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62" r:id="rId7"/>
    <p:sldId id="268" r:id="rId8"/>
    <p:sldId id="267" r:id="rId9"/>
    <p:sldId id="258" r:id="rId10"/>
    <p:sldId id="263" r:id="rId11"/>
    <p:sldId id="264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F19A-926B-4888-90C7-200F0B9CC8B1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50B6-71C9-42D7-A20B-CCA4601A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66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F19A-926B-4888-90C7-200F0B9CC8B1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50B6-71C9-42D7-A20B-CCA4601A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6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F19A-926B-4888-90C7-200F0B9CC8B1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50B6-71C9-42D7-A20B-CCA4601A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3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F19A-926B-4888-90C7-200F0B9CC8B1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50B6-71C9-42D7-A20B-CCA4601A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4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F19A-926B-4888-90C7-200F0B9CC8B1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50B6-71C9-42D7-A20B-CCA4601A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70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F19A-926B-4888-90C7-200F0B9CC8B1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50B6-71C9-42D7-A20B-CCA4601A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4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F19A-926B-4888-90C7-200F0B9CC8B1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50B6-71C9-42D7-A20B-CCA4601A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5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F19A-926B-4888-90C7-200F0B9CC8B1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50B6-71C9-42D7-A20B-CCA4601A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7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F19A-926B-4888-90C7-200F0B9CC8B1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50B6-71C9-42D7-A20B-CCA4601A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7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F19A-926B-4888-90C7-200F0B9CC8B1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50B6-71C9-42D7-A20B-CCA4601A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4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F19A-926B-4888-90C7-200F0B9CC8B1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50B6-71C9-42D7-A20B-CCA4601A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84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F19A-926B-4888-90C7-200F0B9CC8B1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C50B6-71C9-42D7-A20B-CCA4601A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fif"/><Relationship Id="rId4" Type="http://schemas.openxmlformats.org/officeDocument/2006/relationships/image" Target="../media/image11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AFEDFB06-9E04-E001-BD51-D4F674570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1426" y="3716995"/>
            <a:ext cx="6064970" cy="1074615"/>
          </a:xfrm>
        </p:spPr>
        <p:txBody>
          <a:bodyPr>
            <a:noAutofit/>
          </a:bodyPr>
          <a:lstStyle/>
          <a:p>
            <a:pPr algn="l"/>
            <a:r>
              <a:rPr lang="en-001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001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001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001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001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vi-VN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môi </a:t>
            </a:r>
            <a:r>
              <a:rPr lang="vi-VN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br>
              <a:rPr lang="en-001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001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lớn 5 – 6 tuổi</a:t>
            </a:r>
            <a:br>
              <a:rPr lang="en-001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001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</a:t>
            </a:r>
            <a:r>
              <a:rPr lang="vi-VN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E45E1B-719E-DF51-0F0E-2E42839363AA}"/>
              </a:ext>
            </a:extLst>
          </p:cNvPr>
          <p:cNvSpPr txBox="1">
            <a:spLocks/>
          </p:cNvSpPr>
          <p:nvPr/>
        </p:nvSpPr>
        <p:spPr>
          <a:xfrm>
            <a:off x="4156835" y="398585"/>
            <a:ext cx="3878330" cy="6672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001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r>
              <a:rPr lang="en-001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FCAD30D-9C9D-75F2-8544-98AADFD26A8A}"/>
              </a:ext>
            </a:extLst>
          </p:cNvPr>
          <p:cNvSpPr txBox="1"/>
          <p:nvPr/>
        </p:nvSpPr>
        <p:spPr>
          <a:xfrm>
            <a:off x="1712466" y="2474893"/>
            <a:ext cx="87670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001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</a:p>
          <a:p>
            <a:pPr algn="ctr"/>
            <a:r>
              <a:rPr lang="en-001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26CBF7-3DDF-4D08-9107-6B9A60EEC6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74" y="1236420"/>
            <a:ext cx="1019176" cy="1114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80D948-C0DE-4BBD-AA9F-0211F94B9326}"/>
              </a:ext>
            </a:extLst>
          </p:cNvPr>
          <p:cNvSpPr txBox="1"/>
          <p:nvPr/>
        </p:nvSpPr>
        <p:spPr>
          <a:xfrm>
            <a:off x="4543425" y="6154221"/>
            <a:ext cx="272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Năm </a:t>
            </a:r>
            <a:r>
              <a:rPr lang="vi-VN" dirty="0" err="1"/>
              <a:t>học</a:t>
            </a:r>
            <a:r>
              <a:rPr lang="vi-VN" dirty="0"/>
              <a:t> 2022 -2023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9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áo động rác thải nhựa: Mỗi người Việt Nam tiêu thụ hơn 41 kg nhựa mỗi nă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660" y="365125"/>
            <a:ext cx="9250680" cy="616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54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Quảng Ninh: Phát động “chống rác thải nhựa” - Đoàn Thanh Ni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82" y="865868"/>
            <a:ext cx="8923067" cy="599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52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hanh niên Hoàng Su Phì hành động chống rác thải nhựa - Báo Hà Gia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88000" cy="398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Đảm bảo an toàn cho các đội tình nguyện mùa hè xanh | baotintuc.v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785" y="2876725"/>
            <a:ext cx="6510215" cy="39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8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807" y="466725"/>
            <a:ext cx="5148385" cy="775921"/>
          </a:xfrm>
        </p:spPr>
        <p:txBody>
          <a:bodyPr/>
          <a:lstStyle/>
          <a:p>
            <a:pPr algn="ctr"/>
            <a:r>
              <a:rPr lang="en-001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001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001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001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001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588420-E7C6-4DA7-8C38-985839A74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5" y="1333500"/>
            <a:ext cx="11132598" cy="528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1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E35470-3DA6-41EE-84A8-2DDE5C155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4" y="275208"/>
            <a:ext cx="11088210" cy="6134470"/>
          </a:xfrm>
        </p:spPr>
      </p:pic>
    </p:spTree>
    <p:extLst>
      <p:ext uri="{BB962C8B-B14F-4D97-AF65-F5344CB8AC3E}">
        <p14:creationId xmlns:p14="http://schemas.microsoft.com/office/powerpoint/2010/main" val="386751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Những cách Trống Rau Bằng Chai Nhựa &quot;SÁNG TẠO NHẤ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02" y="230819"/>
            <a:ext cx="5673969" cy="473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F09ECE-A345-493E-82AB-A4BA0A0E8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367" y="798990"/>
            <a:ext cx="6053831" cy="583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1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FA52872-AA10-40EC-B08F-295B5EE84D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849" y="1600200"/>
            <a:ext cx="3972504" cy="3919538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6B120F-0920-4415-A093-50EE170B5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47" y="423862"/>
            <a:ext cx="7381039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4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ản đồ chữ S được làm từ 509 chiếc nắp vỏ chai giữa nắng gió châu P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07" y="0"/>
            <a:ext cx="105742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59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2" name="Picture 4" descr="Hướng dẫn cách làm đồ chơi từ chai nhựa đơn giản và nhanh nhấ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-1"/>
            <a:ext cx="55245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65C5BC-073A-4346-8193-7125189D0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1460"/>
            <a:ext cx="594360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1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01DCEC-84C8-4EF1-A214-94545CBE7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91567"/>
            <a:ext cx="5753100" cy="29049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57B0B5-1549-4ABD-80BA-C79C8E5F8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18" y="1200150"/>
            <a:ext cx="5520882" cy="4333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7A6B62-2EB9-48A2-8E0C-90AA3F5F51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16" y="3429000"/>
            <a:ext cx="5631568" cy="30860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7463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446" y="460921"/>
            <a:ext cx="10183891" cy="67990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70183B-E072-4711-853E-DF296F0A4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63" y="1140823"/>
            <a:ext cx="10515409" cy="547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6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DD39A3-053F-4C99-86D0-019E7DB59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5532CB-D7E3-458C-9E4D-95583AEDC510}"/>
              </a:ext>
            </a:extLst>
          </p:cNvPr>
          <p:cNvSpPr txBox="1"/>
          <p:nvPr/>
        </p:nvSpPr>
        <p:spPr>
          <a:xfrm>
            <a:off x="1285875" y="2228671"/>
            <a:ext cx="10067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dirty="0">
                <a:latin typeface="+mj-lt"/>
              </a:rPr>
              <a:t>Xin </a:t>
            </a:r>
            <a:r>
              <a:rPr lang="vi-VN" sz="7200" dirty="0" err="1">
                <a:latin typeface="+mj-lt"/>
              </a:rPr>
              <a:t>chào</a:t>
            </a:r>
            <a:r>
              <a:rPr lang="vi-VN" sz="7200" dirty="0">
                <a:latin typeface="+mj-lt"/>
              </a:rPr>
              <a:t> </a:t>
            </a:r>
            <a:r>
              <a:rPr lang="vi-VN" sz="7200" dirty="0" err="1">
                <a:latin typeface="+mj-lt"/>
              </a:rPr>
              <a:t>và</a:t>
            </a:r>
            <a:r>
              <a:rPr lang="vi-VN" sz="7200" dirty="0">
                <a:latin typeface="+mj-lt"/>
              </a:rPr>
              <a:t> </a:t>
            </a:r>
            <a:r>
              <a:rPr lang="vi-VN" sz="7200" dirty="0" err="1">
                <a:latin typeface="+mj-lt"/>
              </a:rPr>
              <a:t>hẹn</a:t>
            </a:r>
            <a:r>
              <a:rPr lang="vi-VN" sz="7200" dirty="0">
                <a:latin typeface="+mj-lt"/>
              </a:rPr>
              <a:t> </a:t>
            </a:r>
            <a:r>
              <a:rPr lang="vi-VN" sz="7200" dirty="0" err="1">
                <a:latin typeface="+mj-lt"/>
              </a:rPr>
              <a:t>gặp</a:t>
            </a:r>
            <a:r>
              <a:rPr lang="vi-VN" sz="7200" dirty="0">
                <a:latin typeface="+mj-lt"/>
              </a:rPr>
              <a:t> </a:t>
            </a:r>
            <a:r>
              <a:rPr lang="vi-VN" sz="7200" dirty="0" err="1">
                <a:latin typeface="+mj-lt"/>
              </a:rPr>
              <a:t>lại</a:t>
            </a:r>
            <a:r>
              <a:rPr lang="vi-VN" sz="6000" dirty="0">
                <a:latin typeface="+mj-lt"/>
              </a:rPr>
              <a:t>!</a:t>
            </a: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763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F8ECDBE-7927-4507-805D-FC757FA7D2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127750"/>
          </a:xfrm>
        </p:spPr>
      </p:pic>
    </p:spTree>
    <p:extLst>
      <p:ext uri="{BB962C8B-B14F-4D97-AF65-F5344CB8AC3E}">
        <p14:creationId xmlns:p14="http://schemas.microsoft.com/office/powerpoint/2010/main" val="313132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hực hiện tiêu chí môi trường: Nhiều nơi kêu khó - ThienNhien.Net | Con  người và Thiên nhiê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11" y="194468"/>
            <a:ext cx="11522620" cy="647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47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7EF8FE-2080-4A9E-97BD-6506693A0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0" y="361431"/>
            <a:ext cx="10785629" cy="6131444"/>
          </a:xfrm>
        </p:spPr>
      </p:pic>
    </p:spTree>
    <p:extLst>
      <p:ext uri="{BB962C8B-B14F-4D97-AF65-F5344CB8AC3E}">
        <p14:creationId xmlns:p14="http://schemas.microsoft.com/office/powerpoint/2010/main" val="324210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Tác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hại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của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việc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bỏ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rác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không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đúng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quy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định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Nguồn nước ô nhiễm ảnh hưởng như thế nào đến đời sống? - Tân Á M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690688"/>
            <a:ext cx="5541108" cy="385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Báo động về tình trạng ô nhiễm nguồn nước nghiêm trọng tại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354" y="2600325"/>
            <a:ext cx="6322646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47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Môi Trường Nước Là Gì - Tài Nguyên Nước Là Gì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446" y="224246"/>
            <a:ext cx="5970954" cy="279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691CBA-FF99-4AFC-81D2-5E4FBD6C3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4246"/>
            <a:ext cx="5667375" cy="27941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51EA5D-0FF7-4EE7-A0FD-9DCD14C29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3153228"/>
            <a:ext cx="5667375" cy="3518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401845-B1D1-4E7D-B48D-61998E0CF2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97" y="3298444"/>
            <a:ext cx="2584836" cy="322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9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ác thải gây ô nhiễm nguồn nước nghiêm trọng như thế nào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78584" cy="296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Ô nhiễm nguồn nước xảy ra như thế nào? | Vinm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545" y="-1"/>
            <a:ext cx="6434455" cy="296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Nguyên nhân gây ô nhiễm nguồn nước có thể bạn chưa biết?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12123"/>
            <a:ext cx="5478585" cy="364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ậu quả do ô nhiễm nguồn nước – CÔNG NGHỆ M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545" y="3212123"/>
            <a:ext cx="6434455" cy="364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86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2751" y="373834"/>
            <a:ext cx="7577637" cy="67119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à Nội: Hơn 200 doanh nghiệp chung tay hành động chống rác thải nhựa - Tạp  chí điện tử Môi trường và Cuộc s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459" y="1466849"/>
            <a:ext cx="8096250" cy="539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17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94</Words>
  <Application>Microsoft Office PowerPoint</Application>
  <PresentationFormat>Widescreen</PresentationFormat>
  <Paragraphs>11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Hoạt động: Khám phá khoa học  Đề tài: Ảnh hưởng của rác đến môi trường sống Lứa tuổi: Mẫu giáo lớn 5 – 6 tuổi Giáo viên: Lưu Huyền Trang</vt:lpstr>
      <vt:lpstr>Nguyên nhân làm ảnh hưởng đến môi trường</vt:lpstr>
      <vt:lpstr>PowerPoint Presentation</vt:lpstr>
      <vt:lpstr>PowerPoint Presentation</vt:lpstr>
      <vt:lpstr>PowerPoint Presentation</vt:lpstr>
      <vt:lpstr>Tác hại của việc bỏ rác không đúng quy định</vt:lpstr>
      <vt:lpstr>PowerPoint Presentation</vt:lpstr>
      <vt:lpstr>PowerPoint Presentation</vt:lpstr>
      <vt:lpstr>Hãy chung tay bảo vệ môi trường</vt:lpstr>
      <vt:lpstr>PowerPoint Presentation</vt:lpstr>
      <vt:lpstr>PowerPoint Presentation</vt:lpstr>
      <vt:lpstr>PowerPoint Presentation</vt:lpstr>
      <vt:lpstr>Hãy tái chế rác thải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ẢNH HƯỞNG CỦA RÁC VỚI MÔI TRƯỜNG</dc:title>
  <dc:creator>Admin</dc:creator>
  <cp:lastModifiedBy>Nguyễn Nhật Minh</cp:lastModifiedBy>
  <cp:revision>17</cp:revision>
  <dcterms:created xsi:type="dcterms:W3CDTF">2022-04-18T01:30:14Z</dcterms:created>
  <dcterms:modified xsi:type="dcterms:W3CDTF">2023-04-07T16:35:18Z</dcterms:modified>
</cp:coreProperties>
</file>