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6" r:id="rId3"/>
    <p:sldId id="268" r:id="rId4"/>
    <p:sldId id="267" r:id="rId5"/>
    <p:sldId id="277" r:id="rId6"/>
    <p:sldId id="275" r:id="rId7"/>
    <p:sldId id="279" r:id="rId8"/>
    <p:sldId id="281" r:id="rId9"/>
    <p:sldId id="282" r:id="rId10"/>
    <p:sldId id="270" r:id="rId11"/>
    <p:sldId id="278" r:id="rId12"/>
    <p:sldId id="271" r:id="rId13"/>
    <p:sldId id="284" r:id="rId14"/>
    <p:sldId id="276" r:id="rId15"/>
    <p:sldId id="274" r:id="rId16"/>
    <p:sldId id="269" r:id="rId17"/>
    <p:sldId id="272" r:id="rId18"/>
    <p:sldId id="280" r:id="rId19"/>
    <p:sldId id="28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3" d="100"/>
          <a:sy n="63" d="100"/>
        </p:scale>
        <p:origin x="137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A7CB81-E44F-4E3E-86B6-4CFDF6D5D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0"/>
            <a:ext cx="770485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DE3615-C1AB-42A4-B882-250806807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115888"/>
            <a:ext cx="4454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68F7B-8FF7-43B8-B5A5-5500F8AB8FC7}"/>
              </a:ext>
            </a:extLst>
          </p:cNvPr>
          <p:cNvSpPr txBox="1"/>
          <p:nvPr/>
        </p:nvSpPr>
        <p:spPr>
          <a:xfrm>
            <a:off x="2406035" y="3887140"/>
            <a:ext cx="4985980" cy="13157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VĂN MINH KHI ĐI THANG MÁY </a:t>
            </a:r>
          </a:p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2FAB0A-3918-43AC-A3C1-94E6B27C6C7A}"/>
              </a:ext>
            </a:extLst>
          </p:cNvPr>
          <p:cNvSpPr txBox="1"/>
          <p:nvPr/>
        </p:nvSpPr>
        <p:spPr>
          <a:xfrm>
            <a:off x="3419475" y="6475413"/>
            <a:ext cx="2392001" cy="3808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75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75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75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75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:2022 - 2023</a:t>
            </a:r>
          </a:p>
        </p:txBody>
      </p:sp>
      <p:pic>
        <p:nvPicPr>
          <p:cNvPr id="12" name="Picture 11" descr="Logo MNLB-1">
            <a:extLst>
              <a:ext uri="{FF2B5EF4-FFF2-40B4-BE49-F238E27FC236}">
                <a16:creationId xmlns:a16="http://schemas.microsoft.com/office/drawing/2014/main" id="{97D505DD-A554-4EEB-A265-62469528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27100"/>
            <a:ext cx="1301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2D09AE-1303-435A-BA48-E9BE9442C7F5}"/>
              </a:ext>
            </a:extLst>
          </p:cNvPr>
          <p:cNvSpPr txBox="1"/>
          <p:nvPr/>
        </p:nvSpPr>
        <p:spPr>
          <a:xfrm>
            <a:off x="953034" y="2562225"/>
            <a:ext cx="7325244" cy="180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 rtl="1">
              <a:lnSpc>
                <a:spcPct val="150000"/>
              </a:lnSpc>
              <a:defRPr/>
            </a:pPr>
            <a:b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0818"/>
            <a:ext cx="6248400" cy="6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71600"/>
            <a:ext cx="8001000" cy="76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848600" cy="67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xảy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cố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45742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2"/>
            <a:ext cx="6096000" cy="61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5352"/>
            <a:ext cx="6629400" cy="61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4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5943600" cy="67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8"/>
            <a:ext cx="7010400" cy="67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5" y="925688"/>
            <a:ext cx="5416868" cy="4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26" name="Picture 2" descr="C:\Users\Dell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25" y="-7086600"/>
            <a:ext cx="11830050" cy="210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-152400"/>
            <a:ext cx="9212179" cy="7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18"/>
            <a:ext cx="9144000" cy="70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" y="0"/>
            <a:ext cx="9300411" cy="70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4&quot;/&gt;&lt;property id=&quot;20307&quot; value=&quot;267&quot;/&gt;&lt;/object&gt;&lt;object type=&quot;3&quot; unique_id=&quot;10231&quot;&gt;&lt;property id=&quot;20148&quot; value=&quot;5&quot;/&gt;&lt;property id=&quot;20300&quot; value=&quot;Slide 15&quot;/&gt;&lt;property id=&quot;20307&quot; value=&quot;269&quot;/&gt;&lt;/object&gt;&lt;object type=&quot;3&quot; unique_id=&quot;10232&quot;&gt;&lt;property id=&quot;20148&quot; value=&quot;5&quot;/&gt;&lt;property id=&quot;20300&quot; value=&quot;Slide 17&quot;/&gt;&lt;property id=&quot;20307&quot; value=&quot;268&quot;/&gt;&lt;/object&gt;&lt;object type=&quot;3&quot; unique_id=&quot;10233&quot;&gt;&lt;property id=&quot;20148&quot; value=&quot;5&quot;/&gt;&lt;property id=&quot;20300&quot; value=&quot;Slide 19&quot;/&gt;&lt;property id=&quot;20307&quot; value=&quot;270&quot;/&gt;&lt;/object&gt;&lt;object type=&quot;3&quot; unique_id=&quot;10234&quot;&gt;&lt;property id=&quot;20148&quot; value=&quot;5&quot;/&gt;&lt;property id=&quot;20300&quot; value=&quot;Slide 2&quot;/&gt;&lt;property id=&quot;20307&quot; value=&quot;271&quot;/&gt;&lt;/object&gt;&lt;object type=&quot;3&quot; unique_id=&quot;10235&quot;&gt;&lt;property id=&quot;20148&quot; value=&quot;5&quot;/&gt;&lt;property id=&quot;20300&quot; value=&quot;Slide 16&quot;/&gt;&lt;property id=&quot;20307&quot; value=&quot;272&quot;/&gt;&lt;/object&gt;&lt;object type=&quot;3&quot; unique_id=&quot;10236&quot;&gt;&lt;property id=&quot;20148&quot; value=&quot;5&quot;/&gt;&lt;property id=&quot;20300&quot; value=&quot;Slide 18&quot;/&gt;&lt;property id=&quot;20307&quot; value=&quot;273&quot;/&gt;&lt;/object&gt;&lt;object type=&quot;3&quot; unique_id=&quot;10513&quot;&gt;&lt;property id=&quot;20148&quot; value=&quot;5&quot;/&gt;&lt;property id=&quot;20300&quot; value=&quot;Slide 6&quot;/&gt;&lt;property id=&quot;20307&quot; value=&quot;274&quot;/&gt;&lt;/object&gt;&lt;object type=&quot;3&quot; unique_id=&quot;10616&quot;&gt;&lt;property id=&quot;20148&quot; value=&quot;5&quot;/&gt;&lt;property id=&quot;20300&quot; value=&quot;Slide 7&quot;/&gt;&lt;property id=&quot;20307&quot; value=&quot;275&quot;/&gt;&lt;/object&gt;&lt;object type=&quot;3&quot; unique_id=&quot;10707&quot;&gt;&lt;property id=&quot;20148&quot; value=&quot;5&quot;/&gt;&lt;property id=&quot;20300&quot; value=&quot;Slide 20&quot;/&gt;&lt;property id=&quot;20307&quot; value=&quot;276&quot;/&gt;&lt;/object&gt;&lt;object type=&quot;3&quot; unique_id=&quot;10784&quot;&gt;&lt;property id=&quot;20148&quot; value=&quot;5&quot;/&gt;&lt;property id=&quot;20300&quot; value=&quot;Slide 10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4&quot;/&gt;&lt;property id=&quot;20307&quot; value=&quot;279&quot;/&gt;&lt;/object&gt;&lt;object type=&quot;3&quot; unique_id=&quot;11167&quot;&gt;&lt;property id=&quot;20148&quot; value=&quot;5&quot;/&gt;&lt;property id=&quot;20300&quot; value=&quot;Slide 5&quot;/&gt;&lt;property id=&quot;20307&quot; value=&quot;280&quot;/&gt;&lt;/object&gt;&lt;object type=&quot;3&quot; unique_id=&quot;11168&quot;&gt;&lt;property id=&quot;20148&quot; value=&quot;5&quot;/&gt;&lt;property id=&quot;20300&quot; value=&quot;Slide 13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84</Words>
  <Application>Microsoft Office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.VnBlack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109</cp:revision>
  <dcterms:created xsi:type="dcterms:W3CDTF">2016-11-01T06:02:57Z</dcterms:created>
  <dcterms:modified xsi:type="dcterms:W3CDTF">2023-04-03T08:53:38Z</dcterms:modified>
</cp:coreProperties>
</file>