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0" r:id="rId5"/>
    <p:sldId id="261" r:id="rId6"/>
    <p:sldId id="264" r:id="rId7"/>
    <p:sldId id="262" r:id="rId8"/>
    <p:sldId id="266" r:id="rId9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7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5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5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4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0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8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2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1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DFF47-2739-4712-9359-E8EB893932AE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5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10.wdp"/><Relationship Id="rId5" Type="http://schemas.microsoft.com/office/2007/relationships/hdphoto" Target="../media/hdphoto8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9550"/>
            <a:ext cx="40243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08" y="1428750"/>
            <a:ext cx="43767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0176" y="203835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BIẾT TẬP NÓI:</a:t>
            </a:r>
          </a:p>
          <a:p>
            <a:pPr algn="ctr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PHAO BƠI- KÍNH BƠI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30127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iáo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D2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8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0800" y="394216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đố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con </a:t>
            </a:r>
            <a:r>
              <a:rPr lang="en-US" dirty="0" err="1" smtClean="0"/>
              <a:t>mọi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đang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ở </a:t>
            </a:r>
            <a:r>
              <a:rPr lang="en-US" dirty="0" err="1" smtClean="0"/>
              <a:t>đâu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21" y="1428750"/>
            <a:ext cx="2914650" cy="2738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87" y="1428749"/>
            <a:ext cx="3091543" cy="27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2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875" l="4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66" y="590550"/>
            <a:ext cx="4343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114800" y="4248150"/>
            <a:ext cx="1578634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.VnAvant" pitchFamily="34" charset="0"/>
              </a:rPr>
              <a:t>PHAO BƠI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17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Thụy điển Kính Bơi ống Kính - kính bơi png tải về - Miễn phí trong suốt Kính  png Tải về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333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81" b="15085"/>
          <a:stretch/>
        </p:blipFill>
        <p:spPr bwMode="auto">
          <a:xfrm>
            <a:off x="1981200" y="1123950"/>
            <a:ext cx="5791200" cy="255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038600" y="4248150"/>
            <a:ext cx="1654834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.VnAvant" pitchFamily="34" charset="0"/>
              </a:rPr>
              <a:t>KÍNH BƠI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.VnAvant" pitchFamily="34" charset="0"/>
            </a:endParaRPr>
          </a:p>
        </p:txBody>
      </p:sp>
      <p:sp>
        <p:nvSpPr>
          <p:cNvPr id="6" name="Left Arrow 5"/>
          <p:cNvSpPr/>
          <p:nvPr/>
        </p:nvSpPr>
        <p:spPr>
          <a:xfrm rot="20205348">
            <a:off x="6743898" y="1241927"/>
            <a:ext cx="697314" cy="249813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4207267">
            <a:off x="2154535" y="2059692"/>
            <a:ext cx="697314" cy="249813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62207" y="1012761"/>
            <a:ext cx="1114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DÂY ĐEO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4625" y="1449923"/>
            <a:ext cx="1258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 KÍNH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7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895600" y="133350"/>
            <a:ext cx="3886200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.VnAvant" pitchFamily="34" charset="0"/>
              </a:rPr>
              <a:t>CÁC LOẠI PHAO BƠI </a:t>
            </a:r>
            <a:endParaRPr lang="en-US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.VnAvan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909317"/>
            <a:ext cx="1661639" cy="16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171" y="2537530"/>
            <a:ext cx="2056066" cy="205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742951"/>
            <a:ext cx="1828006" cy="1828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3" b="97768" l="9778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683066"/>
            <a:ext cx="1714681" cy="170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8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895600" y="133350"/>
            <a:ext cx="3886200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.VnAvant" pitchFamily="34" charset="0"/>
              </a:rPr>
              <a:t>CÁC LOẠI KÍNH BƠI</a:t>
            </a:r>
            <a:endParaRPr lang="en-US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.VnAvant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0" t="25384" r="16415" b="13274"/>
          <a:stretch/>
        </p:blipFill>
        <p:spPr bwMode="auto">
          <a:xfrm>
            <a:off x="2133600" y="1817472"/>
            <a:ext cx="2434572" cy="159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17473"/>
            <a:ext cx="2071621" cy="165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993366" y="209550"/>
            <a:ext cx="3864634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 CHƠI: BÉ ĐI SIÊU THỊ</a:t>
            </a:r>
            <a:endParaRPr lang="en-US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5438" y="2266950"/>
            <a:ext cx="4369018" cy="303184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78733"/>
            <a:ext cx="1447800" cy="125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97703"/>
            <a:ext cx="1258094" cy="125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847" y="3349630"/>
            <a:ext cx="1257300" cy="101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10" y="957202"/>
            <a:ext cx="1539096" cy="153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46" y="3028950"/>
            <a:ext cx="13906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1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63E-7 L 0.175 0.29639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14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339E-6 L 0.49705 0.297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148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97592E-7 L 0.55625 0.065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3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1885950"/>
            <a:ext cx="525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7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65</Words>
  <Application>Microsoft Office PowerPoint</Application>
  <PresentationFormat>On-screen Show (16:9)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</cp:lastModifiedBy>
  <cp:revision>22</cp:revision>
  <dcterms:created xsi:type="dcterms:W3CDTF">2022-05-16T03:15:59Z</dcterms:created>
  <dcterms:modified xsi:type="dcterms:W3CDTF">2023-04-22T11:00:01Z</dcterms:modified>
</cp:coreProperties>
</file>