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29" r:id="rId2"/>
    <p:sldId id="330" r:id="rId3"/>
    <p:sldId id="306" r:id="rId4"/>
    <p:sldId id="304" r:id="rId5"/>
    <p:sldId id="320" r:id="rId6"/>
    <p:sldId id="316" r:id="rId7"/>
    <p:sldId id="322" r:id="rId8"/>
    <p:sldId id="267" r:id="rId9"/>
    <p:sldId id="325" r:id="rId10"/>
    <p:sldId id="323" r:id="rId11"/>
    <p:sldId id="279" r:id="rId12"/>
    <p:sldId id="311" r:id="rId13"/>
    <p:sldId id="326" r:id="rId14"/>
    <p:sldId id="312" r:id="rId15"/>
    <p:sldId id="276" r:id="rId16"/>
    <p:sldId id="280" r:id="rId17"/>
    <p:sldId id="284" r:id="rId18"/>
    <p:sldId id="308" r:id="rId19"/>
    <p:sldId id="309" r:id="rId20"/>
    <p:sldId id="310" r:id="rId21"/>
    <p:sldId id="289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24561" autoAdjust="0"/>
    <p:restoredTop sz="53775" autoAdjust="0"/>
  </p:normalViewPr>
  <p:slideViewPr>
    <p:cSldViewPr>
      <p:cViewPr varScale="1">
        <p:scale>
          <a:sx n="83" d="100"/>
          <a:sy n="83" d="100"/>
        </p:scale>
        <p:origin x="-7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DC4AD-E52E-4E01-BE74-0EF1C3247F83}" type="datetimeFigureOut">
              <a:rPr lang="en-US" smtClean="0"/>
              <a:pPr/>
              <a:t>25/01/2018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D889D-B23E-4D6C-BD76-577852FD1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9F472-2954-4635-A5FC-85AC86CA1B5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62B81C-ABE5-4766-A982-2CDFF0BCF578}" type="slidenum">
              <a:rPr lang="en-US"/>
              <a:pPr/>
              <a:t>10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C42CAA-4A4F-465A-94B9-3CFC94E70ED8}" type="slidenum">
              <a:rPr lang="en-US"/>
              <a:pPr/>
              <a:t>5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62B81C-ABE5-4766-A982-2CDFF0BCF578}" type="slidenum">
              <a:rPr lang="en-US"/>
              <a:pPr/>
              <a:t>7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62B81C-ABE5-4766-A982-2CDFF0BCF578}" type="slidenum">
              <a:rPr lang="en-US"/>
              <a:pPr/>
              <a:t>9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25/01/2018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25/01/2018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25/01/2018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25/01/2018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25/01/2018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25/01/2018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25/01/2018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25/01/2018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25/01/2018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25/01/2018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25/01/2018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F19EA-25A3-4326-882F-CA9CAFBF146C}" type="datetimeFigureOut">
              <a:rPr lang="en-US" smtClean="0"/>
              <a:pPr/>
              <a:t>25/01/2018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7.gif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6.gif"/><Relationship Id="rId11" Type="http://schemas.openxmlformats.org/officeDocument/2006/relationships/image" Target="../media/image8.png"/><Relationship Id="rId5" Type="http://schemas.openxmlformats.org/officeDocument/2006/relationships/image" Target="../media/image5.wmf"/><Relationship Id="rId10" Type="http://schemas.openxmlformats.org/officeDocument/2006/relationships/image" Target="../media/image12.gif"/><Relationship Id="rId4" Type="http://schemas.openxmlformats.org/officeDocument/2006/relationships/slide" Target="slide17.xml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notesSlide" Target="../notesSlides/notesSlide18.xml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23.jpeg"/><Relationship Id="rId4" Type="http://schemas.openxmlformats.org/officeDocument/2006/relationships/audio" Target="../media/audio2.wav"/><Relationship Id="rId9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notesSlide" Target="../notesSlides/notesSlide19.xml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24.jpeg"/><Relationship Id="rId4" Type="http://schemas.openxmlformats.org/officeDocument/2006/relationships/audio" Target="../media/audio2.wav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notesSlide" Target="../notesSlides/notesSlide20.xml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25.jpeg"/><Relationship Id="rId4" Type="http://schemas.openxmlformats.org/officeDocument/2006/relationships/audio" Target="../media/audio2.wav"/><Relationship Id="rId9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notesSlide" Target="../notesSlides/notesSlide21.xml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audio" Target="../media/audio3.wav"/><Relationship Id="rId11" Type="http://schemas.openxmlformats.org/officeDocument/2006/relationships/image" Target="../media/image27.jpeg"/><Relationship Id="rId5" Type="http://schemas.openxmlformats.org/officeDocument/2006/relationships/audio" Target="../media/audio4.wav"/><Relationship Id="rId10" Type="http://schemas.openxmlformats.org/officeDocument/2006/relationships/image" Target="../media/image26.jpeg"/><Relationship Id="rId4" Type="http://schemas.openxmlformats.org/officeDocument/2006/relationships/audio" Target="../media/audio2.wav"/><Relationship Id="rId9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slide" Target="slide17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10" Type="http://schemas.openxmlformats.org/officeDocument/2006/relationships/image" Target="../media/image12.gif"/><Relationship Id="rId4" Type="http://schemas.openxmlformats.org/officeDocument/2006/relationships/slide" Target="slide17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gif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6.gif"/><Relationship Id="rId11" Type="http://schemas.openxmlformats.org/officeDocument/2006/relationships/image" Target="../media/image8.png"/><Relationship Id="rId5" Type="http://schemas.openxmlformats.org/officeDocument/2006/relationships/image" Target="../media/image5.wmf"/><Relationship Id="rId10" Type="http://schemas.openxmlformats.org/officeDocument/2006/relationships/image" Target="../media/image12.gif"/><Relationship Id="rId4" Type="http://schemas.openxmlformats.org/officeDocument/2006/relationships/slide" Target="slide17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">
            <a:hlinkClick r:id="" action="ppaction://noaction">
              <a:snd r:embed="rId4" name="whoosh.wav" builtIn="1"/>
            </a:hlinkClick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81000" y="-304800"/>
            <a:ext cx="9906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1676400" y="2362200"/>
            <a:ext cx="6324600" cy="42386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mầm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non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Long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Biên</a:t>
            </a:r>
            <a:endParaRPr lang="en-US" sz="3200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Lĩnh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vực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triển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ngôn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ngữ</a:t>
            </a:r>
            <a:endParaRPr lang="en-US" sz="3200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quen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cái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v - r</a:t>
            </a:r>
            <a:endParaRPr lang="en-US" sz="3200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tượng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Mẫu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giáo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5 – 6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tuổi</a:t>
            </a:r>
            <a:endParaRPr lang="en-US" sz="3200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Giáo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Dương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Thúy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Hằng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- A1</a:t>
            </a:r>
            <a:endParaRPr lang="en-US" sz="3200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vật</a:t>
            </a:r>
            <a:endParaRPr lang="en-US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219200" y="914400"/>
            <a:ext cx="6477000" cy="1524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.VnTime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rPr>
              <a:t>Bµi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rPr>
              <a:t>gi¶ng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rPr>
              <a:t> ®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rPr>
              <a:t>iÖn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rPr>
              <a:t>tö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.VnTime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animBg="1"/>
      <p:bldP spid="30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POINSET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0" y="4724400"/>
            <a:ext cx="20002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4" name="Picture 4" descr="4B3719F2663C4C139ADBA43FE6AA226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228600"/>
            <a:ext cx="828675" cy="1895475"/>
          </a:xfrm>
          <a:prstGeom prst="rect">
            <a:avLst/>
          </a:prstGeom>
          <a:noFill/>
        </p:spPr>
      </p:pic>
      <p:pic>
        <p:nvPicPr>
          <p:cNvPr id="168965" name="Picture 5" descr="67126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181600"/>
            <a:ext cx="1676400" cy="1676400"/>
          </a:xfrm>
          <a:prstGeom prst="rect">
            <a:avLst/>
          </a:prstGeom>
          <a:noFill/>
        </p:spPr>
      </p:pic>
      <p:pic>
        <p:nvPicPr>
          <p:cNvPr id="16896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3600" y="2819400"/>
            <a:ext cx="457200" cy="2362200"/>
          </a:xfrm>
          <a:prstGeom prst="rect">
            <a:avLst/>
          </a:prstGeom>
          <a:noFill/>
        </p:spPr>
      </p:pic>
      <p:pic>
        <p:nvPicPr>
          <p:cNvPr id="168968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00800" y="2819400"/>
            <a:ext cx="1066800" cy="762000"/>
          </a:xfrm>
          <a:prstGeom prst="rect">
            <a:avLst/>
          </a:prstGeom>
          <a:noFill/>
        </p:spPr>
      </p:pic>
      <p:pic>
        <p:nvPicPr>
          <p:cNvPr id="168969" name="Picture 9" descr="AN439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05200" y="5410200"/>
            <a:ext cx="1600200" cy="121761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52600" y="914400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800" dirty="0" smtClean="0">
                <a:latin typeface=".VnAvant"/>
              </a:rPr>
              <a:t>       </a:t>
            </a:r>
            <a:r>
              <a:rPr lang="en-US" sz="3600" dirty="0" smtClean="0">
                <a:solidFill>
                  <a:srgbClr val="FF0000"/>
                </a:solidFill>
                <a:latin typeface=".VnAvant"/>
              </a:rPr>
              <a:t>So </a:t>
            </a:r>
            <a:r>
              <a:rPr lang="en-US" sz="3600" dirty="0" err="1" smtClean="0">
                <a:solidFill>
                  <a:srgbClr val="FF0000"/>
                </a:solidFill>
                <a:latin typeface=".VnAvant"/>
              </a:rPr>
              <a:t>sánh</a:t>
            </a:r>
            <a:r>
              <a:rPr lang="en-US" sz="3600" dirty="0" smtClean="0">
                <a:solidFill>
                  <a:srgbClr val="FF0000"/>
                </a:solidFill>
                <a:latin typeface=".VnAvan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.VnAvant"/>
              </a:rPr>
              <a:t>khác</a:t>
            </a:r>
            <a:r>
              <a:rPr lang="en-US" sz="3600" dirty="0" smtClean="0">
                <a:solidFill>
                  <a:srgbClr val="FF0000"/>
                </a:solidFill>
                <a:latin typeface=".VnAvan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.VnAvant"/>
              </a:rPr>
              <a:t>nhau</a:t>
            </a:r>
            <a:endParaRPr lang="en-US" sz="4000" dirty="0">
              <a:solidFill>
                <a:srgbClr val="FF0000"/>
              </a:solidFill>
              <a:latin typeface=".VnAvant"/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19200" y="2743201"/>
            <a:ext cx="1085850" cy="236220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86000" y="2743200"/>
            <a:ext cx="1076325" cy="2362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543800" cy="1524000"/>
          </a:xfrm>
        </p:spPr>
        <p:txBody>
          <a:bodyPr>
            <a:noAutofit/>
          </a:bodyPr>
          <a:lstStyle/>
          <a:p>
            <a:r>
              <a:rPr lang="vi-VN" b="1" i="1" dirty="0" smtClean="0">
                <a:solidFill>
                  <a:srgbClr val="FF00FF"/>
                </a:solidFill>
              </a:rPr>
              <a:t/>
            </a:r>
            <a:br>
              <a:rPr lang="vi-VN" b="1" i="1" dirty="0" smtClean="0">
                <a:solidFill>
                  <a:srgbClr val="FF00FF"/>
                </a:solidFill>
              </a:rPr>
            </a:br>
            <a:r>
              <a:rPr lang="en-US" dirty="0" err="1" smtClean="0">
                <a:solidFill>
                  <a:srgbClr val="FF00FF"/>
                </a:solidFill>
                <a:latin typeface=".VnArial" pitchFamily="34" charset="0"/>
              </a:rPr>
              <a:t>C¸c</a:t>
            </a:r>
            <a:r>
              <a:rPr lang="en-US" dirty="0" smtClean="0">
                <a:solidFill>
                  <a:srgbClr val="FF00FF"/>
                </a:solidFill>
                <a:latin typeface=".VnArial" pitchFamily="34" charset="0"/>
              </a:rPr>
              <a:t> con </a:t>
            </a:r>
            <a:r>
              <a:rPr lang="en-US" dirty="0" err="1" smtClean="0">
                <a:solidFill>
                  <a:srgbClr val="FF00FF"/>
                </a:solidFill>
                <a:latin typeface=".VnArial" pitchFamily="34" charset="0"/>
              </a:rPr>
              <a:t>võa</a:t>
            </a:r>
            <a:r>
              <a:rPr lang="en-US" dirty="0" smtClean="0">
                <a:solidFill>
                  <a:srgbClr val="FF00FF"/>
                </a:solidFill>
                <a:latin typeface=".VnArial" pitchFamily="34" charset="0"/>
              </a:rPr>
              <a:t> </a:t>
            </a:r>
            <a:r>
              <a:rPr lang="en-US" dirty="0" err="1" smtClean="0">
                <a:solidFill>
                  <a:srgbClr val="FF00FF"/>
                </a:solidFill>
                <a:latin typeface=".VnArial" pitchFamily="34" charset="0"/>
              </a:rPr>
              <a:t>häc</a:t>
            </a:r>
            <a:r>
              <a:rPr lang="en-US" dirty="0" smtClean="0">
                <a:solidFill>
                  <a:srgbClr val="FF00FF"/>
                </a:solidFill>
                <a:latin typeface=".VnArial" pitchFamily="34" charset="0"/>
              </a:rPr>
              <a:t> </a:t>
            </a:r>
            <a:r>
              <a:rPr lang="en-US" dirty="0" err="1" smtClean="0">
                <a:solidFill>
                  <a:srgbClr val="FF00FF"/>
                </a:solidFill>
                <a:latin typeface=".VnArial" pitchFamily="34" charset="0"/>
              </a:rPr>
              <a:t>ch</a:t>
            </a:r>
            <a:r>
              <a:rPr lang="en-US" dirty="0" smtClean="0">
                <a:solidFill>
                  <a:srgbClr val="FF00FF"/>
                </a:solidFill>
                <a:latin typeface=".VnArial" pitchFamily="34" charset="0"/>
              </a:rPr>
              <a:t>÷ </a:t>
            </a:r>
            <a:r>
              <a:rPr lang="en-US" dirty="0" err="1" smtClean="0">
                <a:solidFill>
                  <a:srgbClr val="FF00FF"/>
                </a:solidFill>
                <a:latin typeface=".VnArial" pitchFamily="34" charset="0"/>
              </a:rPr>
              <a:t>c¸i</a:t>
            </a:r>
            <a:r>
              <a:rPr lang="en-US" dirty="0" smtClean="0">
                <a:solidFill>
                  <a:srgbClr val="FF00FF"/>
                </a:solidFill>
                <a:latin typeface=".VnArial" pitchFamily="34" charset="0"/>
              </a:rPr>
              <a:t> g×?</a:t>
            </a:r>
            <a:endParaRPr lang="en-US" dirty="0">
              <a:latin typeface=".Vn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2590800"/>
            <a:ext cx="69342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dirty="0" smtClean="0">
                <a:solidFill>
                  <a:srgbClr val="FF0000"/>
                </a:solidFill>
                <a:latin typeface=".VnArial" pitchFamily="34" charset="0"/>
              </a:rPr>
              <a:t>  v</a:t>
            </a:r>
            <a:r>
              <a:rPr lang="en-US" sz="16600" dirty="0" smtClean="0">
                <a:latin typeface=".VnArial" pitchFamily="34" charset="0"/>
              </a:rPr>
              <a:t> </a:t>
            </a:r>
            <a:r>
              <a:rPr lang="en-US" sz="16600" dirty="0" smtClean="0">
                <a:solidFill>
                  <a:srgbClr val="FF0000"/>
                </a:solidFill>
                <a:latin typeface=".VnArial" pitchFamily="34" charset="0"/>
              </a:rPr>
              <a:t>-</a:t>
            </a:r>
            <a:r>
              <a:rPr lang="en-US" sz="16600" dirty="0" smtClean="0">
                <a:latin typeface=".VnArial" pitchFamily="34" charset="0"/>
              </a:rPr>
              <a:t> </a:t>
            </a:r>
            <a:r>
              <a:rPr lang="en-US" sz="16600" dirty="0" smtClean="0">
                <a:solidFill>
                  <a:srgbClr val="FF0000"/>
                </a:solidFill>
                <a:latin typeface=".VnArial" pitchFamily="34" charset="0"/>
              </a:rPr>
              <a:t>r</a:t>
            </a:r>
            <a:endParaRPr lang="en-US" sz="16600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1600200" y="4495800"/>
            <a:ext cx="6400800" cy="228600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endParaRPr lang="vi-VN">
              <a:solidFill>
                <a:srgbClr val="FF00FF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600200" y="2209800"/>
            <a:ext cx="6400800" cy="228600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endParaRPr lang="vi-VN">
              <a:solidFill>
                <a:srgbClr val="FF00FF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600200" y="0"/>
            <a:ext cx="6400800" cy="228600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endParaRPr lang="vi-VN">
              <a:solidFill>
                <a:srgbClr val="FF00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09800" y="2133600"/>
            <a:ext cx="198120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600" dirty="0" smtClean="0">
                <a:solidFill>
                  <a:srgbClr val="0070C0"/>
                </a:solidFill>
                <a:latin typeface=".VnAvant" pitchFamily="34" charset="0"/>
              </a:rPr>
              <a:t>v</a:t>
            </a:r>
            <a:endParaRPr lang="en-US" sz="166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15000" y="2133600"/>
            <a:ext cx="198120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600" dirty="0">
                <a:solidFill>
                  <a:srgbClr val="FF0000"/>
                </a:solidFill>
                <a:latin typeface=".VnArial" pitchFamily="34" charset="0"/>
              </a:rPr>
              <a:t>r</a:t>
            </a:r>
            <a:endParaRPr lang="en-US" sz="2800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17" name="Action Button: Custom 16">
            <a:hlinkClick r:id="" action="ppaction://noaction" highlightClick="1"/>
          </p:cNvPr>
          <p:cNvSpPr/>
          <p:nvPr/>
        </p:nvSpPr>
        <p:spPr>
          <a:xfrm>
            <a:off x="1905000" y="152400"/>
            <a:ext cx="1752600" cy="22098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smtClean="0">
                <a:solidFill>
                  <a:srgbClr val="0070C0"/>
                </a:solidFill>
              </a:rPr>
              <a:t>V</a:t>
            </a:r>
            <a:endParaRPr lang="en-US" sz="16600" b="1" dirty="0">
              <a:solidFill>
                <a:srgbClr val="0070C0"/>
              </a:solidFill>
            </a:endParaRPr>
          </a:p>
        </p:txBody>
      </p:sp>
      <p:sp>
        <p:nvSpPr>
          <p:cNvPr id="18" name="Action Button: Custom 17">
            <a:hlinkClick r:id="" action="ppaction://noaction" highlightClick="1"/>
          </p:cNvPr>
          <p:cNvSpPr/>
          <p:nvPr/>
        </p:nvSpPr>
        <p:spPr>
          <a:xfrm>
            <a:off x="5334000" y="152400"/>
            <a:ext cx="2133600" cy="22098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solidFill>
                  <a:srgbClr val="FF0000"/>
                </a:solidFill>
              </a:rPr>
              <a:t>R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715000" y="5562600"/>
          <a:ext cx="1447800" cy="1295400"/>
        </p:xfrm>
        <a:graphic>
          <a:graphicData uri="http://schemas.openxmlformats.org/presentationml/2006/ole">
            <p:oleObj spid="_x0000_s2050" name="CorelDRAW" r:id="rId5" imgW="3812400" imgH="4221000" progId="">
              <p:embed/>
            </p:oleObj>
          </a:graphicData>
        </a:graphic>
      </p:graphicFrame>
      <p:pic>
        <p:nvPicPr>
          <p:cNvPr id="10" name="Picture 4" descr="chu r viet thuo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533400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1600200" y="4495800"/>
            <a:ext cx="6400800" cy="228600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endParaRPr lang="vi-VN">
              <a:solidFill>
                <a:srgbClr val="FF00FF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600200" y="2209800"/>
            <a:ext cx="6400800" cy="228600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endParaRPr lang="vi-VN">
              <a:solidFill>
                <a:srgbClr val="FF00FF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600200" y="0"/>
            <a:ext cx="6400800" cy="228600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endParaRPr lang="vi-VN">
              <a:solidFill>
                <a:srgbClr val="FF00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09800" y="2133600"/>
            <a:ext cx="198120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600" dirty="0" smtClean="0">
                <a:solidFill>
                  <a:srgbClr val="0070C0"/>
                </a:solidFill>
                <a:latin typeface=".VnAvant" pitchFamily="34" charset="0"/>
              </a:rPr>
              <a:t>v</a:t>
            </a:r>
            <a:endParaRPr lang="en-US" sz="166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15000" y="2133600"/>
            <a:ext cx="198120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600" dirty="0">
                <a:solidFill>
                  <a:srgbClr val="FF0000"/>
                </a:solidFill>
                <a:latin typeface=".VnArial" pitchFamily="34" charset="0"/>
              </a:rPr>
              <a:t>r</a:t>
            </a:r>
            <a:endParaRPr lang="en-US" sz="2800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17" name="Action Button: Custom 16">
            <a:hlinkClick r:id="" action="ppaction://noaction" highlightClick="1"/>
          </p:cNvPr>
          <p:cNvSpPr/>
          <p:nvPr/>
        </p:nvSpPr>
        <p:spPr>
          <a:xfrm>
            <a:off x="1905000" y="152400"/>
            <a:ext cx="1752600" cy="22098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smtClean="0">
                <a:solidFill>
                  <a:srgbClr val="0070C0"/>
                </a:solidFill>
              </a:rPr>
              <a:t>V</a:t>
            </a:r>
            <a:endParaRPr lang="en-US" sz="16600" b="1" dirty="0">
              <a:solidFill>
                <a:srgbClr val="0070C0"/>
              </a:solidFill>
            </a:endParaRPr>
          </a:p>
        </p:txBody>
      </p:sp>
      <p:sp>
        <p:nvSpPr>
          <p:cNvPr id="18" name="Action Button: Custom 17">
            <a:hlinkClick r:id="" action="ppaction://noaction" highlightClick="1"/>
          </p:cNvPr>
          <p:cNvSpPr/>
          <p:nvPr/>
        </p:nvSpPr>
        <p:spPr>
          <a:xfrm>
            <a:off x="5334000" y="152400"/>
            <a:ext cx="2133600" cy="22098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solidFill>
                  <a:srgbClr val="FF0000"/>
                </a:solidFill>
              </a:rPr>
              <a:t>R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715000" y="5562600"/>
          <a:ext cx="1447800" cy="1295400"/>
        </p:xfrm>
        <a:graphic>
          <a:graphicData uri="http://schemas.openxmlformats.org/presentationml/2006/ole">
            <p:oleObj spid="_x0000_s35842" name="CorelDRAW" r:id="rId5" imgW="3812400" imgH="4221000" progId="">
              <p:embed/>
            </p:oleObj>
          </a:graphicData>
        </a:graphic>
      </p:graphicFrame>
      <p:pic>
        <p:nvPicPr>
          <p:cNvPr id="10" name="Picture 4" descr="chu r viet thuo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533400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62400" y="2667000"/>
            <a:ext cx="28194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3800" dirty="0" smtClean="0">
                <a:solidFill>
                  <a:srgbClr val="FF0000"/>
                </a:solidFill>
                <a:latin typeface=".VnArial" pitchFamily="34" charset="0"/>
              </a:rPr>
              <a:t>r</a:t>
            </a:r>
            <a:endParaRPr lang="en-US" sz="13800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2644170"/>
            <a:ext cx="31242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3800" dirty="0" smtClean="0">
                <a:solidFill>
                  <a:srgbClr val="FF0000"/>
                </a:solidFill>
                <a:latin typeface=".VnArial" pitchFamily="34" charset="0"/>
              </a:rPr>
              <a:t> v -  </a:t>
            </a:r>
            <a:endParaRPr lang="en-US" sz="13800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0"/>
            <a:ext cx="8229600" cy="1219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1" u="none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vi-VN" sz="4400" b="1" i="1" u="none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.VnArial" pitchFamily="34" charset="0"/>
                <a:ea typeface="+mj-ea"/>
                <a:cs typeface="+mj-cs"/>
              </a:rPr>
              <a:t>C¸c con nh×n xem ch÷ g× biÕn mÊt?</a:t>
            </a:r>
            <a:r>
              <a:rPr kumimoji="0" lang="en-US" sz="4400" b="1" i="1" u="none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1" u="none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FF00FF"/>
                </a:solidFill>
                <a:latin typeface=".VnArial" pitchFamily="34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.VnArial" pitchFamily="34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.VnArial" pitchFamily="34" charset="0"/>
              </a:rPr>
              <a:t>bµi</a:t>
            </a:r>
            <a:r>
              <a:rPr lang="en-US" sz="2800" dirty="0" smtClean="0">
                <a:solidFill>
                  <a:srgbClr val="FF00FF"/>
                </a:solidFill>
                <a:latin typeface=".VnArial" pitchFamily="34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.VnArial" pitchFamily="34" charset="0"/>
              </a:rPr>
              <a:t>h¸t</a:t>
            </a:r>
            <a:r>
              <a:rPr lang="en-US" sz="2800" dirty="0" smtClean="0">
                <a:solidFill>
                  <a:srgbClr val="FF00FF"/>
                </a:solidFill>
                <a:latin typeface=".VnArial" pitchFamily="34" charset="0"/>
              </a:rPr>
              <a:t> nh¾c ®</a:t>
            </a:r>
            <a:r>
              <a:rPr lang="en-US" sz="2800" dirty="0" err="1" smtClean="0">
                <a:solidFill>
                  <a:srgbClr val="FF00FF"/>
                </a:solidFill>
                <a:latin typeface=".VnArial" pitchFamily="34" charset="0"/>
              </a:rPr>
              <a:t>Õn</a:t>
            </a:r>
            <a:r>
              <a:rPr lang="en-US" sz="2800" dirty="0" smtClean="0">
                <a:solidFill>
                  <a:srgbClr val="FF00FF"/>
                </a:solidFill>
                <a:latin typeface=".VnArial" pitchFamily="34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.VnArial" pitchFamily="34" charset="0"/>
              </a:rPr>
              <a:t>qu</a:t>
            </a:r>
            <a:r>
              <a:rPr lang="en-US" sz="2800" dirty="0" smtClean="0">
                <a:solidFill>
                  <a:srgbClr val="FF00FF"/>
                </a:solidFill>
                <a:latin typeface=".VnArial" pitchFamily="34" charset="0"/>
              </a:rPr>
              <a:t>¶ g× </a:t>
            </a:r>
            <a:r>
              <a:rPr lang="en-US" sz="2800" dirty="0" err="1" smtClean="0">
                <a:solidFill>
                  <a:srgbClr val="FF00FF"/>
                </a:solidFill>
                <a:latin typeface=".VnArial" pitchFamily="34" charset="0"/>
              </a:rPr>
              <a:t>rớt</a:t>
            </a:r>
            <a:r>
              <a:rPr lang="en-US" sz="2800" dirty="0" smtClean="0">
                <a:solidFill>
                  <a:srgbClr val="FF00FF"/>
                </a:solidFill>
                <a:latin typeface=".VnArial" pitchFamily="34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.VnArial" pitchFamily="34" charset="0"/>
              </a:rPr>
              <a:t>tróng</a:t>
            </a:r>
            <a:r>
              <a:rPr lang="en-US" sz="2800" dirty="0" smtClean="0">
                <a:solidFill>
                  <a:srgbClr val="FF00FF"/>
                </a:solidFill>
                <a:latin typeface=".VnArial" pitchFamily="34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.VnArial" pitchFamily="34" charset="0"/>
              </a:rPr>
              <a:t>th</a:t>
            </a:r>
            <a:r>
              <a:rPr lang="en-US" sz="2800" dirty="0" smtClean="0">
                <a:solidFill>
                  <a:srgbClr val="FF00FF"/>
                </a:solidFill>
                <a:latin typeface=".VnArial" pitchFamily="34" charset="0"/>
              </a:rPr>
              <a:t>× </a:t>
            </a:r>
            <a:r>
              <a:rPr lang="en-US" sz="2800" dirty="0" err="1" smtClean="0">
                <a:solidFill>
                  <a:srgbClr val="FF00FF"/>
                </a:solidFill>
                <a:latin typeface=".VnArial" pitchFamily="34" charset="0"/>
              </a:rPr>
              <a:t>đầu</a:t>
            </a:r>
            <a:r>
              <a:rPr lang="en-US" sz="2800" dirty="0" smtClean="0">
                <a:solidFill>
                  <a:srgbClr val="FF00FF"/>
                </a:solidFill>
                <a:latin typeface=".VnArial" pitchFamily="34" charset="0"/>
              </a:rPr>
              <a:t> u ?</a:t>
            </a:r>
            <a:r>
              <a:rPr lang="en-US" b="1" i="1" dirty="0" smtClean="0">
                <a:solidFill>
                  <a:srgbClr val="FF00FF"/>
                </a:solidFill>
              </a:rPr>
              <a:t/>
            </a:r>
            <a:br>
              <a:rPr lang="en-US" b="1" i="1" dirty="0" smtClean="0">
                <a:solidFill>
                  <a:srgbClr val="FF00FF"/>
                </a:solidFill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29000" y="2590800"/>
            <a:ext cx="257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36866" name="Picture 2" descr="C:\Users\ThuyHang\Desktop\qua sầu riê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838200"/>
            <a:ext cx="8458200" cy="3810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28600" y="4800600"/>
            <a:ext cx="85344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/>
              </a:rPr>
              <a:t>sầu</a:t>
            </a:r>
            <a:r>
              <a:rPr lang="en-US" sz="16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600" dirty="0" err="1" smtClean="0">
                <a:solidFill>
                  <a:srgbClr val="FF0000"/>
                </a:solidFill>
              </a:rPr>
              <a:t>r</a:t>
            </a:r>
            <a:r>
              <a:rPr lang="en-US" sz="16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iêng</a:t>
            </a:r>
            <a:endParaRPr lang="en-US" sz="16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rgbClr val="FF00FF"/>
                </a:solidFill>
                <a:latin typeface=".VnArial" pitchFamily="34" charset="0"/>
              </a:rPr>
              <a:t>C¸c</a:t>
            </a:r>
            <a:r>
              <a:rPr lang="en-US" dirty="0" smtClean="0">
                <a:solidFill>
                  <a:srgbClr val="FF00FF"/>
                </a:solidFill>
                <a:latin typeface=".VnArial" pitchFamily="34" charset="0"/>
              </a:rPr>
              <a:t> con </a:t>
            </a:r>
            <a:r>
              <a:rPr lang="en-US" dirty="0" err="1" smtClean="0">
                <a:solidFill>
                  <a:srgbClr val="FF00FF"/>
                </a:solidFill>
                <a:latin typeface=".VnArial" pitchFamily="34" charset="0"/>
              </a:rPr>
              <a:t>võa</a:t>
            </a:r>
            <a:r>
              <a:rPr lang="en-US" dirty="0" smtClean="0">
                <a:solidFill>
                  <a:srgbClr val="FF00FF"/>
                </a:solidFill>
                <a:latin typeface=".VnArial" pitchFamily="34" charset="0"/>
              </a:rPr>
              <a:t> </a:t>
            </a:r>
            <a:r>
              <a:rPr lang="en-US" dirty="0" err="1" smtClean="0">
                <a:solidFill>
                  <a:srgbClr val="FF00FF"/>
                </a:solidFill>
                <a:latin typeface=".VnArial" pitchFamily="34" charset="0"/>
              </a:rPr>
              <a:t>häc</a:t>
            </a:r>
            <a:r>
              <a:rPr lang="en-US" dirty="0" smtClean="0">
                <a:solidFill>
                  <a:srgbClr val="FF00FF"/>
                </a:solidFill>
                <a:latin typeface=".VnArial" pitchFamily="34" charset="0"/>
              </a:rPr>
              <a:t> </a:t>
            </a:r>
            <a:r>
              <a:rPr lang="en-US" dirty="0" err="1" smtClean="0">
                <a:solidFill>
                  <a:srgbClr val="FF00FF"/>
                </a:solidFill>
                <a:latin typeface=".VnArial" pitchFamily="34" charset="0"/>
              </a:rPr>
              <a:t>ch</a:t>
            </a:r>
            <a:r>
              <a:rPr lang="en-US" dirty="0" smtClean="0">
                <a:solidFill>
                  <a:srgbClr val="FF00FF"/>
                </a:solidFill>
                <a:latin typeface=".VnArial" pitchFamily="34" charset="0"/>
              </a:rPr>
              <a:t>÷ </a:t>
            </a:r>
            <a:r>
              <a:rPr lang="en-US" dirty="0" err="1" smtClean="0">
                <a:solidFill>
                  <a:srgbClr val="FF00FF"/>
                </a:solidFill>
                <a:latin typeface=".VnArial" pitchFamily="34" charset="0"/>
              </a:rPr>
              <a:t>c¸i</a:t>
            </a:r>
            <a:r>
              <a:rPr lang="en-US" dirty="0" smtClean="0">
                <a:solidFill>
                  <a:srgbClr val="FF00FF"/>
                </a:solidFill>
                <a:latin typeface=".VnArial" pitchFamily="34" charset="0"/>
              </a:rPr>
              <a:t> g×?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2133599"/>
            <a:ext cx="86106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b="1" dirty="0" smtClean="0">
                <a:solidFill>
                  <a:srgbClr val="FF3300"/>
                </a:solidFill>
                <a:latin typeface=".VnArial" pitchFamily="34" charset="0"/>
                <a:cs typeface="Times New Roman" pitchFamily="18" charset="0"/>
              </a:rPr>
              <a:t>   </a:t>
            </a:r>
            <a:r>
              <a:rPr lang="en-US" sz="19900" b="1" i="1" dirty="0" smtClean="0">
                <a:solidFill>
                  <a:srgbClr val="FF3300"/>
                </a:solidFill>
                <a:latin typeface=".VnArial" pitchFamily="34" charset="0"/>
                <a:cs typeface="Times New Roman" pitchFamily="18" charset="0"/>
              </a:rPr>
              <a:t>v</a:t>
            </a:r>
            <a:r>
              <a:rPr lang="en-US" sz="19900" dirty="0" smtClean="0">
                <a:solidFill>
                  <a:srgbClr val="FF3300"/>
                </a:solidFill>
                <a:latin typeface=".VnArial" pitchFamily="34" charset="0"/>
                <a:cs typeface="Times New Roman" pitchFamily="18" charset="0"/>
              </a:rPr>
              <a:t> - r</a:t>
            </a:r>
            <a:r>
              <a:rPr lang="vi-VN" sz="199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5029199" y="2590801"/>
            <a:ext cx="114300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3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138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WhitecornerFlow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800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WhitecornerFlow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4800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3" descr="Picture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70111">
            <a:off x="304800" y="0"/>
            <a:ext cx="7048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20"/>
          <p:cNvSpPr txBox="1">
            <a:spLocks noChangeArrowheads="1"/>
          </p:cNvSpPr>
          <p:nvPr/>
        </p:nvSpPr>
        <p:spPr bwMode="auto">
          <a:xfrm>
            <a:off x="304800" y="2819400"/>
            <a:ext cx="8229600" cy="10156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dirty="0" err="1" smtClean="0">
                <a:solidFill>
                  <a:srgbClr val="990099"/>
                </a:solidFill>
                <a:latin typeface=".VnArial" pitchFamily="34" charset="0"/>
              </a:rPr>
              <a:t>H·y</a:t>
            </a:r>
            <a:r>
              <a:rPr lang="en-US" sz="6000" dirty="0" smtClean="0">
                <a:solidFill>
                  <a:srgbClr val="990099"/>
                </a:solidFill>
                <a:latin typeface=".VnArial" pitchFamily="34" charset="0"/>
              </a:rPr>
              <a:t> </a:t>
            </a:r>
            <a:r>
              <a:rPr lang="en-US" sz="6000" dirty="0" err="1" smtClean="0">
                <a:solidFill>
                  <a:srgbClr val="990099"/>
                </a:solidFill>
                <a:latin typeface=".VnArial" pitchFamily="34" charset="0"/>
              </a:rPr>
              <a:t>chän</a:t>
            </a:r>
            <a:r>
              <a:rPr lang="en-US" sz="6000" dirty="0" smtClean="0">
                <a:solidFill>
                  <a:srgbClr val="990099"/>
                </a:solidFill>
                <a:latin typeface=".VnArial" pitchFamily="34" charset="0"/>
              </a:rPr>
              <a:t> ®¸p ¸n ®</a:t>
            </a:r>
            <a:r>
              <a:rPr lang="en-US" sz="6000" dirty="0" err="1" smtClean="0">
                <a:solidFill>
                  <a:srgbClr val="990099"/>
                </a:solidFill>
                <a:latin typeface=".VnArial" pitchFamily="34" charset="0"/>
              </a:rPr>
              <a:t>óng</a:t>
            </a:r>
            <a:endParaRPr lang="en-US" sz="6000" dirty="0">
              <a:solidFill>
                <a:srgbClr val="990099"/>
              </a:solidFill>
              <a:latin typeface=".VnArial" pitchFamily="34" charset="0"/>
            </a:endParaRPr>
          </a:p>
        </p:txBody>
      </p:sp>
      <p:sp>
        <p:nvSpPr>
          <p:cNvPr id="15368" name="Text Box 20"/>
          <p:cNvSpPr txBox="1">
            <a:spLocks noChangeArrowheads="1"/>
          </p:cNvSpPr>
          <p:nvPr/>
        </p:nvSpPr>
        <p:spPr bwMode="auto">
          <a:xfrm>
            <a:off x="1066800" y="914400"/>
            <a:ext cx="6477000" cy="11080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dirty="0" err="1" smtClean="0">
                <a:solidFill>
                  <a:srgbClr val="990099"/>
                </a:solidFill>
                <a:latin typeface=".VnArial" pitchFamily="34" charset="0"/>
              </a:rPr>
              <a:t>Trß</a:t>
            </a:r>
            <a:r>
              <a:rPr lang="en-US" sz="6600" dirty="0" smtClean="0">
                <a:solidFill>
                  <a:srgbClr val="990099"/>
                </a:solidFill>
                <a:latin typeface=".VnArial" pitchFamily="34" charset="0"/>
              </a:rPr>
              <a:t> </a:t>
            </a:r>
            <a:r>
              <a:rPr lang="en-US" sz="6600" dirty="0" err="1" smtClean="0">
                <a:solidFill>
                  <a:srgbClr val="990099"/>
                </a:solidFill>
                <a:latin typeface=".VnArial" pitchFamily="34" charset="0"/>
              </a:rPr>
              <a:t>ch¬i</a:t>
            </a:r>
            <a:r>
              <a:rPr lang="en-US" sz="6600" dirty="0" smtClean="0">
                <a:solidFill>
                  <a:srgbClr val="990099"/>
                </a:solidFill>
                <a:latin typeface=".VnArial" pitchFamily="34" charset="0"/>
              </a:rPr>
              <a:t> 1</a:t>
            </a:r>
            <a:endParaRPr lang="en-US" sz="6600" dirty="0">
              <a:solidFill>
                <a:srgbClr val="990099"/>
              </a:solidFill>
              <a:latin typeface=".Vn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28600"/>
            <a:ext cx="8458200" cy="646331"/>
          </a:xfrm>
          <a:prstGeom prst="homePlate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FF00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.VnArial" pitchFamily="34" charset="0"/>
                <a:cs typeface="Times New Roman" pitchFamily="18" charset="0"/>
              </a:rPr>
              <a:t>C©u</a:t>
            </a:r>
            <a:r>
              <a:rPr lang="en-US" sz="3600" dirty="0" smtClean="0">
                <a:solidFill>
                  <a:srgbClr val="FF0000"/>
                </a:solidFill>
                <a:latin typeface=".VnArial" pitchFamily="34" charset="0"/>
                <a:cs typeface="Times New Roman" pitchFamily="18" charset="0"/>
              </a:rPr>
              <a:t> 1. </a:t>
            </a:r>
            <a:r>
              <a:rPr lang="en-US" sz="3600" dirty="0" err="1" smtClean="0">
                <a:solidFill>
                  <a:srgbClr val="FF0000"/>
                </a:solidFill>
                <a:latin typeface=".VnArial" pitchFamily="34" charset="0"/>
                <a:cs typeface="Times New Roman" pitchFamily="18" charset="0"/>
              </a:rPr>
              <a:t>Bï</a:t>
            </a:r>
            <a:r>
              <a:rPr lang="en-US" sz="3600" dirty="0" smtClean="0">
                <a:solidFill>
                  <a:srgbClr val="FF0000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.VnArial" pitchFamily="34" charset="0"/>
                <a:cs typeface="Times New Roman" pitchFamily="18" charset="0"/>
              </a:rPr>
              <a:t>chữ</a:t>
            </a:r>
            <a:r>
              <a:rPr lang="en-US" sz="3600" dirty="0" smtClean="0">
                <a:solidFill>
                  <a:srgbClr val="FF0000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.VnArial" pitchFamily="34" charset="0"/>
                <a:cs typeface="Times New Roman" pitchFamily="18" charset="0"/>
              </a:rPr>
              <a:t>cßn</a:t>
            </a:r>
            <a:r>
              <a:rPr lang="en-US" sz="3600" dirty="0" smtClean="0">
                <a:solidFill>
                  <a:srgbClr val="FF0000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.VnArial" pitchFamily="34" charset="0"/>
                <a:cs typeface="Times New Roman" pitchFamily="18" charset="0"/>
              </a:rPr>
              <a:t>thiÕu</a:t>
            </a:r>
            <a:endParaRPr lang="en-US" sz="3600" dirty="0">
              <a:solidFill>
                <a:srgbClr val="FF0000"/>
              </a:solidFill>
              <a:latin typeface=".VnArial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4191000"/>
            <a:ext cx="62484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600" dirty="0" smtClean="0">
                <a:latin typeface=".VnArial" pitchFamily="34" charset="0"/>
              </a:rPr>
              <a:t>  </a:t>
            </a:r>
            <a:r>
              <a:rPr lang="en-US" sz="6600" dirty="0" err="1" smtClean="0">
                <a:latin typeface=".VnArial" pitchFamily="34" charset="0"/>
              </a:rPr>
              <a:t>dưa</a:t>
            </a:r>
            <a:r>
              <a:rPr lang="en-US" sz="6600" dirty="0" smtClean="0">
                <a:latin typeface=".VnArial" pitchFamily="34" charset="0"/>
              </a:rPr>
              <a:t> </a:t>
            </a:r>
            <a:r>
              <a:rPr lang="en-US" sz="6600" dirty="0" err="1" smtClean="0">
                <a:latin typeface=".VnArial" pitchFamily="34" charset="0"/>
              </a:rPr>
              <a:t>vµng</a:t>
            </a:r>
            <a:endParaRPr lang="en-US" sz="6600" dirty="0">
              <a:latin typeface=".Vn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5257800"/>
            <a:ext cx="4419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.VnArial" pitchFamily="34" charset="0"/>
              </a:rPr>
              <a:t> </a:t>
            </a:r>
            <a:r>
              <a:rPr lang="en-US" sz="66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.VnArial" pitchFamily="34" charset="0"/>
              </a:rPr>
              <a:t>d­a</a:t>
            </a:r>
            <a:r>
              <a:rPr lang="en-US" sz="66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.VnArial" pitchFamily="34" charset="0"/>
              </a:rPr>
              <a:t> ...µ</a:t>
            </a:r>
            <a:r>
              <a:rPr lang="en-US" sz="66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.VnArial" pitchFamily="34" charset="0"/>
              </a:rPr>
              <a:t>ng</a:t>
            </a:r>
            <a:endParaRPr lang="en-US" sz="72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00B0F0"/>
              </a:solidFill>
              <a:latin typeface=".VnArial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1400" y="762000"/>
            <a:ext cx="1219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.VnArial" pitchFamily="34" charset="0"/>
                <a:cs typeface="Times New Roman" pitchFamily="18" charset="0"/>
              </a:rPr>
              <a:t>    </a:t>
            </a:r>
            <a:r>
              <a:rPr lang="en-US" sz="7200" dirty="0" smtClean="0">
                <a:solidFill>
                  <a:srgbClr val="FF0000"/>
                </a:solidFill>
                <a:latin typeface=".VnArial" pitchFamily="34" charset="0"/>
                <a:cs typeface="Times New Roman" pitchFamily="18" charset="0"/>
              </a:rPr>
              <a:t>l</a:t>
            </a:r>
            <a:endParaRPr lang="en-US" sz="8000" dirty="0">
              <a:solidFill>
                <a:srgbClr val="FF0000"/>
              </a:solidFill>
              <a:latin typeface=".VnArial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67600" y="1905000"/>
            <a:ext cx="121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0" dirty="0" smtClean="0">
                <a:solidFill>
                  <a:srgbClr val="FF0000"/>
                </a:solidFill>
                <a:latin typeface=".VnArial" pitchFamily="34" charset="0"/>
              </a:rPr>
              <a:t>  </a:t>
            </a:r>
            <a:r>
              <a:rPr lang="en-US" sz="7200" dirty="0" smtClean="0">
                <a:solidFill>
                  <a:srgbClr val="FF0000"/>
                </a:solidFill>
                <a:latin typeface=".VnArial" pitchFamily="34" charset="0"/>
              </a:rPr>
              <a:t>v</a:t>
            </a:r>
            <a:endParaRPr lang="en-US" sz="8000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67600" y="3581400"/>
            <a:ext cx="129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.VnArial" pitchFamily="34" charset="0"/>
              </a:rPr>
              <a:t>   </a:t>
            </a:r>
            <a:r>
              <a:rPr lang="en-US" sz="7200" dirty="0" smtClean="0">
                <a:solidFill>
                  <a:srgbClr val="FF0000"/>
                </a:solidFill>
                <a:latin typeface=".VnArial" pitchFamily="34" charset="0"/>
              </a:rPr>
              <a:t>t</a:t>
            </a:r>
            <a:endParaRPr lang="en-US" sz="8000" dirty="0">
              <a:solidFill>
                <a:srgbClr val="FF0000"/>
              </a:solidFill>
              <a:latin typeface=".VnArial" pitchFamily="34" charset="0"/>
            </a:endParaRPr>
          </a:p>
        </p:txBody>
      </p:sp>
      <p:pic>
        <p:nvPicPr>
          <p:cNvPr id="10" name="Picture 9" descr="dong-ho-bao-thuc-17065_1_1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5410200"/>
            <a:ext cx="1219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" name="Oval 17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Oval 22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4" name="Picture 23" descr="dong-ho-bao-thuc-17065_1_1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24800" y="49815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val 24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6" name="Oval 25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" name="Oval 26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Oval 27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229600" y="5715001"/>
            <a:ext cx="555625" cy="8318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8153400" y="5562601"/>
            <a:ext cx="7620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48200" y="6858000"/>
            <a:ext cx="38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̒</a:t>
            </a:r>
            <a:endParaRPr lang="en-US" sz="115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62800" y="1219200"/>
            <a:ext cx="762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.VnArial" pitchFamily="34" charset="0"/>
              </a:rPr>
              <a:t>1.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.Vn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162800" y="2438400"/>
            <a:ext cx="762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162800" y="3962400"/>
            <a:ext cx="762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7890" name="Picture 2" descr="C:\Users\ThuyHang\Desktop\Canary_melon_201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3400" y="1143000"/>
            <a:ext cx="5715000" cy="3124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56666 0.481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" y="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500"/>
                            </p:stCondLst>
                            <p:childTnLst>
                              <p:par>
                                <p:cTn id="10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500"/>
                            </p:stCondLst>
                            <p:childTnLst>
                              <p:par>
                                <p:cTn id="1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4" grpId="1"/>
      <p:bldP spid="15" grpId="0"/>
      <p:bldP spid="15" grpId="1"/>
      <p:bldP spid="16" grpId="0"/>
      <p:bldP spid="16" grpId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0" grpId="1" animBg="1"/>
      <p:bldP spid="31" grpId="0" animBg="1"/>
      <p:bldP spid="31" grpId="1" animBg="1"/>
      <p:bldP spid="33" grpId="0"/>
      <p:bldP spid="34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0"/>
            <a:ext cx="8458200" cy="646331"/>
          </a:xfrm>
          <a:prstGeom prst="homePlate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rgbClr val="FF0000"/>
                </a:solidFill>
                <a:latin typeface=".VnArial" pitchFamily="34" charset="0"/>
                <a:cs typeface="Times New Roman" pitchFamily="18" charset="0"/>
              </a:rPr>
              <a:t>C©u</a:t>
            </a:r>
            <a:r>
              <a:rPr lang="en-US" sz="3600" dirty="0" smtClean="0">
                <a:solidFill>
                  <a:srgbClr val="FF0000"/>
                </a:solidFill>
                <a:latin typeface=".VnArial" pitchFamily="34" charset="0"/>
                <a:cs typeface="Times New Roman" pitchFamily="18" charset="0"/>
              </a:rPr>
              <a:t> 2. </a:t>
            </a:r>
            <a:r>
              <a:rPr lang="en-US" sz="3600" dirty="0" err="1" smtClean="0">
                <a:solidFill>
                  <a:srgbClr val="FF0000"/>
                </a:solidFill>
                <a:latin typeface=".VnArial" pitchFamily="34" charset="0"/>
                <a:cs typeface="Times New Roman" pitchFamily="18" charset="0"/>
              </a:rPr>
              <a:t>Bï</a:t>
            </a:r>
            <a:r>
              <a:rPr lang="en-US" sz="3600" dirty="0" smtClean="0">
                <a:solidFill>
                  <a:srgbClr val="FF0000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.VnArial" pitchFamily="34" charset="0"/>
                <a:cs typeface="Times New Roman" pitchFamily="18" charset="0"/>
              </a:rPr>
              <a:t>chữ</a:t>
            </a:r>
            <a:r>
              <a:rPr lang="en-US" sz="3600" dirty="0" smtClean="0">
                <a:solidFill>
                  <a:srgbClr val="FF0000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.VnArial" pitchFamily="34" charset="0"/>
                <a:cs typeface="Times New Roman" pitchFamily="18" charset="0"/>
              </a:rPr>
              <a:t>cßn</a:t>
            </a:r>
            <a:r>
              <a:rPr lang="en-US" sz="3600" dirty="0" smtClean="0">
                <a:solidFill>
                  <a:srgbClr val="FF0000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.VnArial" pitchFamily="34" charset="0"/>
                <a:cs typeface="Times New Roman" pitchFamily="18" charset="0"/>
              </a:rPr>
              <a:t>thiếu</a:t>
            </a:r>
            <a:endParaRPr lang="en-US" sz="3600" dirty="0">
              <a:solidFill>
                <a:srgbClr val="FF0000"/>
              </a:solidFill>
              <a:latin typeface=".VnArial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4114800"/>
            <a:ext cx="3733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dirty="0" smtClean="0">
                <a:latin typeface=".VnArial" pitchFamily="34" charset="0"/>
                <a:cs typeface="Times New Roman" pitchFamily="18" charset="0"/>
              </a:rPr>
              <a:t>  </a:t>
            </a:r>
            <a:r>
              <a:rPr lang="en-US" sz="7200" dirty="0" err="1" smtClean="0">
                <a:latin typeface=".VnArial" pitchFamily="34" charset="0"/>
                <a:cs typeface="Times New Roman" pitchFamily="18" charset="0"/>
              </a:rPr>
              <a:t>qu</a:t>
            </a:r>
            <a:r>
              <a:rPr lang="en-US" sz="7200" dirty="0" smtClean="0">
                <a:latin typeface=".VnArial" pitchFamily="34" charset="0"/>
                <a:cs typeface="Times New Roman" pitchFamily="18" charset="0"/>
              </a:rPr>
              <a:t>¶ </a:t>
            </a:r>
            <a:r>
              <a:rPr lang="en-US" sz="7200" dirty="0" err="1" smtClean="0">
                <a:latin typeface=".VnArial" pitchFamily="34" charset="0"/>
                <a:cs typeface="Times New Roman" pitchFamily="18" charset="0"/>
              </a:rPr>
              <a:t>roi</a:t>
            </a:r>
            <a:endParaRPr lang="en-US" sz="7200" dirty="0">
              <a:latin typeface=".VnArial" pitchFamily="34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5257800"/>
            <a:ext cx="4114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rial" pitchFamily="34" charset="0"/>
                <a:cs typeface="Times New Roman" pitchFamily="18" charset="0"/>
              </a:rPr>
              <a:t>  </a:t>
            </a:r>
            <a:r>
              <a:rPr lang="en-US" sz="72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rial" pitchFamily="34" charset="0"/>
                <a:cs typeface="Times New Roman" pitchFamily="18" charset="0"/>
              </a:rPr>
              <a:t>qu</a:t>
            </a:r>
            <a:r>
              <a:rPr lang="en-US" sz="7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rial" pitchFamily="34" charset="0"/>
                <a:cs typeface="Times New Roman" pitchFamily="18" charset="0"/>
              </a:rPr>
              <a:t>¶...</a:t>
            </a:r>
            <a:r>
              <a:rPr lang="en-US" sz="72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rial" pitchFamily="34" charset="0"/>
                <a:cs typeface="Times New Roman" pitchFamily="18" charset="0"/>
              </a:rPr>
              <a:t>oi</a:t>
            </a:r>
            <a:endParaRPr lang="en-US" sz="72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.VnArial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43800" y="762000"/>
            <a:ext cx="76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dirty="0" smtClean="0">
                <a:solidFill>
                  <a:srgbClr val="FF0000"/>
                </a:solidFill>
                <a:latin typeface=".VnArial" pitchFamily="34" charset="0"/>
                <a:cs typeface="Times New Roman" pitchFamily="18" charset="0"/>
              </a:rPr>
              <a:t>b</a:t>
            </a:r>
            <a:endParaRPr lang="en-US" sz="7200" dirty="0">
              <a:solidFill>
                <a:srgbClr val="FF0000"/>
              </a:solidFill>
              <a:latin typeface=".VnArial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43800" y="2057400"/>
            <a:ext cx="4924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200" dirty="0" smtClean="0">
                <a:solidFill>
                  <a:srgbClr val="FF0000"/>
                </a:solidFill>
                <a:latin typeface=".VnArial" pitchFamily="34" charset="0"/>
              </a:rPr>
              <a:t>r</a:t>
            </a:r>
            <a:endParaRPr lang="en-US" sz="7200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43800" y="3505200"/>
            <a:ext cx="7500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dirty="0" smtClean="0">
                <a:solidFill>
                  <a:srgbClr val="FF0000"/>
                </a:solidFill>
                <a:latin typeface=".VnArial" pitchFamily="34" charset="0"/>
              </a:rPr>
              <a:t>h</a:t>
            </a:r>
            <a:endParaRPr lang="en-US" sz="7200" dirty="0">
              <a:solidFill>
                <a:srgbClr val="FF0000"/>
              </a:solidFill>
              <a:latin typeface=".VnArial" pitchFamily="34" charset="0"/>
            </a:endParaRPr>
          </a:p>
        </p:txBody>
      </p:sp>
      <p:pic>
        <p:nvPicPr>
          <p:cNvPr id="10" name="Picture 9" descr="dong-ho-bao-thuc-17065_1_1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51339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" name="Oval 17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Oval 22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4" name="Picture 23" descr="dong-ho-bao-thuc-17065_1_1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24800" y="49815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val 24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6" name="Oval 25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" name="Oval 26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Oval 27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76800" y="4919752"/>
            <a:ext cx="38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̒</a:t>
            </a:r>
            <a:endParaRPr lang="en-US" sz="115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495800" y="5181600"/>
            <a:ext cx="457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705600" y="1219200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sp>
        <p:nvSpPr>
          <p:cNvPr id="37" name="Rectangle 36"/>
          <p:cNvSpPr/>
          <p:nvPr/>
        </p:nvSpPr>
        <p:spPr>
          <a:xfrm>
            <a:off x="6781800" y="2514600"/>
            <a:ext cx="609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sp>
        <p:nvSpPr>
          <p:cNvPr id="38" name="Rectangle 37"/>
          <p:cNvSpPr/>
          <p:nvPr/>
        </p:nvSpPr>
        <p:spPr>
          <a:xfrm>
            <a:off x="6858000" y="4038600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pic>
        <p:nvPicPr>
          <p:cNvPr id="38914" name="Picture 2" descr="C:\Users\ThuyHang\Desktop\quả roi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1000" y="990600"/>
            <a:ext cx="6019800" cy="3200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5.55112E-17 L -0.47691 0.4680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2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500"/>
                            </p:stCondLst>
                            <p:childTnLst>
                              <p:par>
                                <p:cTn id="10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500"/>
                            </p:stCondLst>
                            <p:childTnLst>
                              <p:par>
                                <p:cTn id="1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4" grpId="1"/>
      <p:bldP spid="15" grpId="0"/>
      <p:bldP spid="15" grpId="1"/>
      <p:bldP spid="16" grpId="0"/>
      <p:bldP spid="16" grpId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0" grpId="1" animBg="1"/>
      <p:bldP spid="31" grpId="0" animBg="1"/>
      <p:bldP spid="31" grpId="1" animBg="1"/>
      <p:bldP spid="33" grpId="0"/>
      <p:bldP spid="37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huyHang\Desktop\nhung-loai-trai-cay-ba-bau-khong-nen-an-qua_vai-2214-1503661783-width660height4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81001"/>
            <a:ext cx="2362200" cy="1981200"/>
          </a:xfrm>
          <a:prstGeom prst="rect">
            <a:avLst/>
          </a:prstGeom>
          <a:noFill/>
        </p:spPr>
      </p:pic>
      <p:pic>
        <p:nvPicPr>
          <p:cNvPr id="37890" name="Picture 2" descr="C:\Users\ThuyHang\Desktop\quả n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2743200"/>
            <a:ext cx="2667000" cy="1752600"/>
          </a:xfrm>
          <a:prstGeom prst="rect">
            <a:avLst/>
          </a:prstGeom>
          <a:noFill/>
        </p:spPr>
      </p:pic>
      <p:pic>
        <p:nvPicPr>
          <p:cNvPr id="37891" name="Picture 3" descr="C:\Users\ThuyHang\Desktop\dâu tâ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4800600"/>
            <a:ext cx="2219325" cy="1619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152401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/>
              <a:t>Câu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đố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về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quả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vải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438400"/>
            <a:ext cx="48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Da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cóc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mà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bọc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bột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lọc</a:t>
            </a:r>
            <a:endParaRPr lang="en-US" sz="3600" b="1" dirty="0" smtClean="0"/>
          </a:p>
          <a:p>
            <a:r>
              <a:rPr lang="en-US" sz="3600" b="1" dirty="0" err="1" smtClean="0"/>
              <a:t>Bột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lọc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mà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bọc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hòn</a:t>
            </a:r>
            <a:r>
              <a:rPr lang="en-US" sz="3600" b="1" dirty="0" smtClean="0"/>
              <a:t> son.</a:t>
            </a:r>
          </a:p>
          <a:p>
            <a:r>
              <a:rPr lang="en-US" dirty="0" smtClean="0"/>
              <a:t>                                                               </a:t>
            </a:r>
            <a:r>
              <a:rPr lang="en-US" b="1" dirty="0" err="1" smtClean="0"/>
              <a:t>Đó</a:t>
            </a:r>
            <a:r>
              <a:rPr lang="en-US" b="1" dirty="0" smtClean="0"/>
              <a:t> </a:t>
            </a:r>
            <a:r>
              <a:rPr lang="en-US" b="1" dirty="0" err="1" smtClean="0"/>
              <a:t>là</a:t>
            </a:r>
            <a:r>
              <a:rPr lang="en-US" b="1" dirty="0" smtClean="0"/>
              <a:t> </a:t>
            </a:r>
            <a:r>
              <a:rPr lang="en-US" b="1" dirty="0" err="1" smtClean="0"/>
              <a:t>quả</a:t>
            </a:r>
            <a:r>
              <a:rPr lang="en-US" b="1" dirty="0" smtClean="0"/>
              <a:t> </a:t>
            </a:r>
            <a:r>
              <a:rPr lang="en-US" b="1" dirty="0" err="1" smtClean="0"/>
              <a:t>gì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10668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1.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32766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2.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54864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3.</a:t>
            </a:r>
            <a:endParaRPr lang="en-US" sz="44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28600"/>
            <a:ext cx="8458200" cy="646331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solidFill>
                  <a:srgbClr val="FFFF00"/>
                </a:solidFill>
                <a:latin typeface=".VnArial" pitchFamily="34" charset="0"/>
                <a:cs typeface="Times New Roman" pitchFamily="18" charset="0"/>
              </a:rPr>
              <a:t>C©u</a:t>
            </a:r>
            <a:r>
              <a:rPr lang="en-US" sz="3200" dirty="0" smtClean="0">
                <a:solidFill>
                  <a:srgbClr val="FFFF00"/>
                </a:solidFill>
                <a:latin typeface=".VnArial" pitchFamily="34" charset="0"/>
                <a:cs typeface="Times New Roman" pitchFamily="18" charset="0"/>
              </a:rPr>
              <a:t> 3: </a:t>
            </a:r>
            <a:r>
              <a:rPr lang="en-US" sz="3200" dirty="0" err="1" smtClean="0">
                <a:solidFill>
                  <a:srgbClr val="FFFF00"/>
                </a:solidFill>
                <a:latin typeface=".VnArial" pitchFamily="34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FFFF00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.VnArial" pitchFamily="34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rgbClr val="FFFF00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.VnArial" pitchFamily="34" charset="0"/>
                <a:cs typeface="Times New Roman" pitchFamily="18" charset="0"/>
              </a:rPr>
              <a:t>đ©y</a:t>
            </a:r>
            <a:r>
              <a:rPr lang="en-US" sz="3200" dirty="0" smtClean="0">
                <a:solidFill>
                  <a:srgbClr val="FFFF00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.VnArial" pitchFamily="34" charset="0"/>
                <a:cs typeface="Times New Roman" pitchFamily="18" charset="0"/>
              </a:rPr>
              <a:t>cã</a:t>
            </a:r>
            <a:r>
              <a:rPr lang="en-US" sz="3200" dirty="0" smtClean="0">
                <a:solidFill>
                  <a:srgbClr val="FFFF00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.VnArial" pitchFamily="34" charset="0"/>
                <a:cs typeface="Times New Roman" pitchFamily="18" charset="0"/>
              </a:rPr>
              <a:t>chứa</a:t>
            </a:r>
            <a:r>
              <a:rPr lang="en-US" sz="3200" dirty="0" smtClean="0">
                <a:solidFill>
                  <a:srgbClr val="FFFF00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.VnArial" pitchFamily="34" charset="0"/>
                <a:cs typeface="Times New Roman" pitchFamily="18" charset="0"/>
              </a:rPr>
              <a:t>mấy</a:t>
            </a:r>
            <a:r>
              <a:rPr lang="en-US" sz="3200" dirty="0" smtClean="0">
                <a:solidFill>
                  <a:srgbClr val="FFFF00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.VnArial" pitchFamily="34" charset="0"/>
                <a:cs typeface="Times New Roman" pitchFamily="18" charset="0"/>
              </a:rPr>
              <a:t>chữ</a:t>
            </a:r>
            <a:r>
              <a:rPr lang="en-US" sz="3200" dirty="0" smtClean="0">
                <a:solidFill>
                  <a:srgbClr val="FFFF00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.VnArial" pitchFamily="34" charset="0"/>
                <a:cs typeface="Times New Roman" pitchFamily="18" charset="0"/>
              </a:rPr>
              <a:t>“r”</a:t>
            </a:r>
            <a:endParaRPr lang="en-US" sz="3600" dirty="0">
              <a:solidFill>
                <a:srgbClr val="FFFF00"/>
              </a:solidFill>
              <a:latin typeface=".VnArial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4419600"/>
            <a:ext cx="411480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3800" dirty="0" err="1" smtClean="0">
                <a:solidFill>
                  <a:srgbClr val="FF0000"/>
                </a:solidFill>
                <a:latin typeface=".VnArial" pitchFamily="34" charset="0"/>
              </a:rPr>
              <a:t>sơ</a:t>
            </a:r>
            <a:r>
              <a:rPr lang="en-US" sz="13800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13800" dirty="0" err="1" smtClean="0">
                <a:solidFill>
                  <a:srgbClr val="FF0000"/>
                </a:solidFill>
                <a:latin typeface=".VnArial" pitchFamily="34" charset="0"/>
              </a:rPr>
              <a:t>ri</a:t>
            </a:r>
            <a:endParaRPr lang="en-US" sz="13800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486400" y="2590800"/>
            <a:ext cx="3505200" cy="851297"/>
          </a:xfrm>
          <a:prstGeom prst="roundRect">
            <a:avLst/>
          </a:prstGeom>
          <a:solidFill>
            <a:srgbClr val="00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7030A0"/>
                </a:solidFill>
                <a:latin typeface=".VnArial" pitchFamily="34" charset="0"/>
              </a:rPr>
              <a:t>2.</a:t>
            </a:r>
            <a:r>
              <a:rPr lang="en-US" sz="4400" dirty="0" smtClean="0">
                <a:solidFill>
                  <a:srgbClr val="7030A0"/>
                </a:solidFill>
                <a:latin typeface=".VnArial" pitchFamily="34" charset="0"/>
              </a:rPr>
              <a:t>Cã </a:t>
            </a:r>
            <a:r>
              <a:rPr lang="en-US" sz="4400" dirty="0">
                <a:solidFill>
                  <a:srgbClr val="7030A0"/>
                </a:solidFill>
                <a:latin typeface=".VnArial" pitchFamily="34" charset="0"/>
              </a:rPr>
              <a:t>2 ch÷ </a:t>
            </a:r>
            <a:r>
              <a:rPr lang="en-US" sz="4400" dirty="0" smtClean="0">
                <a:solidFill>
                  <a:srgbClr val="7030A0"/>
                </a:solidFill>
                <a:latin typeface=".VnArial" pitchFamily="34" charset="0"/>
              </a:rPr>
              <a:t>r</a:t>
            </a:r>
            <a:endParaRPr lang="en-US" sz="4400" dirty="0">
              <a:solidFill>
                <a:srgbClr val="7030A0"/>
              </a:solidFill>
              <a:latin typeface=".Vn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562600" y="1447800"/>
            <a:ext cx="3429000" cy="851297"/>
          </a:xfrm>
          <a:prstGeom prst="round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FF0000"/>
                </a:solidFill>
                <a:latin typeface=".VnArial" pitchFamily="34" charset="0"/>
              </a:rPr>
              <a:t>1.C</a:t>
            </a:r>
            <a:r>
              <a:rPr lang="en-US" sz="4400" dirty="0" smtClean="0">
                <a:solidFill>
                  <a:srgbClr val="FF0000"/>
                </a:solidFill>
                <a:latin typeface=".VnArial" pitchFamily="34" charset="0"/>
              </a:rPr>
              <a:t>ã </a:t>
            </a:r>
            <a:r>
              <a:rPr lang="en-US" sz="4400" dirty="0">
                <a:solidFill>
                  <a:srgbClr val="FF0000"/>
                </a:solidFill>
                <a:latin typeface=".VnArial" pitchFamily="34" charset="0"/>
              </a:rPr>
              <a:t>3</a:t>
            </a:r>
            <a:r>
              <a:rPr lang="en-US" sz="4400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.VnArial" pitchFamily="34" charset="0"/>
              </a:rPr>
              <a:t>ch÷ </a:t>
            </a:r>
            <a:r>
              <a:rPr lang="en-US" sz="4400" dirty="0" smtClean="0">
                <a:solidFill>
                  <a:srgbClr val="FF0000"/>
                </a:solidFill>
                <a:latin typeface=".VnArial" pitchFamily="34" charset="0"/>
              </a:rPr>
              <a:t>r</a:t>
            </a:r>
            <a:endParaRPr lang="en-US" sz="4400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5562600" y="3810000"/>
            <a:ext cx="3429000" cy="851297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00B0F0"/>
                </a:solidFill>
                <a:latin typeface=".VnArial" pitchFamily="34" charset="0"/>
              </a:rPr>
              <a:t>3.</a:t>
            </a:r>
            <a:r>
              <a:rPr lang="en-US" sz="4400" dirty="0" smtClean="0">
                <a:solidFill>
                  <a:srgbClr val="00B0F0"/>
                </a:solidFill>
                <a:latin typeface=".VnArial" pitchFamily="34" charset="0"/>
              </a:rPr>
              <a:t>Cã </a:t>
            </a:r>
            <a:r>
              <a:rPr lang="en-US" sz="4400" dirty="0">
                <a:solidFill>
                  <a:srgbClr val="00B0F0"/>
                </a:solidFill>
                <a:latin typeface=".VnArial" pitchFamily="34" charset="0"/>
              </a:rPr>
              <a:t>1 ch÷ </a:t>
            </a:r>
            <a:r>
              <a:rPr lang="en-US" sz="4400" dirty="0" smtClean="0">
                <a:solidFill>
                  <a:srgbClr val="00B0F0"/>
                </a:solidFill>
                <a:latin typeface=".VnArial" pitchFamily="34" charset="0"/>
              </a:rPr>
              <a:t>r</a:t>
            </a:r>
            <a:endParaRPr lang="en-US" sz="4400" dirty="0">
              <a:solidFill>
                <a:srgbClr val="00B0F0"/>
              </a:solidFill>
              <a:latin typeface=".VnArial" pitchFamily="34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72400" y="5210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72400" y="5210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9938" name="Picture 2" descr="C:\Users\ThuyHang\Desktop\sơ ri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2401" y="1066800"/>
            <a:ext cx="4876800" cy="336708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500"/>
                            </p:stCondLst>
                            <p:childTnLst>
                              <p:par>
                                <p:cTn id="1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500"/>
                            </p:stCondLst>
                            <p:childTnLst>
                              <p:par>
                                <p:cTn id="1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  <p:bldP spid="10" grpId="1" animBg="1"/>
      <p:bldP spid="17" grpId="0" animBg="1"/>
      <p:bldP spid="17" grpId="1" animBg="1"/>
      <p:bldP spid="18" grpId="0" animBg="1"/>
      <p:bldP spid="18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0" y="1"/>
            <a:ext cx="8763000" cy="1200329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rgbClr val="FFFF00"/>
                </a:solidFill>
                <a:latin typeface=".VnArial" pitchFamily="34" charset="0"/>
                <a:cs typeface="Times New Roman" pitchFamily="18" charset="0"/>
              </a:rPr>
              <a:t>C©u</a:t>
            </a:r>
            <a:r>
              <a:rPr lang="en-US" sz="3600" dirty="0" smtClean="0">
                <a:solidFill>
                  <a:srgbClr val="FFFF00"/>
                </a:solidFill>
                <a:latin typeface=".VnArial" pitchFamily="34" charset="0"/>
                <a:cs typeface="Times New Roman" pitchFamily="18" charset="0"/>
              </a:rPr>
              <a:t> 4.Những </a:t>
            </a:r>
            <a:r>
              <a:rPr lang="en-US" sz="3600" dirty="0" err="1" smtClean="0">
                <a:solidFill>
                  <a:srgbClr val="FFFF00"/>
                </a:solidFill>
                <a:latin typeface=".VnArial" pitchFamily="34" charset="0"/>
                <a:cs typeface="Times New Roman" pitchFamily="18" charset="0"/>
              </a:rPr>
              <a:t>từ</a:t>
            </a:r>
            <a:r>
              <a:rPr lang="en-US" sz="3600" dirty="0" smtClean="0">
                <a:solidFill>
                  <a:srgbClr val="FFFF00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.VnArial" pitchFamily="34" charset="0"/>
                <a:cs typeface="Times New Roman" pitchFamily="18" charset="0"/>
              </a:rPr>
              <a:t>sau</a:t>
            </a:r>
            <a:r>
              <a:rPr lang="en-US" sz="3600" dirty="0" smtClean="0">
                <a:solidFill>
                  <a:srgbClr val="FFFF00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.VnArial" pitchFamily="34" charset="0"/>
                <a:cs typeface="Times New Roman" pitchFamily="18" charset="0"/>
              </a:rPr>
              <a:t>đ©y</a:t>
            </a:r>
            <a:r>
              <a:rPr lang="en-US" sz="3600" dirty="0" smtClean="0">
                <a:solidFill>
                  <a:srgbClr val="FFFF00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.VnArial" pitchFamily="34" charset="0"/>
                <a:cs typeface="Times New Roman" pitchFamily="18" charset="0"/>
              </a:rPr>
              <a:t>cã</a:t>
            </a:r>
            <a:r>
              <a:rPr lang="en-US" sz="3600" dirty="0" smtClean="0">
                <a:solidFill>
                  <a:srgbClr val="FFFF00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.VnArial" pitchFamily="34" charset="0"/>
                <a:cs typeface="Times New Roman" pitchFamily="18" charset="0"/>
              </a:rPr>
              <a:t>chứa</a:t>
            </a:r>
            <a:r>
              <a:rPr lang="en-US" sz="3600" dirty="0" smtClean="0">
                <a:solidFill>
                  <a:srgbClr val="FFFF00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.VnArial" pitchFamily="34" charset="0"/>
                <a:cs typeface="Times New Roman" pitchFamily="18" charset="0"/>
              </a:rPr>
              <a:t>mÊy</a:t>
            </a:r>
            <a:r>
              <a:rPr lang="en-US" sz="3600" dirty="0" smtClean="0">
                <a:solidFill>
                  <a:srgbClr val="FFFF00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.VnArial" pitchFamily="34" charset="0"/>
                <a:cs typeface="Times New Roman" pitchFamily="18" charset="0"/>
              </a:rPr>
              <a:t>chữ</a:t>
            </a:r>
            <a:r>
              <a:rPr lang="en-US" sz="3600" dirty="0" smtClean="0">
                <a:solidFill>
                  <a:srgbClr val="FFFF00"/>
                </a:solidFill>
                <a:latin typeface=".VnArial" pitchFamily="34" charset="0"/>
                <a:cs typeface="Times New Roman" pitchFamily="18" charset="0"/>
              </a:rPr>
              <a:t> “</a:t>
            </a:r>
            <a:r>
              <a:rPr lang="en-US" sz="3600" dirty="0" smtClean="0">
                <a:solidFill>
                  <a:srgbClr val="FF0000"/>
                </a:solidFill>
                <a:latin typeface=".VnArial" pitchFamily="34" charset="0"/>
                <a:cs typeface="Times New Roman" pitchFamily="18" charset="0"/>
              </a:rPr>
              <a:t>v</a:t>
            </a:r>
            <a:r>
              <a:rPr lang="en-US" sz="3600" dirty="0" smtClean="0">
                <a:solidFill>
                  <a:srgbClr val="FFFF00"/>
                </a:solidFill>
                <a:latin typeface=".VnArial" pitchFamily="34" charset="0"/>
                <a:cs typeface="Times New Roman" pitchFamily="18" charset="0"/>
              </a:rPr>
              <a:t>”</a:t>
            </a:r>
            <a:endParaRPr lang="en-US" sz="3600" dirty="0">
              <a:solidFill>
                <a:srgbClr val="FFFF00"/>
              </a:solidFill>
              <a:latin typeface=".VnArial" pitchFamily="34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334000" y="2716213"/>
            <a:ext cx="3733800" cy="851297"/>
          </a:xfrm>
          <a:prstGeom prst="roundRect">
            <a:avLst/>
          </a:prstGeom>
          <a:solidFill>
            <a:srgbClr val="00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400" dirty="0" smtClean="0">
                <a:solidFill>
                  <a:srgbClr val="7030A0"/>
                </a:solidFill>
                <a:latin typeface=".VnArial" pitchFamily="34" charset="0"/>
              </a:rPr>
              <a:t>2.Cã</a:t>
            </a:r>
            <a:r>
              <a:rPr lang="en-US" sz="4400" b="1" dirty="0" smtClean="0">
                <a:solidFill>
                  <a:srgbClr val="7030A0"/>
                </a:solidFill>
                <a:latin typeface=".VnTime" pitchFamily="34" charset="0"/>
              </a:rPr>
              <a:t> </a:t>
            </a:r>
            <a:r>
              <a:rPr lang="en-US" sz="4400" dirty="0" smtClean="0">
                <a:solidFill>
                  <a:srgbClr val="7030A0"/>
                </a:solidFill>
                <a:latin typeface=".VnArial" pitchFamily="34" charset="0"/>
              </a:rPr>
              <a:t>3 </a:t>
            </a:r>
            <a:r>
              <a:rPr lang="en-US" sz="4400" dirty="0">
                <a:solidFill>
                  <a:srgbClr val="7030A0"/>
                </a:solidFill>
                <a:latin typeface=".VnArial" pitchFamily="34" charset="0"/>
              </a:rPr>
              <a:t>ch÷ </a:t>
            </a:r>
            <a:r>
              <a:rPr lang="en-US" sz="4400" dirty="0" smtClean="0">
                <a:solidFill>
                  <a:srgbClr val="7030A0"/>
                </a:solidFill>
                <a:latin typeface=".VnArial" pitchFamily="34" charset="0"/>
              </a:rPr>
              <a:t>v</a:t>
            </a:r>
            <a:endParaRPr lang="en-US" sz="4400" dirty="0">
              <a:solidFill>
                <a:srgbClr val="7030A0"/>
              </a:solidFill>
              <a:latin typeface=".Vn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257800" y="1447800"/>
            <a:ext cx="3733800" cy="851297"/>
          </a:xfrm>
          <a:prstGeom prst="round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400" dirty="0" smtClean="0">
                <a:solidFill>
                  <a:srgbClr val="FF0000"/>
                </a:solidFill>
                <a:latin typeface=".VnArial" pitchFamily="34" charset="0"/>
              </a:rPr>
              <a:t>1.Cã 2 </a:t>
            </a:r>
            <a:r>
              <a:rPr lang="en-US" sz="4400" dirty="0" err="1" smtClean="0">
                <a:solidFill>
                  <a:srgbClr val="FF0000"/>
                </a:solidFill>
                <a:latin typeface=".VnArial" pitchFamily="34" charset="0"/>
              </a:rPr>
              <a:t>ch</a:t>
            </a:r>
            <a:r>
              <a:rPr lang="en-US" sz="4400" dirty="0" smtClean="0">
                <a:solidFill>
                  <a:srgbClr val="FF0000"/>
                </a:solidFill>
                <a:latin typeface=".VnArial" pitchFamily="34" charset="0"/>
              </a:rPr>
              <a:t>÷ v</a:t>
            </a:r>
            <a:endParaRPr lang="en-US"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5334000" y="3962400"/>
            <a:ext cx="3733800" cy="851297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00B0F0"/>
                </a:solidFill>
                <a:latin typeface=".VnArial" pitchFamily="34" charset="0"/>
              </a:rPr>
              <a:t>3</a:t>
            </a:r>
            <a:r>
              <a:rPr lang="en-US" sz="4400" dirty="0" smtClean="0">
                <a:solidFill>
                  <a:srgbClr val="00B0F0"/>
                </a:solidFill>
                <a:latin typeface=".VnArial" pitchFamily="34" charset="0"/>
              </a:rPr>
              <a:t>.Cã 1 </a:t>
            </a:r>
            <a:r>
              <a:rPr lang="en-US" sz="4400" dirty="0">
                <a:solidFill>
                  <a:srgbClr val="00B0F0"/>
                </a:solidFill>
                <a:latin typeface=".VnArial" pitchFamily="34" charset="0"/>
              </a:rPr>
              <a:t>ch÷ </a:t>
            </a:r>
            <a:r>
              <a:rPr lang="en-US" sz="4400" dirty="0" smtClean="0">
                <a:solidFill>
                  <a:srgbClr val="00B0F0"/>
                </a:solidFill>
                <a:latin typeface=".VnArial" pitchFamily="34" charset="0"/>
              </a:rPr>
              <a:t>v</a:t>
            </a:r>
            <a:endParaRPr lang="en-US" sz="4400" dirty="0">
              <a:solidFill>
                <a:srgbClr val="00B0F0"/>
              </a:solidFill>
              <a:latin typeface=".VnArial" pitchFamily="34" charset="0"/>
            </a:endParaRPr>
          </a:p>
        </p:txBody>
      </p:sp>
      <p:pic>
        <p:nvPicPr>
          <p:cNvPr id="19" name="Picture 18" descr="dong-ho-bao-thuc-17065_1_1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72400" y="5181600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19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Oval 22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7" name="Picture 26" descr="dong-ho-bao-thuc-17065_1_1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72400" y="5210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val 27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9" name="Oval 28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" name="Oval 29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" name="Oval 30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4" name="Oval 3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28601" y="5715000"/>
            <a:ext cx="411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 smtClean="0">
                <a:cs typeface="Times New Roman" pitchFamily="18" charset="0"/>
              </a:rPr>
              <a:t>  </a:t>
            </a:r>
            <a:r>
              <a:rPr lang="en-US" sz="7200" b="1" dirty="0" err="1" smtClean="0">
                <a:solidFill>
                  <a:srgbClr val="FF0000"/>
                </a:solidFill>
                <a:latin typeface=".VnAvant"/>
                <a:cs typeface="Times New Roman" pitchFamily="18" charset="0"/>
              </a:rPr>
              <a:t>v</a:t>
            </a:r>
            <a:r>
              <a:rPr lang="en-US" sz="7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/>
                <a:cs typeface="Times New Roman" pitchFamily="18" charset="0"/>
              </a:rPr>
              <a:t>ú</a:t>
            </a:r>
            <a:r>
              <a:rPr lang="en-US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/>
                <a:cs typeface="Times New Roman" pitchFamily="18" charset="0"/>
              </a:rPr>
              <a:t>sữa</a:t>
            </a:r>
            <a:endParaRPr lang="en-US" sz="6600" b="1" dirty="0">
              <a:solidFill>
                <a:schemeClr val="tx1">
                  <a:lumMod val="85000"/>
                  <a:lumOff val="15000"/>
                </a:schemeClr>
              </a:solidFill>
              <a:latin typeface=".VnAvant"/>
              <a:cs typeface="Times New Roman" pitchFamily="18" charset="0"/>
            </a:endParaRPr>
          </a:p>
        </p:txBody>
      </p:sp>
      <p:pic>
        <p:nvPicPr>
          <p:cNvPr id="40962" name="Picture 2" descr="C:\Users\ThuyHang\Desktop\meo-an-vai-thieu-khong-nong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219200"/>
            <a:ext cx="4495800" cy="2057400"/>
          </a:xfrm>
          <a:prstGeom prst="rect">
            <a:avLst/>
          </a:prstGeom>
          <a:noFill/>
        </p:spPr>
      </p:pic>
      <p:sp>
        <p:nvSpPr>
          <p:cNvPr id="35" name="Rectangle 34"/>
          <p:cNvSpPr/>
          <p:nvPr/>
        </p:nvSpPr>
        <p:spPr>
          <a:xfrm>
            <a:off x="0" y="2514600"/>
            <a:ext cx="43434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quả</a:t>
            </a:r>
            <a:r>
              <a:rPr lang="en-US" sz="8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</a:rPr>
              <a:t>v</a:t>
            </a:r>
            <a:r>
              <a:rPr lang="en-US" sz="8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ải</a:t>
            </a:r>
            <a:endParaRPr lang="en-US" sz="8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0963" name="Picture 3" descr="C:\Users\ThuyHang\Desktop\trai-cay-dac-san-mien-tay-nam-bo-vu-sua-lo-ren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3962400"/>
            <a:ext cx="4343400" cy="1905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500"/>
                            </p:stCondLst>
                            <p:childTnLst>
                              <p:par>
                                <p:cTn id="1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500"/>
                            </p:stCondLst>
                            <p:childTnLst>
                              <p:par>
                                <p:cTn id="1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7" grpId="0" animBg="1"/>
      <p:bldP spid="17" grpId="1" animBg="1"/>
      <p:bldP spid="18" grpId="0" animBg="1"/>
      <p:bldP spid="18" grpId="1" animBg="1"/>
      <p:bldP spid="18" grpId="2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3" grpId="0" animBg="1"/>
      <p:bldP spid="33" grpId="1" animBg="1"/>
      <p:bldP spid="34" grpId="0" animBg="1"/>
      <p:bldP spid="3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400" y="56388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2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4919008"/>
            <a:ext cx="83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smtClean="0">
                <a:solidFill>
                  <a:srgbClr val="00B0F0"/>
                </a:solidFill>
                <a:latin typeface=".VnArial" pitchFamily="34" charset="0"/>
              </a:rPr>
              <a:t>q</a:t>
            </a:r>
            <a:endParaRPr lang="en-US" sz="12000" dirty="0">
              <a:solidFill>
                <a:srgbClr val="00B0F0"/>
              </a:solidFill>
              <a:latin typeface=".Vn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9800" y="4919008"/>
            <a:ext cx="76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smtClean="0">
                <a:solidFill>
                  <a:srgbClr val="00B0F0"/>
                </a:solidFill>
                <a:latin typeface=".VnArial" pitchFamily="34" charset="0"/>
              </a:rPr>
              <a:t>u</a:t>
            </a:r>
            <a:endParaRPr lang="en-US" sz="12000" dirty="0">
              <a:solidFill>
                <a:srgbClr val="00B0F0"/>
              </a:solidFill>
              <a:latin typeface=".Vn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0" y="4919008"/>
            <a:ext cx="76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smtClean="0">
                <a:solidFill>
                  <a:srgbClr val="00B0F0"/>
                </a:solidFill>
                <a:latin typeface=".VnArial" pitchFamily="34" charset="0"/>
              </a:rPr>
              <a:t>ả</a:t>
            </a:r>
            <a:endParaRPr lang="en-US" sz="12000" dirty="0">
              <a:solidFill>
                <a:srgbClr val="00B0F0"/>
              </a:solidFill>
              <a:latin typeface=".Vn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4800" y="4919008"/>
            <a:ext cx="76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latin typeface=".VnArial" pitchFamily="34" charset="0"/>
              </a:rPr>
              <a:t>v</a:t>
            </a:r>
            <a:endParaRPr lang="en-US" sz="12000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4919008"/>
            <a:ext cx="137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smtClean="0">
                <a:solidFill>
                  <a:srgbClr val="00B0F0"/>
                </a:solidFill>
                <a:latin typeface=".VnArial" pitchFamily="34" charset="0"/>
              </a:rPr>
              <a:t>ả</a:t>
            </a:r>
            <a:endParaRPr lang="en-US" sz="12000" dirty="0">
              <a:solidFill>
                <a:srgbClr val="00B0F0"/>
              </a:solidFill>
              <a:latin typeface=".VnArial" pitchFamily="34" charset="0"/>
            </a:endParaRPr>
          </a:p>
        </p:txBody>
      </p:sp>
      <p:pic>
        <p:nvPicPr>
          <p:cNvPr id="1026" name="Picture 2" descr="C:\Users\ThuyHang\Desktop\nhung-loai-trai-cay-ba-bau-khong-nen-an-qua_vai-2214-1503661783-width660height4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04801"/>
            <a:ext cx="8534400" cy="46481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91200" y="4343400"/>
            <a:ext cx="762000" cy="2507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.VnAvant"/>
              </a:rPr>
              <a:t>        </a:t>
            </a:r>
            <a:r>
              <a:rPr lang="en-US" sz="8000" b="1" dirty="0" smtClean="0">
                <a:solidFill>
                  <a:srgbClr val="00B0F0"/>
                </a:solidFill>
                <a:latin typeface=".VnAvant"/>
              </a:rPr>
              <a:t>I</a:t>
            </a:r>
            <a:r>
              <a:rPr lang="en-US" sz="7200" b="1" dirty="0" smtClean="0">
                <a:latin typeface=".VnAvant"/>
              </a:rPr>
              <a:t>    </a:t>
            </a:r>
            <a:endParaRPr lang="en-US" sz="7200" b="1" dirty="0">
              <a:latin typeface=".VnAvant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 build="allAtOnce"/>
      <p:bldP spid="14" grpId="0" build="allAtOnce"/>
      <p:bldP spid="15" grpId="0"/>
      <p:bldP spid="16" grpId="0" build="allAtOnce"/>
      <p:bldP spid="16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.VnArial" pitchFamily="34" charset="0"/>
              </a:rPr>
              <a:t> </a:t>
            </a:r>
            <a:endParaRPr lang="en-US" dirty="0">
              <a:latin typeface=".Vn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457200"/>
            <a:ext cx="80123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vi-VN" sz="4400" b="1" dirty="0" smtClean="0"/>
              <a:t>Làm quen chữ cái </a:t>
            </a:r>
            <a:r>
              <a:rPr lang="en-US" sz="4400" b="1" dirty="0" smtClean="0">
                <a:solidFill>
                  <a:srgbClr val="FF0000"/>
                </a:solidFill>
              </a:rPr>
              <a:t>v</a:t>
            </a:r>
            <a:endParaRPr lang="vi-VN" sz="4400" b="1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295400"/>
            <a:ext cx="59436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4400" dirty="0" smtClean="0">
                <a:solidFill>
                  <a:srgbClr val="FF0000"/>
                </a:solidFill>
              </a:rPr>
              <a:t>v</a:t>
            </a:r>
            <a:endParaRPr lang="vi-VN" sz="34400" dirty="0" smtClean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POINSET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0" y="4724400"/>
            <a:ext cx="20002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0" name="Picture 4" descr="4B3719F2663C4C139ADBA43FE6AA226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228600"/>
            <a:ext cx="828675" cy="1895475"/>
          </a:xfrm>
          <a:prstGeom prst="rect">
            <a:avLst/>
          </a:prstGeom>
          <a:noFill/>
        </p:spPr>
      </p:pic>
      <p:pic>
        <p:nvPicPr>
          <p:cNvPr id="162821" name="Picture 5" descr="67126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181600"/>
            <a:ext cx="1676400" cy="1676400"/>
          </a:xfrm>
          <a:prstGeom prst="rect">
            <a:avLst/>
          </a:prstGeom>
          <a:noFill/>
        </p:spPr>
      </p:pic>
      <p:pic>
        <p:nvPicPr>
          <p:cNvPr id="162826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5200" y="1981200"/>
            <a:ext cx="1009650" cy="2438399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62827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1981200"/>
            <a:ext cx="1076325" cy="2438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0" y="304800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.VnArial" pitchFamily="34" charset="0"/>
              </a:rPr>
              <a:t>    Ch÷ </a:t>
            </a:r>
            <a:r>
              <a:rPr lang="en-US" sz="3600" dirty="0" smtClean="0">
                <a:solidFill>
                  <a:srgbClr val="FF0000"/>
                </a:solidFill>
                <a:latin typeface=".VnArial" pitchFamily="34" charset="0"/>
              </a:rPr>
              <a:t>v</a:t>
            </a:r>
            <a:r>
              <a:rPr lang="en-US" sz="3600" dirty="0" smtClean="0">
                <a:latin typeface=".VnArial" pitchFamily="34" charset="0"/>
              </a:rPr>
              <a:t> </a:t>
            </a:r>
            <a:r>
              <a:rPr lang="en-US" sz="3600" dirty="0" err="1" smtClean="0">
                <a:latin typeface=".VnArial" pitchFamily="34" charset="0"/>
              </a:rPr>
              <a:t>gåm</a:t>
            </a:r>
            <a:r>
              <a:rPr lang="en-US" sz="3600" dirty="0" smtClean="0">
                <a:latin typeface=".VnArial" pitchFamily="34" charset="0"/>
              </a:rPr>
              <a:t> </a:t>
            </a:r>
            <a:r>
              <a:rPr lang="en-US" sz="3600" dirty="0" err="1" smtClean="0">
                <a:latin typeface=".VnArial" pitchFamily="34" charset="0"/>
              </a:rPr>
              <a:t>nh÷ng</a:t>
            </a:r>
            <a:r>
              <a:rPr lang="en-US" sz="3600" dirty="0" smtClean="0">
                <a:latin typeface=".VnArial" pitchFamily="34" charset="0"/>
              </a:rPr>
              <a:t> </a:t>
            </a:r>
            <a:r>
              <a:rPr lang="en-US" sz="3600" dirty="0" err="1" smtClean="0">
                <a:latin typeface=".VnArial" pitchFamily="34" charset="0"/>
              </a:rPr>
              <a:t>nÐt</a:t>
            </a:r>
            <a:r>
              <a:rPr lang="en-US" sz="3600" dirty="0" smtClean="0">
                <a:latin typeface=".VnArial" pitchFamily="34" charset="0"/>
              </a:rPr>
              <a:t> g×?</a:t>
            </a:r>
            <a:endParaRPr lang="en-US" sz="3600" dirty="0"/>
          </a:p>
        </p:txBody>
      </p:sp>
    </p:spTree>
    <p:custDataLst>
      <p:tags r:id="rId1"/>
    </p:custDataLst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533400"/>
            <a:ext cx="63246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.VnAvant"/>
              </a:rPr>
              <a:t>Làm quen với chữ cái </a:t>
            </a:r>
            <a:r>
              <a:rPr lang="en-US" sz="3600" dirty="0" smtClean="0">
                <a:solidFill>
                  <a:srgbClr val="FF0000"/>
                </a:solidFill>
                <a:latin typeface=".VnAvant"/>
              </a:rPr>
              <a:t>r</a:t>
            </a:r>
            <a:r>
              <a:rPr lang="vi-VN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.VnAvant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.VnAvan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1981200"/>
            <a:ext cx="7086600" cy="411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1300" dirty="0" smtClean="0">
                <a:solidFill>
                  <a:srgbClr val="FF0000"/>
                </a:solidFill>
              </a:rPr>
              <a:t>r</a:t>
            </a:r>
            <a:endParaRPr lang="en-US" sz="413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POINSET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0" y="4724400"/>
            <a:ext cx="20002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4" name="Picture 4" descr="4B3719F2663C4C139ADBA43FE6AA226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228600"/>
            <a:ext cx="828675" cy="1895475"/>
          </a:xfrm>
          <a:prstGeom prst="rect">
            <a:avLst/>
          </a:prstGeom>
          <a:noFill/>
        </p:spPr>
      </p:pic>
      <p:pic>
        <p:nvPicPr>
          <p:cNvPr id="168965" name="Picture 5" descr="67126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181600"/>
            <a:ext cx="1676400" cy="1676400"/>
          </a:xfrm>
          <a:prstGeom prst="rect">
            <a:avLst/>
          </a:prstGeom>
          <a:noFill/>
        </p:spPr>
      </p:pic>
      <p:pic>
        <p:nvPicPr>
          <p:cNvPr id="16896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86200" y="1981200"/>
            <a:ext cx="762000" cy="2943225"/>
          </a:xfrm>
          <a:prstGeom prst="rect">
            <a:avLst/>
          </a:prstGeom>
          <a:noFill/>
        </p:spPr>
      </p:pic>
      <p:pic>
        <p:nvPicPr>
          <p:cNvPr id="168968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1981200"/>
            <a:ext cx="1066800" cy="1219200"/>
          </a:xfrm>
          <a:prstGeom prst="rect">
            <a:avLst/>
          </a:prstGeom>
          <a:noFill/>
        </p:spPr>
      </p:pic>
      <p:pic>
        <p:nvPicPr>
          <p:cNvPr id="168969" name="Picture 9" descr="AN439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05200" y="5410200"/>
            <a:ext cx="1600200" cy="121761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52600" y="304800"/>
            <a:ext cx="571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800" dirty="0" smtClean="0">
                <a:latin typeface=".VnAvant"/>
              </a:rPr>
              <a:t>    </a:t>
            </a:r>
            <a:r>
              <a:rPr lang="en-US" sz="2800" dirty="0" err="1" smtClean="0">
                <a:latin typeface=".VnAvant"/>
              </a:rPr>
              <a:t>Chữ</a:t>
            </a:r>
            <a:r>
              <a:rPr lang="en-US" sz="2800" dirty="0" smtClean="0">
                <a:latin typeface=".VnAvant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.VnAvant"/>
              </a:rPr>
              <a:t>r</a:t>
            </a:r>
            <a:r>
              <a:rPr lang="en-US" sz="2800" dirty="0" smtClean="0">
                <a:latin typeface=".VnAvant"/>
              </a:rPr>
              <a:t> </a:t>
            </a:r>
            <a:r>
              <a:rPr lang="en-US" sz="2800" dirty="0" err="1" smtClean="0">
                <a:latin typeface=".VnAvant"/>
              </a:rPr>
              <a:t>có</a:t>
            </a:r>
            <a:r>
              <a:rPr lang="en-US" sz="2800" dirty="0" smtClean="0">
                <a:latin typeface=".VnAvant"/>
              </a:rPr>
              <a:t> </a:t>
            </a:r>
            <a:r>
              <a:rPr lang="en-US" sz="2800" dirty="0" err="1" smtClean="0">
                <a:latin typeface=".VnAvant"/>
              </a:rPr>
              <a:t>cấu</a:t>
            </a:r>
            <a:r>
              <a:rPr lang="en-US" sz="2800" dirty="0" smtClean="0">
                <a:latin typeface=".VnAvant"/>
              </a:rPr>
              <a:t> </a:t>
            </a:r>
            <a:r>
              <a:rPr lang="en-US" sz="2800" dirty="0" err="1" smtClean="0">
                <a:latin typeface=".VnAvant"/>
              </a:rPr>
              <a:t>tạo</a:t>
            </a:r>
            <a:r>
              <a:rPr lang="en-US" sz="2800" dirty="0" smtClean="0">
                <a:latin typeface=".VnAvant"/>
              </a:rPr>
              <a:t> </a:t>
            </a:r>
            <a:r>
              <a:rPr lang="en-US" sz="2800" dirty="0" err="1" smtClean="0">
                <a:latin typeface=".VnAvant"/>
              </a:rPr>
              <a:t>như</a:t>
            </a:r>
            <a:r>
              <a:rPr lang="en-US" sz="2800" dirty="0" smtClean="0">
                <a:latin typeface=".VnAvant"/>
              </a:rPr>
              <a:t> </a:t>
            </a:r>
            <a:r>
              <a:rPr lang="en-US" sz="2800" dirty="0" err="1" smtClean="0">
                <a:latin typeface=".VnAvant"/>
              </a:rPr>
              <a:t>thế</a:t>
            </a:r>
            <a:r>
              <a:rPr lang="en-US" sz="2800" dirty="0" smtClean="0">
                <a:latin typeface=".VnAvant"/>
              </a:rPr>
              <a:t> </a:t>
            </a:r>
            <a:r>
              <a:rPr lang="en-US" sz="2800" dirty="0" err="1" smtClean="0">
                <a:latin typeface=".VnAvant"/>
              </a:rPr>
              <a:t>nào</a:t>
            </a:r>
            <a:r>
              <a:rPr lang="en-US" sz="2800" dirty="0" smtClean="0">
                <a:latin typeface=".VnAvant"/>
              </a:rPr>
              <a:t>?</a:t>
            </a:r>
            <a:endParaRPr lang="en-US" sz="3200" dirty="0">
              <a:latin typeface=".VnAvant"/>
            </a:endParaRPr>
          </a:p>
        </p:txBody>
      </p:sp>
    </p:spTree>
    <p:custDataLst>
      <p:tags r:id="rId1"/>
    </p:custDataLst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Pictureanhnen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76200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838200" y="762000"/>
            <a:ext cx="7926388" cy="417037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10600" b="1" dirty="0">
              <a:solidFill>
                <a:srgbClr val="FF3300"/>
              </a:solidFill>
              <a:latin typeface=".VnArial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106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172200"/>
            <a:ext cx="228600" cy="4572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9221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172200"/>
            <a:ext cx="228600" cy="4572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838200" y="609600"/>
            <a:ext cx="762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i="1" dirty="0" smtClean="0">
                <a:solidFill>
                  <a:srgbClr val="FF00FF"/>
                </a:solidFill>
              </a:rPr>
              <a:t>    </a:t>
            </a:r>
            <a:r>
              <a:rPr lang="en-US" sz="7200" dirty="0" smtClean="0">
                <a:solidFill>
                  <a:srgbClr val="FF00FF"/>
                </a:solidFill>
              </a:rPr>
              <a:t>So </a:t>
            </a:r>
            <a:r>
              <a:rPr lang="en-US" sz="7200" dirty="0" err="1" smtClean="0">
                <a:solidFill>
                  <a:srgbClr val="FF00FF"/>
                </a:solidFill>
              </a:rPr>
              <a:t>sánh</a:t>
            </a:r>
            <a:r>
              <a:rPr lang="en-US" sz="7200" dirty="0" smtClean="0">
                <a:solidFill>
                  <a:srgbClr val="FF00FF"/>
                </a:solidFill>
              </a:rPr>
              <a:t> </a:t>
            </a:r>
            <a:r>
              <a:rPr lang="en-US" sz="7200" dirty="0" err="1" smtClean="0">
                <a:solidFill>
                  <a:srgbClr val="FF00FF"/>
                </a:solidFill>
              </a:rPr>
              <a:t>chữ</a:t>
            </a:r>
            <a:r>
              <a:rPr lang="en-US" sz="7200" dirty="0" smtClean="0">
                <a:solidFill>
                  <a:srgbClr val="FF00FF"/>
                </a:solidFill>
              </a:rPr>
              <a:t> </a:t>
            </a:r>
            <a:r>
              <a:rPr lang="en-US" sz="7200" dirty="0" err="1" smtClean="0">
                <a:solidFill>
                  <a:srgbClr val="FF00FF"/>
                </a:solidFill>
              </a:rPr>
              <a:t>cái</a:t>
            </a:r>
            <a:endParaRPr lang="en-US" sz="7200" dirty="0" smtClean="0">
              <a:solidFill>
                <a:srgbClr val="FF00FF"/>
              </a:solidFill>
            </a:endParaRPr>
          </a:p>
          <a:p>
            <a:r>
              <a:rPr lang="en-US" sz="7200" dirty="0" smtClean="0">
                <a:solidFill>
                  <a:srgbClr val="FF00FF"/>
                </a:solidFill>
              </a:rPr>
              <a:t>               v - r            </a:t>
            </a:r>
            <a:r>
              <a:rPr lang="en-US" sz="7200" b="1" i="1" dirty="0" smtClean="0">
                <a:solidFill>
                  <a:srgbClr val="FF00FF"/>
                </a:solidFill>
              </a:rPr>
              <a:t/>
            </a:r>
            <a:br>
              <a:rPr lang="en-US" sz="7200" b="1" i="1" dirty="0" smtClean="0">
                <a:solidFill>
                  <a:srgbClr val="FF00FF"/>
                </a:solidFill>
              </a:rPr>
            </a:br>
            <a:endParaRPr lang="en-US" sz="72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POINSET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0" y="4724400"/>
            <a:ext cx="20002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4" name="Picture 4" descr="4B3719F2663C4C139ADBA43FE6AA226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228600"/>
            <a:ext cx="828675" cy="1895475"/>
          </a:xfrm>
          <a:prstGeom prst="rect">
            <a:avLst/>
          </a:prstGeom>
          <a:noFill/>
        </p:spPr>
      </p:pic>
      <p:pic>
        <p:nvPicPr>
          <p:cNvPr id="168965" name="Picture 5" descr="67126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181600"/>
            <a:ext cx="1676400" cy="1676400"/>
          </a:xfrm>
          <a:prstGeom prst="rect">
            <a:avLst/>
          </a:prstGeom>
          <a:noFill/>
        </p:spPr>
      </p:pic>
      <p:pic>
        <p:nvPicPr>
          <p:cNvPr id="16896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3600" y="2819400"/>
            <a:ext cx="457200" cy="2362200"/>
          </a:xfrm>
          <a:prstGeom prst="rect">
            <a:avLst/>
          </a:prstGeom>
          <a:noFill/>
        </p:spPr>
      </p:pic>
      <p:pic>
        <p:nvPicPr>
          <p:cNvPr id="168968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00800" y="2819400"/>
            <a:ext cx="1066800" cy="762000"/>
          </a:xfrm>
          <a:prstGeom prst="rect">
            <a:avLst/>
          </a:prstGeom>
          <a:noFill/>
        </p:spPr>
      </p:pic>
      <p:pic>
        <p:nvPicPr>
          <p:cNvPr id="168969" name="Picture 9" descr="AN439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05200" y="5410200"/>
            <a:ext cx="1600200" cy="121761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52600" y="914400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800" dirty="0" smtClean="0">
                <a:latin typeface=".VnAvant"/>
              </a:rPr>
              <a:t>       </a:t>
            </a:r>
            <a:r>
              <a:rPr lang="en-US" sz="3600" dirty="0" smtClean="0">
                <a:solidFill>
                  <a:srgbClr val="FF0000"/>
                </a:solidFill>
                <a:latin typeface=".VnAvant"/>
              </a:rPr>
              <a:t>So </a:t>
            </a:r>
            <a:r>
              <a:rPr lang="en-US" sz="3600" dirty="0" err="1" smtClean="0">
                <a:solidFill>
                  <a:srgbClr val="FF0000"/>
                </a:solidFill>
                <a:latin typeface=".VnAvant"/>
              </a:rPr>
              <a:t>sánh</a:t>
            </a:r>
            <a:r>
              <a:rPr lang="en-US" sz="3600" dirty="0" smtClean="0">
                <a:solidFill>
                  <a:srgbClr val="FF0000"/>
                </a:solidFill>
                <a:latin typeface=".VnAvan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.VnAvant"/>
              </a:rPr>
              <a:t>giống</a:t>
            </a:r>
            <a:r>
              <a:rPr lang="en-US" sz="3600" dirty="0" smtClean="0">
                <a:solidFill>
                  <a:srgbClr val="FF0000"/>
                </a:solidFill>
                <a:latin typeface=".VnAvan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.VnAvant"/>
              </a:rPr>
              <a:t>nhau</a:t>
            </a:r>
            <a:endParaRPr lang="en-US" sz="4000" dirty="0">
              <a:solidFill>
                <a:srgbClr val="FF0000"/>
              </a:solidFill>
              <a:latin typeface=".VnAvant"/>
            </a:endParaRP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28800" y="2743200"/>
            <a:ext cx="1143000" cy="243840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971800" y="2743200"/>
            <a:ext cx="1219200" cy="2438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72826972-57C1-403E-9E25-4F7544C94163}"/>
  <p:tag name="ISPRING_RESOURCE_FOLDER" val="C:\Users\ThuyHang\Documents\Chữ cái h, k\"/>
  <p:tag name="ISPRING_PRESENTATION_PATH" val="C:\Users\ThuyHang\Documents\Chữ cái h, k.pptx"/>
  <p:tag name="ISPRING_PROJECT_FOLDER_UPDATED" val="1"/>
  <p:tag name="ISPRING_PRESENTATION_INFO_2" val="&lt;?xml version=&quot;1.0&quot; encoding=&quot;UTF-8&quot; standalone=&quot;no&quot; ?&gt;&#10;&lt;presentation2&gt;&#10;&#10;  &lt;slides&gt;&#10;    &lt;slide id=&quot;{87799BEE-50CD-4B9C-8BBF-68D9BA54E0A4}&quot; pptId=&quot;329&quot;/&gt;&#10;    &lt;slide id=&quot;{86E5F5C6-832A-4E0F-AE56-2559C2E3C824}&quot; pptId=&quot;330&quot;/&gt;&#10;    &lt;slide id=&quot;{C38F17C0-9935-4F85-955E-A4FEE01CE639}&quot; pptId=&quot;306&quot;/&gt;&#10;    &lt;slide id=&quot;{2D4663A1-29B1-4466-A382-680AEA905333}&quot; pptId=&quot;304&quot;/&gt;&#10;    &lt;slide id=&quot;{8CD4DD55-344B-4461-A445-EF659BD7B884}&quot; pptId=&quot;320&quot;/&gt;&#10;    &lt;slide id=&quot;{9BB208FC-27AC-4699-BF9D-0B0C94E8579F}&quot; pptId=&quot;316&quot;/&gt;&#10;    &lt;slide id=&quot;{CED5F4D5-DEC2-4E70-B86E-52882F3A1748}&quot; pptId=&quot;322&quot;/&gt;&#10;    &lt;slide id=&quot;{41518FE6-6849-4956-B46C-9EC2D48E815C}&quot; pptId=&quot;267&quot;/&gt;&#10;    &lt;slide id=&quot;{0B1C072D-90CC-470B-9FFD-3CC8F5354866}&quot; pptId=&quot;325&quot;/&gt;&#10;    &lt;slide id=&quot;{AB926AF1-317B-455F-A4AC-9733A060D577}&quot; pptId=&quot;323&quot;/&gt;&#10;    &lt;slide id=&quot;{CA3FE2AB-E1D6-4FB9-B5B8-A606018AB22F}&quot; pptId=&quot;279&quot;/&gt;&#10;    &lt;slide id=&quot;{6328C0FC-4A86-4903-86E5-67449EB9B960}&quot; pptId=&quot;311&quot;/&gt;&#10;    &lt;slide id=&quot;{B5F0D26E-CE8D-4B08-841B-A7B2F174971F}&quot; pptId=&quot;326&quot;/&gt;&#10;    &lt;slide id=&quot;{5C1F3282-5A02-4E81-A266-4BD6B6B74E4A}&quot; pptId=&quot;312&quot;/&gt;&#10;    &lt;slide id=&quot;{21616D2C-FA54-444D-A1B4-70800903F2E4}&quot; pptId=&quot;276&quot;/&gt;&#10;    &lt;slide id=&quot;{FA77B788-2CFE-490E-8728-019C38F44095}&quot; pptId=&quot;280&quot;/&gt;&#10;    &lt;slide id=&quot;{B576E601-6747-4FF0-83F5-24249C3BD064}&quot; pptId=&quot;284&quot;/&gt;&#10;    &lt;slide id=&quot;{8108257F-406F-4172-81B1-9D92D9811DC6}&quot; pptId=&quot;308&quot;/&gt;&#10;    &lt;slide id=&quot;{E38794CE-D135-4DD1-AE0C-E3752B3B59FE}&quot; pptId=&quot;309&quot;/&gt;&#10;    &lt;slide id=&quot;{2A1E2A11-836D-4FE6-ABD3-961961AEB3B2}&quot; pptId=&quot;310&quot;/&gt;&#10;    &lt;slide id=&quot;{4FC31F88-ACEE-40AF-B192-400129E1E74E}&quot; pptId=&quot;289&quot;/&gt;&#10;  &lt;/slides&gt;&#10;&#10;  &lt;narration&gt;&#10;    &lt;audioTracks&gt;&#10;      &lt;audioTrack muted=&quot;false&quot; name=&quot;Audio 1&quot; resource=&quot;ef83a606&quot; slideId=&quot;{86E5F5C6-832A-4E0F-AE56-2559C2E3C824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ISPRING_SCREEN_RECS_UPDATED" val="C:\Users\ThuyHang\Documents\Chữ cái h, k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0B1C072D-90CC-470B-9FFD-3CC8F5354866}"/>
  <p:tag name="GENSWF_ADVANCE_TIME" val="45"/>
  <p:tag name="TIMING" val="|0.001|0.5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AB926AF1-317B-455F-A4AC-9733A060D577}"/>
  <p:tag name="GENSWF_ADVANCE_TIME" val="45"/>
  <p:tag name="TIMING" val="|0.001|0.5|0.5|0.5"/>
  <p:tag name="ISPRING_CUSTOM_TIMING_US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CA3FE2AB-E1D6-4FB9-B5B8-A606018AB22F}"/>
  <p:tag name="GENSWF_ADVANCE_TIME" val="5"/>
  <p:tag name="TIMING" val="|0.001"/>
  <p:tag name="ISPRING_CUSTOM_TIMING_USED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6328C0FC-4A86-4903-86E5-67449EB9B960}"/>
  <p:tag name="GENSWF_ADVANCE_TIME" val="5"/>
  <p:tag name="TIMING" val="|0.001|0.5|0.5"/>
  <p:tag name="ISPRING_CUSTOM_TIMING_USED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5F0D26E-CE8D-4B08-841B-A7B2F174971F}"/>
  <p:tag name="GENSWF_ADVANCE_TIME" val="5"/>
  <p:tag name="TIMING" val="|0.001|0.5|0.5"/>
  <p:tag name="ISPRING_CUSTOM_TIMING_USED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C1F3282-5A02-4E81-A266-4BD6B6B74E4A}"/>
  <p:tag name="GENSWF_ADVANCE_TIME" val="5"/>
  <p:tag name="TIMING" val="|0.001|0.5"/>
  <p:tag name="ISPRING_CUSTOM_TIMING_USED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1616D2C-FA54-444D-A1B4-70800903F2E4}"/>
  <p:tag name="GENSWF_ADVANCE_TIME" val="5"/>
  <p:tag name="TIMING" val="|0.001|0.5|0.5"/>
  <p:tag name="ISPRING_CUSTOM_TIMING_USED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A77B788-2CFE-490E-8728-019C38F44095}"/>
  <p:tag name="GENSWF_ADVANCE_TIME" val="5"/>
  <p:tag name="TIMING" val="|0.001"/>
  <p:tag name="ISPRING_CUSTOM_TIMING_USED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576E601-6747-4FF0-83F5-24249C3BD064}"/>
  <p:tag name="GENSWF_ADVANCE_TIME" val="5"/>
  <p:tag name="ISPRING_CUSTOM_TIMING_USED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108257F-406F-4172-81B1-9D92D9811DC6}"/>
  <p:tag name="GENSWF_ADVANCE_TIME" val="6.501"/>
  <p:tag name="TIMING" val="|0.001|1|0.5|1|1|0.5|0.5|0.5|0.5|0.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64"/>
  <p:tag name="TIMING" val="|0.001"/>
  <p:tag name="ISPRING_CUSTOM_TIMING_USED" val="1"/>
  <p:tag name="ISPRING_SLIDE_ID_2" val="{87799BEE-50CD-4B9C-8BBF-68D9BA54E0A4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38794CE-D135-4DD1-AE0C-E3752B3B59FE}"/>
  <p:tag name="GENSWF_ADVANCE_TIME" val="6.501"/>
  <p:tag name="TIMING" val="|0.001|1|0.5|1|1|0.5|0.5|0.5|0.5|0.5"/>
  <p:tag name="ISPRING_CUSTOM_TIMING_USED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A1E2A11-836D-4FE6-ABD3-961961AEB3B2}"/>
  <p:tag name="GENSWF_ADVANCE_TIME" val="5"/>
  <p:tag name="TIMING" val="|0.001|1|0.5|0.5|0.5|0.5"/>
  <p:tag name="ISPRING_CUSTOM_TIMING_USED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FC31F88-ACEE-40AF-B192-400129E1E74E}"/>
  <p:tag name="GENSWF_ADVANCE_TIME" val="5"/>
  <p:tag name="TIMING" val="|0.001|1|0.5|0.5|0.5|0.5|0.5|0.5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6E5F5C6-832A-4E0F-AE56-2559C2E3C824}"/>
  <p:tag name="GENSWF_ADVANCE_TIME" val="21.97"/>
  <p:tag name="TIMING" val="|21.969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C38F17C0-9935-4F85-955E-A4FEE01CE639}"/>
  <p:tag name="GENSWF_ADVANCE_TIME" val="5"/>
  <p:tag name="TIMING" val="|0.001|0.5|0.5|0.5|0.5|0.5|0.5|0.5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D4663A1-29B1-4466-A382-680AEA905333}"/>
  <p:tag name="GENSWF_ADVANCE_TIME" val="5"/>
  <p:tag name="TIMING" val="|0.001|0.5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CD4DD55-344B-4461-A445-EF659BD7B884}"/>
  <p:tag name="GENSWF_ADVANCE_TIME" val="45"/>
  <p:tag name="TIMING" val="|0.5|0.5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BB208FC-27AC-4699-BF9D-0B0C94E8579F}"/>
  <p:tag name="GENSWF_ADVANCE_TIME" val="5"/>
  <p:tag name="TIMING" val="|0.001|0.5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CED5F4D5-DEC2-4E70-B86E-52882F3A1748}"/>
  <p:tag name="GENSWF_ADVANCE_TIME" val="45"/>
  <p:tag name="TIMING" val="|0.001|0.5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1518FE6-6849-4956-B46C-9EC2D48E815C}"/>
  <p:tag name="GENSWF_ADVANCE_TIME" val="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381</Words>
  <Application>Microsoft Office PowerPoint</Application>
  <PresentationFormat>On-screen Show (4:3)</PresentationFormat>
  <Paragraphs>151</Paragraphs>
  <Slides>21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CorelDRAW</vt:lpstr>
      <vt:lpstr>Slide 1</vt:lpstr>
      <vt:lpstr>Slide 2</vt:lpstr>
      <vt:lpstr>Slide 3</vt:lpstr>
      <vt:lpstr> </vt:lpstr>
      <vt:lpstr>Slide 5</vt:lpstr>
      <vt:lpstr>Slide 6</vt:lpstr>
      <vt:lpstr>Slide 7</vt:lpstr>
      <vt:lpstr>Slide 8</vt:lpstr>
      <vt:lpstr>Slide 9</vt:lpstr>
      <vt:lpstr>Slide 10</vt:lpstr>
      <vt:lpstr> C¸c con võa häc ch÷ c¸i g×?</vt:lpstr>
      <vt:lpstr>Slide 12</vt:lpstr>
      <vt:lpstr>Slide 13</vt:lpstr>
      <vt:lpstr>Slide 14</vt:lpstr>
      <vt:lpstr>Trong bµi h¸t nh¾c ®Õn qu¶ g× rớt tróng th× đầu u ? </vt:lpstr>
      <vt:lpstr>C¸c con võa häc ch÷ c¸i g×?</vt:lpstr>
      <vt:lpstr>Slide 17</vt:lpstr>
      <vt:lpstr>Slide 18</vt:lpstr>
      <vt:lpstr>Slide 19</vt:lpstr>
      <vt:lpstr>Slide 20</vt:lpstr>
      <vt:lpstr>Slide 21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296</cp:revision>
  <dcterms:created xsi:type="dcterms:W3CDTF">2017-12-22T12:57:18Z</dcterms:created>
  <dcterms:modified xsi:type="dcterms:W3CDTF">2018-01-25T05:16:37Z</dcterms:modified>
</cp:coreProperties>
</file>