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9" r:id="rId3"/>
    <p:sldId id="310" r:id="rId4"/>
    <p:sldId id="307" r:id="rId5"/>
    <p:sldId id="298" r:id="rId6"/>
    <p:sldId id="303" r:id="rId7"/>
    <p:sldId id="301" r:id="rId8"/>
    <p:sldId id="297" r:id="rId9"/>
    <p:sldId id="292" r:id="rId10"/>
    <p:sldId id="309" r:id="rId11"/>
    <p:sldId id="305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A39DB-1872-44B9-9A25-667259152281}" type="datetimeFigureOut">
              <a:rPr lang="vi-VN" smtClean="0"/>
              <a:t>25/05/2023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306436-1EEB-40EE-9A92-C65D942CFB4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9782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AFC-BF68-4381-AD91-894327CCC5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428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AFC-BF68-4381-AD91-894327CCC5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38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AFC-BF68-4381-AD91-894327CCC5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49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AFC-BF68-4381-AD91-894327CCC52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112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AFC-BF68-4381-AD91-894327CCC52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64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C2F2-8066-4B80-9E3A-5518C86BD325}" type="datetimeFigureOut">
              <a:rPr lang="vi-VN" smtClean="0"/>
              <a:t>25/05/2023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AD8F-1E0D-4FF5-AE58-0A95E2BE639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2362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">
        <p:circle/>
      </p:transition>
    </mc:Choice>
    <mc:Fallback xmlns="">
      <p:transition spd="slow" advTm="1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C2F2-8066-4B80-9E3A-5518C86BD325}" type="datetimeFigureOut">
              <a:rPr lang="vi-VN" smtClean="0"/>
              <a:t>25/05/2023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AD8F-1E0D-4FF5-AE58-0A95E2BE639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572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">
        <p:circle/>
      </p:transition>
    </mc:Choice>
    <mc:Fallback xmlns="">
      <p:transition spd="slow" advTm="1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C2F2-8066-4B80-9E3A-5518C86BD325}" type="datetimeFigureOut">
              <a:rPr lang="vi-VN" smtClean="0"/>
              <a:t>25/05/2023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AD8F-1E0D-4FF5-AE58-0A95E2BE639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582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">
        <p:circle/>
      </p:transition>
    </mc:Choice>
    <mc:Fallback xmlns="">
      <p:transition spd="slow" advTm="1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C2F2-8066-4B80-9E3A-5518C86BD325}" type="datetimeFigureOut">
              <a:rPr lang="vi-VN" smtClean="0"/>
              <a:t>25/05/2023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AD8F-1E0D-4FF5-AE58-0A95E2BE639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757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">
        <p:circle/>
      </p:transition>
    </mc:Choice>
    <mc:Fallback xmlns="">
      <p:transition spd="slow" advTm="1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C2F2-8066-4B80-9E3A-5518C86BD325}" type="datetimeFigureOut">
              <a:rPr lang="vi-VN" smtClean="0"/>
              <a:t>25/05/2023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AD8F-1E0D-4FF5-AE58-0A95E2BE639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857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">
        <p:circle/>
      </p:transition>
    </mc:Choice>
    <mc:Fallback xmlns="">
      <p:transition spd="slow" advTm="1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C2F2-8066-4B80-9E3A-5518C86BD325}" type="datetimeFigureOut">
              <a:rPr lang="vi-VN" smtClean="0"/>
              <a:t>25/05/2023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AD8F-1E0D-4FF5-AE58-0A95E2BE639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062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">
        <p:circle/>
      </p:transition>
    </mc:Choice>
    <mc:Fallback xmlns="">
      <p:transition spd="slow" advTm="1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C2F2-8066-4B80-9E3A-5518C86BD325}" type="datetimeFigureOut">
              <a:rPr lang="vi-VN" smtClean="0"/>
              <a:t>25/05/2023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AD8F-1E0D-4FF5-AE58-0A95E2BE639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950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">
        <p:circle/>
      </p:transition>
    </mc:Choice>
    <mc:Fallback xmlns="">
      <p:transition spd="slow" advTm="1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C2F2-8066-4B80-9E3A-5518C86BD325}" type="datetimeFigureOut">
              <a:rPr lang="vi-VN" smtClean="0"/>
              <a:t>25/05/2023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AD8F-1E0D-4FF5-AE58-0A95E2BE639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321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">
        <p:circle/>
      </p:transition>
    </mc:Choice>
    <mc:Fallback xmlns="">
      <p:transition spd="slow" advTm="1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C2F2-8066-4B80-9E3A-5518C86BD325}" type="datetimeFigureOut">
              <a:rPr lang="vi-VN" smtClean="0"/>
              <a:t>25/05/2023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AD8F-1E0D-4FF5-AE58-0A95E2BE639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180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">
        <p:circle/>
      </p:transition>
    </mc:Choice>
    <mc:Fallback xmlns="">
      <p:transition spd="slow" advTm="1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C2F2-8066-4B80-9E3A-5518C86BD325}" type="datetimeFigureOut">
              <a:rPr lang="vi-VN" smtClean="0"/>
              <a:t>25/05/2023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AD8F-1E0D-4FF5-AE58-0A95E2BE639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025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">
        <p:circle/>
      </p:transition>
    </mc:Choice>
    <mc:Fallback xmlns="">
      <p:transition spd="slow" advTm="1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C2F2-8066-4B80-9E3A-5518C86BD325}" type="datetimeFigureOut">
              <a:rPr lang="vi-VN" smtClean="0"/>
              <a:t>25/05/2023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AD8F-1E0D-4FF5-AE58-0A95E2BE639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1521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">
        <p:circle/>
      </p:transition>
    </mc:Choice>
    <mc:Fallback xmlns="">
      <p:transition spd="slow" advTm="1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6C2F2-8066-4B80-9E3A-5518C86BD325}" type="datetimeFigureOut">
              <a:rPr lang="vi-VN" smtClean="0"/>
              <a:t>25/05/2023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0AD8F-1E0D-4FF5-AE58-0A95E2BE639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1093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Tm="100">
        <p:circle/>
      </p:transition>
    </mc:Choice>
    <mc:Fallback xmlns="">
      <p:transition spd="slow" advTm="10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5" y="40415"/>
            <a:ext cx="12167635" cy="6825952"/>
          </a:xfrm>
        </p:spPr>
      </p:pic>
      <p:sp>
        <p:nvSpPr>
          <p:cNvPr id="5" name="Rectangle 4"/>
          <p:cNvSpPr/>
          <p:nvPr/>
        </p:nvSpPr>
        <p:spPr>
          <a:xfrm>
            <a:off x="2203267" y="40415"/>
            <a:ext cx="79683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BIÊN</a:t>
            </a:r>
          </a:p>
          <a:p>
            <a:pPr lvl="0"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MN LONG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en-US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05920" y="2078799"/>
            <a:ext cx="736304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NGÔN NGỮ </a:t>
            </a:r>
          </a:p>
        </p:txBody>
      </p:sp>
      <p:sp>
        <p:nvSpPr>
          <p:cNvPr id="7" name="Rectangle 6"/>
          <p:cNvSpPr/>
          <p:nvPr/>
        </p:nvSpPr>
        <p:spPr>
          <a:xfrm>
            <a:off x="3553096" y="2640389"/>
            <a:ext cx="61526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 : THƠ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VẼ BÁC HỒ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NHÀ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(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24-36 THÁNG)</a:t>
            </a:r>
          </a:p>
          <a:p>
            <a:pPr lvl="0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VIÊN: VŨ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 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745" y="1061391"/>
            <a:ext cx="885576" cy="6874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491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">
        <p:circle/>
      </p:transition>
    </mc:Choice>
    <mc:Fallback xmlns="">
      <p:transition spd="slow" advTm="1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719755" y="1582133"/>
            <a:ext cx="40209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 TRẺ ĐỌC THƠ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350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">
        <p:circle/>
      </p:transition>
    </mc:Choice>
    <mc:Fallback xmlns="">
      <p:transition spd="slow" advTm="1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1615" cy="6858000"/>
          </a:xfrm>
        </p:spPr>
      </p:pic>
      <p:sp>
        <p:nvSpPr>
          <p:cNvPr id="5" name="TextBox 4"/>
          <p:cNvSpPr txBox="1"/>
          <p:nvPr/>
        </p:nvSpPr>
        <p:spPr>
          <a:xfrm>
            <a:off x="2057400" y="2517057"/>
            <a:ext cx="79041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BÉ LUÔN CHĂM NGOAN VÀ HỌC GIỎI!</a:t>
            </a:r>
            <a:endParaRPr lang="en-US" sz="4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65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">
        <p:circle/>
      </p:transition>
    </mc:Choice>
    <mc:Fallback xmlns="">
      <p:transition spd="slow" advTm="1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85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5440" y="1476671"/>
            <a:ext cx="9078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 BÀI HÁT : EM MƠ GẶP BÁC HỒ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052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">
        <p:circle/>
      </p:transition>
    </mc:Choice>
    <mc:Fallback xmlns="">
      <p:transition spd="slow" advTm="1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434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58016" y="398281"/>
            <a:ext cx="8307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CHUYỆN VỀ NỘI DUNG BÀI HÁT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36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">
        <p:circle/>
      </p:transition>
    </mc:Choice>
    <mc:Fallback xmlns="">
      <p:transition spd="slow" advTm="1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586"/>
            <a:ext cx="12192001" cy="68434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42640" y="1300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7" name="TextBox 6"/>
          <p:cNvSpPr txBox="1"/>
          <p:nvPr/>
        </p:nvSpPr>
        <p:spPr>
          <a:xfrm>
            <a:off x="244580" y="632340"/>
            <a:ext cx="1145531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GIỚI THIỆU TÊN BÀI THƠ, TÊN TÁC GIẢ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ĐỌC DIỄN CẢM  LẦN 1: KHÔNG SỬ DỤNG TRANH MINH HỌA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ĐỌC DIỄN CẢM LẦN 2: SỬ DỤNG TRANH MINH HỌA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44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">
        <p:circle/>
      </p:transition>
    </mc:Choice>
    <mc:Fallback xmlns="">
      <p:transition spd="slow" advTm="100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sua 111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40" y="0"/>
            <a:ext cx="3251518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5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121" y="1671320"/>
            <a:ext cx="15652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265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">
        <p:circle/>
      </p:transition>
    </mc:Choice>
    <mc:Fallback xmlns="">
      <p:transition spd="slow" advTm="1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11111E-6 C 1.94444E-6 1.11111E-6 0.00243 -0.01689 0.00312 -0.01666 C 0.00381 -0.01643 1.94444E-6 1.11111E-6 1.94444E-6 1.11111E-6 Z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IMG_42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577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069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">
        <p:circle/>
      </p:transition>
    </mc:Choice>
    <mc:Fallback xmlns="">
      <p:transition spd="slow" advTm="100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IMG_42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8344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507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">
        <p:circle/>
      </p:transition>
    </mc:Choice>
    <mc:Fallback xmlns="">
      <p:transition spd="slow" advTm="1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43414"/>
          </a:xfrm>
        </p:spPr>
      </p:pic>
      <p:sp>
        <p:nvSpPr>
          <p:cNvPr id="7" name="TextBox 6"/>
          <p:cNvSpPr txBox="1"/>
          <p:nvPr/>
        </p:nvSpPr>
        <p:spPr>
          <a:xfrm>
            <a:off x="2158016" y="398281"/>
            <a:ext cx="8307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 THOẠI VỀ NỘI DUNG BÀI THƠ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760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">
        <p:circle/>
      </p:transition>
    </mc:Choice>
    <mc:Fallback xmlns="">
      <p:transition spd="slow" advTm="1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073088" y="1582133"/>
            <a:ext cx="33143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TRẺ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745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">
        <p:circle/>
      </p:transition>
    </mc:Choice>
    <mc:Fallback xmlns="">
      <p:transition spd="slow" advTm="1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SLIDE_TITLE" val="Trang bìa"/>
  <p:tag name="ISPRING_PLAYER_PLAYLIST_ID" val="1c028580129d8b2352767c3a7bd68590d65957e3"/>
  <p:tag name="GENSWF_ADVANCE_TIME" val="35.710"/>
  <p:tag name="TIMING" val="|0.284|2.039|2.25|2.577|2.119|2.002|2.717|2.984|2.952|4.397|4.462|4.12"/>
  <p:tag name="ISPRING_PLAYER_LAYOUT_TYPE" val="Full"/>
  <p:tag name="ISPRING_SLIDE_ID_2" val="{EB1E6A44-643D-434F-BC71-F0D0B9D66C0B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RESENTER_ID" val="{B3C8CB22-7556-425D-A685-79834BA7BE5D}"/>
  <p:tag name="GENSWF_SLIDE_TITLE" val="Video bài hát cả nhà thương nhau"/>
  <p:tag name="GENSWF_ADVANCE_TIME" val="154.403"/>
  <p:tag name="ISPRING_PLAYER_LAYOUT_TYPE" val="Video"/>
  <p:tag name="TIMING" val="|2.143"/>
  <p:tag name="ISPRING_SLIDE_ID_2" val="{26B11E92-A86A-47C5-8B41-3F1CF3CB800B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RESENTER_ID" val="{B3C8CB22-7556-425D-A685-79834BA7BE5D}"/>
  <p:tag name="GENSWF_SLIDE_TITLE" val="Trò chuyện dẫn dắt vào bài thơ"/>
  <p:tag name="ISPRING_PLAYER_LAYOUT_TYPE" val="Video"/>
  <p:tag name="ISPRING_PLAYER_PLAYLIST_ID" val="1c028580129d8b2352767c3a7bd68590d65957e3"/>
  <p:tag name="TIMING" val="|1.355"/>
  <p:tag name="ISPRING_SLIDE_ID_2" val="{B3D7C875-25EA-4AB2-927B-2C10CF58B753}"/>
  <p:tag name="GENSWF_ADVANCE_TIME" val="43.53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RESENTER_ID" val="{B3C8CB22-7556-425D-A685-79834BA7BE5D}"/>
  <p:tag name="GENSWF_SLIDE_TITLE" val="Giáo dục trẻ"/>
  <p:tag name="ISPRING_PLAYER_LAYOUT_TYPE" val="Video"/>
  <p:tag name="ISPRING_PLAYER_PLAYLIST_ID" val="1c028580129d8b2352767c3a7bd68590d65957e3"/>
  <p:tag name="TIMING" val="|7.764"/>
  <p:tag name="ISPRING_SLIDE_ID_2" val="{0F5D87ED-CBB4-4036-99C1-197A7A82D71F}"/>
  <p:tag name="GENSWF_ADVANCE_TIME" val="37.74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RESENTER_ID" val="{B3C8CB22-7556-425D-A685-79834BA7BE5D}"/>
  <p:tag name="GENSWF_SLIDE_TITLE" val="Giáo dục trẻ"/>
  <p:tag name="ISPRING_PLAYER_LAYOUT_TYPE" val="Video"/>
  <p:tag name="ISPRING_PLAYER_PLAYLIST_ID" val="1c028580129d8b2352767c3a7bd68590d65957e3"/>
  <p:tag name="TIMING" val="|7.764"/>
  <p:tag name="ISPRING_SLIDE_ID_2" val="{0F5D87ED-CBB4-4036-99C1-197A7A82D71F}"/>
  <p:tag name="GENSWF_ADVANCE_TIME" val="37.74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122</Words>
  <Application>Microsoft Office PowerPoint</Application>
  <PresentationFormat>Widescreen</PresentationFormat>
  <Paragraphs>23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13</cp:revision>
  <dcterms:created xsi:type="dcterms:W3CDTF">2022-12-06T03:36:25Z</dcterms:created>
  <dcterms:modified xsi:type="dcterms:W3CDTF">2023-05-25T14:04:14Z</dcterms:modified>
</cp:coreProperties>
</file>