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323" r:id="rId3"/>
    <p:sldId id="334" r:id="rId4"/>
    <p:sldId id="335" r:id="rId5"/>
    <p:sldId id="336" r:id="rId6"/>
    <p:sldId id="337" r:id="rId7"/>
    <p:sldId id="343" r:id="rId8"/>
    <p:sldId id="333" r:id="rId9"/>
    <p:sldId id="341" r:id="rId10"/>
    <p:sldId id="3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80225-758B-A1E5-9B4B-EB5B35F6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DD03B535-F1B6-12CA-D9C6-0B69EA7C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9897"/>
            <a:ext cx="12192000" cy="683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5E655-4737-6E86-0856-1E985747CEEE}"/>
              </a:ext>
            </a:extLst>
          </p:cNvPr>
          <p:cNvSpPr txBox="1">
            <a:spLocks/>
          </p:cNvSpPr>
          <p:nvPr/>
        </p:nvSpPr>
        <p:spPr>
          <a:xfrm>
            <a:off x="0" y="2153328"/>
            <a:ext cx="12192000" cy="38500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 VỰC PHÁT TRIỂN THẨM MĨ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Lứa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4- 5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6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110" y="1465254"/>
            <a:ext cx="4177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378BE-F8E0-ABFB-955E-63D50826A49C}"/>
              </a:ext>
            </a:extLst>
          </p:cNvPr>
          <p:cNvSpPr txBox="1"/>
          <p:nvPr/>
        </p:nvSpPr>
        <p:spPr>
          <a:xfrm>
            <a:off x="772363" y="1951672"/>
            <a:ext cx="11423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“Em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6"/>
            <a:ext cx="12192000" cy="6871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167" y="1035336"/>
            <a:ext cx="86417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</a:t>
            </a:r>
            <a:r>
              <a:rPr lang="en-US" sz="2800" b="1" dirty="0" err="1" smtClean="0"/>
              <a:t>Đàm</a:t>
            </a:r>
            <a:r>
              <a:rPr lang="en-US" sz="2800" b="1" dirty="0" smtClean="0"/>
              <a:t> </a:t>
            </a:r>
            <a:r>
              <a:rPr lang="en-US" sz="2800" b="1" dirty="0" err="1"/>
              <a:t>thoại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dung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hát</a:t>
            </a:r>
            <a:r>
              <a:rPr lang="en-US" sz="2800" b="1" dirty="0"/>
              <a:t>: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,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ôxi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hít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lành</a:t>
            </a:r>
            <a:r>
              <a:rPr lang="en-US" sz="2800" dirty="0"/>
              <a:t>.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ngọt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?</a:t>
            </a:r>
          </a:p>
          <a:p>
            <a:pPr algn="ctr">
              <a:spcBef>
                <a:spcPts val="1200"/>
              </a:spcBef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7881" y="1129578"/>
            <a:ext cx="7908553" cy="502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màu sáp.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màu nước.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nhiều nguyên liệu khác nhau.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in 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ts val="2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6682" y="1522366"/>
            <a:ext cx="82424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vẽ, khảm tranh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4260" y="1031484"/>
            <a:ext cx="81909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DD03-09E3-9369-269C-7EB8D9C00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2" b="3679"/>
          <a:stretch/>
        </p:blipFill>
        <p:spPr>
          <a:xfrm>
            <a:off x="0" y="11591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245BE-16B6-D5C6-7807-817DCCEFF48D}"/>
              </a:ext>
            </a:extLst>
          </p:cNvPr>
          <p:cNvSpPr/>
          <p:nvPr/>
        </p:nvSpPr>
        <p:spPr>
          <a:xfrm>
            <a:off x="3309871" y="1521617"/>
            <a:ext cx="5215944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3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477CF-5AB0-E396-AD42-68F181CF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28E93-31EB-104D-D7B7-C8982906DAE6}"/>
              </a:ext>
            </a:extLst>
          </p:cNvPr>
          <p:cNvSpPr/>
          <p:nvPr/>
        </p:nvSpPr>
        <p:spPr>
          <a:xfrm>
            <a:off x="1" y="2200872"/>
            <a:ext cx="12192000" cy="15773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TRƯNG BÀY SẢN PHẨM CỦA BÉ:</a:t>
            </a:r>
          </a:p>
          <a:p>
            <a:pPr algn="ctr">
              <a:spcBef>
                <a:spcPts val="1200"/>
              </a:spcBef>
            </a:pP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5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56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ác</a:t>
            </a:r>
            <a:r>
              <a:rPr lang="en-US" sz="5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5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endParaRPr lang="en-US" sz="5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4" y="-13746"/>
            <a:ext cx="12192000" cy="6871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876" y="222859"/>
            <a:ext cx="983945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39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576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NMT</cp:lastModifiedBy>
  <cp:revision>44</cp:revision>
  <dcterms:created xsi:type="dcterms:W3CDTF">2021-11-23T14:46:44Z</dcterms:created>
  <dcterms:modified xsi:type="dcterms:W3CDTF">2024-01-18T06:06:31Z</dcterms:modified>
</cp:coreProperties>
</file>