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68" r:id="rId3"/>
    <p:sldId id="271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7"/>
  </p:normalViewPr>
  <p:slideViewPr>
    <p:cSldViewPr snapToGrid="0" snapToObjects="1">
      <p:cViewPr varScale="1">
        <p:scale>
          <a:sx n="85" d="100"/>
          <a:sy n="85" d="100"/>
        </p:scale>
        <p:origin x="-70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78744B-6DB6-7E4B-8CB2-B9D7D6CC8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CB6FC19-20E9-2749-A4AA-0C25C807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85E708-E523-A345-8313-8F5C520D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1578B2-C551-DF46-B45D-F728C3B8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7F4594-4519-6843-8C6D-0AF8E299A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617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8BE769-FC95-6949-B04F-36D68F90D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23C2491-0575-984F-B83D-9B99A1D8C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2BE199-162C-4845-93F3-72688863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BFA1D1-3256-0247-A5B9-C00DE44B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BEEE30-D209-0145-AE18-42E739D0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3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1CCD9F3-5FDB-2F4F-BF1C-FA1BE604F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AB5ABEB-D900-0944-8EA8-5AF1F5D6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ED49D0-9126-1C4F-B0DC-5F68465A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3D27E8-9428-2845-B5B5-A773D74A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839050-A9FE-F540-8C73-5FC207CE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933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3D6F02-9551-E74C-A2A5-110AE713C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7D1668-1985-9043-A9AF-833B26F54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ED1A8C-B6D1-4C45-9F29-1E302134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E2B1D6-1289-754E-BB26-1E28049C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20072D-FF16-C449-B926-D62D7695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40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0ECDDF-06C3-4B46-8CFE-8144597C5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B24586-D573-474E-A6F5-B8E4CDF49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E368BA-32A2-B643-932E-B7E27BA9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64A77-F6FE-3942-8462-61ED9F406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1849C6-FD15-6F40-9015-E0046C2BB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337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78C559-1F2A-E342-B67C-F6781BAFB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E55D7A-525E-A04B-A320-2D1FEE6D3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A82BCC-F9FA-EA4B-96AB-57F5272B7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41539E-FFBE-4045-A1E2-C9EDDB3F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293776F-1ADE-2246-90B6-979D00490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7422DAF-93BD-8549-9A4F-5C95193B1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596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87C732-8F78-4741-870D-2769A111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74A4F5-BB65-BD45-9B3A-F918AAC5E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3D02559-740B-F740-9B79-87AE2F0F1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2A6A5BB-02A7-E940-825F-A3E7BAA0E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F243E8-935D-3A42-8DE5-FC02AF66C4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EB845AA-82A8-314F-8609-8FDAF24EF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60F1D5E-7080-A741-AB45-B384978DF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EFD8034-4CAE-9D43-8F7D-DD9742E5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03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D8EAB6-69BB-DB43-915C-07B31111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6E807E9-037B-014B-B42A-33B00BF3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2815C84-A633-D245-9655-5158BB7F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EFBEE8D-F3CD-664B-A231-0D42D0DE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107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788D9E3-5FEA-8145-A15E-E0A3A595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48295EA-2E93-AC4E-BF0A-AC264678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B32CA2-4E79-9C4C-8C52-E6E6BE0F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236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C3C99A-CEF2-AD46-8B9D-957404585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512146-D919-6B40-82B7-ACB697CD8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4434728-4022-414D-8F4C-794CB77D1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CC7DD38-CE9B-F342-BE00-2743BF57A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42D846B-286F-C641-923C-ED8903FB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3A804AD-8D33-4A49-97DB-6275D7C1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30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372BA3-F90D-894B-BC6C-A3F50FFB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63788B3-FAD8-6449-BB76-79B2546FA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DE5370C-2786-7243-B641-36E168D78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37624D5-A369-8244-8186-FADD86E3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5BC458-796D-EC45-BDEE-5ED7ECDF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83E1C91-6AE9-8A43-B64C-DD20A800D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487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774F20C-B99A-DE4E-852D-11103CF2D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54D019A-3C52-6645-A04D-7991D500F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C128A6-C0FB-F14C-ACD6-25A07E054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3B7E2-18C7-B943-B6E1-D7A363AF0D9B}" type="datetimeFigureOut">
              <a:rPr lang="vi-VN" smtClean="0"/>
              <a:t>25/12/2023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3DFBF7-535D-814D-AEBD-8997D120D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5E0643-E804-9B45-8E47-0F0A7EF32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81194-0F92-D24F-A8B4-A79A933592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376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064000" y="-152400"/>
            <a:ext cx="16256000" cy="7010400"/>
            <a:chOff x="-3048000" y="-152400"/>
            <a:chExt cx="12192000" cy="7010400"/>
          </a:xfrm>
        </p:grpSpPr>
        <p:pic>
          <p:nvPicPr>
            <p:cNvPr id="3080" name="Picture 8" descr="Hình ảnh Nền Toán Học, Toán Học Vector Nền Và Tập Tin Tải về Miễn Phí |  Pngtre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048000" y="-152400"/>
              <a:ext cx="12192000" cy="701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5" name="Text Box 6"/>
            <p:cNvSpPr txBox="1">
              <a:spLocks noChangeArrowheads="1"/>
            </p:cNvSpPr>
            <p:nvPr/>
          </p:nvSpPr>
          <p:spPr bwMode="auto">
            <a:xfrm>
              <a:off x="4524952" y="533401"/>
              <a:ext cx="13854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vi-VN" altLang="vi-VN" sz="1800" b="1" u="sng">
                <a:solidFill>
                  <a:srgbClr val="0000FF"/>
                </a:solidFill>
              </a:endParaRPr>
            </a:p>
          </p:txBody>
        </p:sp>
        <p:sp>
          <p:nvSpPr>
            <p:cNvPr id="3076" name="Text Box 7"/>
            <p:cNvSpPr txBox="1">
              <a:spLocks noChangeArrowheads="1"/>
            </p:cNvSpPr>
            <p:nvPr/>
          </p:nvSpPr>
          <p:spPr bwMode="auto">
            <a:xfrm>
              <a:off x="2300001" y="2131743"/>
              <a:ext cx="522186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vi-VN" sz="4000" b="1" dirty="0" err="1" smtClean="0">
                  <a:solidFill>
                    <a:srgbClr val="7030A0"/>
                  </a:solidFill>
                  <a:latin typeface="Times New Roman" pitchFamily="18" charset="0"/>
                </a:rPr>
                <a:t>Lĩnh</a:t>
              </a:r>
              <a:r>
                <a:rPr lang="en-US" altLang="vi-VN" sz="4000" b="1" dirty="0" smtClean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altLang="vi-VN" sz="4000" b="1" dirty="0" err="1" smtClean="0">
                  <a:solidFill>
                    <a:srgbClr val="7030A0"/>
                  </a:solidFill>
                  <a:latin typeface="Times New Roman" pitchFamily="18" charset="0"/>
                </a:rPr>
                <a:t>Vực</a:t>
              </a:r>
              <a:r>
                <a:rPr lang="en-US" altLang="vi-VN" sz="4000" b="1" dirty="0" smtClean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altLang="vi-VN" sz="4000" b="1" dirty="0" err="1" smtClean="0">
                  <a:solidFill>
                    <a:srgbClr val="7030A0"/>
                  </a:solidFill>
                  <a:latin typeface="Times New Roman" pitchFamily="18" charset="0"/>
                </a:rPr>
                <a:t>Phát</a:t>
              </a:r>
              <a:r>
                <a:rPr lang="en-US" altLang="vi-VN" sz="4000" b="1" dirty="0" smtClean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altLang="vi-VN" sz="4000" b="1" dirty="0" err="1" smtClean="0">
                  <a:solidFill>
                    <a:srgbClr val="7030A0"/>
                  </a:solidFill>
                  <a:latin typeface="Times New Roman" pitchFamily="18" charset="0"/>
                </a:rPr>
                <a:t>triển</a:t>
              </a:r>
              <a:r>
                <a:rPr lang="en-US" altLang="vi-VN" sz="4000" b="1" dirty="0" smtClean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altLang="vi-VN" sz="4000" b="1" dirty="0" err="1" smtClean="0">
                  <a:solidFill>
                    <a:srgbClr val="7030A0"/>
                  </a:solidFill>
                  <a:latin typeface="Times New Roman" pitchFamily="18" charset="0"/>
                </a:rPr>
                <a:t>nhận</a:t>
              </a:r>
              <a:r>
                <a:rPr lang="en-US" altLang="vi-VN" sz="4000" b="1" dirty="0" smtClean="0">
                  <a:solidFill>
                    <a:srgbClr val="7030A0"/>
                  </a:solidFill>
                  <a:latin typeface="Times New Roman" pitchFamily="18" charset="0"/>
                </a:rPr>
                <a:t> </a:t>
              </a:r>
              <a:r>
                <a:rPr lang="en-US" altLang="vi-VN" sz="4000" b="1" dirty="0" err="1" smtClean="0">
                  <a:solidFill>
                    <a:srgbClr val="7030A0"/>
                  </a:solidFill>
                  <a:latin typeface="Times New Roman" pitchFamily="18" charset="0"/>
                </a:rPr>
                <a:t>thức</a:t>
              </a:r>
              <a:endParaRPr lang="en-US" altLang="vi-VN" sz="4000" b="1" dirty="0">
                <a:solidFill>
                  <a:srgbClr val="7030A0"/>
                </a:solidFill>
                <a:latin typeface="Times New Roman" pitchFamily="18" charset="0"/>
              </a:endParaRPr>
            </a:p>
          </p:txBody>
        </p:sp>
        <p:sp>
          <p:nvSpPr>
            <p:cNvPr id="3077" name="Text Box 8"/>
            <p:cNvSpPr txBox="1">
              <a:spLocks noChangeArrowheads="1"/>
            </p:cNvSpPr>
            <p:nvPr/>
          </p:nvSpPr>
          <p:spPr bwMode="auto">
            <a:xfrm>
              <a:off x="2689225" y="3268663"/>
              <a:ext cx="184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1800"/>
            </a:p>
          </p:txBody>
        </p:sp>
        <p:sp>
          <p:nvSpPr>
            <p:cNvPr id="3078" name="Text Box 9"/>
            <p:cNvSpPr txBox="1">
              <a:spLocks noChangeArrowheads="1"/>
            </p:cNvSpPr>
            <p:nvPr/>
          </p:nvSpPr>
          <p:spPr bwMode="auto">
            <a:xfrm>
              <a:off x="1744664" y="3268663"/>
              <a:ext cx="6332537" cy="29854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en-US" altLang="vi-VN" sz="3600" b="1" i="1" dirty="0" err="1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</a:rPr>
                <a:t>Đề</a:t>
              </a:r>
              <a:r>
                <a:rPr lang="en-US" altLang="vi-VN" sz="3600" b="1" i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vi-VN" sz="3600" b="1" i="1" dirty="0" err="1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</a:rPr>
                <a:t>tài</a:t>
              </a:r>
              <a:r>
                <a:rPr lang="en-US" altLang="vi-VN" sz="3600" b="1" i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</a:rPr>
                <a:t>: </a:t>
              </a:r>
              <a:r>
                <a:rPr lang="vi-VN" altLang="vi-VN" sz="3600" b="1" i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</a:rPr>
                <a:t>So sánh, sắp thứ tự về chiều cao của 3 đối tượng theo chiều tăng hoặc giảm dần để hình thành mối quan hệ hơn nhất và kém </a:t>
              </a:r>
              <a:r>
                <a:rPr lang="vi-VN" altLang="vi-VN" sz="3600" b="1" i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</a:rPr>
                <a:t>nhất</a:t>
              </a:r>
              <a:endParaRPr lang="en-US" altLang="vi-VN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vi-VN" altLang="vi-VN" sz="1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vi-VN" altLang="vi-VN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L</a:t>
              </a:r>
              <a:r>
                <a:rPr lang="en-US" altLang="vi-VN" sz="2800" b="1" dirty="0" err="1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ứa</a:t>
              </a:r>
              <a:r>
                <a:rPr lang="en-US" altLang="vi-VN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tuổi</a:t>
              </a:r>
              <a:r>
                <a:rPr lang="en-US" altLang="vi-VN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: 4 – 5 </a:t>
              </a:r>
              <a:r>
                <a:rPr lang="en-US" altLang="vi-VN" sz="2800" b="1" dirty="0" err="1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tuổi</a:t>
              </a:r>
              <a:endPara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Box 4"/>
            <p:cNvSpPr txBox="1"/>
            <p:nvPr/>
          </p:nvSpPr>
          <p:spPr>
            <a:xfrm>
              <a:off x="2362200" y="663714"/>
              <a:ext cx="464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vi-V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UBND QUẬN LONG BIÊN</a:t>
              </a:r>
            </a:p>
            <a:p>
              <a:pPr algn="ctr"/>
              <a:r>
                <a:rPr lang="vi-V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 MẦM NON LONG BIÊN A</a:t>
              </a:r>
              <a:endPara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6112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99026474-D5CC-1549-ABEB-C09D1B716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1052514"/>
            <a:ext cx="1079500" cy="5184775"/>
          </a:xfrm>
          <a:prstGeom prst="rect">
            <a:avLst/>
          </a:prstGeom>
          <a:solidFill>
            <a:srgbClr val="EF03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5DEE7A5B-7534-6448-BFB6-F08A62D99545}"/>
              </a:ext>
            </a:extLst>
          </p:cNvPr>
          <p:cNvCxnSpPr/>
          <p:nvPr/>
        </p:nvCxnSpPr>
        <p:spPr>
          <a:xfrm>
            <a:off x="3287714" y="6237288"/>
            <a:ext cx="540067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6E44EDAE-8EA3-0F45-B3BD-AE02BB85B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1268414"/>
            <a:ext cx="1079500" cy="496887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5F81FF84-B5DF-3A4C-A28F-4620CAAF7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1487489"/>
            <a:ext cx="1079500" cy="4752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8" name="Left Arrow 7">
            <a:extLst>
              <a:ext uri="{FF2B5EF4-FFF2-40B4-BE49-F238E27FC236}">
                <a16:creationId xmlns="" xmlns:a16="http://schemas.microsoft.com/office/drawing/2014/main" id="{A8EBCBC3-8EA6-2A40-A1E5-32529346CF87}"/>
              </a:ext>
            </a:extLst>
          </p:cNvPr>
          <p:cNvSpPr/>
          <p:nvPr/>
        </p:nvSpPr>
        <p:spPr>
          <a:xfrm>
            <a:off x="5845175" y="1052513"/>
            <a:ext cx="541338" cy="215900"/>
          </a:xfrm>
          <a:prstGeom prst="left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1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repeatCount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21184E-6 L -0.07674 -0.0050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7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repeatCount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022E-7 L -0.07673 -2.96022E-7 " pathEditMode="relative" rAng="0" ptsTypes="AA">
                                      <p:cBhvr>
                                        <p:cTn id="44" dur="1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1" grpId="0" animBg="1"/>
      <p:bldP spid="11" grpId="1" animBg="1"/>
      <p:bldP spid="13" grpId="0" animBg="1"/>
      <p:bldP spid="8" grpId="0" animBg="1"/>
      <p:bldP spid="8" grpId="1" animBg="1"/>
      <p:bldP spid="8" grpId="2" animBg="1"/>
      <p:bldP spid="8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A3E9E978-2B9F-6146-9ECA-D23AB5FBC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836614"/>
            <a:ext cx="1079500" cy="5387975"/>
          </a:xfrm>
          <a:prstGeom prst="rect">
            <a:avLst/>
          </a:prstGeom>
          <a:solidFill>
            <a:srgbClr val="EF03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D67F2D30-0AC7-E14A-A8BB-7B1EFF0405BE}"/>
              </a:ext>
            </a:extLst>
          </p:cNvPr>
          <p:cNvCxnSpPr/>
          <p:nvPr/>
        </p:nvCxnSpPr>
        <p:spPr>
          <a:xfrm>
            <a:off x="3287714" y="6237288"/>
            <a:ext cx="540067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D4A697C5-9D92-904C-96C5-6702E1FC4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525" y="1130300"/>
            <a:ext cx="1079500" cy="509428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9A7AC075-17A6-4843-93F4-23D00E789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1484314"/>
            <a:ext cx="1079500" cy="4752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12179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8" grpId="1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487DED7C-769E-474E-8392-6A05ED154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836614"/>
            <a:ext cx="1079500" cy="5387975"/>
          </a:xfrm>
          <a:prstGeom prst="rect">
            <a:avLst/>
          </a:prstGeom>
          <a:solidFill>
            <a:srgbClr val="EF03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27E4515E-CCEE-9141-87DE-79DE4C8BA3BE}"/>
              </a:ext>
            </a:extLst>
          </p:cNvPr>
          <p:cNvCxnSpPr/>
          <p:nvPr/>
        </p:nvCxnSpPr>
        <p:spPr>
          <a:xfrm>
            <a:off x="3287714" y="6237288"/>
            <a:ext cx="540067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FD712EAF-F22D-9244-B73D-3C045D8DD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1130300"/>
            <a:ext cx="1079500" cy="509428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3917EF23-E109-1542-8C9B-25A97173E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1471614"/>
            <a:ext cx="1079500" cy="4752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2" name="Right Arrow 1">
            <a:extLst>
              <a:ext uri="{FF2B5EF4-FFF2-40B4-BE49-F238E27FC236}">
                <a16:creationId xmlns="" xmlns:a16="http://schemas.microsoft.com/office/drawing/2014/main" id="{FC947276-6B37-CF49-B1A8-1D6C86D569B3}"/>
              </a:ext>
            </a:extLst>
          </p:cNvPr>
          <p:cNvSpPr/>
          <p:nvPr/>
        </p:nvSpPr>
        <p:spPr>
          <a:xfrm>
            <a:off x="4519613" y="889000"/>
            <a:ext cx="488950" cy="241300"/>
          </a:xfrm>
          <a:prstGeom prst="right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="" xmlns:a16="http://schemas.microsoft.com/office/drawing/2014/main" id="{5DEFB755-E37C-1B46-9726-6BB5CD37777B}"/>
              </a:ext>
            </a:extLst>
          </p:cNvPr>
          <p:cNvSpPr/>
          <p:nvPr/>
        </p:nvSpPr>
        <p:spPr>
          <a:xfrm>
            <a:off x="3287714" y="1201740"/>
            <a:ext cx="395287" cy="204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repeatCount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1 -0.00416 L 0.04322 -0.0041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repeatCount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0.04843 -0.0007 " pathEditMode="relative" rAng="0" ptsTypes="AA">
                                      <p:cBhvr>
                                        <p:cTn id="39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8" grpId="1" animBg="1"/>
      <p:bldP spid="11" grpId="0" animBg="1"/>
      <p:bldP spid="13" grpId="0" animBg="1"/>
      <p:bldP spid="2" grpId="0" animBg="1"/>
      <p:bldP spid="2" grpId="1" animBg="1"/>
      <p:bldP spid="2" grpId="2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054A2778-BACF-C640-BD6D-D76F6BFCA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849314"/>
            <a:ext cx="1079500" cy="5387975"/>
          </a:xfrm>
          <a:prstGeom prst="rect">
            <a:avLst/>
          </a:prstGeom>
          <a:solidFill>
            <a:srgbClr val="EF03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1FE97C0B-28B8-2542-9E6F-26A601E05B51}"/>
              </a:ext>
            </a:extLst>
          </p:cNvPr>
          <p:cNvCxnSpPr/>
          <p:nvPr/>
        </p:nvCxnSpPr>
        <p:spPr>
          <a:xfrm>
            <a:off x="3287714" y="6237288"/>
            <a:ext cx="540067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83016DC1-3086-5B40-9C08-A07495252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4" y="1127125"/>
            <a:ext cx="1081087" cy="509428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4F272AFC-F0D5-494E-BB28-94A9DAD53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1457325"/>
            <a:ext cx="1079500" cy="47513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04029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1" grpId="0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825354B1-18D5-364A-BBEA-D095323FE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0" y="849314"/>
            <a:ext cx="1079500" cy="5387975"/>
          </a:xfrm>
          <a:prstGeom prst="rect">
            <a:avLst/>
          </a:prstGeom>
          <a:solidFill>
            <a:srgbClr val="EF03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96C995B8-8CA9-CF4C-B992-9C2EEE29322C}"/>
              </a:ext>
            </a:extLst>
          </p:cNvPr>
          <p:cNvCxnSpPr/>
          <p:nvPr/>
        </p:nvCxnSpPr>
        <p:spPr>
          <a:xfrm>
            <a:off x="3287714" y="6237288"/>
            <a:ext cx="540067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1CC70964-1CBA-964D-AB03-B966F6A9F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4" y="1150939"/>
            <a:ext cx="1081087" cy="509428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7C252B5F-1C0C-C643-A70F-975ECEDAA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114" y="1484314"/>
            <a:ext cx="1081087" cy="4752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2" name="Right Arrow 1">
            <a:extLst>
              <a:ext uri="{FF2B5EF4-FFF2-40B4-BE49-F238E27FC236}">
                <a16:creationId xmlns="" xmlns:a16="http://schemas.microsoft.com/office/drawing/2014/main" id="{42E1AF35-2F71-D749-A8AB-8391945BC6EB}"/>
              </a:ext>
            </a:extLst>
          </p:cNvPr>
          <p:cNvSpPr/>
          <p:nvPr/>
        </p:nvSpPr>
        <p:spPr>
          <a:xfrm>
            <a:off x="3565519" y="849313"/>
            <a:ext cx="360362" cy="177800"/>
          </a:xfrm>
          <a:prstGeom prst="right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Left Arrow 3">
            <a:extLst>
              <a:ext uri="{FF2B5EF4-FFF2-40B4-BE49-F238E27FC236}">
                <a16:creationId xmlns="" xmlns:a16="http://schemas.microsoft.com/office/drawing/2014/main" id="{C9C6F12C-51CB-8D40-9919-BAADFA3F6680}"/>
              </a:ext>
            </a:extLst>
          </p:cNvPr>
          <p:cNvSpPr/>
          <p:nvPr/>
        </p:nvSpPr>
        <p:spPr>
          <a:xfrm>
            <a:off x="7131061" y="1150938"/>
            <a:ext cx="438150" cy="1905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8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repeatCount="3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8281 0.00625 " pathEditMode="relative" rAng="0" ptsTypes="AA">
                                      <p:cBhvr>
                                        <p:cTn id="19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1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repeatCount="3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-0.08294 0.00324 " pathEditMode="relative" rAng="0" ptsTypes="AA">
                                      <p:cBhvr>
                                        <p:cTn id="4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54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8" grpId="1" animBg="1"/>
      <p:bldP spid="11" grpId="0" animBg="1"/>
      <p:bldP spid="13" grpId="0" animBg="1"/>
      <p:bldP spid="2" grpId="0" animBg="1"/>
      <p:bldP spid="2" grpId="1" animBg="1"/>
      <p:bldP spid="2" grpId="2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1933C980-4872-F748-8BB0-0CDD808C3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849314"/>
            <a:ext cx="1079500" cy="5387975"/>
          </a:xfrm>
          <a:prstGeom prst="rect">
            <a:avLst/>
          </a:prstGeom>
          <a:solidFill>
            <a:srgbClr val="EF03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7963CBE4-3FF6-2B4B-AE66-9C12B3481F91}"/>
              </a:ext>
            </a:extLst>
          </p:cNvPr>
          <p:cNvCxnSpPr/>
          <p:nvPr/>
        </p:nvCxnSpPr>
        <p:spPr>
          <a:xfrm>
            <a:off x="3287714" y="6237288"/>
            <a:ext cx="540067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5374B19F-1113-4D47-812F-FE1CC18F3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1150939"/>
            <a:ext cx="1081088" cy="509428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B27A567E-A4DC-3740-834E-048500FEA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0" y="1484314"/>
            <a:ext cx="1081088" cy="4752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4475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1" grpId="0" animBg="1"/>
      <p:bldP spid="11" grpId="1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Custom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 Nguyen</dc:creator>
  <cp:lastModifiedBy>Admin</cp:lastModifiedBy>
  <cp:revision>6</cp:revision>
  <dcterms:created xsi:type="dcterms:W3CDTF">2023-12-17T09:24:21Z</dcterms:created>
  <dcterms:modified xsi:type="dcterms:W3CDTF">2023-12-25T05:35:37Z</dcterms:modified>
</cp:coreProperties>
</file>