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51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7719-B5D8-4885-A4FA-A98DA2FED94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6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gif"/><Relationship Id="rId5" Type="http://schemas.openxmlformats.org/officeDocument/2006/relationships/image" Target="../media/image22.gif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image" Target="../media/image6.jpg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5524" y="2028613"/>
            <a:ext cx="3301341" cy="83492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8125" y="2828835"/>
            <a:ext cx="6015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7259" y="137145"/>
            <a:ext cx="575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5524" y="4336263"/>
            <a:ext cx="41122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24 - 36 tháng</a:t>
            </a:r>
            <a:endParaRPr lang="en-US" sz="2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4850" y="4981916"/>
            <a:ext cx="4819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</a:t>
            </a:r>
            <a:r>
              <a:rPr lang="en-US" sz="2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6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2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3483" y="1198294"/>
            <a:ext cx="668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66"/>
                </a:solidFill>
                <a:latin typeface="+mj-lt"/>
              </a:rPr>
              <a:t>LĨNH VỰC PHÁT TRIỂN NGÔN NGỮ</a:t>
            </a:r>
            <a:endParaRPr lang="en-US" sz="2800" b="1" dirty="0">
              <a:solidFill>
                <a:srgbClr val="FF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67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48" r="99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76"/>
            <a:ext cx="2559174" cy="282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77" y="1487757"/>
            <a:ext cx="2339439" cy="2716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9" y="3953741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7" y="3953741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41" y="-1083993"/>
            <a:ext cx="4572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1" y="4438650"/>
            <a:ext cx="45720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81" y="411999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5 -4.0740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54" y="-911116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2" y="4251153"/>
            <a:ext cx="3142134" cy="245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08" y="5026877"/>
            <a:ext cx="2931704" cy="1637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48" y="5751497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66" y="-96543"/>
            <a:ext cx="4168093" cy="4851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3741" y="2070847"/>
            <a:ext cx="4504763" cy="1037151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948" y="3251374"/>
            <a:ext cx="7017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27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48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2018-11-15T15:24:08Z</dcterms:created>
  <dcterms:modified xsi:type="dcterms:W3CDTF">2023-12-25T05:14:07Z</dcterms:modified>
</cp:coreProperties>
</file>