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11"/>
  </p:notesMasterIdLst>
  <p:sldIdLst>
    <p:sldId id="332" r:id="rId5"/>
    <p:sldId id="331" r:id="rId6"/>
    <p:sldId id="333" r:id="rId7"/>
    <p:sldId id="317" r:id="rId8"/>
    <p:sldId id="277" r:id="rId9"/>
    <p:sldId id="31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0C015F"/>
    <a:srgbClr val="660066"/>
    <a:srgbClr val="FFFFCC"/>
    <a:srgbClr val="FF0066"/>
    <a:srgbClr val="00FFFF"/>
    <a:srgbClr val="FFCC66"/>
    <a:srgbClr val="B3B5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31" autoAdjust="0"/>
  </p:normalViewPr>
  <p:slideViewPr>
    <p:cSldViewPr>
      <p:cViewPr varScale="1">
        <p:scale>
          <a:sx n="79" d="100"/>
          <a:sy n="79" d="100"/>
        </p:scale>
        <p:origin x="11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70E02-63F8-47F7-BC46-16CC9C467AA8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A5722-E253-4C90-B1FF-125D27A8C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0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8A003-8D26-43EE-ABEF-B7960CDDBD5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3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4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C5CE3D-543F-40E8-9E8E-24DA6883C777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A50E86-B99B-4A01-9FB9-BFAF834C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0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77AE-830A-476E-A45D-89EC3B2823D5}" type="datetimeFigureOut">
              <a:rPr lang="en-US" smtClean="0">
                <a:solidFill>
                  <a:prstClr val="black"/>
                </a:solidFill>
              </a:rPr>
              <a:pPr/>
              <a:t>25/12/2023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FB0F-05AC-4A0E-90C0-31F6EC15FD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505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5FE5-9C31-474A-9CB9-4227A9C2C58A}" type="datetimeFigureOut">
              <a:rPr lang="en-US" smtClean="0">
                <a:solidFill>
                  <a:prstClr val="white"/>
                </a:solidFill>
              </a:rPr>
              <a:pPr/>
              <a:t>25/12/2023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3749-7620-487C-A696-8A2929FDDB1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7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8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8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7CC0-3422-43B3-A8E9-541C7525244D}" type="datetimeFigureOut">
              <a:rPr lang="en-US" smtClean="0">
                <a:solidFill>
                  <a:prstClr val="white"/>
                </a:solidFill>
              </a:rPr>
              <a:pPr/>
              <a:t>25/12/2023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9129-6EC2-444E-BBD8-494F6B36F60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8634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3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083223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8CE9-6F59-4CCA-8FD3-36209A633E0E}" type="datetimeFigureOut">
              <a:rPr lang="en-US" smtClean="0">
                <a:solidFill>
                  <a:prstClr val="black"/>
                </a:solidFill>
              </a:rPr>
              <a:pPr/>
              <a:t>25/12/2023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7859-6055-425F-906F-2A3B336D66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16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A02C-C07A-42B2-B79F-02C6B7AFDC4A}" type="datetimeFigureOut">
              <a:rPr lang="en-US" smtClean="0">
                <a:solidFill>
                  <a:prstClr val="white"/>
                </a:solidFill>
              </a:rPr>
              <a:pPr/>
              <a:t>25/12/2023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E101-9F12-47EA-A007-E0178A45D3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4569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4A5D-F056-4B73-86EC-C18927AF0C01}" type="datetimeFigureOut">
              <a:rPr lang="en-US" smtClean="0">
                <a:solidFill>
                  <a:prstClr val="black"/>
                </a:solidFill>
              </a:rPr>
              <a:pPr/>
              <a:t>25/12/2023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7E01-4579-4246-8016-CCE2471236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6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BD9A5CE2-E722-4452-A487-0F32ED7B21FE}" type="datetimeFigureOut">
              <a:rPr lang="en-US" smtClean="0">
                <a:solidFill>
                  <a:prstClr val="black"/>
                </a:solidFill>
              </a:rPr>
              <a:pPr/>
              <a:t>25/12/2023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8F9D-CA56-4D01-874F-95CB72516D0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53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E3B127-2401-41FC-AA7B-9F021FB63527}" type="datetimeFigureOut">
              <a:rPr lang="en-US" smtClean="0">
                <a:solidFill>
                  <a:prstClr val="white"/>
                </a:solidFill>
              </a:rPr>
              <a:pPr/>
              <a:t>25/12/2023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4805960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F32E34-D4B7-4658-A751-D1194EEFC8A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6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16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9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84CB-E6BE-4F1A-9B67-1E0FD3369A06}" type="datetimeFigureOut">
              <a:rPr lang="en-US" smtClean="0">
                <a:solidFill>
                  <a:prstClr val="black"/>
                </a:solidFill>
              </a:rPr>
              <a:pPr/>
              <a:t>25/12/2023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2FDD-D6D4-497E-891F-76045519AC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70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2"/>
            <a:ext cx="1777470" cy="419457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6138-D9A2-40F5-9156-7DD2272E1787}" type="datetimeFigureOut">
              <a:rPr lang="en-US" smtClean="0">
                <a:solidFill>
                  <a:prstClr val="black"/>
                </a:solidFill>
              </a:rPr>
              <a:pPr/>
              <a:t>25/12/2023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929D-4256-42D6-B2F8-05246470797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05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55982-416F-4482-9FC8-5A37F46176B0}" type="datetimeFigureOut">
              <a:rPr lang="en-US"/>
              <a:pPr>
                <a:defRPr/>
              </a:pPr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2F1F3-FB67-4868-BF5E-C2855543D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84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C3D9-7377-4DCF-8192-DDB75364F003}" type="datetimeFigureOut">
              <a:rPr lang="en-US"/>
              <a:pPr>
                <a:defRPr/>
              </a:pPr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F4B8-8FC8-4DAF-9B9C-F5EE89F62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16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FAF7-7A75-4BAE-9DAC-5394A0410A23}" type="datetimeFigureOut">
              <a:rPr lang="en-US"/>
              <a:pPr>
                <a:defRPr/>
              </a:pPr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BE17C-054E-4823-B07B-023345121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F1D4-6579-435A-A1F9-0939ADFC0CC9}" type="datetimeFigureOut">
              <a:rPr lang="en-US"/>
              <a:pPr>
                <a:defRPr/>
              </a:pPr>
              <a:t>25/12/2023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BA203-C3A2-41A5-987B-52319A207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83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AD754-644A-4C79-B609-B3757C660D88}" type="datetimeFigureOut">
              <a:rPr lang="en-US"/>
              <a:pPr>
                <a:defRPr/>
              </a:pPr>
              <a:t>25/12/2023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28BE-FCD9-48D2-A103-101926393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15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AF184-C3B4-4C5B-98AE-5116566665A1}" type="datetimeFigureOut">
              <a:rPr lang="en-US"/>
              <a:pPr>
                <a:defRPr/>
              </a:pPr>
              <a:t>25/12/2023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51A84-86C7-453E-A290-6C956BB9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66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5EF9-554F-4840-A6E0-CEB25EAF5EC3}" type="datetimeFigureOut">
              <a:rPr lang="en-US"/>
              <a:pPr>
                <a:defRPr/>
              </a:pPr>
              <a:t>25/12/2023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38C5F-54F6-40F8-9799-FB42D54D6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8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068BF-0F97-4AE2-935C-AA3791B411BE}" type="datetimeFigureOut">
              <a:rPr lang="en-US"/>
              <a:pPr>
                <a:defRPr/>
              </a:pPr>
              <a:t>25/12/2023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CE49-4517-4254-8E48-268343302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07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3DC80-7D2A-4AE6-8C0F-392FCEEDA8E4}" type="datetimeFigureOut">
              <a:rPr lang="en-US"/>
              <a:pPr>
                <a:defRPr/>
              </a:pPr>
              <a:t>25/12/2023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7B995-4C56-4528-8730-9924C4CFF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5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6851-AEAD-4460-8448-0E3702CA85CE}" type="datetimeFigureOut">
              <a:rPr lang="en-US"/>
              <a:pPr>
                <a:defRPr/>
              </a:pPr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36BC5-E0E2-4C8B-93A0-63F3E9E1A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82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C8485-3C3A-42F3-9EC8-18BC9319AA78}" type="datetimeFigureOut">
              <a:rPr lang="en-US"/>
              <a:pPr>
                <a:defRPr/>
              </a:pPr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0C816-CDE8-4F7A-ADFE-507408D64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2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13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37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84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5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53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4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8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34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10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65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13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6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8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B8C211D-B2D0-45B7-B058-A20D34AB4153}" type="datetimeFigureOut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25/12/2023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4" y="4805960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60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2120C8-6A07-4692-9153-C4B44C52BE39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5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C1D3C6A-73E7-4D7F-9750-C529B30124F3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3E3A15A-BB26-4DC1-AF4A-F32E27F6E9CE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0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ownloads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7908" y="685800"/>
            <a:ext cx="7594092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NHIỆT LIỆT CHÀO MỪNG HỘI GIẢNG 20/11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545592" y="1314450"/>
            <a:ext cx="10210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eaLnBrk="1" hangingPunct="1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  <a:p>
            <a:pPr algn="ctr" defTabSz="914400"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20/11</a:t>
            </a:r>
          </a:p>
          <a:p>
            <a:pPr algn="ctr" defTabSz="914400"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MGB ( 3 - 4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ctr" defTabSz="914400"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20 - 25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Vũ Thị Phương Loan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2460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169"/>
          <p:cNvSpPr txBox="1">
            <a:spLocks noChangeArrowheads="1"/>
          </p:cNvSpPr>
          <p:nvPr/>
        </p:nvSpPr>
        <p:spPr>
          <a:xfrm>
            <a:off x="515938" y="253605"/>
            <a:ext cx="8229600" cy="607219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4B7C20"/>
                </a:solidFill>
              </a:rPr>
              <a:t>2 Ways to Record PowerPoint</a:t>
            </a:r>
            <a:endParaRPr lang="en-US" sz="4400" dirty="0">
              <a:solidFill>
                <a:srgbClr val="4B7C20"/>
              </a:solidFill>
            </a:endParaRPr>
          </a:p>
        </p:txBody>
      </p:sp>
      <p:sp>
        <p:nvSpPr>
          <p:cNvPr id="2051" name="TextBox 3075"/>
          <p:cNvSpPr txBox="1">
            <a:spLocks noChangeArrowheads="1"/>
          </p:cNvSpPr>
          <p:nvPr/>
        </p:nvSpPr>
        <p:spPr bwMode="auto">
          <a:xfrm>
            <a:off x="368302" y="1098947"/>
            <a:ext cx="431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From within PowerPoint</a:t>
            </a: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247650" y="2797969"/>
            <a:ext cx="87899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053" name="TextBox 3077"/>
          <p:cNvSpPr txBox="1">
            <a:spLocks noChangeArrowheads="1"/>
          </p:cNvSpPr>
          <p:nvPr/>
        </p:nvSpPr>
        <p:spPr bwMode="auto">
          <a:xfrm>
            <a:off x="368300" y="3022997"/>
            <a:ext cx="466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From within Camtasia Studio</a:t>
            </a:r>
          </a:p>
        </p:txBody>
      </p:sp>
      <p:pic>
        <p:nvPicPr>
          <p:cNvPr id="205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4" y="1533525"/>
            <a:ext cx="5048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05202"/>
            <a:ext cx="476250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712371"/>
            <a:ext cx="3638550" cy="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684"/>
          <a:stretch>
            <a:fillRect/>
          </a:stretch>
        </p:blipFill>
        <p:spPr bwMode="auto">
          <a:xfrm>
            <a:off x="1114425" y="1504950"/>
            <a:ext cx="68961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E:\BGĐT\LQCC b d đ\trang_tri_goc_mam_non_4_2014_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9050"/>
            <a:ext cx="9448800" cy="513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990600" y="361950"/>
            <a:ext cx="685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3" name="Ban tay co giao (HÌNH MINH HỌA THEO LỜI BÀI HÁ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910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6800" y="36195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iều Thu Thủy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3511" y="438150"/>
            <a:ext cx="4356464" cy="4419600"/>
          </a:xfrm>
        </p:spPr>
      </p:pic>
    </p:spTree>
    <p:extLst>
      <p:ext uri="{BB962C8B-B14F-4D97-AF65-F5344CB8AC3E}">
        <p14:creationId xmlns:p14="http://schemas.microsoft.com/office/powerpoint/2010/main" val="25702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-171450"/>
            <a:ext cx="9144000" cy="518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761821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Giao-Beat_4d9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435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5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320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41214"/>
          </a:xfrm>
        </p:spPr>
      </p:pic>
      <p:sp>
        <p:nvSpPr>
          <p:cNvPr id="5" name="TextBox 4"/>
          <p:cNvSpPr txBox="1"/>
          <p:nvPr/>
        </p:nvSpPr>
        <p:spPr>
          <a:xfrm>
            <a:off x="1524000" y="3886200"/>
            <a:ext cx="7315200" cy="9144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" name="CoVaMe-BeThanhNgan-556514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4248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3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6.643"/>
  <p:tag name="TIMING" val="|0.001|28.891|0.001|0.001|0.001|0.001|0.001|0.001|47.743|0.001"/>
  <p:tag name="ISPRING_CUSTOM_TIMING_USED" val="1"/>
  <p:tag name="ISPRING_SLIDE_ID_2" val="{40159E70-298E-4350-ADD3-ED476CFFC6C4}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amtasia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95</Words>
  <Application>Microsoft Office PowerPoint</Application>
  <PresentationFormat>On-screen Show (16:9)</PresentationFormat>
  <Paragraphs>18</Paragraphs>
  <Slides>6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Office Theme</vt:lpstr>
      <vt:lpstr>Concourse</vt:lpstr>
      <vt:lpstr>2_Camtasia_Template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182</cp:revision>
  <dcterms:created xsi:type="dcterms:W3CDTF">2018-01-11T16:02:56Z</dcterms:created>
  <dcterms:modified xsi:type="dcterms:W3CDTF">2023-12-25T05:14:41Z</dcterms:modified>
</cp:coreProperties>
</file>