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2" r:id="rId7"/>
    <p:sldId id="259" r:id="rId8"/>
    <p:sldId id="263" r:id="rId9"/>
    <p:sldId id="282" r:id="rId10"/>
    <p:sldId id="260" r:id="rId11"/>
    <p:sldId id="266" r:id="rId12"/>
    <p:sldId id="265" r:id="rId13"/>
    <p:sldId id="269" r:id="rId14"/>
    <p:sldId id="270" r:id="rId15"/>
    <p:sldId id="271" r:id="rId16"/>
    <p:sldId id="272" r:id="rId17"/>
    <p:sldId id="273" r:id="rId18"/>
    <p:sldId id="276" r:id="rId19"/>
    <p:sldId id="275" r:id="rId20"/>
    <p:sldId id="283" r:id="rId21"/>
    <p:sldId id="284" r:id="rId22"/>
    <p:sldId id="277" r:id="rId23"/>
    <p:sldId id="285" r:id="rId24"/>
    <p:sldId id="278" r:id="rId25"/>
    <p:sldId id="286" r:id="rId26"/>
    <p:sldId id="280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image" Target="../media/image7.png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gif"/><Relationship Id="rId5" Type="http://schemas.openxmlformats.org/officeDocument/2006/relationships/image" Target="../media/image19.gif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image" Target="../media/image6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15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py of 10_time137">
            <a:extLst>
              <a:ext uri="{FF2B5EF4-FFF2-40B4-BE49-F238E27FC236}">
                <a16:creationId xmlns:a16="http://schemas.microsoft.com/office/drawing/2014/main" id="{D140FE84-05AF-4197-B846-7C10B36385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5"/>
            <a:ext cx="12311269" cy="68881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WordArt 22">
            <a:extLst>
              <a:ext uri="{FF2B5EF4-FFF2-40B4-BE49-F238E27FC236}">
                <a16:creationId xmlns:a16="http://schemas.microsoft.com/office/drawing/2014/main" id="{E1CE9175-720C-47D3-BF1B-E4D0C658A9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8900" y="833059"/>
            <a:ext cx="6934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TRƯỜNG MẦM </a:t>
            </a:r>
            <a:r>
              <a:rPr lang="vi-VN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NON </a:t>
            </a:r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 BIÊN A</a:t>
            </a:r>
            <a:endParaRPr lang="en-US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71454-AE43-4B88-8278-187A79783E30}"/>
              </a:ext>
            </a:extLst>
          </p:cNvPr>
          <p:cNvSpPr/>
          <p:nvPr/>
        </p:nvSpPr>
        <p:spPr>
          <a:xfrm>
            <a:off x="3048000" y="2688360"/>
            <a:ext cx="6096000" cy="26001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Chuyện của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Phương Loan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FEB27C08-9633-4B66-9F24-096A2BAD6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1765935" y="6511947"/>
            <a:ext cx="426064" cy="319548"/>
          </a:xfrm>
          <a:prstGeom prst="rect">
            <a:avLst/>
          </a:prstGeom>
        </p:spPr>
      </p:pic>
      <p:pic>
        <p:nvPicPr>
          <p:cNvPr id="3" name="nhạc nền kể chuyện">
            <a:hlinkClick r:id="" action="ppaction://media"/>
            <a:extLst>
              <a:ext uri="{FF2B5EF4-FFF2-40B4-BE49-F238E27FC236}">
                <a16:creationId xmlns:a16="http://schemas.microsoft.com/office/drawing/2014/main" id="{1B0E444C-DA10-4CED-AAA3-8BEB35D166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9432" y="6511947"/>
            <a:ext cx="616503" cy="2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9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0" y="41910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0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0" y="40386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0" y="57150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9624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Đàn Rô con khoái chí đùa nghịch khiến bác Êch cũng phải bật cười. Còn các bạn nhỏ trong xóm ai cũng biết làm việc tốt giống như  Thỏ.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941B9F4-A14F-4565-BDA0-0D9A20B1D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0106C73-4645-4518-9858-0A1D6FBAE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990600"/>
            <a:ext cx="6324600" cy="381000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1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1" y="3027990"/>
            <a:ext cx="2898105" cy="27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1" y="889231"/>
            <a:ext cx="3889004" cy="427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5738"/>
            <a:ext cx="36353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5" y="3240554"/>
            <a:ext cx="438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</a:t>
            </a:r>
            <a:r>
              <a:rPr lang="en-US" altLang="en-US" dirty="0" err="1"/>
              <a:t>ăn</a:t>
            </a:r>
            <a:r>
              <a:rPr lang="en-US" altLang="en-US" dirty="0"/>
              <a:t> </a:t>
            </a:r>
            <a:r>
              <a:rPr lang="en-US" altLang="en-US" dirty="0" err="1"/>
              <a:t>sáng</a:t>
            </a:r>
            <a:r>
              <a:rPr lang="en-US" altLang="en-US" dirty="0"/>
              <a:t> </a:t>
            </a:r>
            <a:r>
              <a:rPr lang="en-US" altLang="en-US" dirty="0" err="1"/>
              <a:t>xong</a:t>
            </a:r>
            <a:r>
              <a:rPr lang="en-US" altLang="en-US" dirty="0"/>
              <a:t> </a:t>
            </a:r>
            <a:r>
              <a:rPr lang="en-US" altLang="en-US" dirty="0" err="1"/>
              <a:t>cũng</a:t>
            </a:r>
            <a:r>
              <a:rPr lang="en-US" altLang="en-US" dirty="0"/>
              <a:t> </a:t>
            </a:r>
            <a:r>
              <a:rPr lang="en-US" altLang="en-US" dirty="0" err="1"/>
              <a:t>tiện</a:t>
            </a:r>
            <a:r>
              <a:rPr lang="en-US" altLang="en-US" dirty="0"/>
              <a:t> </a:t>
            </a:r>
            <a:r>
              <a:rPr lang="en-US" altLang="en-US" dirty="0" err="1"/>
              <a:t>tay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vỏ</a:t>
            </a:r>
            <a:r>
              <a:rPr lang="en-US" altLang="en-US" dirty="0"/>
              <a:t> </a:t>
            </a:r>
            <a:r>
              <a:rPr lang="en-US" altLang="en-US" dirty="0" err="1"/>
              <a:t>dưa</a:t>
            </a:r>
            <a:r>
              <a:rPr lang="en-US" altLang="en-US" dirty="0"/>
              <a:t>, </a:t>
            </a:r>
            <a:r>
              <a:rPr lang="en-US" altLang="en-US" dirty="0" err="1"/>
              <a:t>lá</a:t>
            </a:r>
            <a:r>
              <a:rPr lang="en-US" altLang="en-US" dirty="0"/>
              <a:t> </a:t>
            </a:r>
            <a:r>
              <a:rPr lang="en-US" altLang="en-US" dirty="0" err="1"/>
              <a:t>cà</a:t>
            </a:r>
            <a:r>
              <a:rPr lang="en-US" altLang="en-US" dirty="0"/>
              <a:t> </a:t>
            </a:r>
            <a:r>
              <a:rPr lang="en-US" altLang="en-US" dirty="0" err="1"/>
              <a:t>rôt</a:t>
            </a:r>
            <a:r>
              <a:rPr lang="en-US" altLang="en-US" dirty="0"/>
              <a:t>, </a:t>
            </a:r>
            <a:r>
              <a:rPr lang="en-US" altLang="en-US" dirty="0" err="1"/>
              <a:t>lá</a:t>
            </a:r>
            <a:r>
              <a:rPr lang="en-US" altLang="en-US" dirty="0"/>
              <a:t> </a:t>
            </a:r>
            <a:r>
              <a:rPr lang="en-US" altLang="en-US" dirty="0" err="1"/>
              <a:t>bắp</a:t>
            </a:r>
            <a:r>
              <a:rPr lang="en-US" altLang="en-US" dirty="0"/>
              <a:t> </a:t>
            </a:r>
            <a:r>
              <a:rPr lang="en-US" altLang="en-US" dirty="0" err="1"/>
              <a:t>cải</a:t>
            </a:r>
            <a:r>
              <a:rPr lang="en-US" altLang="en-US" dirty="0"/>
              <a:t> </a:t>
            </a:r>
            <a:r>
              <a:rPr lang="en-US" altLang="en-US" dirty="0" err="1"/>
              <a:t>xuống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0" y="46482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" y="3238879"/>
            <a:ext cx="58631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Chẳng</a:t>
            </a:r>
            <a:r>
              <a:rPr lang="en-US" altLang="en-US" sz="1800" dirty="0"/>
              <a:t> bao </a:t>
            </a:r>
            <a:r>
              <a:rPr lang="en-US" altLang="en-US" sz="1800" dirty="0" err="1"/>
              <a:t>lâu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bị</a:t>
            </a:r>
            <a:r>
              <a:rPr lang="en-US" altLang="en-US" sz="1800" dirty="0"/>
              <a:t> ô </a:t>
            </a:r>
            <a:r>
              <a:rPr lang="en-US" altLang="en-US" sz="1800" dirty="0" err="1"/>
              <a:t>nhiễm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nặng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cuộc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sống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vật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trở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bạn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mặt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3" y="264219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81500" y="825795"/>
            <a:ext cx="342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1883503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7" y="0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2644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495034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4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3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0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8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6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3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4" y="431292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1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3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79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5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3" y="5632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mưa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to,nước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tràn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bờ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nhiên</a:t>
            </a:r>
            <a:r>
              <a:rPr lang="en-US" altLang="en-US" sz="1800" dirty="0"/>
              <a:t> “ </a:t>
            </a:r>
            <a:r>
              <a:rPr lang="en-US" altLang="en-US" sz="1800" dirty="0" err="1"/>
              <a:t>tại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dưa,lá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Mùi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khủng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khiếp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3" y="1319212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5797130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kẻng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Mèo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5" y="2638425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2016125" y="1219200"/>
            <a:ext cx="72580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à,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bãi,bỏ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7C3B-D40A-4A02-9E18-F111210B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uyện ghi âm">
            <a:hlinkClick r:id="" action="ppaction://media"/>
            <a:extLst>
              <a:ext uri="{FF2B5EF4-FFF2-40B4-BE49-F238E27FC236}">
                <a16:creationId xmlns:a16="http://schemas.microsoft.com/office/drawing/2014/main" id="{673581D2-707A-407B-A89F-14DB77B13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650" y="5501523"/>
            <a:ext cx="1111250" cy="624640"/>
          </a:xfrm>
        </p:spPr>
      </p:pic>
      <p:pic>
        <p:nvPicPr>
          <p:cNvPr id="24578" name="Picture 2" descr="Hình nền tối màu 6">
            <a:extLst>
              <a:ext uri="{FF2B5EF4-FFF2-40B4-BE49-F238E27FC236}">
                <a16:creationId xmlns:a16="http://schemas.microsoft.com/office/drawing/2014/main" id="{CB85F08B-A667-4635-B351-A61AD51B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28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132" y="5035826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chú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ngày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ăn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sáng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cũng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tiện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tay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vứt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xuống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5738"/>
            <a:ext cx="36353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5" y="2507974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5" y="258583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0" y="46482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" y="3238879"/>
            <a:ext cx="58631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Chẳng</a:t>
            </a:r>
            <a:r>
              <a:rPr lang="en-US" altLang="en-US" sz="1800" dirty="0"/>
              <a:t> bao </a:t>
            </a:r>
            <a:r>
              <a:rPr lang="en-US" altLang="en-US" sz="1800" dirty="0" err="1"/>
              <a:t>lâu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bị</a:t>
            </a:r>
            <a:r>
              <a:rPr lang="en-US" altLang="en-US" sz="1800" dirty="0"/>
              <a:t> ô </a:t>
            </a:r>
            <a:r>
              <a:rPr lang="en-US" altLang="en-US" sz="1800" dirty="0" err="1"/>
              <a:t>nhiễm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nặng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cuộc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sống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vật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trở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bạn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mặt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7" y="0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2644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495034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4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3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0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8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6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3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4" y="431292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1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3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79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307" y="2823299"/>
            <a:ext cx="42447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Bác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ếch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già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không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đựng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nói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với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 </a:t>
            </a:r>
            <a:r>
              <a:rPr lang="en-US" altLang="en-US" sz="1800" dirty="0" err="1"/>
              <a:t>Ộp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ộp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cháu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hãy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vứt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thùng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không</a:t>
            </a:r>
            <a:r>
              <a:rPr lang="en-US" altLang="en-US" sz="1800" dirty="0"/>
              <a:t>? </a:t>
            </a:r>
            <a:r>
              <a:rPr lang="en-US" altLang="en-US" sz="1800" dirty="0" err="1"/>
              <a:t>Cháu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làm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chả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mấy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chốc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ngư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dân</a:t>
            </a:r>
            <a:r>
              <a:rPr lang="en-US" altLang="en-US" sz="1800" dirty="0"/>
              <a:t> ở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sẽ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mất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Nhưng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ngoài</a:t>
            </a:r>
            <a:r>
              <a:rPr lang="en-US" altLang="en-US" sz="1800" dirty="0"/>
              <a:t> tai </a:t>
            </a:r>
            <a:r>
              <a:rPr lang="en-US" altLang="en-US" sz="1800" dirty="0" err="1"/>
              <a:t>những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góp</a:t>
            </a:r>
            <a:r>
              <a:rPr lang="en-US" altLang="en-US" sz="1800" dirty="0"/>
              <a:t> ý </a:t>
            </a:r>
            <a:r>
              <a:rPr lang="en-US" altLang="en-US" sz="1800" dirty="0" err="1"/>
              <a:t>của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Ếch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-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78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3" y="5632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mưa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to,nước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tràn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bờ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nhiên</a:t>
            </a:r>
            <a:r>
              <a:rPr lang="en-US" altLang="en-US" sz="1800" dirty="0"/>
              <a:t> “ </a:t>
            </a:r>
            <a:r>
              <a:rPr lang="en-US" altLang="en-US" sz="1800" dirty="0" err="1"/>
              <a:t>tại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dưa,lá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Mùi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khủng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khiếp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-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5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0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6172200" y="54784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err="1"/>
              <a:t>Bác</a:t>
            </a:r>
            <a:r>
              <a:rPr lang="en-US" altLang="en-US" dirty="0"/>
              <a:t> </a:t>
            </a:r>
            <a:r>
              <a:rPr lang="en-US" altLang="en-US" dirty="0" err="1"/>
              <a:t>Ếch</a:t>
            </a:r>
            <a:r>
              <a:rPr lang="en-US" altLang="en-US" dirty="0"/>
              <a:t> </a:t>
            </a:r>
            <a:r>
              <a:rPr lang="en-US" altLang="en-US" dirty="0" err="1"/>
              <a:t>tiến</a:t>
            </a:r>
            <a:r>
              <a:rPr lang="en-US" altLang="en-US" dirty="0"/>
              <a:t> </a:t>
            </a:r>
            <a:r>
              <a:rPr lang="en-US" altLang="en-US" dirty="0" err="1"/>
              <a:t>đến</a:t>
            </a:r>
            <a:r>
              <a:rPr lang="en-US" altLang="en-US" dirty="0"/>
              <a:t> </a:t>
            </a:r>
            <a:r>
              <a:rPr lang="en-US" altLang="en-US" dirty="0" err="1"/>
              <a:t>gần</a:t>
            </a:r>
            <a:r>
              <a:rPr lang="en-US" altLang="en-US" dirty="0"/>
              <a:t> </a:t>
            </a:r>
            <a:r>
              <a:rPr lang="en-US" altLang="en-US" dirty="0" err="1"/>
              <a:t>Thỏ</a:t>
            </a:r>
            <a:r>
              <a:rPr lang="en-US" altLang="en-US" dirty="0"/>
              <a:t> </a:t>
            </a:r>
            <a:r>
              <a:rPr lang="en-US" altLang="en-US" dirty="0" err="1"/>
              <a:t>nói</a:t>
            </a:r>
            <a:r>
              <a:rPr lang="en-US" altLang="en-US" dirty="0"/>
              <a:t>: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- </a:t>
            </a:r>
            <a:r>
              <a:rPr lang="en-US" altLang="en-US" dirty="0" err="1"/>
              <a:t>Nếu</a:t>
            </a:r>
            <a:r>
              <a:rPr lang="en-US" altLang="en-US" dirty="0"/>
              <a:t> </a:t>
            </a:r>
            <a:r>
              <a:rPr lang="en-US" altLang="en-US" dirty="0" err="1"/>
              <a:t>hàng</a:t>
            </a:r>
            <a:r>
              <a:rPr lang="en-US" altLang="en-US" dirty="0"/>
              <a:t> </a:t>
            </a:r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cháu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rác</a:t>
            </a:r>
            <a:r>
              <a:rPr lang="en-US" altLang="en-US" dirty="0"/>
              <a:t> </a:t>
            </a:r>
            <a:r>
              <a:rPr lang="en-US" altLang="en-US" dirty="0" err="1"/>
              <a:t>xuống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 </a:t>
            </a:r>
            <a:r>
              <a:rPr lang="en-US" altLang="en-US" dirty="0" err="1"/>
              <a:t>mà</a:t>
            </a:r>
            <a:r>
              <a:rPr lang="en-US" altLang="en-US" dirty="0"/>
              <a:t> </a:t>
            </a:r>
            <a:r>
              <a:rPr lang="en-US" altLang="en-US" dirty="0" err="1"/>
              <a:t>biết</a:t>
            </a:r>
            <a:r>
              <a:rPr lang="en-US" altLang="en-US" dirty="0"/>
              <a:t> </a:t>
            </a:r>
            <a:r>
              <a:rPr lang="en-US" altLang="en-US" dirty="0" err="1"/>
              <a:t>thu</a:t>
            </a:r>
            <a:r>
              <a:rPr lang="en-US" altLang="en-US" dirty="0"/>
              <a:t> </a:t>
            </a:r>
            <a:r>
              <a:rPr lang="en-US" altLang="en-US" dirty="0" err="1"/>
              <a:t>gom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thùng</a:t>
            </a:r>
            <a:r>
              <a:rPr lang="en-US" altLang="en-US" dirty="0"/>
              <a:t> </a:t>
            </a:r>
            <a:r>
              <a:rPr lang="en-US" altLang="en-US" dirty="0" err="1"/>
              <a:t>rác</a:t>
            </a:r>
            <a:r>
              <a:rPr lang="en-US" altLang="en-US" dirty="0"/>
              <a:t> </a:t>
            </a:r>
            <a:r>
              <a:rPr lang="en-US" altLang="en-US" dirty="0" err="1"/>
              <a:t>thì</a:t>
            </a:r>
            <a:r>
              <a:rPr lang="en-US" altLang="en-US" dirty="0"/>
              <a:t> </a:t>
            </a:r>
            <a:r>
              <a:rPr lang="en-US" altLang="en-US" dirty="0" err="1"/>
              <a:t>môi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chúng</a:t>
            </a:r>
            <a:r>
              <a:rPr lang="en-US" altLang="en-US" dirty="0"/>
              <a:t> ta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sạch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bị</a:t>
            </a:r>
            <a:r>
              <a:rPr lang="en-US" altLang="en-US" dirty="0"/>
              <a:t> ô </a:t>
            </a:r>
            <a:r>
              <a:rPr lang="en-US" altLang="en-US" dirty="0" err="1"/>
              <a:t>nhiễm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3" y="1319212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5797130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kẻng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Mèo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7772400" y="2215247"/>
            <a:ext cx="427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566</Words>
  <Application>Microsoft Office PowerPoint</Application>
  <PresentationFormat>Widescreen</PresentationFormat>
  <Paragraphs>32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29</cp:revision>
  <dcterms:created xsi:type="dcterms:W3CDTF">2020-10-28T12:19:13Z</dcterms:created>
  <dcterms:modified xsi:type="dcterms:W3CDTF">2023-12-25T05:24:09Z</dcterms:modified>
</cp:coreProperties>
</file>