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72" r:id="rId5"/>
    <p:sldId id="264" r:id="rId6"/>
    <p:sldId id="265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3215-EE94-4DBD-A344-13F87979B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BE97B-878F-4071-95D5-0DBDB42EB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6207F-3B2D-4B11-92BD-C9C65E71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2D8E-728E-47CF-969F-208C1BB0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2552-21EE-4BDC-99A6-CDB999A8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D993-9082-4712-9A8F-CC2D4ECB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5DDBD-D097-4DAB-95E9-0CFC8684A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5CF46-14AB-48AA-812B-E73843CA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8D31-DBB8-4CAF-A609-2E75A81F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478A0-62DB-4EB9-B3C4-65049658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27EF0-4175-4BAD-9E19-221AC100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72DD5-F82D-481B-A13F-D26237361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47B48-C47D-4260-94A2-9E16D173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2295E-C199-4442-A2A7-1DBA4EE7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5E89-0268-4190-B192-9A7EAC55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B538-A049-4BA2-945E-46B175DC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71E2-3F1B-41FA-B360-B286AAF04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C73A-83F0-461C-9519-775B6C2C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2635-0242-4EB2-A4B7-82EB0AA7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697E-844F-4D9E-B22C-83AD124A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CD93-E30F-476D-A89D-7E26EC22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C5C13-1CD1-43CA-B0FE-2C6F395D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9910-FF49-4CC8-9813-F9E19A31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BD51-2F93-44DB-9832-9A0284E7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4408-8E4F-4EA4-9EDA-A333677E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9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4A5F-F7D3-4C3D-857E-8ED6C49E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8888-63EC-478F-B88A-DCA073EF5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C25E2-5CD5-45A4-9CF7-DE51BFE00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BBB3-6664-4DCF-915B-1D5A5C89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A09D4-3681-4383-ADDF-2127D15B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536FA-2FAD-4B02-8F5D-F70FC384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D500-A912-4007-B18F-FA86EE7E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B23EC-7309-464A-95CD-408CDB3C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3F36-566C-4917-92BA-71531BDFF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51681-B155-4851-8B4A-05B2B6293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C4557-4A02-499C-83BB-EBA660176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AB74C-FB06-4B3B-8C11-61589129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9CDC2-B9D0-4611-88D5-72035EA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15F1C-1E01-46F8-8B46-1C59527D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C89E-29C9-432B-AF88-6D7A7210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3D44A-9548-4C4B-ABBB-0FEB4402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C0E9D-5DB0-4867-847E-936FB8F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A0D07-72B1-4508-879C-8FD4812E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AFCD8-3FF2-412D-8EBE-F73C1B58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4FA5A-5FA1-421E-9819-34D8FC6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42100-5F2E-4407-BDCF-80ED6150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7202-CA65-47E7-8E89-43ACFAA7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9610-E352-4E12-996C-A8737723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B4D83-28E8-4DDC-A00D-A50598D50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21E43-DF35-480B-92AE-51C5607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582D-A56C-4DCC-9CF3-7E7062C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1C265-8D33-4DC4-830A-FDBB8305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6E17-450F-41E0-B4A9-FBAE1333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9A226-281A-4757-8D3E-2FF72884E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3FF93-A459-4B5E-9CD5-94B239424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319E6-9016-4F86-B84B-CA6B6070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E5C7-D27E-46C0-8A0B-91514EE0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9DC00-599E-4061-A688-F3D244E5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19C49-BB4E-4F43-8F1F-1953609B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102FC-79CD-48D3-84EB-FABDB628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D483-6DA5-42D6-B183-A710034ED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13EC-458E-4199-B1FB-AD301B2E7C87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4E080-8599-48C2-9DB0-2AA47EF50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FF9D2-AD46-4B48-857C-64539AED9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8AFB-49F6-4352-AC70-66EA5C39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3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3" Type="http://schemas.openxmlformats.org/officeDocument/2006/relationships/audio" Target="../media/media5.m4a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6.m4a"/><Relationship Id="rId7" Type="http://schemas.microsoft.com/office/2007/relationships/hdphoto" Target="../media/hdphoto1.wdp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đơn giản tinh tế trong từng đường nét">
            <a:extLst>
              <a:ext uri="{FF2B5EF4-FFF2-40B4-BE49-F238E27FC236}">
                <a16:creationId xmlns:a16="http://schemas.microsoft.com/office/drawing/2014/main" id="{E72FE687-6E41-4034-BACC-4573A0B9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4952E4A-659D-4AAE-8C83-0C1D0CF64A8C}"/>
              </a:ext>
            </a:extLst>
          </p:cNvPr>
          <p:cNvSpPr txBox="1"/>
          <p:nvPr/>
        </p:nvSpPr>
        <p:spPr>
          <a:xfrm>
            <a:off x="1674119" y="593988"/>
            <a:ext cx="90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NẮNG MAI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36DECE-1EC5-4668-ABB2-7D6539EB652A}"/>
              </a:ext>
            </a:extLst>
          </p:cNvPr>
          <p:cNvSpPr/>
          <p:nvPr/>
        </p:nvSpPr>
        <p:spPr>
          <a:xfrm>
            <a:off x="3061982" y="2988691"/>
            <a:ext cx="69856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VNI-Avo" pitchFamily="2" charset="0"/>
                <a:ea typeface="Times" panose="020B0500000000000000" pitchFamily="34" charset="0"/>
                <a:cs typeface="Times" panose="020B0500000000000000" pitchFamily="34" charset="0"/>
              </a:rPr>
              <a:t>LĨNH VỰC PHÁT TRIỂN NHẬN THỨC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VNI-Avo" pitchFamily="2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B86052F-FE08-4863-80CE-D4B96BD471AA}"/>
              </a:ext>
            </a:extLst>
          </p:cNvPr>
          <p:cNvSpPr txBox="1"/>
          <p:nvPr/>
        </p:nvSpPr>
        <p:spPr>
          <a:xfrm>
            <a:off x="3212932" y="3858982"/>
            <a:ext cx="6625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Đề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tài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: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Nhận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biết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chữ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số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7,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số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l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ượng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và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số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thứ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tự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trong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phạm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a typeface="Zilla Slab SemiBold" pitchFamily="2" charset="0"/>
                <a:cs typeface="MV Boli" panose="02000500030200090000" pitchFamily="2" charset="0"/>
              </a:rPr>
              <a:t> vi 7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.VnCommercial Script" panose="020B7200000000000000" pitchFamily="34" charset="0"/>
                <a:ea typeface="Allegie" panose="00000400000000000000" pitchFamily="2" charset="0"/>
                <a:cs typeface="Allegie" panose="00000400000000000000" pitchFamily="2" charset="0"/>
              </a:rPr>
              <a:t>	</a:t>
            </a:r>
          </a:p>
          <a:p>
            <a:r>
              <a:rPr lang="en-US" sz="3200" i="1" dirty="0">
                <a:latin typeface="VNI-Avo" pitchFamily="2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LỨA TUỔI : MẪU GIÁO LỚN</a:t>
            </a:r>
          </a:p>
          <a:p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            GV: HOÀNG THỊ DIỆU LINH</a:t>
            </a:r>
          </a:p>
          <a:p>
            <a:endParaRPr lang="en-US" sz="2800" b="1" dirty="0">
              <a:latin typeface="VNI-Avo" pitchFamily="2" charset="0"/>
              <a:ea typeface="Allegie" panose="00000400000000000000" pitchFamily="2" charset="0"/>
              <a:cs typeface="Allegie" panose="000004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1" t="22463" r="16847" b="25045"/>
          <a:stretch/>
        </p:blipFill>
        <p:spPr>
          <a:xfrm>
            <a:off x="650083" y="2628043"/>
            <a:ext cx="1674503" cy="189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46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9"/>
    </mc:Choice>
    <mc:Fallback xmlns="">
      <p:transition spd="slow" advTm="21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13641"/>
          <a:stretch/>
        </p:blipFill>
        <p:spPr>
          <a:xfrm>
            <a:off x="0" y="-65903"/>
            <a:ext cx="12192000" cy="6839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100" y="1611630"/>
            <a:ext cx="6995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9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905">
        <p15:prstTrans prst="curtains"/>
      </p:transition>
    </mc:Choice>
    <mc:Fallback xmlns="">
      <p:transition spd="slow" advTm="6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.vn/wp-content/uploads/2020/02/hinh-nen-powerpoint-don-gian-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5799" y="4597163"/>
            <a:ext cx="1191820" cy="9683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55286" y="4600180"/>
            <a:ext cx="1206496" cy="980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23418" y="4582222"/>
            <a:ext cx="1228598" cy="998236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46669" y="4585239"/>
            <a:ext cx="1206496" cy="980278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36259" y="4565510"/>
            <a:ext cx="1255058" cy="1019735"/>
          </a:xfrm>
          <a:prstGeom prst="rect">
            <a:avLst/>
          </a:prstGeom>
        </p:spPr>
      </p:pic>
      <p:pic>
        <p:nvPicPr>
          <p:cNvPr id="23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37408" y="4547131"/>
            <a:ext cx="1271787" cy="1033327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65799" y="1554980"/>
            <a:ext cx="1205289" cy="957657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57620" y="1513413"/>
            <a:ext cx="1205289" cy="957657"/>
          </a:xfrm>
          <a:prstGeom prst="rect">
            <a:avLst/>
          </a:prstGeom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684288" y="1451544"/>
            <a:ext cx="1205289" cy="957657"/>
          </a:xfrm>
          <a:prstGeom prst="rect">
            <a:avLst/>
          </a:prstGeom>
        </p:spPr>
      </p:pic>
      <p:pic>
        <p:nvPicPr>
          <p:cNvPr id="27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300838" y="1451543"/>
            <a:ext cx="1205289" cy="957657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917388" y="1444621"/>
            <a:ext cx="1205289" cy="957657"/>
          </a:xfrm>
          <a:prstGeom prst="rect">
            <a:avLst/>
          </a:prstGeom>
        </p:spPr>
      </p:pic>
      <p:pic>
        <p:nvPicPr>
          <p:cNvPr id="30" name="Picture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11473" y="3055968"/>
            <a:ext cx="1487380" cy="1005841"/>
          </a:xfrm>
          <a:prstGeom prst="rect">
            <a:avLst/>
          </a:prstGeom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095287" y="3098929"/>
            <a:ext cx="1434616" cy="970159"/>
          </a:xfrm>
          <a:prstGeom prst="rect">
            <a:avLst/>
          </a:prstGeom>
        </p:spPr>
      </p:pic>
      <p:pic>
        <p:nvPicPr>
          <p:cNvPr id="32" name="Picture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721418" y="3098929"/>
            <a:ext cx="1434616" cy="970159"/>
          </a:xfrm>
          <a:prstGeom prst="rect">
            <a:avLst/>
          </a:prstGeom>
        </p:spPr>
      </p:pic>
      <p:pic>
        <p:nvPicPr>
          <p:cNvPr id="33" name="Picture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378692" y="3105642"/>
            <a:ext cx="1434616" cy="970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01059" y="2606693"/>
            <a:ext cx="808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72046" y="4272878"/>
            <a:ext cx="808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672045" y="1145541"/>
            <a:ext cx="808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36"/>
    </mc:Choice>
    <mc:Fallback xmlns="">
      <p:transition spd="slow" advTm="7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r="13187"/>
          <a:stretch/>
        </p:blipFill>
        <p:spPr>
          <a:xfrm>
            <a:off x="-80010" y="0"/>
            <a:ext cx="12272010" cy="6855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645248"/>
            <a:ext cx="73266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7.    	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3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207">
        <p15:prstTrans prst="drape"/>
      </p:transition>
    </mc:Choice>
    <mc:Fallback xmlns="">
      <p:transition spd="slow" advTm="12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999 hình nền Powerpoint dễ thương, ngộ nghĩnh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84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5129" y="3036333"/>
            <a:ext cx="1220596" cy="1407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21942" y="3021905"/>
            <a:ext cx="1174690" cy="1354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1993" y="3021905"/>
            <a:ext cx="1212775" cy="1398378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43202" y="3021905"/>
            <a:ext cx="1188847" cy="137078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79945" y="3021905"/>
            <a:ext cx="1188847" cy="1370788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08021" y="3030066"/>
            <a:ext cx="1174692" cy="1354466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28647" y="3039850"/>
            <a:ext cx="1143563" cy="131857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19124" y="4697692"/>
            <a:ext cx="908497" cy="1521229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74131" y="4663354"/>
            <a:ext cx="908497" cy="1521229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24166" y="4704906"/>
            <a:ext cx="908497" cy="1521229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479173" y="4742925"/>
            <a:ext cx="908497" cy="1521229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934180" y="4734281"/>
            <a:ext cx="908497" cy="152122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355038" y="4734280"/>
            <a:ext cx="908497" cy="15212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A68338-C103-4906-8083-28567F583282}"/>
              </a:ext>
            </a:extLst>
          </p:cNvPr>
          <p:cNvSpPr txBox="1"/>
          <p:nvPr/>
        </p:nvSpPr>
        <p:spPr>
          <a:xfrm>
            <a:off x="-88900" y="592758"/>
            <a:ext cx="1128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86D3C-1FD5-401F-9222-C27DDF1AE961}"/>
              </a:ext>
            </a:extLst>
          </p:cNvPr>
          <p:cNvSpPr txBox="1"/>
          <p:nvPr/>
        </p:nvSpPr>
        <p:spPr>
          <a:xfrm>
            <a:off x="219124" y="758163"/>
            <a:ext cx="987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15CB3-39BB-4AC0-B9ED-37BB0B4D5541}"/>
              </a:ext>
            </a:extLst>
          </p:cNvPr>
          <p:cNvSpPr txBox="1"/>
          <p:nvPr/>
        </p:nvSpPr>
        <p:spPr>
          <a:xfrm>
            <a:off x="-41002" y="831572"/>
            <a:ext cx="1134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0B2B9A-170F-4023-9B83-FB12FE56298C}"/>
              </a:ext>
            </a:extLst>
          </p:cNvPr>
          <p:cNvSpPr txBox="1"/>
          <p:nvPr/>
        </p:nvSpPr>
        <p:spPr>
          <a:xfrm>
            <a:off x="600346" y="1395536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5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E06BCF-E4A4-4E77-A560-6340F330BBA7}"/>
              </a:ext>
            </a:extLst>
          </p:cNvPr>
          <p:cNvSpPr txBox="1"/>
          <p:nvPr/>
        </p:nvSpPr>
        <p:spPr>
          <a:xfrm>
            <a:off x="640841" y="1955531"/>
            <a:ext cx="4992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5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4D1755-EC09-498C-AD90-65CE5171BDD6}"/>
              </a:ext>
            </a:extLst>
          </p:cNvPr>
          <p:cNvSpPr/>
          <p:nvPr/>
        </p:nvSpPr>
        <p:spPr>
          <a:xfrm>
            <a:off x="9866844" y="3740030"/>
            <a:ext cx="1194040" cy="18431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r>
              <a:rPr lang="en-US" sz="19900" b="1" dirty="0">
                <a:solidFill>
                  <a:srgbClr val="002060"/>
                </a:solidFill>
                <a:latin typeface="Calibri"/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4D1755-EC09-498C-AD90-65CE5171BDD6}"/>
              </a:ext>
            </a:extLst>
          </p:cNvPr>
          <p:cNvSpPr/>
          <p:nvPr/>
        </p:nvSpPr>
        <p:spPr>
          <a:xfrm>
            <a:off x="10599530" y="3740029"/>
            <a:ext cx="1427519" cy="184318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r>
              <a:rPr lang="en-US" sz="19900" b="1" dirty="0">
                <a:solidFill>
                  <a:srgbClr val="002060"/>
                </a:solidFill>
                <a:latin typeface="Calibri"/>
              </a:rPr>
              <a:t>7</a:t>
            </a: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76594" y="4643358"/>
            <a:ext cx="908497" cy="1521229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90"/>
    </mc:Choice>
    <mc:Fallback xmlns="">
      <p:transition spd="slow" advTm="162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" grpId="0"/>
      <p:bldP spid="22" grpId="1"/>
      <p:bldP spid="23" grpId="0" build="allAtOnce"/>
      <p:bldP spid="24" grpId="0"/>
      <p:bldP spid="25" grpId="0"/>
      <p:bldP spid="25" grpId="1"/>
      <p:bldP spid="26" grpId="0"/>
      <p:bldP spid="27" grpId="0" animBg="1"/>
      <p:bldP spid="27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hình nền PowerPoint đẹp - O2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/>
          <p:nvPr/>
        </p:nvGrpSpPr>
        <p:grpSpPr>
          <a:xfrm>
            <a:off x="2926080" y="631495"/>
            <a:ext cx="6054090" cy="5744920"/>
            <a:chOff x="0" y="0"/>
            <a:chExt cx="18155193" cy="13994387"/>
          </a:xfrm>
        </p:grpSpPr>
        <p:grpSp>
          <p:nvGrpSpPr>
            <p:cNvPr id="9" name="Group 3"/>
            <p:cNvGrpSpPr/>
            <p:nvPr/>
          </p:nvGrpSpPr>
          <p:grpSpPr>
            <a:xfrm>
              <a:off x="476635" y="517516"/>
              <a:ext cx="17678557" cy="13476871"/>
              <a:chOff x="0" y="0"/>
              <a:chExt cx="9071908" cy="6915776"/>
            </a:xfrm>
          </p:grpSpPr>
          <p:sp>
            <p:nvSpPr>
              <p:cNvPr id="13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0" y="0"/>
              <a:ext cx="17678557" cy="13476871"/>
              <a:chOff x="0" y="0"/>
              <a:chExt cx="9071908" cy="691577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4564027" y="843943"/>
            <a:ext cx="39220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5"/>
            <a:r>
              <a:rPr lang="en-US" sz="34400" b="1" dirty="0">
                <a:solidFill>
                  <a:srgbClr val="1F497D"/>
                </a:solidFill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C31CDB-417B-474D-AD38-6946701297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980" b="93442" l="42144" r="57267">
                        <a14:backgroundMark x1="49922" y1="41250" x2="49922" y2="41250"/>
                        <a14:backgroundMark x1="47188" y1="51111" x2="47188" y2="51111"/>
                        <a14:backgroundMark x1="41953" y1="74167" x2="41953" y2="74167"/>
                        <a14:backgroundMark x1="47266" y1="75139" x2="47266" y2="75139"/>
                        <a14:backgroundMark x1="49844" y1="64861" x2="49844" y2="64861"/>
                        <a14:backgroundMark x1="52500" y1="54583" x2="52500" y2="54583"/>
                        <a14:backgroundMark x1="53984" y1="47639" x2="53984" y2="47639"/>
                        <a14:backgroundMark x1="55391" y1="41250" x2="55391" y2="41250"/>
                        <a14:backgroundMark x1="52734" y1="40694" x2="52734" y2="40694"/>
                        <a14:backgroundMark x1="50547" y1="40694" x2="50547" y2="4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5" t="40682" r="44517" b="25033"/>
          <a:stretch/>
        </p:blipFill>
        <p:spPr>
          <a:xfrm>
            <a:off x="5052559" y="2670029"/>
            <a:ext cx="1642189" cy="23513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C31CDB-417B-474D-AD38-6946701297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18" b="78189" l="35112" r="61316">
                        <a14:backgroundMark x1="40703" y1="33889" x2="40703" y2="33889"/>
                        <a14:backgroundMark x1="44688" y1="34028" x2="44688" y2="34028"/>
                        <a14:backgroundMark x1="51016" y1="34028" x2="51016" y2="34028"/>
                        <a14:backgroundMark x1="54922" y1="33889" x2="54922" y2="33889"/>
                        <a14:backgroundMark x1="55703" y1="39028" x2="55703" y2="39028"/>
                        <a14:backgroundMark x1="55313" y1="41250" x2="55313" y2="41250"/>
                        <a14:backgroundMark x1="50313" y1="41250" x2="50313" y2="41250"/>
                        <a14:backgroundMark x1="45313" y1="41944" x2="45313" y2="41944"/>
                        <a14:backgroundMark x1="40781" y1="41944" x2="40781" y2="41944"/>
                        <a14:backgroundMark x1="39609" y1="38056" x2="39609" y2="38056"/>
                        <a14:backgroundMark x1="40000" y1="35139" x2="40000" y2="35139"/>
                        <a14:backgroundMark x1="40313" y1="41806" x2="40313" y2="41806"/>
                        <a14:backgroundMark x1="39922" y1="37500" x2="39922" y2="37500"/>
                        <a14:backgroundMark x1="40156" y1="34722" x2="40156" y2="34722"/>
                        <a14:backgroundMark x1="46484" y1="34167" x2="46484" y2="34167"/>
                        <a14:backgroundMark x1="51797" y1="34167" x2="51797" y2="34167"/>
                        <a14:backgroundMark x1="55000" y1="34583" x2="55000" y2="34583"/>
                        <a14:backgroundMark x1="55547" y1="38333" x2="55547" y2="38333"/>
                        <a14:backgroundMark x1="55547" y1="41250" x2="55547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34022" r="44286" b="58369"/>
          <a:stretch/>
        </p:blipFill>
        <p:spPr>
          <a:xfrm>
            <a:off x="4821833" y="2182249"/>
            <a:ext cx="1924013" cy="550661"/>
          </a:xfrm>
          <a:prstGeom prst="rect">
            <a:avLst/>
          </a:prstGeom>
        </p:spPr>
      </p:pic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2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7"/>
    </mc:Choice>
    <mc:Fallback xmlns="">
      <p:transition spd="slow" advTm="27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/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.vn/wp-content/uploads/2020/02/hinh-nen-powerpoint-don-gian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0+ hình nền PowerPoint đẹp - O2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238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B6DE6-9473-4DD2-86DB-4F86D62D2241}"/>
              </a:ext>
            </a:extLst>
          </p:cNvPr>
          <p:cNvSpPr txBox="1"/>
          <p:nvPr/>
        </p:nvSpPr>
        <p:spPr>
          <a:xfrm>
            <a:off x="2333499" y="2874474"/>
            <a:ext cx="790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XIN CHÀO VÀ HẸN GẶP LẠI!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4"/>
    </mc:Choice>
    <mc:Fallback xmlns="">
      <p:transition spd="slow" advTm="11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.4|1.6|1.6|1.5|6.4|8|1.6|1.7|1.5|6.3|9.1|1.3|1.5|1.5|1.5|1.4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8|3|1.1|0.8|0.8|4.4|1.3|1.4|1.4|1.4|1.5|9.6|19|0.9|19.1|0.8|10.6|3|8.4|4.2|0.9|1.5|2.5|3.1|7.6|10.7|1.4|1.6|1.6|1.8|1.7|1.9|9.5|1.6|1.8|1.6|1.6|1.6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.1|0.8|2.5|4.2|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167</Words>
  <Application>Microsoft Office PowerPoint</Application>
  <PresentationFormat>Widescreen</PresentationFormat>
  <Paragraphs>22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.VnAvant</vt:lpstr>
      <vt:lpstr>.VnCommercial Script</vt:lpstr>
      <vt:lpstr>Allegie</vt:lpstr>
      <vt:lpstr>Arial</vt:lpstr>
      <vt:lpstr>Calibri</vt:lpstr>
      <vt:lpstr>Calibri Light</vt:lpstr>
      <vt:lpstr>MV Boli</vt:lpstr>
      <vt:lpstr>Times</vt:lpstr>
      <vt:lpstr>Times New Roman</vt:lpstr>
      <vt:lpstr>VNI-Avo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 manh</dc:creator>
  <cp:lastModifiedBy>Techsi.vn</cp:lastModifiedBy>
  <cp:revision>74</cp:revision>
  <dcterms:created xsi:type="dcterms:W3CDTF">2021-10-31T15:55:58Z</dcterms:created>
  <dcterms:modified xsi:type="dcterms:W3CDTF">2022-11-25T01:12:37Z</dcterms:modified>
</cp:coreProperties>
</file>