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82" r:id="rId7"/>
    <p:sldId id="275" r:id="rId8"/>
    <p:sldId id="268" r:id="rId9"/>
    <p:sldId id="269" r:id="rId10"/>
    <p:sldId id="270" r:id="rId11"/>
    <p:sldId id="286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987F3-7E30-40B3-A080-5EA9591C0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3EB05-4EEF-4E7A-8085-18084530F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8D91A-00F5-4BAA-B1E3-4B53C9428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9F2F-F8EB-4170-8EC7-68E3E75B001F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FC872-A63B-491D-AF9F-30C7389D4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8B5D4-C16E-48F6-BE9D-AFC9EA9BC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CF1-208C-495A-A46D-F6C191C9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5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E6A14-8676-49C2-860E-7E8538506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F05115-561A-4CC4-9A4B-7E2CD819E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1C134-31E2-41EC-8991-2D1E861E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9F2F-F8EB-4170-8EC7-68E3E75B001F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FFA65-E56C-42A5-ADBC-CEEF28F6E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32B47-5A03-4B3B-89F0-405647C47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CF1-208C-495A-A46D-F6C191C9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4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555688-1B01-487C-9FF2-97CBBAA4E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B1A7B6-8F6A-48E0-8FD9-5E7F4EFA6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89137-8D4F-4F74-AE78-A9D6B8F2F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9F2F-F8EB-4170-8EC7-68E3E75B001F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CC820-F600-4C34-AA9A-D742E828C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AB6C6-CDD0-47C1-8C88-0521D706E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CF1-208C-495A-A46D-F6C191C9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9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D1072-9A01-46E4-ABE7-4C4C0ADEB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36CAE-A783-4EBB-B193-C4A60CE6B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91AF1-CC9F-4E51-A6D6-33F3BE525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9F2F-F8EB-4170-8EC7-68E3E75B001F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579A4-CFFD-4F1E-8B1D-44C608104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FB3B8-B669-431A-BE57-BCE7B7E2C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CF1-208C-495A-A46D-F6C191C9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6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37CEA-503C-4D7E-8692-AB8F1E1C6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8C75A-FEC2-43EC-BF4F-8E0E43368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FE236-F8D2-46D1-B5FC-6CE19F49A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9F2F-F8EB-4170-8EC7-68E3E75B001F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5422C-54F8-4C15-BE87-BB8A4500F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EB500-2197-4C2C-99FE-7BC951CFA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CF1-208C-495A-A46D-F6C191C9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0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5D7A1-6D8B-46FC-845D-B12243145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FA3F0-E18F-40D3-A287-D8875B939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45F2A8-0AEC-4DC7-9780-7ED7D7105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D2AA5-C132-43D5-9C81-0B128B7B9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9F2F-F8EB-4170-8EC7-68E3E75B001F}" type="datetimeFigureOut">
              <a:rPr lang="en-US" smtClean="0"/>
              <a:t>1/31/23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34BCF-7F9A-4C94-8B3F-27DC5498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BC73F-F7E9-4EBA-90B7-ECC8548CE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CF1-208C-495A-A46D-F6C191C9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9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64EC2-C67A-4966-9F14-614DE36C1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BB7C9-CF81-402D-9D74-1CD18ABAB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3DDDA-BFC8-4CD4-ABCF-CA2ADBCED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D5933F-664F-4B6A-BC1F-18EEEF7E2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55143B-FEEE-40BF-81E0-8FAD274A7D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F519A6-4883-4C90-B93C-6D5D066ED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9F2F-F8EB-4170-8EC7-68E3E75B001F}" type="datetimeFigureOut">
              <a:rPr lang="en-US" smtClean="0"/>
              <a:t>1/31/23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AE6188-991B-434A-80AA-C603F4D7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34F70A-F618-49C8-93FC-C7FA6AF20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CF1-208C-495A-A46D-F6C191C9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2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6B38-C7F1-4EFF-B4C0-9A0E12881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2C69BC-6E9B-4F05-90EA-192AAC1F1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9F2F-F8EB-4170-8EC7-68E3E75B001F}" type="datetimeFigureOut">
              <a:rPr lang="en-US" smtClean="0"/>
              <a:t>1/31/23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4BB484-1DF9-4A2F-B2BA-532714E44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D8FDD-8D27-4F4E-A1EE-E03E2A9E6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CF1-208C-495A-A46D-F6C191C9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2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054E45-86F3-4916-B1AB-16C4F457D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9F2F-F8EB-4170-8EC7-68E3E75B001F}" type="datetimeFigureOut">
              <a:rPr lang="en-US" smtClean="0"/>
              <a:t>1/31/23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909F6C-692C-4533-8CB9-51EBFB702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DED02-6466-4E88-B91E-14A3F0AC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CF1-208C-495A-A46D-F6C191C9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0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735D-8223-40E2-BB59-4CAD8D806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5B40B-4C68-42EC-8C02-83D55C79D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7DE23-FA12-45D7-A5D8-1B7A2DD0F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00731-2E81-4728-8CAC-F6FEE4BB6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9F2F-F8EB-4170-8EC7-68E3E75B001F}" type="datetimeFigureOut">
              <a:rPr lang="en-US" smtClean="0"/>
              <a:t>1/31/23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B52AC-45B7-41E7-8C55-83231F2DB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B80BF-B366-4DB9-929D-648BF7303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CF1-208C-495A-A46D-F6C191C9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7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199C1-A353-47F3-B350-67E2BCA5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F58153-46FF-4C10-B2F2-DD248D37B4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D4182-3C53-4863-B431-7490E701F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3D6FD-79F3-4BE4-8E5A-3A2BAE543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9F2F-F8EB-4170-8EC7-68E3E75B001F}" type="datetimeFigureOut">
              <a:rPr lang="en-US" smtClean="0"/>
              <a:t>1/31/23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51632-1BDD-4BD5-AA22-67838D764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75EA4-9B9B-4051-B5A9-0E9AAC91A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CF1-208C-495A-A46D-F6C191C9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9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D04A5B-CD7D-438C-A771-61B857432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36527-DBC0-4F9C-933C-C29B91F75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59568-51D8-4559-A8E1-2B9DD8CEA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19F2F-F8EB-4170-8EC7-68E3E75B001F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FD8BB-F9B6-4237-8E51-3B2693059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8FE04-1D2F-4D64-8E10-6CAF54B5A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E8CF1-208C-495A-A46D-F6C191C9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8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E5A0F-AECE-445D-B61A-031954B077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3DBD98-4991-4921-92A3-38EF42FD6B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6BFC0B-8FFF-4981-A476-02E69C5E1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966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B6D2A3-98E4-451C-B523-D4B79FA7D732}"/>
              </a:ext>
            </a:extLst>
          </p:cNvPr>
          <p:cNvSpPr/>
          <p:nvPr/>
        </p:nvSpPr>
        <p:spPr>
          <a:xfrm>
            <a:off x="1360449" y="2574849"/>
            <a:ext cx="93075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40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Hoạt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động khám phá khoa học</a:t>
            </a:r>
            <a:endParaRPr lang="en-US" sz="4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59F511-6E42-41FA-92B9-9E9425C2CCC9}"/>
              </a:ext>
            </a:extLst>
          </p:cNvPr>
          <p:cNvSpPr txBox="1"/>
          <p:nvPr/>
        </p:nvSpPr>
        <p:spPr>
          <a:xfrm>
            <a:off x="3243189" y="4144253"/>
            <a:ext cx="68002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Chú cảnh sát giao thông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4-5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1844" y="1"/>
            <a:ext cx="4401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PHÒNG GD-ĐT QUẬN LONG BIÊN</a:t>
            </a:r>
          </a:p>
          <a:p>
            <a:pPr algn="ctr"/>
            <a:r>
              <a:rPr lang="en-US" sz="2400" dirty="0"/>
              <a:t>TRƯỜNG MẦM NON NẮNG MAI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2616" y="702527"/>
            <a:ext cx="824813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LĨNH VỰC PHÁT TRIỂN NHẬN THỨC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38974A-E113-DF4D-81DD-0F5889DE5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718" y="1600200"/>
            <a:ext cx="1528871" cy="154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37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D3D6BA-FB01-4153-974B-2AABECC4C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182" y="541538"/>
            <a:ext cx="5856488" cy="597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7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199A6D-B5B3-4D4E-B65B-110D0F259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128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680F64-B1EA-4F36-833A-6FA517BC81F8}"/>
              </a:ext>
            </a:extLst>
          </p:cNvPr>
          <p:cNvSpPr txBox="1"/>
          <p:nvPr/>
        </p:nvSpPr>
        <p:spPr>
          <a:xfrm>
            <a:off x="727969" y="852256"/>
            <a:ext cx="9330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Trẻ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yêu quý, kính trọng các nghề trong xã hội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Và</a:t>
            </a:r>
            <a:r>
              <a:rPr lang="en-US" sz="36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chăm ngoan, học giỏi để làm được nghề mơ ước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93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C91A5B-3E4B-48BD-BFDC-5576DDDEA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0"/>
            <a:ext cx="12192000" cy="67825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0422" y="1593670"/>
            <a:ext cx="941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thúc: Cô và trẻ hát bài “Công an tí hon”</a:t>
            </a:r>
          </a:p>
        </p:txBody>
      </p:sp>
      <p:pic>
        <p:nvPicPr>
          <p:cNvPr id="4" name="công an tí h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26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25D1-A316-49D8-9B30-E9BCC25B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8A414D-7E81-42E2-9DAE-8D9653036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784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90325F-A5B2-458F-92A7-6FF22A5BCD88}"/>
              </a:ext>
            </a:extLst>
          </p:cNvPr>
          <p:cNvSpPr txBox="1"/>
          <p:nvPr/>
        </p:nvSpPr>
        <p:spPr>
          <a:xfrm>
            <a:off x="2707690" y="612559"/>
            <a:ext cx="97425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.Ổn định tổ chức : 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đọc bài th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A0DEC1-9FBB-4847-88F5-B498A3B04C3B}"/>
              </a:ext>
            </a:extLst>
          </p:cNvPr>
          <p:cNvSpPr/>
          <p:nvPr/>
        </p:nvSpPr>
        <p:spPr>
          <a:xfrm>
            <a:off x="4909350" y="1835289"/>
            <a:ext cx="57882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Đầu đội kê pi </a:t>
            </a:r>
            <a:br>
              <a:rPr lang="vi-VN" dirty="0">
                <a:solidFill>
                  <a:srgbClr val="0070C0"/>
                </a:solidFill>
              </a:rPr>
            </a:br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Tay đeo găng trắng </a:t>
            </a:r>
            <a:br>
              <a:rPr lang="vi-VN" dirty="0">
                <a:solidFill>
                  <a:srgbClr val="0070C0"/>
                </a:solidFill>
              </a:rPr>
            </a:br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Mặc cho trời nắng </a:t>
            </a:r>
            <a:br>
              <a:rPr lang="vi-VN" dirty="0">
                <a:solidFill>
                  <a:srgbClr val="0070C0"/>
                </a:solidFill>
              </a:rPr>
            </a:br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Giữa ngã tư đường </a:t>
            </a:r>
            <a:br>
              <a:rPr lang="vi-VN" dirty="0">
                <a:solidFill>
                  <a:srgbClr val="0070C0"/>
                </a:solidFill>
              </a:rPr>
            </a:br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Gậy chỉ bốn phương </a:t>
            </a:r>
            <a:br>
              <a:rPr lang="vi-VN" dirty="0">
                <a:solidFill>
                  <a:srgbClr val="0070C0"/>
                </a:solidFill>
              </a:rPr>
            </a:br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Người người đi đúng </a:t>
            </a:r>
            <a:br>
              <a:rPr lang="vi-VN" dirty="0">
                <a:solidFill>
                  <a:srgbClr val="0070C0"/>
                </a:solidFill>
              </a:rPr>
            </a:br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Gậy đưa thẳng đứng </a:t>
            </a:r>
            <a:br>
              <a:rPr lang="vi-VN" dirty="0">
                <a:solidFill>
                  <a:srgbClr val="0070C0"/>
                </a:solidFill>
              </a:rPr>
            </a:br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Mọi hướng dừng ngay</a:t>
            </a:r>
            <a:br>
              <a:rPr lang="vi-VN" dirty="0">
                <a:solidFill>
                  <a:srgbClr val="0070C0"/>
                </a:solidFill>
              </a:rPr>
            </a:br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Khi chú dang tay</a:t>
            </a:r>
            <a:br>
              <a:rPr lang="vi-VN" dirty="0">
                <a:solidFill>
                  <a:srgbClr val="0070C0"/>
                </a:solidFill>
              </a:rPr>
            </a:br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Hai chiều xuôi ngược</a:t>
            </a:r>
            <a:br>
              <a:rPr lang="vi-VN" dirty="0">
                <a:solidFill>
                  <a:srgbClr val="0070C0"/>
                </a:solidFill>
              </a:rPr>
            </a:br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Phía sau, phía trước</a:t>
            </a:r>
            <a:br>
              <a:rPr lang="vi-VN" dirty="0">
                <a:solidFill>
                  <a:srgbClr val="0070C0"/>
                </a:solidFill>
              </a:rPr>
            </a:br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Đừng ngại chờ lâu</a:t>
            </a:r>
            <a:br>
              <a:rPr lang="vi-VN" dirty="0">
                <a:solidFill>
                  <a:srgbClr val="0070C0"/>
                </a:solidFill>
              </a:rPr>
            </a:br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Mọi người nhắc nhau</a:t>
            </a:r>
            <a:endParaRPr lang="en-US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Verdana" panose="020B0604030504040204" pitchFamily="34" charset="0"/>
              </a:rPr>
              <a:t>Đợi tay chú chỉ.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9495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CFB2A-7863-42C5-A0B6-DE7776B6C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FDD89B-86C7-4236-8EB6-523DD5BCB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6431"/>
            <a:ext cx="12192000" cy="656947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9736D0-4A29-4023-899E-B49CB691837D}"/>
              </a:ext>
            </a:extLst>
          </p:cNvPr>
          <p:cNvSpPr txBox="1"/>
          <p:nvPr/>
        </p:nvSpPr>
        <p:spPr>
          <a:xfrm>
            <a:off x="2081359" y="1027906"/>
            <a:ext cx="7754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pháp,hình thức tổ chức: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*HĐ 1: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97987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B0661-4705-4ABE-BA13-642AF312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5CE021E-364D-409A-9A75-B1119AD01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4725D1-2052-43EB-AD94-C6EB2B50E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21" y="612559"/>
            <a:ext cx="10289219" cy="564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25788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49202-F109-4DEE-AFA9-2CC9A21FE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E4EF30-C3F2-4E89-82CC-0F818C62B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446553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B0661-4705-4ABE-BA13-642AF312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5CE021E-364D-409A-9A75-B1119AD01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4725D1-2052-43EB-AD94-C6EB2B50E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21" y="612559"/>
            <a:ext cx="10289219" cy="564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5668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23CB9-2B56-47D8-BDD3-08C226489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9C1A74E-8333-4CDC-AE78-E4DDFA157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54"/>
            <a:ext cx="12192000" cy="684024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0" y="365126"/>
            <a:ext cx="5017501" cy="6048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795" y="365124"/>
            <a:ext cx="5394959" cy="604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9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199A6D-B5B3-4D4E-B65B-110D0F259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128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680F64-B1EA-4F36-833A-6FA517BC81F8}"/>
              </a:ext>
            </a:extLst>
          </p:cNvPr>
          <p:cNvSpPr txBox="1"/>
          <p:nvPr/>
        </p:nvSpPr>
        <p:spPr>
          <a:xfrm>
            <a:off x="727969" y="852256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41901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A2A07E-97B8-4206-803B-FACBEDB8D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025" y="461638"/>
            <a:ext cx="5491949" cy="60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1695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205</Words>
  <Application>Microsoft Macintosh PowerPoint</Application>
  <PresentationFormat>Widescreen</PresentationFormat>
  <Paragraphs>19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thảo thu</cp:lastModifiedBy>
  <cp:revision>34</cp:revision>
  <dcterms:created xsi:type="dcterms:W3CDTF">2020-03-14T10:24:02Z</dcterms:created>
  <dcterms:modified xsi:type="dcterms:W3CDTF">2023-01-31T16:48:31Z</dcterms:modified>
</cp:coreProperties>
</file>