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8" r:id="rId4"/>
    <p:sldId id="279" r:id="rId5"/>
    <p:sldId id="256" r:id="rId6"/>
    <p:sldId id="280" r:id="rId7"/>
    <p:sldId id="284" r:id="rId8"/>
    <p:sldId id="276" r:id="rId9"/>
    <p:sldId id="260" r:id="rId10"/>
    <p:sldId id="277" r:id="rId11"/>
    <p:sldId id="285" r:id="rId12"/>
    <p:sldId id="262" r:id="rId13"/>
    <p:sldId id="263" r:id="rId14"/>
    <p:sldId id="286" r:id="rId15"/>
    <p:sldId id="273" r:id="rId16"/>
    <p:sldId id="291" r:id="rId17"/>
    <p:sldId id="294" r:id="rId18"/>
    <p:sldId id="295" r:id="rId19"/>
    <p:sldId id="296" r:id="rId20"/>
    <p:sldId id="297" r:id="rId21"/>
    <p:sldId id="298" r:id="rId22"/>
    <p:sldId id="274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1.jpeg"/><Relationship Id="rId5" Type="http://schemas.openxmlformats.org/officeDocument/2006/relationships/audio" Target="../media/audio4.wav"/><Relationship Id="rId10" Type="http://schemas.openxmlformats.org/officeDocument/2006/relationships/image" Target="../media/image40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TRƯỜNG MN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NẮNG MAI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+mj-lt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+mj-lt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358</Words>
  <Application>Microsoft Office PowerPoint</Application>
  <PresentationFormat>On-screen Show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92</cp:revision>
  <dcterms:created xsi:type="dcterms:W3CDTF">2006-08-16T00:00:00Z</dcterms:created>
  <dcterms:modified xsi:type="dcterms:W3CDTF">2023-04-19T07:26:15Z</dcterms:modified>
</cp:coreProperties>
</file>