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79" r:id="rId3"/>
    <p:sldId id="295" r:id="rId4"/>
    <p:sldId id="380" r:id="rId5"/>
    <p:sldId id="346" r:id="rId6"/>
    <p:sldId id="356" r:id="rId7"/>
    <p:sldId id="357" r:id="rId8"/>
    <p:sldId id="345" r:id="rId9"/>
    <p:sldId id="348" r:id="rId10"/>
    <p:sldId id="352" r:id="rId11"/>
    <p:sldId id="354" r:id="rId12"/>
    <p:sldId id="338" r:id="rId13"/>
    <p:sldId id="337" r:id="rId14"/>
    <p:sldId id="349" r:id="rId15"/>
    <p:sldId id="350" r:id="rId16"/>
    <p:sldId id="351" r:id="rId17"/>
    <p:sldId id="342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FF00"/>
    <a:srgbClr val="3333FF"/>
    <a:srgbClr val="FFFF00"/>
    <a:srgbClr val="0000FF"/>
    <a:srgbClr val="FF0066"/>
    <a:srgbClr val="00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/>
    <p:restoredTop sz="90115"/>
  </p:normalViewPr>
  <p:slideViewPr>
    <p:cSldViewPr showGuides="1">
      <p:cViewPr varScale="1">
        <p:scale>
          <a:sx n="70" d="100"/>
          <a:sy n="70" d="100"/>
        </p:scale>
        <p:origin x="-852" y="-96"/>
      </p:cViewPr>
      <p:guideLst>
        <p:guide orient="horz" pos="2175"/>
        <p:guide pos="2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Header Placeholder 2355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en-US" sz="1200" dirty="0"/>
          </a:p>
        </p:txBody>
      </p:sp>
      <p:sp>
        <p:nvSpPr>
          <p:cNvPr id="23555" name="Date Placeholder 2355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en-US" sz="1200" dirty="0"/>
          </a:p>
        </p:txBody>
      </p:sp>
      <p:sp>
        <p:nvSpPr>
          <p:cNvPr id="23556" name="Slide Image Placeholder 23555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557" name="Text Placeholder 23556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23558" name="Footer Placeholder 2355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en-US" sz="1200" dirty="0"/>
          </a:p>
        </p:txBody>
      </p:sp>
      <p:sp>
        <p:nvSpPr>
          <p:cNvPr id="23559" name="Slide Number Placeholder 2355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7.jpeg"/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media" Target="file:///G:\8.mp3" TargetMode="External"/><Relationship Id="rId3" Type="http://schemas.openxmlformats.org/officeDocument/2006/relationships/audio" Target="file:///G:\8.mp3" TargetMode="External"/><Relationship Id="rId2" Type="http://schemas.openxmlformats.org/officeDocument/2006/relationships/image" Target="../media/image21.GIF"/><Relationship Id="rId1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GIF"/><Relationship Id="rId1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GIF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0" name="Content Placeholder 99"/>
          <p:cNvPicPr/>
          <p:nvPr>
            <p:ph sz="half" idx="2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958465"/>
            <a:ext cx="4712335" cy="3930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s 4"/>
          <p:cNvSpPr/>
          <p:nvPr/>
        </p:nvSpPr>
        <p:spPr>
          <a:xfrm>
            <a:off x="1676083" y="762000"/>
            <a:ext cx="63868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prstTxWarp prst="textInflate">
              <a:avLst/>
            </a:prstTxWarp>
            <a:spAutoFit/>
          </a:bodyPr>
          <a:p>
            <a:pPr algn="ctr"/>
            <a:r>
              <a:rPr lang="en-US" altLang="zh-C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.VnTimeH" panose="020B7200000000000000" pitchFamily="34" charset="0"/>
                <a:cs typeface=".VnTimeH" panose="020B7200000000000000" pitchFamily="34" charset="0"/>
              </a:rPr>
              <a:t>TH¥ “Hå SEN”</a:t>
            </a:r>
            <a:endParaRPr lang="en-US" altLang="zh-CN" sz="72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.VnTimeH" panose="020B7200000000000000" pitchFamily="34" charset="0"/>
              <a:cs typeface=".VnTimeH" panose="020B7200000000000000" pitchFamily="34" charset="0"/>
            </a:endParaRPr>
          </a:p>
        </p:txBody>
      </p:sp>
      <p:pic>
        <p:nvPicPr>
          <p:cNvPr id="6" name="Content Placeholder 5" descr="2417969_1e974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157095"/>
            <a:ext cx="4032250" cy="3411220"/>
          </a:xfrm>
          <a:prstGeom prst="rect">
            <a:avLst/>
          </a:prstGeom>
        </p:spPr>
      </p:pic>
      <p:pic>
        <p:nvPicPr>
          <p:cNvPr id="12" name="Content Placeholder 5" descr="2417969_1e9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915" y="4343400"/>
            <a:ext cx="1506220" cy="12750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Content Placeholder 5" descr="2417969_1e9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980" y="5715000"/>
            <a:ext cx="1506220" cy="12750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Content Placeholder 5" descr="2417969_1e9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0000">
            <a:off x="977900" y="3548380"/>
            <a:ext cx="1878330" cy="1757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Content Placeholder 5" descr="2417969_1e9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334000"/>
            <a:ext cx="1506220" cy="12750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Content Placeholder 5" descr="2417969_1e9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572000"/>
            <a:ext cx="1060450" cy="897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40" name="Text Box 25639"/>
          <p:cNvSpPr txBox="1"/>
          <p:nvPr/>
        </p:nvSpPr>
        <p:spPr>
          <a:xfrm>
            <a:off x="5415915" y="2590800"/>
            <a:ext cx="2895600" cy="37623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err="1">
                <a:solidFill>
                  <a:srgbClr val="0000FF"/>
                </a:solidFill>
                <a:latin typeface=".VnTimeH" panose="020B7200000000000000" pitchFamily="34" charset="0"/>
              </a:rPr>
              <a:t>T¸c</a:t>
            </a:r>
            <a:r>
              <a:rPr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r>
              <a:rPr err="1">
                <a:solidFill>
                  <a:srgbClr val="0000FF"/>
                </a:solidFill>
                <a:latin typeface=".VnTimeH" panose="020B7200000000000000" pitchFamily="34" charset="0"/>
              </a:rPr>
              <a:t>Gi</a:t>
            </a:r>
            <a:r>
              <a:rPr>
                <a:solidFill>
                  <a:srgbClr val="0000FF"/>
                </a:solidFill>
                <a:latin typeface=".VnTimeH" panose="020B7200000000000000" pitchFamily="34" charset="0"/>
              </a:rPr>
              <a:t>¶: </a:t>
            </a:r>
            <a:r>
              <a:rPr err="1">
                <a:solidFill>
                  <a:srgbClr val="0000FF"/>
                </a:solidFill>
                <a:latin typeface=".VnTimeH" panose="020B7200000000000000" pitchFamily="34" charset="0"/>
              </a:rPr>
              <a:t>Nh­îc</a:t>
            </a:r>
            <a:r>
              <a:rPr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r>
              <a:rPr err="1">
                <a:solidFill>
                  <a:srgbClr val="0000FF"/>
                </a:solidFill>
                <a:latin typeface=".VnTimeH" panose="020B7200000000000000" pitchFamily="34" charset="0"/>
              </a:rPr>
              <a:t>thñy</a:t>
            </a:r>
            <a:endParaRPr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8722" name="Picture 158721" descr="New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8723" name="Picture 158722" descr="hoa s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3810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8724" name="Picture 158723" descr="600x472-43974_la_sen_83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657600"/>
            <a:ext cx="38100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8726" name="Picture 158725" descr="340px-LotusBud0048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524000"/>
            <a:ext cx="3657600" cy="3748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87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5957" name="Content Placeholder 125956" descr="600x472-43974_la_sen_8333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-1524000" y="0"/>
            <a:ext cx="10668000" cy="6858000"/>
          </a:xfrm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3909" name="Content Placeholder 123908" descr="10769_1275562279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2578" name="Content Placeholder 152577" descr="hoa sen 2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25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02" name="Title 15360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pic>
        <p:nvPicPr>
          <p:cNvPr id="153603" name="Picture 6" descr="C:\Users\NGOCTHANH\Desktop\anh dep\725049hhwhm87hwn.gif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4800600"/>
          </a:xfrm>
          <a:ln/>
        </p:spPr>
      </p:pic>
      <p:pic>
        <p:nvPicPr>
          <p:cNvPr id="153604" name="Picture 10" descr="C:\Users\NGOCTHANH\Desktop\anh dep\18541558_616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584825" y="5737225"/>
            <a:ext cx="71755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05" name="Picture 10" descr="C:\Users\NGOCTHANH\Desktop\anh dep\18541558_616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450" y="5181600"/>
            <a:ext cx="71755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06" name="Picture 10" descr="C:\Users\NGOCTHANH\Desktop\anh dep\18541558_616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71755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07" name="Picture 10" descr="C:\Users\NGOCTHANH\Desktop\anh dep\18541558_616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460625" y="5737225"/>
            <a:ext cx="71755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08" name="Explosion 2 153607"/>
          <p:cNvSpPr/>
          <p:nvPr/>
        </p:nvSpPr>
        <p:spPr>
          <a:xfrm rot="5085049">
            <a:off x="3687763" y="-2239962"/>
            <a:ext cx="1914525" cy="7158037"/>
          </a:xfrm>
          <a:prstGeom prst="irregularSeal2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A3F7FB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53609" name="Rectangles 153608"/>
          <p:cNvSpPr/>
          <p:nvPr/>
        </p:nvSpPr>
        <p:spPr>
          <a:xfrm>
            <a:off x="2895600" y="914400"/>
            <a:ext cx="3048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solidFill>
                  <a:srgbClr val="FFFF00"/>
                </a:solidFill>
                <a:latin typeface=".VnAristote" charset="0"/>
                <a:ea typeface=".VnAristote" charset="0"/>
              </a:rPr>
              <a:t>PhÇn ch¬i</a:t>
            </a:r>
            <a:endParaRPr lang="en-US" sz="3600" b="1">
              <a:solidFill>
                <a:srgbClr val="FFFF00"/>
              </a:solidFill>
              <a:latin typeface=".VnAristote" charset="0"/>
              <a:ea typeface=".VnAristote" charset="0"/>
            </a:endParaRPr>
          </a:p>
        </p:txBody>
      </p:sp>
      <p:sp>
        <p:nvSpPr>
          <p:cNvPr id="153610" name="Rectangles 153609"/>
          <p:cNvSpPr>
            <a:spLocks noTextEdit="1"/>
          </p:cNvSpPr>
          <p:nvPr/>
        </p:nvSpPr>
        <p:spPr>
          <a:xfrm>
            <a:off x="914400" y="1981200"/>
            <a:ext cx="7467600" cy="2667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en-US" sz="3600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.VnVogue" charset="0"/>
                <a:ea typeface=".VnVogue" charset="0"/>
              </a:rPr>
              <a:t>Ai nhanh nhÊt </a:t>
            </a:r>
            <a:endParaRPr lang="en-US" sz="3600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.VnVogue" charset="0"/>
              <a:ea typeface=".VnVogue" charset="0"/>
            </a:endParaRPr>
          </a:p>
        </p:txBody>
      </p:sp>
      <p:pic>
        <p:nvPicPr>
          <p:cNvPr id="153611" name="8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0600" y="5638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1536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3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9384" fill="hold"/>
                                        <p:tgtEl>
                                          <p:spTgt spid="1536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1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4626" name="Picture 154625" descr="1920flower_10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68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627" name="Rectangles 154626"/>
          <p:cNvSpPr/>
          <p:nvPr/>
        </p:nvSpPr>
        <p:spPr>
          <a:xfrm>
            <a:off x="381000" y="685800"/>
            <a:ext cx="80772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.VnVogueH" charset="0"/>
                <a:ea typeface=".VnVogueH" charset="0"/>
              </a:rPr>
              <a:t>kÝnh chóc c¸c c« - c¸c con 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.VnVogueH" charset="0"/>
              <a:ea typeface=".VnVogueH" charset="0"/>
            </a:endParaRPr>
          </a:p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.VnVogueH" charset="0"/>
                <a:ea typeface=".VnVogueH" charset="0"/>
              </a:rPr>
              <a:t>dåi dµo søc kháe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.VnVogueH" charset="0"/>
              <a:ea typeface=".VnVogueH" charset="0"/>
            </a:endParaRPr>
          </a:p>
        </p:txBody>
      </p:sp>
      <p:sp>
        <p:nvSpPr>
          <p:cNvPr id="154628" name="Text Box 154627"/>
          <p:cNvSpPr txBox="1"/>
          <p:nvPr/>
        </p:nvSpPr>
        <p:spPr>
          <a:xfrm>
            <a:off x="3260725" y="58277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/>
        </p:txBody>
      </p:sp>
      <p:sp>
        <p:nvSpPr>
          <p:cNvPr id="154629" name="Rectangles 154628"/>
          <p:cNvSpPr/>
          <p:nvPr/>
        </p:nvSpPr>
        <p:spPr>
          <a:xfrm>
            <a:off x="2209800" y="5029200"/>
            <a:ext cx="54864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</a:rPr>
              <a:t>TRÂN TRỌNG CÁM ƠN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4151" name="Picture 134150" descr="New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2" name="Text Placeholder 46081" descr="HOA SEN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990600" y="381000"/>
            <a:ext cx="7315200" cy="5181600"/>
          </a:xfrm>
          <a:ln w="38100">
            <a:solidFill>
              <a:srgbClr val="000000"/>
            </a:solidFill>
            <a:prstDash val="sysDot"/>
            <a:miter/>
          </a:ln>
        </p:spPr>
      </p:pic>
      <p:sp>
        <p:nvSpPr>
          <p:cNvPr id="46083" name="Text Box 46082"/>
          <p:cNvSpPr txBox="1"/>
          <p:nvPr/>
        </p:nvSpPr>
        <p:spPr>
          <a:xfrm>
            <a:off x="2819400" y="5638800"/>
            <a:ext cx="32004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5400" err="1">
                <a:solidFill>
                  <a:srgbClr val="FF0066"/>
                </a:solidFill>
              </a:rPr>
              <a:t>Hoa</a:t>
            </a:r>
            <a:r>
              <a:rPr sz="5400">
                <a:solidFill>
                  <a:srgbClr val="FF0066"/>
                </a:solidFill>
              </a:rPr>
              <a:t> </a:t>
            </a:r>
            <a:r>
              <a:rPr sz="5400" err="1">
                <a:solidFill>
                  <a:srgbClr val="FF0066"/>
                </a:solidFill>
              </a:rPr>
              <a:t>sen</a:t>
            </a:r>
            <a: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Content Placeholder 5" descr="2417969_1e9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5800"/>
            <a:ext cx="3482975" cy="2948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/>
          <p:nvPr/>
        </p:nvPicPr>
        <p:blipFill>
          <a:blip r:embed="rId1"/>
          <a:srcRect t="17635" r="59631" b="28621"/>
          <a:stretch>
            <a:fillRect/>
          </a:stretch>
        </p:blipFill>
        <p:spPr>
          <a:xfrm>
            <a:off x="3886200" y="2819400"/>
            <a:ext cx="2406015" cy="2848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Content Placeholder 5" descr="2417969_1e9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5029200"/>
            <a:ext cx="2534285" cy="21456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/>
          <p:nvPr/>
        </p:nvPicPr>
        <p:blipFill>
          <a:blip r:embed="rId1"/>
          <a:stretch>
            <a:fillRect/>
          </a:stretch>
        </p:blipFill>
        <p:spPr>
          <a:xfrm>
            <a:off x="6553200" y="0"/>
            <a:ext cx="4490720" cy="4535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Content Placeholder 5" descr="2417969_1e9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514600"/>
            <a:ext cx="1864995" cy="1578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Content Placeholder 5" descr="2417969_1e9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048000"/>
            <a:ext cx="2924810" cy="2475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Content Placeholder 5" descr="2417969_1e9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57200"/>
            <a:ext cx="1864995" cy="15786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7458" name="Title 1474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47459" name="Text Placeholder 147458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ln/>
        </p:spPr>
        <p:txBody>
          <a:bodyPr/>
          <a:p/>
        </p:txBody>
      </p:sp>
      <p:pic>
        <p:nvPicPr>
          <p:cNvPr id="147461" name="Picture 147460" descr="DSC_45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7465" name="Picture 14746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7466" name="Picture 147465" descr="hoa s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3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7467" name="Rectangles 147466"/>
          <p:cNvSpPr/>
          <p:nvPr/>
        </p:nvSpPr>
        <p:spPr>
          <a:xfrm>
            <a:off x="914400" y="457200"/>
            <a:ext cx="5562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err="1">
                <a:solidFill>
                  <a:srgbClr val="FF0066"/>
                </a:solidFill>
              </a:rPr>
              <a:t>Thoang</a:t>
            </a:r>
            <a:r>
              <a:rPr sz="4000">
                <a:solidFill>
                  <a:srgbClr val="FF0066"/>
                </a:solidFill>
              </a:rPr>
              <a:t> </a:t>
            </a:r>
            <a:r>
              <a:rPr sz="4000" err="1">
                <a:solidFill>
                  <a:srgbClr val="FF0066"/>
                </a:solidFill>
              </a:rPr>
              <a:t>thoảng</a:t>
            </a:r>
            <a:r>
              <a:rPr sz="4000">
                <a:solidFill>
                  <a:srgbClr val="FF0066"/>
                </a:solidFill>
              </a:rPr>
              <a:t> </a:t>
            </a:r>
            <a:r>
              <a:rPr sz="4000" err="1">
                <a:solidFill>
                  <a:srgbClr val="FF0066"/>
                </a:solidFill>
              </a:rPr>
              <a:t>gió</a:t>
            </a:r>
            <a:r>
              <a:rPr sz="4000">
                <a:solidFill>
                  <a:srgbClr val="FF0066"/>
                </a:solidFill>
              </a:rPr>
              <a:t> </a:t>
            </a:r>
            <a:r>
              <a:rPr sz="4000" err="1">
                <a:solidFill>
                  <a:srgbClr val="FF0066"/>
                </a:solidFill>
              </a:rPr>
              <a:t>đưa</a:t>
            </a:r>
            <a:endParaRPr sz="4000">
              <a:solidFill>
                <a:srgbClr val="FF0066"/>
              </a:solidFill>
            </a:endParaRPr>
          </a:p>
        </p:txBody>
      </p:sp>
      <p:sp>
        <p:nvSpPr>
          <p:cNvPr id="147468" name="Rectangles 147467"/>
          <p:cNvSpPr/>
          <p:nvPr/>
        </p:nvSpPr>
        <p:spPr>
          <a:xfrm>
            <a:off x="990600" y="1219200"/>
            <a:ext cx="511810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4000" err="1">
                <a:solidFill>
                  <a:srgbClr val="FF0066"/>
                </a:solidFill>
              </a:rPr>
              <a:t>Mùi</a:t>
            </a:r>
            <a:r>
              <a:rPr sz="4000">
                <a:solidFill>
                  <a:srgbClr val="FF0066"/>
                </a:solidFill>
              </a:rPr>
              <a:t> </a:t>
            </a:r>
            <a:r>
              <a:rPr sz="4000" err="1">
                <a:solidFill>
                  <a:srgbClr val="FF0066"/>
                </a:solidFill>
              </a:rPr>
              <a:t>hương</a:t>
            </a:r>
            <a:r>
              <a:rPr sz="4000">
                <a:solidFill>
                  <a:srgbClr val="FF0066"/>
                </a:solidFill>
              </a:rPr>
              <a:t> </a:t>
            </a:r>
            <a:r>
              <a:rPr sz="4000" err="1">
                <a:solidFill>
                  <a:srgbClr val="FF0066"/>
                </a:solidFill>
              </a:rPr>
              <a:t>thơm</a:t>
            </a:r>
            <a:r>
              <a:rPr sz="4000">
                <a:solidFill>
                  <a:srgbClr val="FF0066"/>
                </a:solidFill>
              </a:rPr>
              <a:t> </a:t>
            </a:r>
            <a:r>
              <a:rPr sz="4000" err="1">
                <a:solidFill>
                  <a:srgbClr val="FF0066"/>
                </a:solidFill>
              </a:rPr>
              <a:t>ngát</a:t>
            </a:r>
            <a:endParaRPr sz="400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0770" name="Title 1607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pic>
        <p:nvPicPr>
          <p:cNvPr id="160772" name="Picture 160771" descr="hoa sen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33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0773" name="Text Placeholder 160772" descr="4b2c87cf_14311e93_200811017505917_2"/>
          <p:cNvPicPr>
            <a:picLocks noChangeAspect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5257800" y="0"/>
            <a:ext cx="4038600" cy="6858000"/>
          </a:xfrm>
          <a:ln/>
        </p:spPr>
      </p:pic>
      <p:sp>
        <p:nvSpPr>
          <p:cNvPr id="160774" name="Rectangles 160773"/>
          <p:cNvSpPr/>
          <p:nvPr/>
        </p:nvSpPr>
        <p:spPr>
          <a:xfrm>
            <a:off x="457200" y="838200"/>
            <a:ext cx="18732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err="1">
                <a:solidFill>
                  <a:srgbClr val="FF0066"/>
                </a:solidFill>
              </a:rPr>
              <a:t>Lá</a:t>
            </a:r>
            <a:r>
              <a:rPr>
                <a:solidFill>
                  <a:srgbClr val="FF0066"/>
                </a:solidFill>
              </a:rPr>
              <a:t> </a:t>
            </a:r>
            <a:r>
              <a:rPr err="1">
                <a:solidFill>
                  <a:srgbClr val="FF0066"/>
                </a:solidFill>
              </a:rPr>
              <a:t>sen</a:t>
            </a:r>
            <a:r>
              <a:rPr>
                <a:solidFill>
                  <a:srgbClr val="FF0066"/>
                </a:solidFill>
              </a:rPr>
              <a:t> </a:t>
            </a:r>
            <a:r>
              <a:rPr err="1">
                <a:solidFill>
                  <a:srgbClr val="FF0066"/>
                </a:solidFill>
              </a:rPr>
              <a:t>xanh</a:t>
            </a:r>
            <a:r>
              <a:rPr>
                <a:solidFill>
                  <a:srgbClr val="FF0066"/>
                </a:solidFill>
              </a:rPr>
              <a:t> </a:t>
            </a:r>
            <a:r>
              <a:rPr err="1">
                <a:solidFill>
                  <a:srgbClr val="FF0066"/>
                </a:solidFill>
              </a:rPr>
              <a:t>mát</a:t>
            </a:r>
            <a:endParaRPr>
              <a:solidFill>
                <a:srgbClr val="FF0066"/>
              </a:solidFill>
            </a:endParaRPr>
          </a:p>
        </p:txBody>
      </p:sp>
      <p:sp>
        <p:nvSpPr>
          <p:cNvPr id="160775" name="Rectangles 160774"/>
          <p:cNvSpPr/>
          <p:nvPr/>
        </p:nvSpPr>
        <p:spPr>
          <a:xfrm>
            <a:off x="457200" y="1371600"/>
            <a:ext cx="24288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err="1">
                <a:solidFill>
                  <a:srgbClr val="FFFF00"/>
                </a:solidFill>
              </a:rPr>
              <a:t>Đọng</a:t>
            </a:r>
            <a:r>
              <a:rPr>
                <a:solidFill>
                  <a:srgbClr val="FFFF00"/>
                </a:solidFill>
              </a:rPr>
              <a:t> </a:t>
            </a:r>
            <a:r>
              <a:rPr err="1">
                <a:solidFill>
                  <a:srgbClr val="FFFF00"/>
                </a:solidFill>
              </a:rPr>
              <a:t>hạt</a:t>
            </a:r>
            <a:r>
              <a:rPr>
                <a:solidFill>
                  <a:srgbClr val="FFFF00"/>
                </a:solidFill>
              </a:rPr>
              <a:t> </a:t>
            </a:r>
            <a:r>
              <a:rPr err="1">
                <a:solidFill>
                  <a:srgbClr val="FFFF00"/>
                </a:solidFill>
              </a:rPr>
              <a:t>sương</a:t>
            </a:r>
            <a:r>
              <a:rPr>
                <a:solidFill>
                  <a:srgbClr val="FFFF00"/>
                </a:solidFill>
              </a:rPr>
              <a:t> </a:t>
            </a:r>
            <a:r>
              <a:rPr err="1">
                <a:solidFill>
                  <a:srgbClr val="FFFF00"/>
                </a:solidFill>
              </a:rPr>
              <a:t>đêm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1794" name="Title 1617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pic>
        <p:nvPicPr>
          <p:cNvPr id="161796" name="Text Placeholder 161795" descr="hoa sen 1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161797" name="Rectangles 161796"/>
          <p:cNvSpPr/>
          <p:nvPr/>
        </p:nvSpPr>
        <p:spPr>
          <a:xfrm>
            <a:off x="609600" y="719138"/>
            <a:ext cx="4648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err="1">
                <a:solidFill>
                  <a:srgbClr val="FF0066"/>
                </a:solidFill>
              </a:rPr>
              <a:t>Gió</a:t>
            </a:r>
            <a:r>
              <a:rPr sz="4000">
                <a:solidFill>
                  <a:srgbClr val="FF0066"/>
                </a:solidFill>
              </a:rPr>
              <a:t> rung </a:t>
            </a:r>
            <a:r>
              <a:rPr sz="4000" err="1">
                <a:solidFill>
                  <a:srgbClr val="FF0066"/>
                </a:solidFill>
              </a:rPr>
              <a:t>êm</a:t>
            </a:r>
            <a:r>
              <a:rPr sz="4000">
                <a:solidFill>
                  <a:srgbClr val="FF0066"/>
                </a:solidFill>
              </a:rPr>
              <a:t> </a:t>
            </a:r>
            <a:r>
              <a:rPr sz="4000" err="1">
                <a:solidFill>
                  <a:srgbClr val="FF0066"/>
                </a:solidFill>
              </a:rPr>
              <a:t>đềm</a:t>
            </a:r>
            <a:endParaRPr sz="4000">
              <a:solidFill>
                <a:srgbClr val="FF0066"/>
              </a:solidFill>
            </a:endParaRPr>
          </a:p>
        </p:txBody>
      </p:sp>
      <p:sp>
        <p:nvSpPr>
          <p:cNvPr id="161798" name="Rectangles 161797"/>
          <p:cNvSpPr/>
          <p:nvPr/>
        </p:nvSpPr>
        <p:spPr>
          <a:xfrm>
            <a:off x="609600" y="1328738"/>
            <a:ext cx="51784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4000" err="1">
                <a:solidFill>
                  <a:srgbClr val="FF0066"/>
                </a:solidFill>
              </a:rPr>
              <a:t>Sương</a:t>
            </a:r>
            <a:r>
              <a:rPr sz="4000">
                <a:solidFill>
                  <a:srgbClr val="FF0066"/>
                </a:solidFill>
              </a:rPr>
              <a:t> long </a:t>
            </a:r>
            <a:r>
              <a:rPr sz="4000" err="1">
                <a:solidFill>
                  <a:srgbClr val="FF0066"/>
                </a:solidFill>
              </a:rPr>
              <a:t>lanh</a:t>
            </a:r>
            <a:r>
              <a:rPr sz="4000">
                <a:solidFill>
                  <a:srgbClr val="FF0066"/>
                </a:solidFill>
              </a:rPr>
              <a:t> </a:t>
            </a:r>
            <a:r>
              <a:rPr sz="4000" err="1">
                <a:solidFill>
                  <a:srgbClr val="FF0066"/>
                </a:solidFill>
              </a:rPr>
              <a:t>chạy</a:t>
            </a:r>
            <a:endParaRPr sz="400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6434" name="Title 14643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46435" name="Text Placeholder 146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2" name="Picture 4" descr="127212541038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6437" name="Text Box 146436"/>
          <p:cNvSpPr txBox="1"/>
          <p:nvPr/>
        </p:nvSpPr>
        <p:spPr>
          <a:xfrm>
            <a:off x="2133600" y="1752600"/>
            <a:ext cx="5138738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800" err="1">
                <a:solidFill>
                  <a:srgbClr val="FF0066"/>
                </a:solidFill>
              </a:rPr>
              <a:t>Câu</a:t>
            </a:r>
            <a:r>
              <a:rPr sz="4800">
                <a:solidFill>
                  <a:srgbClr val="FF0066"/>
                </a:solidFill>
              </a:rPr>
              <a:t> </a:t>
            </a:r>
            <a:r>
              <a:rPr sz="4800" err="1">
                <a:solidFill>
                  <a:srgbClr val="FF0066"/>
                </a:solidFill>
              </a:rPr>
              <a:t>hỏi</a:t>
            </a:r>
            <a:r>
              <a:rPr sz="4800">
                <a:solidFill>
                  <a:srgbClr val="FF0066"/>
                </a:solidFill>
              </a:rPr>
              <a:t> </a:t>
            </a:r>
            <a:r>
              <a:rPr sz="4800" err="1">
                <a:solidFill>
                  <a:srgbClr val="FF0066"/>
                </a:solidFill>
              </a:rPr>
              <a:t>đàm</a:t>
            </a:r>
            <a:r>
              <a:rPr sz="4800">
                <a:solidFill>
                  <a:srgbClr val="FF0066"/>
                </a:solidFill>
              </a:rPr>
              <a:t> </a:t>
            </a:r>
            <a:r>
              <a:rPr sz="4800" err="1">
                <a:solidFill>
                  <a:srgbClr val="FF0066"/>
                </a:solidFill>
              </a:rPr>
              <a:t>thoại</a:t>
            </a:r>
            <a:endParaRPr sz="4800">
              <a:solidFill>
                <a:srgbClr val="FF0066"/>
              </a:solidFill>
            </a:endParaRPr>
          </a:p>
        </p:txBody>
      </p:sp>
      <p:pic>
        <p:nvPicPr>
          <p:cNvPr id="146438" name="Picture 22" descr="6720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8194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1554" name="Title 15155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51555" name="Text Placeholder 15155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51556" name="Picture 1" descr="86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</p:pic>
      <p:sp>
        <p:nvSpPr>
          <p:cNvPr id="151558" name="Rectangles 151557"/>
          <p:cNvSpPr/>
          <p:nvPr/>
        </p:nvSpPr>
        <p:spPr>
          <a:xfrm>
            <a:off x="2590800" y="1219200"/>
            <a:ext cx="3886200" cy="1371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sy="50000" kx="2591412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BÉ YÊU THI TÀI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sy="50000" kx="2591412" rotWithShape="0">
                  <a:srgbClr val="868686">
                    <a:alpha val="5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151562" name="Picture 7" descr="nature%20(49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0"/>
            <a:ext cx="17526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63" name="Picture 7" descr="nature%20(49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33800"/>
            <a:ext cx="17526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64" name="Picture 10" descr="dangquang_45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971800"/>
            <a:ext cx="1981200" cy="327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5652" name="Picture 155651" descr="600x472-43974_la_sen_83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3429000"/>
            <a:ext cx="73914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654" name="Picture 155653" descr="hoa s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0"/>
            <a:ext cx="48006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656" name="Picture 155655" descr="340px-LotusBud0048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86200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56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WPS Presentation</Application>
  <PresentationFormat>On-screen Show</PresentationFormat>
  <Paragraphs>31</Paragraphs>
  <Slides>16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47" baseType="lpstr">
      <vt:lpstr>Arial</vt:lpstr>
      <vt:lpstr>SimSun</vt:lpstr>
      <vt:lpstr>Wingdings</vt:lpstr>
      <vt:lpstr>VNI-Times</vt:lpstr>
      <vt:lpstr>Liberation Mono</vt:lpstr>
      <vt:lpstr>.VnTime</vt:lpstr>
      <vt:lpstr>.VnTimeH</vt:lpstr>
      <vt:lpstr>Times New Roman</vt:lpstr>
      <vt:lpstr>Microsoft YaHei</vt:lpstr>
      <vt:lpstr>Arial Unicode MS</vt:lpstr>
      <vt:lpstr>.VnVogue</vt:lpstr>
      <vt:lpstr>.VnAristote</vt:lpstr>
      <vt:lpstr>.VnVogueH</vt:lpstr>
      <vt:lpstr>Bahnschrift SemiBold</vt:lpstr>
      <vt:lpstr>Bahnschrift Light Condensed</vt:lpstr>
      <vt:lpstr>HoloLens MDL2 Assets</vt:lpstr>
      <vt:lpstr>HP Simplified Light</vt:lpstr>
      <vt:lpstr>HP001 5 hàng 1 ô ly</vt:lpstr>
      <vt:lpstr>Impact</vt:lpstr>
      <vt:lpstr>Ink Free</vt:lpstr>
      <vt:lpstr>Microsoft JhengHei UI Light</vt:lpstr>
      <vt:lpstr>MS Gothic</vt:lpstr>
      <vt:lpstr>OpenSymbol</vt:lpstr>
      <vt:lpstr>Segoe UI</vt:lpstr>
      <vt:lpstr>Segoe UI Emoji</vt:lpstr>
      <vt:lpstr>Segoe Script</vt:lpstr>
      <vt:lpstr>Javanese Text</vt:lpstr>
      <vt:lpstr>HP Simplified</vt:lpstr>
      <vt:lpstr>HP001 4 hang 1 ô ly</vt:lpstr>
      <vt:lpstr>HP001 4 hàng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tuan.nguyensy</cp:lastModifiedBy>
  <cp:revision>56</cp:revision>
  <dcterms:created xsi:type="dcterms:W3CDTF">2008-08-03T09:38:37Z</dcterms:created>
  <dcterms:modified xsi:type="dcterms:W3CDTF">2023-06-27T12:50:48Z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2240AB4365DC4BA3BEBFBC723AFD27A2</vt:lpwstr>
  </property>
  <property fmtid="{D5CDD505-2E9C-101B-9397-08002B2CF9AE}" pid="3" name="KSOProductBuildVer">
    <vt:lpwstr>1033-11.2.0.11537</vt:lpwstr>
  </property>
</Properties>
</file>