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>
      <p:cViewPr varScale="1">
        <p:scale>
          <a:sx n="82" d="100"/>
          <a:sy n="82" d="100"/>
        </p:scale>
        <p:origin x="-147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F63E-E33D-4DA4-8BF2-F027ACDFD84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8A2E4-28FE-488A-86FB-9E71CE73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8A2E4-28FE-488A-86FB-9E71CE73E2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3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0C4-0175-498C-A489-D27A82BE3FB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6E5A-BD2A-48CE-AC29-52CFF00F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8AC7686-74EA-4EE9-983D-890602118ACB}"/>
              </a:ext>
            </a:extLst>
          </p:cNvPr>
          <p:cNvSpPr txBox="1">
            <a:spLocks/>
          </p:cNvSpPr>
          <p:nvPr/>
        </p:nvSpPr>
        <p:spPr>
          <a:xfrm>
            <a:off x="-3876" y="1124023"/>
            <a:ext cx="9139311" cy="431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8689" y="35169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E3B7F16A-32EE-43B6-B42F-FAE55CD71155}"/>
              </a:ext>
            </a:extLst>
          </p:cNvPr>
          <p:cNvSpPr txBox="1">
            <a:spLocks/>
          </p:cNvSpPr>
          <p:nvPr/>
        </p:nvSpPr>
        <p:spPr>
          <a:xfrm>
            <a:off x="-304800" y="26376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990600"/>
            <a:ext cx="1521229" cy="108065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8AC7686-74EA-4EE9-983D-890602118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2827" y="2743200"/>
            <a:ext cx="12186138" cy="4114800"/>
          </a:xfrm>
        </p:spPr>
        <p:txBody>
          <a:bodyPr>
            <a:normAutofit fontScale="92500" lnSpcReduction="10000"/>
          </a:bodyPr>
          <a:lstStyle/>
          <a:p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VĂN HỌC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LOẠI:KỂ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– 5 TUỔI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GIÁO: PHAN THỊ THOAN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3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9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358"/>
            <a:ext cx="9144000" cy="68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82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05"/>
            <a:ext cx="9144000" cy="69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72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</cp:revision>
  <dcterms:created xsi:type="dcterms:W3CDTF">2023-07-24T13:06:51Z</dcterms:created>
  <dcterms:modified xsi:type="dcterms:W3CDTF">2023-07-24T13:38:24Z</dcterms:modified>
</cp:coreProperties>
</file>