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image9.jpg" ContentType="image/png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712" r:id="rId4"/>
  </p:sldMasterIdLst>
  <p:notesMasterIdLst>
    <p:notesMasterId r:id="rId22"/>
  </p:notesMasterIdLst>
  <p:sldIdLst>
    <p:sldId id="256" r:id="rId5"/>
    <p:sldId id="260" r:id="rId6"/>
    <p:sldId id="262" r:id="rId7"/>
    <p:sldId id="258" r:id="rId8"/>
    <p:sldId id="259" r:id="rId9"/>
    <p:sldId id="284" r:id="rId10"/>
    <p:sldId id="285" r:id="rId11"/>
    <p:sldId id="263" r:id="rId12"/>
    <p:sldId id="264" r:id="rId13"/>
    <p:sldId id="274" r:id="rId14"/>
    <p:sldId id="275" r:id="rId15"/>
    <p:sldId id="282" r:id="rId16"/>
    <p:sldId id="271" r:id="rId17"/>
    <p:sldId id="278" r:id="rId18"/>
    <p:sldId id="266" r:id="rId19"/>
    <p:sldId id="281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3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1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9FCBF-7687-4EC1-BC2E-F9F78D7AED8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B64B1-E06F-4BD4-A5C1-BA5C7684E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05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880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401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334A-126B-43F6-B270-96A07A871DC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12C5-6648-4348-A5FD-0505F305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66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334A-126B-43F6-B270-96A07A871DC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12C5-6648-4348-A5FD-0505F305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76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334A-126B-43F6-B270-96A07A871DC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12C5-6648-4348-A5FD-0505F305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1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770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6302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3964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2006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974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1582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2264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2109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334A-126B-43F6-B270-96A07A871DC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12C5-6648-4348-A5FD-0505F305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50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6482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4002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211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577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117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5550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036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4009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7982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96BC8D-E6CF-470F-856A-8BAE66F04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9D6C45C-F73D-4918-83BF-779261D7B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AC7BB3-65B6-40B3-9943-4E4DCAAFD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EA4A76F5-1523-403A-9D1A-10CD4E2F1B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8/9/2023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921004-00A1-4490-9092-F12880F5E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CE9EEA-EA57-4D67-8FF0-DFB179D4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1E15D-F3F1-4C38-8984-ADFF47F9DBA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8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334A-126B-43F6-B270-96A07A871DC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12C5-6648-4348-A5FD-0505F305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00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9740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474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000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062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906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827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1228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8762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86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09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334A-126B-43F6-B270-96A07A871DC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12C5-6648-4348-A5FD-0505F305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86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577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691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1499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166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933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4303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2223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9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5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334A-126B-43F6-B270-96A07A871DC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12C5-6648-4348-A5FD-0505F305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76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2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4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02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2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2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49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70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06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5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334A-126B-43F6-B270-96A07A871DC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12C5-6648-4348-A5FD-0505F305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167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958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332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4963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7428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237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7958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4669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886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526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956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334A-126B-43F6-B270-96A07A871DC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12C5-6648-4348-A5FD-0505F305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376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2469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1193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7247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877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1146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8860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0487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6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96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4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334A-126B-43F6-B270-96A07A871DC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12C5-6648-4348-A5FD-0505F305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682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3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9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01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04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41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62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74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6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16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334A-126B-43F6-B270-96A07A871DC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512C5-6648-4348-A5FD-0505F305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7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5334A-126B-43F6-B270-96A07A871DC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512C5-6648-4348-A5FD-0505F305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4775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73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60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0.m4a"/><Relationship Id="rId7" Type="http://schemas.openxmlformats.org/officeDocument/2006/relationships/image" Target="../media/image31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30.jp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4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40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2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audio" Target="../media/media15.m4a"/><Relationship Id="rId7" Type="http://schemas.openxmlformats.org/officeDocument/2006/relationships/image" Target="../media/image42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41.jp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6.m4a"/><Relationship Id="rId7" Type="http://schemas.openxmlformats.org/officeDocument/2006/relationships/image" Target="../media/image45.jp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44.jpe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17.m4a"/><Relationship Id="rId7" Type="http://schemas.microsoft.com/office/2007/relationships/hdphoto" Target="../media/hdphoto8.wdp"/><Relationship Id="rId12" Type="http://schemas.openxmlformats.org/officeDocument/2006/relationships/image" Target="../media/image4.pn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47.png"/><Relationship Id="rId11" Type="http://schemas.openxmlformats.org/officeDocument/2006/relationships/image" Target="../media/image50.jpeg"/><Relationship Id="rId5" Type="http://schemas.openxmlformats.org/officeDocument/2006/relationships/image" Target="../media/image46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4.m4a"/><Relationship Id="rId7" Type="http://schemas.microsoft.com/office/2007/relationships/hdphoto" Target="../media/hdphoto3.wdp"/><Relationship Id="rId12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openxmlformats.org/officeDocument/2006/relationships/image" Target="../media/image8.jp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5.m4a"/><Relationship Id="rId7" Type="http://schemas.microsoft.com/office/2007/relationships/hdphoto" Target="../media/hdphoto6.wdp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8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6.m4a"/><Relationship Id="rId7" Type="http://schemas.openxmlformats.org/officeDocument/2006/relationships/image" Target="../media/image19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23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8.m4a"/><Relationship Id="rId7" Type="http://schemas.openxmlformats.org/officeDocument/2006/relationships/image" Target="../media/image26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9.m4a"/><Relationship Id="rId7" Type="http://schemas.openxmlformats.org/officeDocument/2006/relationships/image" Target="../media/image29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8.jp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28565" y="1346118"/>
            <a:ext cx="80195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TRƯỜNG MẦM NON NẮNG MAI</a:t>
            </a:r>
            <a:endParaRPr lang="en-US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7788" y="3361830"/>
            <a:ext cx="597780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sz="2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THẨM MỸ</a:t>
            </a:r>
            <a:endParaRPr lang="en-US" sz="240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7613" y="5353556"/>
            <a:ext cx="4458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B050"/>
                </a:solidFill>
                <a:latin typeface="Viner Hand ITC" panose="03070502030502020203" pitchFamily="66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00B050"/>
                </a:solidFill>
                <a:latin typeface="Viner Hand ITC" panose="03070502030502020203" pitchFamily="66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Viner Hand ITC" panose="03070502030502020203" pitchFamily="66" charset="0"/>
                <a:cs typeface="Times New Roman" panose="02020603050405020304" pitchFamily="18" charset="0"/>
              </a:rPr>
              <a:t>viên</a:t>
            </a:r>
            <a:r>
              <a:rPr lang="en-US" sz="2000" b="1" dirty="0" smtClean="0">
                <a:solidFill>
                  <a:srgbClr val="00B050"/>
                </a:solidFill>
                <a:latin typeface="Viner Hand ITC" panose="03070502030502020203" pitchFamily="66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B050"/>
                </a:solidFill>
                <a:latin typeface="Viner Hand ITC" panose="03070502030502020203" pitchFamily="66" charset="0"/>
                <a:cs typeface="Times New Roman" panose="02020603050405020304" pitchFamily="18" charset="0"/>
              </a:rPr>
              <a:t>Đỗ</a:t>
            </a:r>
            <a:r>
              <a:rPr lang="en-US" sz="2000" b="1" dirty="0" smtClean="0">
                <a:solidFill>
                  <a:srgbClr val="00B050"/>
                </a:solidFill>
                <a:latin typeface="Viner Hand ITC" panose="03070502030502020203" pitchFamily="66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Viner Hand ITC" panose="03070502030502020203" pitchFamily="66" charset="0"/>
                <a:cs typeface="Times New Roman" panose="02020603050405020304" pitchFamily="18" charset="0"/>
              </a:rPr>
              <a:t>Thanh</a:t>
            </a:r>
            <a:r>
              <a:rPr lang="en-US" sz="2000" b="1" dirty="0" smtClean="0">
                <a:solidFill>
                  <a:srgbClr val="00B050"/>
                </a:solidFill>
                <a:latin typeface="Viner Hand ITC" panose="03070502030502020203" pitchFamily="66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Viner Hand ITC" panose="03070502030502020203" pitchFamily="66" charset="0"/>
                <a:cs typeface="Times New Roman" panose="02020603050405020304" pitchFamily="18" charset="0"/>
              </a:rPr>
              <a:t>Hằng</a:t>
            </a:r>
            <a:endParaRPr lang="en-US" sz="2000" b="1" dirty="0">
              <a:solidFill>
                <a:srgbClr val="00B050"/>
              </a:solidFill>
              <a:latin typeface="Viner Hand ITC" panose="03070502030502020203" pitchFamily="66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4642" y="4697094"/>
            <a:ext cx="4067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GB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tuổi: </a:t>
            </a:r>
            <a:r>
              <a:rPr lang="en-GB" sz="2000" b="1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ẫu </a:t>
            </a:r>
            <a:r>
              <a:rPr lang="en-GB" sz="2000" b="1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GB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GB" sz="2000" b="1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2556" y="3942883"/>
            <a:ext cx="515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B0F0"/>
                </a:solidFill>
                <a:latin typeface="+mj-lt"/>
              </a:rPr>
              <a:t>Đề tài: Xé đán đồ dùng để uống</a:t>
            </a:r>
            <a:endParaRPr lang="en-US" sz="2400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8580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9" b="90000" l="0" r="94872">
                        <a14:foregroundMark x1="27778" y1="16444" x2="27778" y2="16444"/>
                        <a14:foregroundMark x1="47863" y1="13333" x2="47863" y2="13333"/>
                        <a14:foregroundMark x1="63889" y1="13778" x2="63889" y2="13778"/>
                        <a14:foregroundMark x1="79274" y1="27333" x2="79274" y2="27333"/>
                        <a14:foregroundMark x1="83333" y1="47556" x2="83333" y2="47556"/>
                        <a14:foregroundMark x1="22222" y1="34667" x2="22222" y2="34667"/>
                        <a14:foregroundMark x1="18803" y1="33111" x2="18803" y2="33111"/>
                        <a14:foregroundMark x1="16239" y1="33111" x2="16239" y2="33111"/>
                        <a14:foregroundMark x1="12179" y1="47111" x2="12179" y2="47111"/>
                        <a14:foregroundMark x1="12179" y1="47111" x2="12179" y2="47111"/>
                        <a14:foregroundMark x1="9829" y1="51778" x2="9829" y2="51778"/>
                        <a14:foregroundMark x1="15812" y1="75111" x2="15812" y2="75111"/>
                        <a14:foregroundMark x1="13675" y1="66222" x2="13675" y2="66222"/>
                        <a14:foregroundMark x1="67308" y1="20667" x2="66239" y2="2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79" y="1992449"/>
            <a:ext cx="1584382" cy="1212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8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3"/>
    </mc:Choice>
    <mc:Fallback xmlns="">
      <p:transition spd="slow" advTm="29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6319" y="322011"/>
            <a:ext cx="30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6573" y="1387140"/>
            <a:ext cx="2578142" cy="2730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0933" y="1390690"/>
            <a:ext cx="2495265" cy="2726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6573" y="4117584"/>
            <a:ext cx="2448502" cy="2772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0933" y="4315950"/>
            <a:ext cx="2396790" cy="254205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3680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545359"/>
      </p:ext>
    </p:extLst>
  </p:cSld>
  <p:clrMapOvr>
    <a:masterClrMapping/>
  </p:clrMapOvr>
  <p:transition spd="slow" advTm="168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6319" y="222068"/>
            <a:ext cx="30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857" y="1498295"/>
            <a:ext cx="2485986" cy="2769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204" y="4303369"/>
            <a:ext cx="2423848" cy="24795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0433" y="4303369"/>
            <a:ext cx="2436361" cy="255463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91204" y="1498295"/>
            <a:ext cx="2651990" cy="2488999"/>
            <a:chOff x="1584002" y="1514923"/>
            <a:chExt cx="2651990" cy="24889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/>
            <a:srcRect b="19380"/>
            <a:stretch/>
          </p:blipFill>
          <p:spPr>
            <a:xfrm>
              <a:off x="1584002" y="1514923"/>
              <a:ext cx="2651990" cy="208888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05317" y="3603812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smtClean="0">
                  <a:solidFill>
                    <a:srgbClr val="002060"/>
                  </a:solidFill>
                  <a:latin typeface="+mj-lt"/>
                </a:rPr>
                <a:t>Bút sáp màu</a:t>
              </a:r>
              <a:endParaRPr lang="en-US" sz="2000">
                <a:solidFill>
                  <a:srgbClr val="002060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64425390"/>
      </p:ext>
    </p:extLst>
  </p:cSld>
  <p:clrMapOvr>
    <a:masterClrMapping/>
  </p:clrMapOvr>
  <p:transition spd="slow" advTm="202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7804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5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555"/>
    </mc:Choice>
    <mc:Fallback xmlns="">
      <p:transition spd="slow" advTm="167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" objId="4"/>
        <p14:stopEvt time="166765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8788" y="2412632"/>
            <a:ext cx="6311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smtClean="0">
                <a:solidFill>
                  <a:srgbClr val="FF0000"/>
                </a:solidFill>
                <a:latin typeface="+mj-lt"/>
              </a:rPr>
              <a:t>Hỏi ý tưởng của trẻ:</a:t>
            </a:r>
            <a:endParaRPr lang="en-US" sz="5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5561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453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89"/>
    </mc:Choice>
    <mc:Fallback xmlns="">
      <p:transition spd="slow" advTm="22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98" y="70227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85220" y="2719838"/>
            <a:ext cx="7677485" cy="17177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altLang="zh-CN" sz="80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zh-CN" sz="80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endParaRPr kumimoji="0" lang="zh-CN" altLang="en-US" sz="8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724138" y="233891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184" y="-80464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=""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0218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924">
        <p:random/>
      </p:transition>
    </mc:Choice>
    <mc:Fallback xmlns="">
      <p:transition spd="slow" advTm="3292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48659" y="1210463"/>
            <a:ext cx="4470268" cy="4738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9" name="Group 8"/>
          <p:cNvGrpSpPr/>
          <p:nvPr/>
        </p:nvGrpSpPr>
        <p:grpSpPr>
          <a:xfrm>
            <a:off x="611277" y="1157606"/>
            <a:ext cx="5223264" cy="4843967"/>
            <a:chOff x="782727" y="1118683"/>
            <a:chExt cx="5223264" cy="48439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727" y="1118683"/>
              <a:ext cx="5223264" cy="484396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252096" y="1512665"/>
              <a:ext cx="4284526" cy="41338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DFEF9"/>
                </a:clrFrom>
                <a:clrTo>
                  <a:srgbClr val="FDFE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2" t="27984" r="12805" b="16822"/>
            <a:stretch/>
          </p:blipFill>
          <p:spPr>
            <a:xfrm rot="16200000">
              <a:off x="1999785" y="1837941"/>
              <a:ext cx="3075610" cy="34832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70257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6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71"/>
    </mc:Choice>
    <mc:Fallback xmlns="">
      <p:transition spd="slow" advTm="11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9758" y="1506456"/>
            <a:ext cx="4325485" cy="41990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96079" y="1506457"/>
            <a:ext cx="4325485" cy="41990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5838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08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8"/>
    </mc:Choice>
    <mc:Fallback xmlns="">
      <p:transition spd="slow" advTm="6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0279" y="3286156"/>
            <a:ext cx="9142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Xin </a:t>
            </a:r>
            <a:r>
              <a:rPr lang="en-GB" sz="3600" b="1" dirty="0" err="1" smtClean="0">
                <a:solidFill>
                  <a:srgbClr val="FF0000"/>
                </a:solidFill>
              </a:rPr>
              <a:t>chào</a:t>
            </a:r>
            <a:r>
              <a:rPr lang="en-GB" sz="3600" b="1" dirty="0" smtClean="0">
                <a:solidFill>
                  <a:srgbClr val="FF0000"/>
                </a:solidFill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</a:rPr>
              <a:t>và</a:t>
            </a:r>
            <a:r>
              <a:rPr lang="en-GB" sz="3600" b="1" dirty="0" smtClean="0">
                <a:solidFill>
                  <a:srgbClr val="FF0000"/>
                </a:solidFill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</a:rPr>
              <a:t>hẹn</a:t>
            </a:r>
            <a:r>
              <a:rPr lang="en-GB" sz="3600" b="1" dirty="0" smtClean="0">
                <a:solidFill>
                  <a:srgbClr val="FF0000"/>
                </a:solidFill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</a:rPr>
              <a:t>gặp</a:t>
            </a:r>
            <a:r>
              <a:rPr lang="en-GB" sz="3600" b="1" dirty="0" smtClean="0">
                <a:solidFill>
                  <a:srgbClr val="FF0000"/>
                </a:solidFill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</a:rPr>
              <a:t>lại</a:t>
            </a:r>
            <a:r>
              <a:rPr lang="en-GB" sz="3600" b="1" dirty="0" smtClean="0">
                <a:solidFill>
                  <a:srgbClr val="FF0000"/>
                </a:solidFill>
              </a:rPr>
              <a:t> </a:t>
            </a:r>
            <a:r>
              <a:rPr lang="en-GB" sz="3600" b="1" err="1" smtClean="0">
                <a:solidFill>
                  <a:srgbClr val="FF0000"/>
                </a:solidFill>
              </a:rPr>
              <a:t>các</a:t>
            </a:r>
            <a:r>
              <a:rPr lang="en-GB" sz="3600" b="1" smtClean="0">
                <a:solidFill>
                  <a:srgbClr val="FF0000"/>
                </a:solidFill>
              </a:rPr>
              <a:t> con</a:t>
            </a:r>
            <a:r>
              <a:rPr lang="vi-VN" sz="3600" b="1" smtClean="0">
                <a:solidFill>
                  <a:srgbClr val="FF0000"/>
                </a:solidFill>
              </a:rPr>
              <a:t> </a:t>
            </a:r>
            <a:r>
              <a:rPr lang="vi-VN" sz="3600" b="1" smtClean="0">
                <a:solidFill>
                  <a:srgbClr val="FF0000"/>
                </a:solidFill>
                <a:latin typeface="+mj-lt"/>
              </a:rPr>
              <a:t>ở</a:t>
            </a:r>
            <a:r>
              <a:rPr lang="en-GB" sz="3600" b="1" smtClean="0">
                <a:solidFill>
                  <a:srgbClr val="FF0000"/>
                </a:solidFill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</a:rPr>
              <a:t>bài</a:t>
            </a:r>
            <a:r>
              <a:rPr lang="en-GB" sz="3600" b="1" dirty="0" smtClean="0">
                <a:solidFill>
                  <a:srgbClr val="FF0000"/>
                </a:solidFill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</a:rPr>
              <a:t>học</a:t>
            </a:r>
            <a:r>
              <a:rPr lang="en-GB" sz="3600" b="1" dirty="0" smtClean="0">
                <a:solidFill>
                  <a:srgbClr val="FF0000"/>
                </a:solidFill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</a:rPr>
              <a:t>sau</a:t>
            </a:r>
            <a:r>
              <a:rPr lang="en-GB" sz="3600" b="1" dirty="0" smtClean="0">
                <a:solidFill>
                  <a:srgbClr val="FF0000"/>
                </a:solidFill>
              </a:rPr>
              <a:t>!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95895" y="68367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255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4"/>
    </mc:Choice>
    <mc:Fallback xmlns="">
      <p:transition spd="slow" advTm="11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8812" y="512237"/>
            <a:ext cx="6241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 con vừa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hát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hát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gì?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4957"/>
          <a:stretch/>
        </p:blipFill>
        <p:spPr>
          <a:xfrm>
            <a:off x="2034054" y="2407878"/>
            <a:ext cx="6902027" cy="368812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9411" y="68580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3834" y="1359586"/>
            <a:ext cx="3523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srgbClr val="00B0F0"/>
                </a:solidFill>
                <a:latin typeface="+mj-lt"/>
              </a:rPr>
              <a:t>Tôi là cái ấm trà</a:t>
            </a:r>
            <a:endParaRPr lang="en-US" sz="3200" b="1">
              <a:solidFill>
                <a:srgbClr val="00B0F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9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95"/>
    </mc:Choice>
    <mc:Fallback xmlns="">
      <p:transition spd="slow" advTm="30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6" t="-638" r="6312" b="17878"/>
          <a:stretch/>
        </p:blipFill>
        <p:spPr>
          <a:xfrm>
            <a:off x="6718300" y="718308"/>
            <a:ext cx="4356100" cy="471056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20800" y="1158994"/>
            <a:ext cx="4457700" cy="4824946"/>
            <a:chOff x="1308100" y="850900"/>
            <a:chExt cx="4648200" cy="5257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00" b="97333" l="5167" r="951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8100" y="850900"/>
              <a:ext cx="4648200" cy="52578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40" y="2413000"/>
              <a:ext cx="3136464" cy="2641600"/>
            </a:xfrm>
            <a:prstGeom prst="rect">
              <a:avLst/>
            </a:prstGeom>
          </p:spPr>
        </p:pic>
      </p:grp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33560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698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25"/>
    </mc:Choice>
    <mc:Fallback xmlns="">
      <p:transition spd="slow" advTm="28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00" b="96400" l="400" r="944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6841" y="1226298"/>
            <a:ext cx="4702202" cy="470220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48604" y="1550362"/>
            <a:ext cx="4647078" cy="4378137"/>
            <a:chOff x="1148604" y="1550362"/>
            <a:chExt cx="4647078" cy="43781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634" b="97805" l="8780" r="9439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48604" y="1550362"/>
              <a:ext cx="4647078" cy="437813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427" b="95573" l="2976" r="9607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5781" y="2986783"/>
              <a:ext cx="2292724" cy="2096205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94141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75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7"/>
    </mc:Choice>
    <mc:Fallback xmlns="">
      <p:transition spd="slow" advTm="19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94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977" y="1272867"/>
            <a:ext cx="4848123" cy="44184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8" b="100000" l="200" r="100000">
                        <a14:foregroundMark x1="83600" y1="42797" x2="83600" y2="42797"/>
                        <a14:foregroundMark x1="85800" y1="41962" x2="85800" y2="41962"/>
                        <a14:foregroundMark x1="86000" y1="40501" x2="86000" y2="40501"/>
                        <a14:foregroundMark x1="86800" y1="39666" x2="86800" y2="39666"/>
                        <a14:foregroundMark x1="88400" y1="39666" x2="88400" y2="39666"/>
                        <a14:foregroundMark x1="95000" y1="39666" x2="95000" y2="39666"/>
                        <a14:foregroundMark x1="96400" y1="41754" x2="96400" y2="41754"/>
                        <a14:foregroundMark x1="63000" y1="29228" x2="63000" y2="29228"/>
                        <a14:foregroundMark x1="54600" y1="35908" x2="54600" y2="35908"/>
                        <a14:foregroundMark x1="50600" y1="36117" x2="50600" y2="36117"/>
                        <a14:foregroundMark x1="52600" y1="35491" x2="52600" y2="35491"/>
                        <a14:foregroundMark x1="57200" y1="35073" x2="57200" y2="35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32" y="0"/>
            <a:ext cx="5327952" cy="510417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36817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6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4"/>
    </mc:Choice>
    <mc:Fallback xmlns="">
      <p:transition spd="slow" advTm="17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64" y="70227"/>
            <a:ext cx="10739636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70798" y="2873673"/>
            <a:ext cx="7454080" cy="13388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bliqueBottomLeft"/>
              <a:lightRig rig="threePt" dir="t"/>
            </a:scene3d>
          </a:bodyPr>
          <a:lstStyle/>
          <a:p>
            <a:pPr marL="0" marR="0" lvl="0" indent="0" algn="ctr" defTabSz="12191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Xé</a:t>
            </a:r>
            <a:r>
              <a:rPr kumimoji="0" lang="vi-VN" altLang="zh-CN" sz="5400" b="1" i="0" u="none" strike="noStrike" kern="1200" cap="none" spc="0" normalizeH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dán đồ dùng để uống</a:t>
            </a:r>
            <a:endParaRPr kumimoji="0" lang="zh-CN" alt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724138" y="233891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184" y="-80464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=""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7900" y="67410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884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166">
        <p:random/>
      </p:transition>
    </mc:Choice>
    <mc:Fallback xmlns="">
      <p:transition spd="slow" advTm="1316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7.40741E-7 L 1.66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chemeClr val="accent5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298" y="-12787"/>
            <a:ext cx="11327350" cy="6870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16519" y="-1285427"/>
            <a:ext cx="4141697" cy="8030357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8323729" y="2729751"/>
            <a:ext cx="551330" cy="2151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1352" y="1269709"/>
            <a:ext cx="573074" cy="2499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725169" y="2965406"/>
            <a:ext cx="573074" cy="249958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1048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46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22"/>
    </mc:Choice>
    <mc:Fallback xmlns="">
      <p:transition spd="slow" advTm="24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chemeClr val="accent5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28" y="-1"/>
            <a:ext cx="11421374" cy="7004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/>
          <a:stretch/>
        </p:blipFill>
        <p:spPr>
          <a:xfrm rot="16200000">
            <a:off x="3539304" y="-1189810"/>
            <a:ext cx="4446282" cy="7959303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7127768" y="3323636"/>
            <a:ext cx="66675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091" y="1331970"/>
            <a:ext cx="682811" cy="341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4199491" y="3476036"/>
            <a:ext cx="682811" cy="341406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7344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2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78"/>
    </mc:Choice>
    <mc:Fallback xmlns="">
      <p:transition spd="slow" advTm="31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chemeClr val="accent5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152" y="-12787"/>
            <a:ext cx="11715539" cy="6870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4791" y="-1436480"/>
            <a:ext cx="3978442" cy="8169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3727" y="2901863"/>
            <a:ext cx="487722" cy="274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6716" y="2944906"/>
            <a:ext cx="487722" cy="231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6397" y="1947122"/>
            <a:ext cx="487722" cy="274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1864161" y="2886963"/>
            <a:ext cx="487722" cy="28924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5889" y="679203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087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94"/>
    </mc:Choice>
    <mc:Fallback xmlns="">
      <p:transition spd="slow" advTm="26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.8|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6.1|3.2|3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1.7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9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1|0.4|0.9|0.5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4.8|0.5|3.7|5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4.7|2.1|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2682</TotalTime>
  <Words>90</Words>
  <Application>Microsoft Office PowerPoint</Application>
  <PresentationFormat>Custom</PresentationFormat>
  <Paragraphs>16</Paragraphs>
  <Slides>17</Slides>
  <Notes>2</Notes>
  <HiddenSlides>0</HiddenSlides>
  <MMClips>17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94</cp:revision>
  <dcterms:created xsi:type="dcterms:W3CDTF">2021-09-27T02:44:27Z</dcterms:created>
  <dcterms:modified xsi:type="dcterms:W3CDTF">2023-08-09T15:58:57Z</dcterms:modified>
</cp:coreProperties>
</file>