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E66E-FCE2-4F22-993E-6AC888E07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5C45D-37A7-4AE3-89B3-4C37467D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AAB12-447C-4403-B7FE-17C65703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0565-C83C-4B6B-B227-6417F43B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ADD63-F108-4F3A-B043-FFCB8778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6CA-15A2-4C78-A4D5-59D46605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1396D-103F-4B10-9D5D-5417DA9A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268D4-C235-45FD-B8DF-A7BA04BA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D72F-4361-4BC4-9F19-23B1584A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30EF6-F0AF-45FE-AFFC-E5FEE289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45E8B-BA75-44F0-A114-B6F4EC044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2BE64-34D3-4E56-8C8C-02EB25112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D4FC-9092-46C8-AAD0-7CC27030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650EF-9110-4948-9432-A81270E8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5587-A2E0-4D89-9A7B-5E90384D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E0FB-AAE3-47AB-BAFC-1BEABACD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6027-3073-468A-8184-386C0FD4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DE0D2-43BE-4B03-93A9-9CBA2504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351F-8050-41B4-A6E3-029FB6AC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1D003-B728-4F77-9C55-0C30E328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D9FB-2F0F-465F-9621-C613B52B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3AED-BD2C-4C61-B5F6-059EB580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AF8A6-CC3E-4829-8293-94B7698D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998E9-B946-4429-8E92-27086364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3BCD8-97B2-4450-8A61-E22D5D9F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0CC4-9D1F-46D8-A39E-23B4613D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EC09-E108-46A8-970F-F15FCC4F0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68AB-126B-46C8-AF7B-0454C80B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D49CB-3BA9-4A2F-BC96-31237440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3D8C0-9292-46A6-B87A-C3D658D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93B9-655F-4E43-A634-5E8B6024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D6E1-3BD9-41B3-926F-00AB0707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3AACC-AB53-4EC9-9455-7E05BAE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D1722-B6D9-4C62-B3F8-C23F57205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B78FA-71D2-4CC1-B92B-AAFBF59BB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906F6-96F0-4326-923F-853475DB1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985CD-CDF5-4B2E-8357-AC00087B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BED09-6B2E-46D1-88E5-684D9C42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CBDD-1D37-4E67-887D-4A08C0EF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18B3-1E39-49FC-AE9A-D1DBE18C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31A9F-82E2-452B-AAF0-FFFD8259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53823-8BA2-4F58-8123-9A9DFD1D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05B4F-7872-4476-87AE-0D2CC0A2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A18E4-579B-4E9D-80C2-F7B40F55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273FA-44B1-4A42-9EAA-AB024E38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40109-1CD5-4CEE-A542-353A1B35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8CA5-90BD-49E5-A4CC-17C6D06D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6555-349E-49AE-BF32-C84CD288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7D62D-6D4B-49ED-BF0D-45512859D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2C579-E627-446A-964D-5D0D4CFF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CDF74-C082-4694-8D4E-9F3512F0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8FDB-0804-4D77-82FB-1D92ACC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CCA-3333-457D-AB85-644C45A7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BFD49-F298-4F1E-9E06-365B0BF91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8688-243F-467A-89AD-877C1BE21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508A5-E624-41A7-8C27-A9BA3D7C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BAC2-18EC-45ED-9902-CB8CB138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6C53E-6449-4D65-8844-198B401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271F1-904A-4294-A073-DF1A09BD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6CD7-79DB-4000-AA96-A4F135AF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75DA1-4663-4FEC-BC82-1BF9A25AF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FFC5-A2D8-48FE-95EA-C64136AAA51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60119-B7D2-4453-90E8-56477960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828C-3A2A-4ECD-9970-131204315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34EB-7C4D-4379-8773-30BAF045E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E09B5-66A7-47EC-B91E-03C0D200E010}"/>
              </a:ext>
            </a:extLst>
          </p:cNvPr>
          <p:cNvSpPr txBox="1"/>
          <p:nvPr/>
        </p:nvSpPr>
        <p:spPr>
          <a:xfrm>
            <a:off x="3232052" y="150647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 MAI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2A8C-8191-435F-8FE4-C5CB6AF83471}"/>
              </a:ext>
            </a:extLst>
          </p:cNvPr>
          <p:cNvSpPr txBox="1"/>
          <p:nvPr/>
        </p:nvSpPr>
        <p:spPr>
          <a:xfrm>
            <a:off x="2291275" y="2035439"/>
            <a:ext cx="7979898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SO SÁNH CHIỀU CAO HAI ĐỐI TƯỢNG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 mẫu giáo </a:t>
            </a:r>
            <a:r>
              <a:rPr lang="vi-V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lớn 5 - 6tuổi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Cô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Thị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Minh Thu</a:t>
            </a:r>
          </a:p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0F683-079B-418F-ABF8-FE50E7467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02" y="3523402"/>
            <a:ext cx="2246244" cy="299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71" y="827755"/>
            <a:ext cx="1266806" cy="119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7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033">
        <p14:flythrough/>
      </p:transition>
    </mc:Choice>
    <mc:Fallback xmlns="">
      <p:transition spd="slow" advTm="240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566A7F-DEA6-4696-A395-CC28BDCD4B46}"/>
              </a:ext>
            </a:extLst>
          </p:cNvPr>
          <p:cNvCxnSpPr>
            <a:cxnSpLocks/>
          </p:cNvCxnSpPr>
          <p:nvPr/>
        </p:nvCxnSpPr>
        <p:spPr>
          <a:xfrm flipV="1">
            <a:off x="1192696" y="6569614"/>
            <a:ext cx="9977051" cy="7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16D86A4-0EE1-4333-81AC-ED981BA8AFE7}"/>
              </a:ext>
            </a:extLst>
          </p:cNvPr>
          <p:cNvSpPr/>
          <p:nvPr/>
        </p:nvSpPr>
        <p:spPr>
          <a:xfrm>
            <a:off x="2643557" y="4037424"/>
            <a:ext cx="3066757" cy="2532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931BD-942E-4D93-9AE2-29482980100C}"/>
              </a:ext>
            </a:extLst>
          </p:cNvPr>
          <p:cNvSpPr/>
          <p:nvPr/>
        </p:nvSpPr>
        <p:spPr>
          <a:xfrm>
            <a:off x="6794408" y="1554474"/>
            <a:ext cx="3066757" cy="2532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DB125-FCBF-4FB7-BC43-516880F86CD1}"/>
              </a:ext>
            </a:extLst>
          </p:cNvPr>
          <p:cNvSpPr/>
          <p:nvPr/>
        </p:nvSpPr>
        <p:spPr>
          <a:xfrm>
            <a:off x="6794409" y="4037427"/>
            <a:ext cx="3066757" cy="2532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B78AF-640A-497A-83B3-51C0E49282C9}"/>
              </a:ext>
            </a:extLst>
          </p:cNvPr>
          <p:cNvSpPr/>
          <p:nvPr/>
        </p:nvSpPr>
        <p:spPr>
          <a:xfrm>
            <a:off x="2936050" y="4343393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C821D-5032-4673-A17F-7D4B39BB7BA3}"/>
              </a:ext>
            </a:extLst>
          </p:cNvPr>
          <p:cNvSpPr/>
          <p:nvPr/>
        </p:nvSpPr>
        <p:spPr>
          <a:xfrm>
            <a:off x="4802950" y="4343392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447D9-4332-4C73-966C-3F8A5A6F8451}"/>
              </a:ext>
            </a:extLst>
          </p:cNvPr>
          <p:cNvSpPr/>
          <p:nvPr/>
        </p:nvSpPr>
        <p:spPr>
          <a:xfrm>
            <a:off x="9014759" y="1735012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9415B-668A-4814-8EDB-3B34A9C1CF2F}"/>
              </a:ext>
            </a:extLst>
          </p:cNvPr>
          <p:cNvSpPr/>
          <p:nvPr/>
        </p:nvSpPr>
        <p:spPr>
          <a:xfrm>
            <a:off x="7054662" y="1735013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9FBE3-D901-4465-B24E-770417BBA066}"/>
              </a:ext>
            </a:extLst>
          </p:cNvPr>
          <p:cNvSpPr/>
          <p:nvPr/>
        </p:nvSpPr>
        <p:spPr>
          <a:xfrm>
            <a:off x="9014760" y="4247857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2679A-E1E8-4165-B7CB-2CC9FF159A08}"/>
              </a:ext>
            </a:extLst>
          </p:cNvPr>
          <p:cNvSpPr/>
          <p:nvPr/>
        </p:nvSpPr>
        <p:spPr>
          <a:xfrm>
            <a:off x="7057006" y="4247857"/>
            <a:ext cx="604911" cy="524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05FF7-E434-40C1-A873-B7D286C4C126}"/>
              </a:ext>
            </a:extLst>
          </p:cNvPr>
          <p:cNvSpPr/>
          <p:nvPr/>
        </p:nvSpPr>
        <p:spPr>
          <a:xfrm>
            <a:off x="3881513" y="5318455"/>
            <a:ext cx="590843" cy="1237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700D88-6F91-4967-A010-6B486577407B}"/>
              </a:ext>
            </a:extLst>
          </p:cNvPr>
          <p:cNvSpPr/>
          <p:nvPr/>
        </p:nvSpPr>
        <p:spPr>
          <a:xfrm>
            <a:off x="8018294" y="2792430"/>
            <a:ext cx="590843" cy="1237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4954D5-1591-4DD3-A8E3-A89CE2608FA4}"/>
              </a:ext>
            </a:extLst>
          </p:cNvPr>
          <p:cNvSpPr/>
          <p:nvPr/>
        </p:nvSpPr>
        <p:spPr>
          <a:xfrm>
            <a:off x="8032364" y="5331653"/>
            <a:ext cx="590843" cy="1237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B5DEA6D-2160-4DA7-814A-6DFAA05B13C7}"/>
              </a:ext>
            </a:extLst>
          </p:cNvPr>
          <p:cNvSpPr/>
          <p:nvPr/>
        </p:nvSpPr>
        <p:spPr>
          <a:xfrm>
            <a:off x="2480603" y="2602517"/>
            <a:ext cx="3392661" cy="1434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7A6EA6B-5132-4F05-8DF3-DCCDDAF34AC9}"/>
              </a:ext>
            </a:extLst>
          </p:cNvPr>
          <p:cNvSpPr/>
          <p:nvPr/>
        </p:nvSpPr>
        <p:spPr>
          <a:xfrm>
            <a:off x="6617386" y="118694"/>
            <a:ext cx="3392661" cy="1434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DF320E-31CC-44A4-B7E1-E077AB7D35B5}"/>
              </a:ext>
            </a:extLst>
          </p:cNvPr>
          <p:cNvCxnSpPr>
            <a:cxnSpLocks/>
          </p:cNvCxnSpPr>
          <p:nvPr/>
        </p:nvCxnSpPr>
        <p:spPr>
          <a:xfrm flipV="1">
            <a:off x="2722098" y="2588450"/>
            <a:ext cx="4072310" cy="5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382202-CECF-49CF-93C5-0D92955F4D12}"/>
              </a:ext>
            </a:extLst>
          </p:cNvPr>
          <p:cNvCxnSpPr>
            <a:cxnSpLocks/>
          </p:cNvCxnSpPr>
          <p:nvPr/>
        </p:nvCxnSpPr>
        <p:spPr>
          <a:xfrm flipH="1">
            <a:off x="2438400" y="118694"/>
            <a:ext cx="6576360" cy="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8D430C8-B39F-48C3-A530-890FDC44C7C3}"/>
              </a:ext>
            </a:extLst>
          </p:cNvPr>
          <p:cNvSpPr/>
          <p:nvPr/>
        </p:nvSpPr>
        <p:spPr>
          <a:xfrm>
            <a:off x="4467814" y="942952"/>
            <a:ext cx="786619" cy="484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17D72D-9D64-4B2A-9965-517A8D77BE5C}"/>
              </a:ext>
            </a:extLst>
          </p:cNvPr>
          <p:cNvCxnSpPr/>
          <p:nvPr/>
        </p:nvCxnSpPr>
        <p:spPr>
          <a:xfrm>
            <a:off x="5512904" y="118694"/>
            <a:ext cx="0" cy="246975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5332">
        <p14:warp dir="in"/>
      </p:transition>
    </mc:Choice>
    <mc:Fallback xmlns="">
      <p:transition spd="slow" advTm="65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8DA1F5-A378-4190-99D0-EAB80428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9" y="2624856"/>
            <a:ext cx="4080744" cy="4080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AF5C4F-EC41-4215-955B-EFCABA0F08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42" y="3489151"/>
            <a:ext cx="3798361" cy="33710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6D2C14-7A1F-463C-9AEF-25CCDFDB7D84}"/>
              </a:ext>
            </a:extLst>
          </p:cNvPr>
          <p:cNvCxnSpPr>
            <a:cxnSpLocks/>
          </p:cNvCxnSpPr>
          <p:nvPr/>
        </p:nvCxnSpPr>
        <p:spPr>
          <a:xfrm>
            <a:off x="1139483" y="6569613"/>
            <a:ext cx="1003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B62CE0-D584-4F85-BBD2-36302A36814B}"/>
              </a:ext>
            </a:extLst>
          </p:cNvPr>
          <p:cNvCxnSpPr>
            <a:cxnSpLocks/>
          </p:cNvCxnSpPr>
          <p:nvPr/>
        </p:nvCxnSpPr>
        <p:spPr>
          <a:xfrm flipH="1">
            <a:off x="5786102" y="3752235"/>
            <a:ext cx="3767798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5A7896-672E-4E50-A269-6181CE37CBC4}"/>
              </a:ext>
            </a:extLst>
          </p:cNvPr>
          <p:cNvCxnSpPr>
            <a:cxnSpLocks/>
          </p:cNvCxnSpPr>
          <p:nvPr/>
        </p:nvCxnSpPr>
        <p:spPr>
          <a:xfrm>
            <a:off x="6511636" y="2809461"/>
            <a:ext cx="0" cy="90931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66850A-9119-42B5-88FB-0CBABF731B3B}"/>
              </a:ext>
            </a:extLst>
          </p:cNvPr>
          <p:cNvCxnSpPr>
            <a:cxnSpLocks/>
          </p:cNvCxnSpPr>
          <p:nvPr/>
        </p:nvCxnSpPr>
        <p:spPr>
          <a:xfrm>
            <a:off x="3910511" y="2809461"/>
            <a:ext cx="553849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4CE2A6A-8186-4820-A03F-D2C02120B255}"/>
              </a:ext>
            </a:extLst>
          </p:cNvPr>
          <p:cNvSpPr/>
          <p:nvPr/>
        </p:nvSpPr>
        <p:spPr>
          <a:xfrm>
            <a:off x="6614026" y="3005265"/>
            <a:ext cx="787791" cy="483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1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327">
        <p14:ripple/>
      </p:transition>
    </mc:Choice>
    <mc:Fallback xmlns="">
      <p:transition spd="slow" advTm="65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5E617F-86DE-45DA-BF1B-2F11091EBB9F}"/>
              </a:ext>
            </a:extLst>
          </p:cNvPr>
          <p:cNvCxnSpPr>
            <a:cxnSpLocks/>
          </p:cNvCxnSpPr>
          <p:nvPr/>
        </p:nvCxnSpPr>
        <p:spPr>
          <a:xfrm flipH="1">
            <a:off x="6283604" y="2201768"/>
            <a:ext cx="4011301" cy="0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2949C58-7970-4413-BF13-D9E1473C1B0F}"/>
              </a:ext>
            </a:extLst>
          </p:cNvPr>
          <p:cNvSpPr/>
          <p:nvPr/>
        </p:nvSpPr>
        <p:spPr>
          <a:xfrm>
            <a:off x="7003587" y="1011142"/>
            <a:ext cx="689316" cy="570967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518DB4-6BB3-4851-AEC2-2BBD5C247327}"/>
              </a:ext>
            </a:extLst>
          </p:cNvPr>
          <p:cNvCxnSpPr>
            <a:cxnSpLocks/>
          </p:cNvCxnSpPr>
          <p:nvPr/>
        </p:nvCxnSpPr>
        <p:spPr>
          <a:xfrm flipH="1">
            <a:off x="3255482" y="650702"/>
            <a:ext cx="6056243" cy="13252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4175D8-5B99-4BA0-9489-88F202D8B9F1}"/>
              </a:ext>
            </a:extLst>
          </p:cNvPr>
          <p:cNvCxnSpPr>
            <a:cxnSpLocks/>
          </p:cNvCxnSpPr>
          <p:nvPr/>
        </p:nvCxnSpPr>
        <p:spPr>
          <a:xfrm>
            <a:off x="6763397" y="647904"/>
            <a:ext cx="0" cy="155386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9C92F6C-FA16-4870-95FA-AD436428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38" y="2211192"/>
            <a:ext cx="2648393" cy="426391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886C77-0603-4D63-9B3F-3D6B6986E71B}"/>
              </a:ext>
            </a:extLst>
          </p:cNvPr>
          <p:cNvGrpSpPr/>
          <p:nvPr/>
        </p:nvGrpSpPr>
        <p:grpSpPr>
          <a:xfrm>
            <a:off x="2610353" y="657328"/>
            <a:ext cx="3673251" cy="5808353"/>
            <a:chOff x="1755602" y="2680854"/>
            <a:chExt cx="2101155" cy="3672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1E2B1B-4371-40FB-BF74-9472D162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224" y="4238991"/>
              <a:ext cx="752580" cy="2114845"/>
            </a:xfrm>
            <a:prstGeom prst="rect">
              <a:avLst/>
            </a:prstGeom>
          </p:spPr>
        </p:pic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4BB16348-5B8D-4949-8793-67CD365494A9}"/>
                </a:ext>
              </a:extLst>
            </p:cNvPr>
            <p:cNvSpPr/>
            <p:nvPr/>
          </p:nvSpPr>
          <p:spPr>
            <a:xfrm>
              <a:off x="1755602" y="2680854"/>
              <a:ext cx="2101155" cy="175895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38495E-1719-449D-AC7B-1DB752FA1472}"/>
              </a:ext>
            </a:extLst>
          </p:cNvPr>
          <p:cNvCxnSpPr>
            <a:cxnSpLocks/>
          </p:cNvCxnSpPr>
          <p:nvPr/>
        </p:nvCxnSpPr>
        <p:spPr>
          <a:xfrm>
            <a:off x="1080868" y="6443005"/>
            <a:ext cx="1003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62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965">
        <p:blinds dir="vert"/>
      </p:transition>
    </mc:Choice>
    <mc:Fallback xmlns="">
      <p:transition spd="slow" advTm="5896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D90B7-4E9E-4B16-8597-254D191F704B}"/>
              </a:ext>
            </a:extLst>
          </p:cNvPr>
          <p:cNvSpPr/>
          <p:nvPr/>
        </p:nvSpPr>
        <p:spPr>
          <a:xfrm>
            <a:off x="2733081" y="2178441"/>
            <a:ext cx="812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7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252">
        <p14:honeycomb/>
      </p:transition>
    </mc:Choice>
    <mc:Fallback xmlns="">
      <p:transition spd="slow" advTm="9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39.4|3|8.8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2.1|33.2|1.5|1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|1.4|31.1|3|10.3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46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</cp:lastModifiedBy>
  <cp:revision>205</cp:revision>
  <dcterms:created xsi:type="dcterms:W3CDTF">2021-09-20T08:48:27Z</dcterms:created>
  <dcterms:modified xsi:type="dcterms:W3CDTF">2023-08-09T02:29:43Z</dcterms:modified>
</cp:coreProperties>
</file>