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18"/>
  </p:notesMasterIdLst>
  <p:sldIdLst>
    <p:sldId id="262" r:id="rId5"/>
    <p:sldId id="263" r:id="rId6"/>
    <p:sldId id="256" r:id="rId7"/>
    <p:sldId id="272" r:id="rId8"/>
    <p:sldId id="264" r:id="rId9"/>
    <p:sldId id="265" r:id="rId10"/>
    <p:sldId id="271" r:id="rId11"/>
    <p:sldId id="266" r:id="rId12"/>
    <p:sldId id="257" r:id="rId13"/>
    <p:sldId id="267" r:id="rId14"/>
    <p:sldId id="258" r:id="rId15"/>
    <p:sldId id="259" r:id="rId16"/>
    <p:sldId id="268" r:id="rId17"/>
  </p:sldIdLst>
  <p:sldSz cx="18288000" cy="10287000"/>
  <p:notesSz cx="6858000" cy="9144000"/>
  <p:embeddedFontLst>
    <p:embeddedFont>
      <p:font typeface="#9Slide07 Itim" panose="020B0604020202020204" charset="-34"/>
      <p:regular r:id="rId19"/>
    </p:embeddedFont>
    <p:embeddedFont>
      <p:font typeface="HP001 Kieu 2" panose="020B0604020202020204" charset="0"/>
      <p:boldItalic r:id="rId20"/>
    </p:embeddedFont>
    <p:embeddedFont>
      <p:font typeface="SimSun" panose="02010600030101010101" pitchFamily="2" charset="-122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P001 5H" panose="020B0604020202020204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4AD98-5CEF-42A2-9512-13D92935A44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A889C-F714-4C15-9FBD-B1F84F1FC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4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31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09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69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A889C-F714-4C15-9FBD-B1F84F1FCA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7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A889C-F714-4C15-9FBD-B1F84F1FCA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312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A889C-F714-4C15-9FBD-B1F84F1FCA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2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75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33398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7182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31251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17021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2739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52998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29202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26626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15976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33515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7795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19010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defTabSz="1371600">
              <a:defRPr/>
            </a:pPr>
            <a:fld id="{BB962C8B-B14F-4D97-AF65-F5344CB8AC3E}" type="datetimeFigureOut">
              <a:rPr lang="en-US" altLang="x-none" sz="2700" smtClean="0">
                <a:solidFill>
                  <a:prstClr val="black"/>
                </a:solidFill>
              </a:rPr>
              <a:pPr defTabSz="1371600">
                <a:defRPr/>
              </a:pPr>
              <a:t>7/24/2023</a:t>
            </a:fld>
            <a:endParaRPr lang="en-US" altLang="x-none" sz="27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defTabSz="1371600">
              <a:defRPr/>
            </a:pPr>
            <a:endParaRPr lang="en-US" altLang="x-none" sz="27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defTabSz="1371600">
              <a:defRPr/>
            </a:pPr>
            <a:fld id="{9A0DB2DC-4C9A-4742-B13C-FB6460FD3503}" type="slidenum">
              <a:rPr lang="en-US" altLang="x-none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altLang="x-none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261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defTabSz="1371600">
              <a:defRPr/>
            </a:pPr>
            <a:fld id="{BB962C8B-B14F-4D97-AF65-F5344CB8AC3E}" type="datetimeFigureOut">
              <a:rPr lang="en-US" altLang="x-none" sz="2700" smtClean="0">
                <a:solidFill>
                  <a:prstClr val="black"/>
                </a:solidFill>
              </a:rPr>
              <a:pPr defTabSz="1371600">
                <a:defRPr/>
              </a:pPr>
              <a:t>7/24/2023</a:t>
            </a:fld>
            <a:endParaRPr lang="en-US" altLang="x-none" sz="27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defTabSz="1371600">
              <a:defRPr/>
            </a:pPr>
            <a:endParaRPr lang="en-US" altLang="x-none" sz="27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defTabSz="1371600">
              <a:defRPr/>
            </a:pPr>
            <a:fld id="{9A0DB2DC-4C9A-4742-B13C-FB6460FD3503}" type="slidenum">
              <a:rPr lang="en-US" altLang="x-none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altLang="x-none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9376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58567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83768" y="-1254918"/>
            <a:ext cx="19971543" cy="2366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87550" y="9032082"/>
            <a:ext cx="3600450" cy="14382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4898650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08910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9598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998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3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91453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7"/>
            <a:ext cx="8077200" cy="5091113"/>
          </a:xfrm>
        </p:spPr>
        <p:txBody>
          <a:bodyPr/>
          <a:lstStyle>
            <a:lvl1pPr>
              <a:defRPr sz="5603"/>
            </a:lvl1pPr>
            <a:lvl2pPr>
              <a:defRPr sz="4800"/>
            </a:lvl2pPr>
            <a:lvl3pPr>
              <a:defRPr sz="3998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7"/>
            <a:ext cx="8077200" cy="5091113"/>
          </a:xfrm>
        </p:spPr>
        <p:txBody>
          <a:bodyPr/>
          <a:lstStyle>
            <a:lvl1pPr>
              <a:defRPr sz="5603"/>
            </a:lvl1pPr>
            <a:lvl2pPr>
              <a:defRPr sz="4800"/>
            </a:lvl2pPr>
            <a:lvl3pPr>
              <a:defRPr sz="3998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224996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3998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3" b="1"/>
            </a:lvl4pPr>
            <a:lvl5pPr marL="3657600" indent="0">
              <a:buNone/>
              <a:defRPr sz="3203" b="1"/>
            </a:lvl5pPr>
            <a:lvl6pPr marL="4572000" indent="0">
              <a:buNone/>
              <a:defRPr sz="3203" b="1"/>
            </a:lvl6pPr>
            <a:lvl7pPr marL="5486400" indent="0">
              <a:buNone/>
              <a:defRPr sz="3203" b="1"/>
            </a:lvl7pPr>
            <a:lvl8pPr marL="6400800" indent="0">
              <a:buNone/>
              <a:defRPr sz="3203" b="1"/>
            </a:lvl8pPr>
            <a:lvl9pPr marL="7315200" indent="0">
              <a:buNone/>
              <a:defRPr sz="3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3998"/>
            </a:lvl2pPr>
            <a:lvl3pPr>
              <a:defRPr sz="3600"/>
            </a:lvl3pPr>
            <a:lvl4pPr>
              <a:defRPr sz="3203"/>
            </a:lvl4pPr>
            <a:lvl5pPr>
              <a:defRPr sz="3203"/>
            </a:lvl5pPr>
            <a:lvl6pPr>
              <a:defRPr sz="3203"/>
            </a:lvl6pPr>
            <a:lvl7pPr>
              <a:defRPr sz="3203"/>
            </a:lvl7pPr>
            <a:lvl8pPr>
              <a:defRPr sz="3203"/>
            </a:lvl8pPr>
            <a:lvl9pPr>
              <a:defRPr sz="3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3998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3" b="1"/>
            </a:lvl4pPr>
            <a:lvl5pPr marL="3657600" indent="0">
              <a:buNone/>
              <a:defRPr sz="3203" b="1"/>
            </a:lvl5pPr>
            <a:lvl6pPr marL="4572000" indent="0">
              <a:buNone/>
              <a:defRPr sz="3203" b="1"/>
            </a:lvl6pPr>
            <a:lvl7pPr marL="5486400" indent="0">
              <a:buNone/>
              <a:defRPr sz="3203" b="1"/>
            </a:lvl7pPr>
            <a:lvl8pPr marL="6400800" indent="0">
              <a:buNone/>
              <a:defRPr sz="3203" b="1"/>
            </a:lvl8pPr>
            <a:lvl9pPr marL="7315200" indent="0">
              <a:buNone/>
              <a:defRPr sz="3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3998"/>
            </a:lvl2pPr>
            <a:lvl3pPr>
              <a:defRPr sz="3600"/>
            </a:lvl3pPr>
            <a:lvl4pPr>
              <a:defRPr sz="3203"/>
            </a:lvl4pPr>
            <a:lvl5pPr>
              <a:defRPr sz="3203"/>
            </a:lvl5pPr>
            <a:lvl6pPr>
              <a:defRPr sz="3203"/>
            </a:lvl6pPr>
            <a:lvl7pPr>
              <a:defRPr sz="3203"/>
            </a:lvl7pPr>
            <a:lvl8pPr>
              <a:defRPr sz="3203"/>
            </a:lvl8pPr>
            <a:lvl9pPr>
              <a:defRPr sz="3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85399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096628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40830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4"/>
            <a:ext cx="6016626" cy="1743077"/>
          </a:xfrm>
        </p:spPr>
        <p:txBody>
          <a:bodyPr anchor="b"/>
          <a:lstStyle>
            <a:lvl1pPr algn="l">
              <a:defRPr sz="39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6398"/>
            </a:lvl1pPr>
            <a:lvl2pPr>
              <a:defRPr sz="5603"/>
            </a:lvl2pPr>
            <a:lvl3pPr>
              <a:defRPr sz="4800"/>
            </a:lvl3pPr>
            <a:lvl4pPr>
              <a:defRPr sz="3998"/>
            </a:lvl4pPr>
            <a:lvl5pPr>
              <a:defRPr sz="3998"/>
            </a:lvl5pPr>
            <a:lvl6pPr>
              <a:defRPr sz="3998"/>
            </a:lvl6pPr>
            <a:lvl7pPr>
              <a:defRPr sz="3998"/>
            </a:lvl7pPr>
            <a:lvl8pPr>
              <a:defRPr sz="3998"/>
            </a:lvl8pPr>
            <a:lvl9pPr>
              <a:defRPr sz="3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798"/>
            </a:lvl1pPr>
            <a:lvl2pPr marL="914400" indent="0">
              <a:buNone/>
              <a:defRPr sz="2400"/>
            </a:lvl2pPr>
            <a:lvl3pPr marL="1828800" indent="0">
              <a:buNone/>
              <a:defRPr sz="2002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3935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39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6398"/>
            </a:lvl1pPr>
            <a:lvl2pPr marL="914400" indent="0">
              <a:buNone/>
              <a:defRPr sz="5603"/>
            </a:lvl2pPr>
            <a:lvl3pPr marL="1828800" indent="0">
              <a:buNone/>
              <a:defRPr sz="4800"/>
            </a:lvl3pPr>
            <a:lvl4pPr marL="2743200" indent="0">
              <a:buNone/>
              <a:defRPr sz="3998"/>
            </a:lvl4pPr>
            <a:lvl5pPr marL="3657600" indent="0">
              <a:buNone/>
              <a:defRPr sz="3998"/>
            </a:lvl5pPr>
            <a:lvl6pPr marL="4572000" indent="0">
              <a:buNone/>
              <a:defRPr sz="3998"/>
            </a:lvl6pPr>
            <a:lvl7pPr marL="5486400" indent="0">
              <a:buNone/>
              <a:defRPr sz="3998"/>
            </a:lvl7pPr>
            <a:lvl8pPr marL="6400800" indent="0">
              <a:buNone/>
              <a:defRPr sz="3998"/>
            </a:lvl8pPr>
            <a:lvl9pPr marL="7315200" indent="0">
              <a:buNone/>
              <a:defRPr sz="3998"/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6"/>
            <a:ext cx="10972800" cy="1207295"/>
          </a:xfrm>
        </p:spPr>
        <p:txBody>
          <a:bodyPr/>
          <a:lstStyle>
            <a:lvl1pPr marL="0" indent="0">
              <a:buNone/>
              <a:defRPr sz="2798"/>
            </a:lvl1pPr>
            <a:lvl2pPr marL="914400" indent="0">
              <a:buNone/>
              <a:defRPr sz="2400"/>
            </a:lvl2pPr>
            <a:lvl3pPr marL="1828800" indent="0">
              <a:buNone/>
              <a:defRPr sz="2002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17625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97303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3"/>
            <a:ext cx="4114800" cy="65817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3"/>
            <a:ext cx="12039600" cy="6581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5447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5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03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10287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7145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24003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30861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8796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charset="0"/>
        </a:defRPr>
      </a:lvl9pPr>
    </p:titleStyle>
    <p:bodyStyle>
      <a:lvl1pPr marL="685800" indent="-685800" algn="l" rtl="0" eaLnBrk="0" fontAlgn="base" hangingPunct="0">
        <a:spcBef>
          <a:spcPts val="195"/>
        </a:spcBef>
        <a:spcAft>
          <a:spcPct val="0"/>
        </a:spcAft>
        <a:buFont typeface="Arial" panose="020B0604020202020204" pitchFamily="34" charset="0"/>
        <a:buChar char="•"/>
        <a:defRPr sz="6398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0" fontAlgn="base" hangingPunct="0">
        <a:spcBef>
          <a:spcPts val="195"/>
        </a:spcBef>
        <a:spcAft>
          <a:spcPct val="0"/>
        </a:spcAft>
        <a:buFont typeface="Arial" panose="020B0604020202020204" pitchFamily="34" charset="0"/>
        <a:buChar char="–"/>
        <a:defRPr sz="5603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rtl="0" eaLnBrk="0" fontAlgn="base" hangingPunct="0">
        <a:spcBef>
          <a:spcPts val="195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rtl="0" eaLnBrk="0" fontAlgn="base" hangingPunct="0">
        <a:spcBef>
          <a:spcPts val="195"/>
        </a:spcBef>
        <a:spcAft>
          <a:spcPct val="0"/>
        </a:spcAft>
        <a:buFont typeface="Arial" panose="020B0604020202020204" pitchFamily="34" charset="0"/>
        <a:buChar char="–"/>
        <a:defRPr sz="3998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rtl="0" eaLnBrk="0" fontAlgn="base" hangingPunct="0">
        <a:spcBef>
          <a:spcPts val="195"/>
        </a:spcBef>
        <a:spcAft>
          <a:spcPct val="0"/>
        </a:spcAft>
        <a:buFont typeface="Arial" panose="020B0604020202020204" pitchFamily="34" charset="0"/>
        <a:buChar char="»"/>
        <a:defRPr sz="3998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ts val="195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ts val="195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ts val="195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ts val="195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7.jpg"/><Relationship Id="rId11" Type="http://schemas.microsoft.com/office/2007/relationships/hdphoto" Target="../media/hdphoto1.wdp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15.svg"/><Relationship Id="rId26" Type="http://schemas.openxmlformats.org/officeDocument/2006/relationships/image" Target="../media/image25.sv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3.png"/><Relationship Id="rId7" Type="http://schemas.openxmlformats.org/officeDocument/2006/relationships/image" Target="../media/image2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8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29" Type="http://schemas.openxmlformats.org/officeDocument/2006/relationships/image" Target="../media/image26.png"/><Relationship Id="rId1" Type="http://schemas.openxmlformats.org/officeDocument/2006/relationships/tags" Target="../tags/tag9.xml"/><Relationship Id="rId11" Type="http://schemas.openxmlformats.org/officeDocument/2006/relationships/image" Target="../media/image6.svg"/><Relationship Id="rId24" Type="http://schemas.openxmlformats.org/officeDocument/2006/relationships/image" Target="../media/image21.svg"/><Relationship Id="rId37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openxmlformats.org/officeDocument/2006/relationships/image" Target="../media/image27.svg"/><Relationship Id="rId36" Type="http://schemas.openxmlformats.org/officeDocument/2006/relationships/image" Target="../media/image20.sv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4.svg"/><Relationship Id="rId14" Type="http://schemas.openxmlformats.org/officeDocument/2006/relationships/image" Target="../media/image19.png"/><Relationship Id="rId22" Type="http://schemas.openxmlformats.org/officeDocument/2006/relationships/image" Target="../media/image19.svg"/><Relationship Id="rId27" Type="http://schemas.openxmlformats.org/officeDocument/2006/relationships/image" Target="../media/image30.png"/><Relationship Id="rId35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11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31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19.svg"/><Relationship Id="rId26" Type="http://schemas.openxmlformats.org/officeDocument/2006/relationships/image" Target="../media/image36.png"/><Relationship Id="rId3" Type="http://schemas.openxmlformats.org/officeDocument/2006/relationships/image" Target="../media/image14.png"/><Relationship Id="rId21" Type="http://schemas.openxmlformats.org/officeDocument/2006/relationships/image" Target="../media/image33.png"/><Relationship Id="rId34" Type="http://schemas.openxmlformats.org/officeDocument/2006/relationships/image" Target="../media/image40.svg"/><Relationship Id="rId7" Type="http://schemas.openxmlformats.org/officeDocument/2006/relationships/image" Target="../media/image15.png"/><Relationship Id="rId12" Type="http://schemas.openxmlformats.org/officeDocument/2006/relationships/image" Target="../media/image8.svg"/><Relationship Id="rId17" Type="http://schemas.openxmlformats.org/officeDocument/2006/relationships/image" Target="../media/image23.png"/><Relationship Id="rId25" Type="http://schemas.openxmlformats.org/officeDocument/2006/relationships/image" Target="../media/image32.svg"/><Relationship Id="rId38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29" Type="http://schemas.openxmlformats.org/officeDocument/2006/relationships/image" Target="../media/image25.svg"/><Relationship Id="rId1" Type="http://schemas.openxmlformats.org/officeDocument/2006/relationships/tags" Target="../tags/tag11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24" Type="http://schemas.openxmlformats.org/officeDocument/2006/relationships/image" Target="../media/image35.png"/><Relationship Id="rId37" Type="http://schemas.openxmlformats.org/officeDocument/2006/relationships/image" Target="../media/image11.png"/><Relationship Id="rId15" Type="http://schemas.openxmlformats.org/officeDocument/2006/relationships/image" Target="../media/image22.png"/><Relationship Id="rId23" Type="http://schemas.openxmlformats.org/officeDocument/2006/relationships/image" Target="../media/image27.svg"/><Relationship Id="rId28" Type="http://schemas.openxmlformats.org/officeDocument/2006/relationships/image" Target="../media/image29.png"/><Relationship Id="rId36" Type="http://schemas.openxmlformats.org/officeDocument/2006/relationships/image" Target="../media/image27.png"/><Relationship Id="rId10" Type="http://schemas.openxmlformats.org/officeDocument/2006/relationships/image" Target="../media/image6.svg"/><Relationship Id="rId19" Type="http://schemas.openxmlformats.org/officeDocument/2006/relationships/image" Target="../media/image24.png"/><Relationship Id="rId9" Type="http://schemas.openxmlformats.org/officeDocument/2006/relationships/image" Target="../media/image16.png"/><Relationship Id="rId14" Type="http://schemas.openxmlformats.org/officeDocument/2006/relationships/image" Target="../media/image13.svg"/><Relationship Id="rId22" Type="http://schemas.openxmlformats.org/officeDocument/2006/relationships/image" Target="../media/image34.png"/><Relationship Id="rId27" Type="http://schemas.openxmlformats.org/officeDocument/2006/relationships/image" Target="../media/image34.svg"/><Relationship Id="rId30" Type="http://schemas.openxmlformats.org/officeDocument/2006/relationships/image" Target="../media/image26.png"/><Relationship Id="rId35" Type="http://schemas.openxmlformats.org/officeDocument/2006/relationships/image" Target="NULL"/><Relationship Id="rId8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image" Target="../media/image14.png"/><Relationship Id="rId21" Type="http://schemas.openxmlformats.org/officeDocument/2006/relationships/image" Target="../media/image17.svg"/><Relationship Id="rId34" Type="http://schemas.openxmlformats.org/officeDocument/2006/relationships/image" Target="../media/image40.svg"/><Relationship Id="rId7" Type="http://schemas.openxmlformats.org/officeDocument/2006/relationships/image" Target="../media/image15.png"/><Relationship Id="rId12" Type="http://schemas.openxmlformats.org/officeDocument/2006/relationships/image" Target="../media/image8.sv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32" Type="http://schemas.openxmlformats.org/officeDocument/2006/relationships/image" Target="../media/image20.svg"/><Relationship Id="rId15" Type="http://schemas.openxmlformats.org/officeDocument/2006/relationships/image" Target="../media/image19.png"/><Relationship Id="rId23" Type="http://schemas.openxmlformats.org/officeDocument/2006/relationships/image" Target="../media/image19.svg"/><Relationship Id="rId28" Type="http://schemas.openxmlformats.org/officeDocument/2006/relationships/image" Target="../media/image26.png"/><Relationship Id="rId36" Type="http://schemas.microsoft.com/office/2007/relationships/hdphoto" Target="../media/hdphoto1.wdp"/><Relationship Id="rId10" Type="http://schemas.openxmlformats.org/officeDocument/2006/relationships/image" Target="../media/image6.svg"/><Relationship Id="rId19" Type="http://schemas.openxmlformats.org/officeDocument/2006/relationships/image" Target="../media/image15.svg"/><Relationship Id="rId31" Type="http://schemas.openxmlformats.org/officeDocument/2006/relationships/image" Target="NULL"/><Relationship Id="rId9" Type="http://schemas.openxmlformats.org/officeDocument/2006/relationships/image" Target="../media/image16.png"/><Relationship Id="rId14" Type="http://schemas.openxmlformats.org/officeDocument/2006/relationships/image" Target="../media/image10.svg"/><Relationship Id="rId22" Type="http://schemas.openxmlformats.org/officeDocument/2006/relationships/image" Target="../media/image23.png"/><Relationship Id="rId27" Type="http://schemas.openxmlformats.org/officeDocument/2006/relationships/image" Target="../media/image23.svg"/><Relationship Id="rId35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9" Type="http://schemas.openxmlformats.org/officeDocument/2006/relationships/image" Target="../media/image11.png"/><Relationship Id="rId3" Type="http://schemas.openxmlformats.org/officeDocument/2006/relationships/image" Target="../media/image14.png"/><Relationship Id="rId21" Type="http://schemas.openxmlformats.org/officeDocument/2006/relationships/image" Target="../media/image17.svg"/><Relationship Id="rId7" Type="http://schemas.openxmlformats.org/officeDocument/2006/relationships/image" Target="../media/image15.png"/><Relationship Id="rId12" Type="http://schemas.openxmlformats.org/officeDocument/2006/relationships/image" Target="../media/image8.sv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38" Type="http://schemas.openxmlformats.org/officeDocument/2006/relationships/image" Target="../media/image4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5.svg"/><Relationship Id="rId1" Type="http://schemas.openxmlformats.org/officeDocument/2006/relationships/tags" Target="../tags/tag5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32" Type="http://schemas.openxmlformats.org/officeDocument/2006/relationships/image" Target="../media/image26.png"/><Relationship Id="rId37" Type="http://schemas.openxmlformats.org/officeDocument/2006/relationships/image" Target="../media/image27.png"/><Relationship Id="rId40" Type="http://schemas.microsoft.com/office/2007/relationships/hdphoto" Target="../media/hdphoto1.wdp"/><Relationship Id="rId15" Type="http://schemas.openxmlformats.org/officeDocument/2006/relationships/image" Target="../media/image19.png"/><Relationship Id="rId23" Type="http://schemas.openxmlformats.org/officeDocument/2006/relationships/image" Target="../media/image19.svg"/><Relationship Id="rId28" Type="http://schemas.openxmlformats.org/officeDocument/2006/relationships/image" Target="../media/image29.png"/><Relationship Id="rId36" Type="http://schemas.openxmlformats.org/officeDocument/2006/relationships/image" Target="../media/image20.svg"/><Relationship Id="rId10" Type="http://schemas.openxmlformats.org/officeDocument/2006/relationships/image" Target="../media/image6.svg"/><Relationship Id="rId19" Type="http://schemas.openxmlformats.org/officeDocument/2006/relationships/image" Target="../media/image15.svg"/><Relationship Id="rId31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10.svg"/><Relationship Id="rId22" Type="http://schemas.openxmlformats.org/officeDocument/2006/relationships/image" Target="../media/image23.png"/><Relationship Id="rId27" Type="http://schemas.openxmlformats.org/officeDocument/2006/relationships/image" Target="../media/image23.svg"/><Relationship Id="rId30" Type="http://schemas.openxmlformats.org/officeDocument/2006/relationships/image" Target="../media/image30.png"/><Relationship Id="rId35" Type="http://schemas.openxmlformats.org/officeDocument/2006/relationships/image" Target="NULL"/><Relationship Id="rId8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9" Type="http://schemas.microsoft.com/office/2007/relationships/hdphoto" Target="../media/hdphoto1.wdp"/><Relationship Id="rId3" Type="http://schemas.openxmlformats.org/officeDocument/2006/relationships/image" Target="../media/image14.png"/><Relationship Id="rId21" Type="http://schemas.openxmlformats.org/officeDocument/2006/relationships/image" Target="../media/image17.svg"/><Relationship Id="rId34" Type="http://schemas.openxmlformats.org/officeDocument/2006/relationships/image" Target="../media/image40.svg"/><Relationship Id="rId7" Type="http://schemas.openxmlformats.org/officeDocument/2006/relationships/image" Target="../media/image15.png"/><Relationship Id="rId12" Type="http://schemas.openxmlformats.org/officeDocument/2006/relationships/image" Target="../media/image8.sv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38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37" Type="http://schemas.openxmlformats.org/officeDocument/2006/relationships/image" Target="../media/image27.png"/><Relationship Id="rId15" Type="http://schemas.openxmlformats.org/officeDocument/2006/relationships/image" Target="../media/image19.png"/><Relationship Id="rId23" Type="http://schemas.openxmlformats.org/officeDocument/2006/relationships/image" Target="../media/image19.svg"/><Relationship Id="rId28" Type="http://schemas.openxmlformats.org/officeDocument/2006/relationships/image" Target="../media/image26.png"/><Relationship Id="rId36" Type="http://schemas.openxmlformats.org/officeDocument/2006/relationships/image" Target="../media/image20.svg"/><Relationship Id="rId10" Type="http://schemas.openxmlformats.org/officeDocument/2006/relationships/image" Target="../media/image6.svg"/><Relationship Id="rId19" Type="http://schemas.openxmlformats.org/officeDocument/2006/relationships/image" Target="../media/image15.svg"/><Relationship Id="rId9" Type="http://schemas.openxmlformats.org/officeDocument/2006/relationships/image" Target="../media/image16.png"/><Relationship Id="rId14" Type="http://schemas.openxmlformats.org/officeDocument/2006/relationships/image" Target="../media/image10.svg"/><Relationship Id="rId22" Type="http://schemas.openxmlformats.org/officeDocument/2006/relationships/image" Target="../media/image23.png"/><Relationship Id="rId27" Type="http://schemas.openxmlformats.org/officeDocument/2006/relationships/image" Target="../media/image23.svg"/><Relationship Id="rId35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image" Target="../media/image14.png"/><Relationship Id="rId21" Type="http://schemas.openxmlformats.org/officeDocument/2006/relationships/image" Target="../media/image17.svg"/><Relationship Id="rId34" Type="http://schemas.openxmlformats.org/officeDocument/2006/relationships/image" Target="../media/image40.svg"/><Relationship Id="rId7" Type="http://schemas.openxmlformats.org/officeDocument/2006/relationships/image" Target="../media/image15.png"/><Relationship Id="rId12" Type="http://schemas.openxmlformats.org/officeDocument/2006/relationships/image" Target="../media/image8.sv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38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37" Type="http://schemas.openxmlformats.org/officeDocument/2006/relationships/image" Target="../media/image11.png"/><Relationship Id="rId15" Type="http://schemas.openxmlformats.org/officeDocument/2006/relationships/image" Target="../media/image19.png"/><Relationship Id="rId23" Type="http://schemas.openxmlformats.org/officeDocument/2006/relationships/image" Target="../media/image19.svg"/><Relationship Id="rId28" Type="http://schemas.openxmlformats.org/officeDocument/2006/relationships/image" Target="../media/image26.png"/><Relationship Id="rId36" Type="http://schemas.openxmlformats.org/officeDocument/2006/relationships/image" Target="../media/image27.png"/><Relationship Id="rId10" Type="http://schemas.openxmlformats.org/officeDocument/2006/relationships/image" Target="../media/image6.svg"/><Relationship Id="rId19" Type="http://schemas.openxmlformats.org/officeDocument/2006/relationships/image" Target="../media/image15.svg"/><Relationship Id="rId9" Type="http://schemas.openxmlformats.org/officeDocument/2006/relationships/image" Target="../media/image16.png"/><Relationship Id="rId14" Type="http://schemas.openxmlformats.org/officeDocument/2006/relationships/image" Target="../media/image10.svg"/><Relationship Id="rId22" Type="http://schemas.openxmlformats.org/officeDocument/2006/relationships/image" Target="../media/image23.png"/><Relationship Id="rId27" Type="http://schemas.openxmlformats.org/officeDocument/2006/relationships/image" Target="../media/image23.svg"/><Relationship Id="rId35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15.svg"/><Relationship Id="rId26" Type="http://schemas.openxmlformats.org/officeDocument/2006/relationships/image" Target="../media/image25.sv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3.png"/><Relationship Id="rId7" Type="http://schemas.openxmlformats.org/officeDocument/2006/relationships/image" Target="../media/image2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8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29" Type="http://schemas.openxmlformats.org/officeDocument/2006/relationships/image" Target="../media/image26.png"/><Relationship Id="rId1" Type="http://schemas.openxmlformats.org/officeDocument/2006/relationships/tags" Target="../tags/tag8.xml"/><Relationship Id="rId11" Type="http://schemas.openxmlformats.org/officeDocument/2006/relationships/image" Target="../media/image6.svg"/><Relationship Id="rId24" Type="http://schemas.openxmlformats.org/officeDocument/2006/relationships/image" Target="../media/image21.svg"/><Relationship Id="rId37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openxmlformats.org/officeDocument/2006/relationships/image" Target="../media/image27.svg"/><Relationship Id="rId36" Type="http://schemas.openxmlformats.org/officeDocument/2006/relationships/image" Target="../media/image20.sv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4.svg"/><Relationship Id="rId14" Type="http://schemas.openxmlformats.org/officeDocument/2006/relationships/image" Target="../media/image19.png"/><Relationship Id="rId22" Type="http://schemas.openxmlformats.org/officeDocument/2006/relationships/image" Target="../media/image19.svg"/><Relationship Id="rId27" Type="http://schemas.openxmlformats.org/officeDocument/2006/relationships/image" Target="../media/image30.png"/><Relationship Id="rId35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0670" y="-2400300"/>
            <a:ext cx="914400" cy="914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082"/>
            <a:ext cx="18288000" cy="10797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6458" y="1591763"/>
            <a:ext cx="8799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92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 </a:t>
            </a:r>
          </a:p>
          <a:p>
            <a:pPr algn="ctr" defTabSz="1828892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7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NẮNG MAI</a:t>
            </a:r>
            <a:r>
              <a:rPr lang="en-US" sz="27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7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0168" y="3713522"/>
            <a:ext cx="1078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92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LĨNH VỰC PHÁT TRIỂN NGÔN NGỮ </a:t>
            </a:r>
          </a:p>
        </p:txBody>
      </p:sp>
      <p:sp>
        <p:nvSpPr>
          <p:cNvPr id="8" name="Rectangle 7"/>
          <p:cNvSpPr/>
          <p:nvPr/>
        </p:nvSpPr>
        <p:spPr>
          <a:xfrm>
            <a:off x="2899646" y="4526070"/>
            <a:ext cx="11545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5"/>
            <a:r>
              <a:rPr lang="en-GB" sz="5400" b="1" i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Truyện</a:t>
            </a:r>
            <a:r>
              <a:rPr lang="en-GB" sz="5400" b="1" i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: Ba con </a:t>
            </a:r>
            <a:r>
              <a:rPr lang="en-GB" sz="5400" b="1" i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cá</a:t>
            </a:r>
            <a:r>
              <a:rPr lang="en-GB" sz="5400" b="1" i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endParaRPr lang="en-US" sz="5400" b="1" i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7897" y="5876240"/>
            <a:ext cx="11545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5"/>
            <a:r>
              <a:rPr lang="en-GB" sz="3600" i="1" dirty="0">
                <a:ln w="0"/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Lứa tuổi: Mẫu giáo </a:t>
            </a:r>
            <a:r>
              <a:rPr lang="vi-VN" sz="3600" i="1" dirty="0">
                <a:ln w="0"/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GB" sz="3600" i="1" dirty="0" smtClean="0">
                <a:ln w="0"/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 (</a:t>
            </a:r>
            <a:r>
              <a:rPr lang="vi-VN" sz="3600" i="1" dirty="0" smtClean="0">
                <a:ln w="0"/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5 – 6 </a:t>
            </a:r>
            <a:r>
              <a:rPr lang="en-GB" sz="3600" i="1" dirty="0" smtClean="0">
                <a:ln w="0"/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GB" sz="3600" i="1" dirty="0">
                <a:ln w="0"/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tuổi)</a:t>
            </a:r>
            <a:endParaRPr lang="en-US" sz="3600" i="1" dirty="0">
              <a:ln w="0"/>
              <a:solidFill>
                <a:srgbClr val="ED7D31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4797" y="7074546"/>
            <a:ext cx="9380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GB" sz="3000" b="1" dirty="0">
                <a:solidFill>
                  <a:srgbClr val="5B9BD5">
                    <a:lumMod val="20000"/>
                    <a:lumOff val="80000"/>
                  </a:srgbClr>
                </a:solidFill>
                <a:latin typeface="HP001 Kieu 2" panose="020B0603050302020204" pitchFamily="34" charset="0"/>
              </a:rPr>
              <a:t>Giáo viên: </a:t>
            </a:r>
            <a:r>
              <a:rPr lang="vi-VN" sz="3000" b="1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HP001 Kieu 2" panose="020B0603050302020204" pitchFamily="34" charset="0"/>
              </a:rPr>
              <a:t>Hà Thị Minh Thu</a:t>
            </a:r>
            <a:endParaRPr lang="en-US" sz="3000" b="1" dirty="0">
              <a:solidFill>
                <a:srgbClr val="5B9BD5">
                  <a:lumMod val="20000"/>
                  <a:lumOff val="80000"/>
                </a:srgbClr>
              </a:solidFill>
              <a:latin typeface="HP001 Kieu 2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708244"/>
            <a:ext cx="1659718" cy="16597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07" y="2467551"/>
            <a:ext cx="1373452" cy="1293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313322"/>
      </p:ext>
    </p:extLst>
  </p:cSld>
  <p:clrMapOvr>
    <a:masterClrMapping/>
  </p:clrMapOvr>
  <p:transition spd="slow" advTm="259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8744" y="0"/>
            <a:ext cx="18296744" cy="13647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4713" y="5443008"/>
            <a:ext cx="1547974" cy="832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63167" y="6198752"/>
            <a:ext cx="1392266" cy="925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27847" y="6101598"/>
            <a:ext cx="1121929" cy="5006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775869" y="7926735"/>
            <a:ext cx="2156234" cy="17744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25679">
            <a:off x="8108573" y="6741863"/>
            <a:ext cx="2070855" cy="1413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941778" flipH="1">
            <a:off x="10132291" y="8101156"/>
            <a:ext cx="2349536" cy="17944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603335" y="1987478"/>
            <a:ext cx="1153639" cy="11949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63167" y="2921696"/>
            <a:ext cx="1162273" cy="9446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10289" y="3157849"/>
            <a:ext cx="451642" cy="472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880725" y="3820654"/>
            <a:ext cx="451642" cy="472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25224" y="4126006"/>
            <a:ext cx="451642" cy="4723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76866" y="3066543"/>
            <a:ext cx="451642" cy="4723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12925" y="4312710"/>
            <a:ext cx="451642" cy="472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203262" y="4534903"/>
            <a:ext cx="451642" cy="4723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7532916" y="4102459"/>
            <a:ext cx="451642" cy="4723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3222912" y="3630647"/>
            <a:ext cx="1806396" cy="28115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flipH="1">
            <a:off x="5236734" y="2132625"/>
            <a:ext cx="2033853" cy="39396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95346" y="716980"/>
            <a:ext cx="134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Các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chú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cá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đã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nói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chuyện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với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nhau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như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thế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nào</a:t>
            </a: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2982367" y="2670650"/>
            <a:ext cx="5278794" cy="451996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flipH="1">
            <a:off x="-917115" y="5687404"/>
            <a:ext cx="5278794" cy="45199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473" y="16954"/>
            <a:ext cx="1373452" cy="1293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24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691">
        <p15:prstTrans prst="peelOff"/>
      </p:transition>
    </mc:Choice>
    <mc:Fallback xmlns="">
      <p:transition spd="slow" advTm="40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18440400" cy="10401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666">
            <a:off x="5866769" y="8095276"/>
            <a:ext cx="2436229" cy="1860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419100"/>
            <a:ext cx="134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Cá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vàng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đã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quyết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định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làm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gì</a:t>
            </a: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3452" cy="12935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69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0.05879 L 0.07813 0.02454 C 0.09445 0.04368 0.11901 0.05402 0.14462 0.05402 C 0.17379 0.05402 0.19723 0.04368 0.21354 0.02454 L 0.29176 -0.05879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5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1"/>
            <a:ext cx="18288000" cy="13647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4713" y="5443008"/>
            <a:ext cx="1547974" cy="832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63167" y="6198752"/>
            <a:ext cx="1392266" cy="925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727847" y="6101598"/>
            <a:ext cx="1121929" cy="5006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25679" flipH="1">
            <a:off x="7401791" y="7440896"/>
            <a:ext cx="1563414" cy="10670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740989" y="1308649"/>
            <a:ext cx="1153639" cy="11949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563167" y="2921696"/>
            <a:ext cx="1162273" cy="9446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10289" y="3157849"/>
            <a:ext cx="451642" cy="4723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880725" y="3820654"/>
            <a:ext cx="451642" cy="4723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25224" y="4126006"/>
            <a:ext cx="451642" cy="472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76866" y="3066543"/>
            <a:ext cx="451642" cy="472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312925" y="4312710"/>
            <a:ext cx="451642" cy="4723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203262" y="4534903"/>
            <a:ext cx="451642" cy="4723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7532916" y="4102459"/>
            <a:ext cx="451642" cy="472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704095">
            <a:off x="11135629" y="6945783"/>
            <a:ext cx="1684275" cy="138601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911940" y="1605675"/>
            <a:ext cx="2749242" cy="53254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5177659" y="5829300"/>
            <a:ext cx="4290181" cy="329807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19886824">
            <a:off x="11117895" y="5493649"/>
            <a:ext cx="4351787" cy="367182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3235806" y="2745250"/>
            <a:ext cx="2465128" cy="38367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43200" y="495300"/>
            <a:ext cx="134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Chuyện</a:t>
            </a:r>
            <a:r>
              <a:rPr lang="en-GB" sz="4800" b="1" noProof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gì</a:t>
            </a:r>
            <a:r>
              <a:rPr lang="en-GB" sz="4800" b="1" noProof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đã</a:t>
            </a:r>
            <a:r>
              <a:rPr lang="en-GB" sz="4800" b="1" noProof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xảy</a:t>
            </a:r>
            <a:r>
              <a:rPr lang="en-GB" sz="4800" b="1" noProof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ra</a:t>
            </a:r>
            <a:r>
              <a:rPr lang="en-GB" sz="4800" b="1" noProof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với</a:t>
            </a:r>
            <a:r>
              <a:rPr lang="en-GB" sz="4800" b="1" noProof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cá</a:t>
            </a:r>
            <a:r>
              <a:rPr lang="en-GB" sz="4800" b="1" noProof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xanh</a:t>
            </a:r>
            <a:r>
              <a:rPr lang="en-GB" sz="4800" b="1" noProof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và</a:t>
            </a:r>
            <a:r>
              <a:rPr lang="en-GB" sz="4800" b="1" noProof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cá</a:t>
            </a:r>
            <a:r>
              <a:rPr lang="en-GB" sz="4800" b="1" noProof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noProof="0" dirty="0" err="1" smtClean="0">
                <a:solidFill>
                  <a:srgbClr val="FF0000"/>
                </a:solidFill>
                <a:latin typeface="Calibri"/>
              </a:rPr>
              <a:t>đỏ</a:t>
            </a: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flipH="1">
            <a:off x="52251" y="5838374"/>
            <a:ext cx="5278794" cy="4519967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714383">
            <a:off x="3801507" y="8564268"/>
            <a:ext cx="801022" cy="1126217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8051833">
            <a:off x="14635268" y="7118691"/>
            <a:ext cx="801022" cy="1126217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714383">
            <a:off x="9198673" y="5498925"/>
            <a:ext cx="801022" cy="1126217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714383">
            <a:off x="10533970" y="8396976"/>
            <a:ext cx="801022" cy="11262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548" y="51648"/>
            <a:ext cx="1373452" cy="12935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501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74" y="-546100"/>
            <a:ext cx="18281651" cy="1027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2041526" y="5295901"/>
            <a:ext cx="14173200" cy="9545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  <a:defRPr/>
            </a:pPr>
            <a:endParaRPr sz="5603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44E4A5-FFA9-4AFF-B145-43D3C3923303}"/>
              </a:ext>
            </a:extLst>
          </p:cNvPr>
          <p:cNvSpPr txBox="1"/>
          <p:nvPr/>
        </p:nvSpPr>
        <p:spPr>
          <a:xfrm>
            <a:off x="7277099" y="1466766"/>
            <a:ext cx="5181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GIÁO DỤC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371600">
              <a:defRPr/>
            </a:pPr>
            <a:endParaRPr lang="en-US" sz="5400" dirty="0">
              <a:solidFill>
                <a:srgbClr val="FF0000"/>
              </a:solidFill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5600" y="3152578"/>
            <a:ext cx="13944599" cy="4443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Lười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841" y="0"/>
            <a:ext cx="1373452" cy="1293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6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012">
        <p:circle/>
      </p:transition>
    </mc:Choice>
    <mc:Fallback xmlns="">
      <p:transition spd="slow" advTm="600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38" y="-597091"/>
            <a:ext cx="16954500" cy="1080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7775" y="5726907"/>
            <a:ext cx="5610225" cy="481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327564" y="3699548"/>
            <a:ext cx="14284037" cy="923324"/>
          </a:xfrm>
          <a:prstGeom prst="rect">
            <a:avLst/>
          </a:prstGeom>
          <a:noFill/>
          <a:ln w="9525">
            <a:noFill/>
          </a:ln>
        </p:spPr>
        <p:txBody>
          <a:bodyPr wrap="square" lIns="182876" tIns="91437" rIns="182876" bIns="91437">
            <a:spAutoFit/>
          </a:bodyPr>
          <a:lstStyle/>
          <a:p>
            <a:pPr algn="ctr" defTabSz="1828800">
              <a:spcBef>
                <a:spcPct val="50000"/>
              </a:spcBef>
              <a:defRPr/>
            </a:pP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altLang="en-US" sz="48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216726" y="4803584"/>
            <a:ext cx="14284037" cy="923324"/>
          </a:xfrm>
          <a:prstGeom prst="rect">
            <a:avLst/>
          </a:prstGeom>
          <a:noFill/>
          <a:ln w="9525">
            <a:noFill/>
          </a:ln>
        </p:spPr>
        <p:txBody>
          <a:bodyPr wrap="square" lIns="182876" tIns="91437" rIns="182876" bIns="91437">
            <a:spAutoFit/>
          </a:bodyPr>
          <a:lstStyle/>
          <a:p>
            <a:pPr algn="ctr" defTabSz="1828800">
              <a:spcBef>
                <a:spcPct val="50000"/>
              </a:spcBef>
              <a:defRPr/>
            </a:pP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“ </a:t>
            </a: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bơi</a:t>
            </a:r>
            <a:r>
              <a:rPr lang="en-GB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endParaRPr lang="en-US" altLang="en-US" sz="48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462" y="0"/>
            <a:ext cx="1373452" cy="1293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944723"/>
      </p:ext>
    </p:extLst>
  </p:cSld>
  <p:clrMapOvr>
    <a:masterClrMapping/>
  </p:clrMapOvr>
  <p:transition advTm="33672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04931" y="-29356"/>
            <a:ext cx="18392931" cy="13647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4713" y="5443008"/>
            <a:ext cx="1547974" cy="832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63167" y="6198752"/>
            <a:ext cx="1392266" cy="925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801600" y="5438687"/>
            <a:ext cx="1121929" cy="5006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73034" y="5573795"/>
            <a:ext cx="1405670" cy="291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704095">
            <a:off x="5478704" y="7926735"/>
            <a:ext cx="2156234" cy="1774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25679">
            <a:off x="8456221" y="6501063"/>
            <a:ext cx="2070855" cy="141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941778" flipH="1">
            <a:off x="10592175" y="8077643"/>
            <a:ext cx="2349536" cy="17944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346709" y="2134634"/>
            <a:ext cx="1153639" cy="11949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762405" y="2594237"/>
            <a:ext cx="1162273" cy="9446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0289" y="3157849"/>
            <a:ext cx="451642" cy="472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880725" y="3820654"/>
            <a:ext cx="451642" cy="4723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125224" y="4126006"/>
            <a:ext cx="451642" cy="4723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76866" y="3066543"/>
            <a:ext cx="451642" cy="472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312925" y="4312710"/>
            <a:ext cx="451642" cy="4723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203262" y="4534903"/>
            <a:ext cx="451642" cy="4723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7532916" y="4102459"/>
            <a:ext cx="451642" cy="4723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758515" y="4312710"/>
            <a:ext cx="943575" cy="1684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05200" y="1349804"/>
            <a:ext cx="12149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 smtClean="0">
                <a:solidFill>
                  <a:srgbClr val="FF0000"/>
                </a:solidFill>
              </a:rPr>
              <a:t>BA CON CÁ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flipH="1">
            <a:off x="-1298021" y="5093435"/>
            <a:ext cx="5278794" cy="4519967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13318663" y="2747224"/>
            <a:ext cx="5278794" cy="4519967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714383">
            <a:off x="1134887" y="9545418"/>
            <a:ext cx="801022" cy="1126217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8333990">
            <a:off x="3847703" y="7109311"/>
            <a:ext cx="801022" cy="1126217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714383">
            <a:off x="8921465" y="9338757"/>
            <a:ext cx="801022" cy="1126217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1652063">
            <a:off x="16101269" y="7753467"/>
            <a:ext cx="801022" cy="1126217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1469947">
            <a:off x="14258824" y="6507713"/>
            <a:ext cx="801022" cy="11262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254" y="-11073"/>
            <a:ext cx="1373452" cy="12935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8"/>
    </mc:Choice>
    <mc:Fallback xmlns="">
      <p:transition spd="slow" advTm="494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Ba con cá 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96" y="6870"/>
            <a:ext cx="18295495" cy="10291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841" y="18812"/>
            <a:ext cx="1373452" cy="129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7170">
        <p14:ripple/>
      </p:transition>
    </mc:Choice>
    <mc:Fallback xmlns="">
      <p:transition spd="slow" advTm="27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6" objId="2"/>
        <p14:pauseEvt time="21962" objId="2"/>
        <p14:seekEvt time="23899" objId="2" seek="46372"/>
        <p14:resumeEvt time="25250" objId="2"/>
        <p14:pauseEvt time="26463" objId="2"/>
        <p14:stopEvt time="27170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-264318"/>
            <a:ext cx="16954500" cy="1080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7775" y="5726907"/>
            <a:ext cx="5610225" cy="481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514600" y="4300109"/>
            <a:ext cx="14284037" cy="923324"/>
          </a:xfrm>
          <a:prstGeom prst="rect">
            <a:avLst/>
          </a:prstGeom>
          <a:noFill/>
          <a:ln w="9525">
            <a:noFill/>
          </a:ln>
        </p:spPr>
        <p:txBody>
          <a:bodyPr wrap="square" lIns="182876" tIns="91437" rIns="182876" bIns="91437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GB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GB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kumimoji="0" lang="en-GB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lắng</a:t>
            </a:r>
            <a:r>
              <a:rPr lang="en-GB" alt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GB" alt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GB" alt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GB" alt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GB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438400" y="5643282"/>
            <a:ext cx="14284037" cy="923324"/>
          </a:xfrm>
          <a:prstGeom prst="rect">
            <a:avLst/>
          </a:prstGeom>
          <a:noFill/>
          <a:ln w="9525">
            <a:noFill/>
          </a:ln>
        </p:spPr>
        <p:txBody>
          <a:bodyPr wrap="square" lIns="182876" tIns="91437" rIns="182876" bIns="91437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800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GB" altLang="en-US" sz="4800" noProof="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GB" altLang="en-US" sz="4800" noProof="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GB" altLang="en-US" sz="4800" noProof="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800" noProof="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GB" alt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“ Ba con </a:t>
            </a:r>
            <a:r>
              <a:rPr lang="en-GB" alt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GB" alt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GB" alt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đấy</a:t>
            </a:r>
            <a:r>
              <a:rPr lang="en-GB" alt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!</a:t>
            </a:r>
            <a:r>
              <a:rPr kumimoji="0" lang="en-GB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548" y="0"/>
            <a:ext cx="1373452" cy="1293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367006"/>
      </p:ext>
    </p:extLst>
  </p:cSld>
  <p:clrMapOvr>
    <a:masterClrMapping/>
  </p:clrMapOvr>
  <p:transition advTm="18881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96828" y="-6837"/>
            <a:ext cx="18392931" cy="13647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4713" y="5443008"/>
            <a:ext cx="1547974" cy="832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63167" y="6198752"/>
            <a:ext cx="1392266" cy="925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801600" y="5438687"/>
            <a:ext cx="1121929" cy="5006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73034" y="5573795"/>
            <a:ext cx="1405670" cy="291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704095">
            <a:off x="5478704" y="7926735"/>
            <a:ext cx="2156234" cy="1774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25679">
            <a:off x="8456221" y="6501063"/>
            <a:ext cx="2070855" cy="141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941778" flipH="1">
            <a:off x="10297388" y="7863124"/>
            <a:ext cx="2349536" cy="17944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933468" y="2084910"/>
            <a:ext cx="1153639" cy="11949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563167" y="2921696"/>
            <a:ext cx="1162273" cy="9446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0289" y="3157849"/>
            <a:ext cx="451642" cy="472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880725" y="3820654"/>
            <a:ext cx="451642" cy="4723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125224" y="4126006"/>
            <a:ext cx="451642" cy="4723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76866" y="3066543"/>
            <a:ext cx="451642" cy="472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312925" y="4312710"/>
            <a:ext cx="451642" cy="4723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203262" y="4534903"/>
            <a:ext cx="451642" cy="4723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7532916" y="4102459"/>
            <a:ext cx="451642" cy="4723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1159259" y="4299856"/>
            <a:ext cx="943575" cy="1684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05200" y="627116"/>
            <a:ext cx="12149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Trong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câu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chuyện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có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những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nhân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vật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nào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1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3638334" y="3538848"/>
            <a:ext cx="1806396" cy="2811511"/>
          </a:xfrm>
          <a:prstGeom prst="rect">
            <a:avLst/>
          </a:prstGeom>
        </p:spPr>
      </p:pic>
      <p:pic>
        <p:nvPicPr>
          <p:cNvPr id="22" name="Picture 1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flipH="1">
            <a:off x="5593967" y="2069786"/>
            <a:ext cx="2033853" cy="393966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flipH="1">
            <a:off x="-1298021" y="5093435"/>
            <a:ext cx="5278794" cy="4519967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2982367" y="2670650"/>
            <a:ext cx="5278794" cy="4519967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1714383">
            <a:off x="3659272" y="8264664"/>
            <a:ext cx="801022" cy="1126217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1714383">
            <a:off x="6942420" y="6120640"/>
            <a:ext cx="801022" cy="1126217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9754872">
            <a:off x="14612064" y="6994435"/>
            <a:ext cx="801022" cy="1126217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10483847">
            <a:off x="11293909" y="6120639"/>
            <a:ext cx="801022" cy="11262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415" y="14476"/>
            <a:ext cx="1373452" cy="1293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138480"/>
      </p:ext>
    </p:extLst>
  </p:cSld>
  <p:clrMapOvr>
    <a:masterClrMapping/>
  </p:clrMapOvr>
  <p:transition spd="slow" advTm="15766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04931" y="-29356"/>
            <a:ext cx="18392931" cy="13647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4713" y="5443008"/>
            <a:ext cx="1547974" cy="832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63167" y="6198752"/>
            <a:ext cx="1392266" cy="925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801600" y="5438687"/>
            <a:ext cx="1121929" cy="5006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73034" y="5573795"/>
            <a:ext cx="1405670" cy="291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704095">
            <a:off x="6093510" y="8582113"/>
            <a:ext cx="2156234" cy="1774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25679">
            <a:off x="8171180" y="6424772"/>
            <a:ext cx="2070855" cy="141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941778" flipH="1">
            <a:off x="10753856" y="7879835"/>
            <a:ext cx="2349536" cy="17944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933468" y="2084910"/>
            <a:ext cx="1153639" cy="11949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563167" y="2921696"/>
            <a:ext cx="1162273" cy="9446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0289" y="3157849"/>
            <a:ext cx="451642" cy="472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880725" y="3820654"/>
            <a:ext cx="451642" cy="4723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125224" y="4126006"/>
            <a:ext cx="451642" cy="4723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76866" y="3066543"/>
            <a:ext cx="451642" cy="472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312925" y="4312710"/>
            <a:ext cx="451642" cy="4723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203262" y="4534903"/>
            <a:ext cx="451642" cy="4723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7532916" y="4102459"/>
            <a:ext cx="451642" cy="4723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784218" y="4250957"/>
            <a:ext cx="943575" cy="1684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05200" y="627116"/>
            <a:ext cx="12149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GB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GB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2982367" y="2670650"/>
            <a:ext cx="5278794" cy="451996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flipH="1">
            <a:off x="-1298021" y="5093435"/>
            <a:ext cx="5278794" cy="4519967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714383">
            <a:off x="6156145" y="6644633"/>
            <a:ext cx="801022" cy="1126217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714383">
            <a:off x="2878055" y="9368292"/>
            <a:ext cx="801022" cy="1126217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2215490">
            <a:off x="14921119" y="7313590"/>
            <a:ext cx="801022" cy="1126217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1512461">
            <a:off x="12932701" y="6398015"/>
            <a:ext cx="801022" cy="11262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709" y="-19641"/>
            <a:ext cx="1373452" cy="1293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75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046">
        <p15:prstTrans prst="peelOff"/>
      </p:transition>
    </mc:Choice>
    <mc:Fallback xmlns="">
      <p:transition spd="slow" advTm="160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74333" y="-29356"/>
            <a:ext cx="18392931" cy="13647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4713" y="5443008"/>
            <a:ext cx="1547974" cy="832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63167" y="6198752"/>
            <a:ext cx="1392266" cy="925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801600" y="5438687"/>
            <a:ext cx="1121929" cy="5006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73034" y="5573795"/>
            <a:ext cx="1405670" cy="291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704095">
            <a:off x="5797129" y="8112206"/>
            <a:ext cx="2156234" cy="1774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25679">
            <a:off x="8456221" y="6501063"/>
            <a:ext cx="2070855" cy="1413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941778" flipH="1">
            <a:off x="11048908" y="7732903"/>
            <a:ext cx="2349536" cy="17944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933468" y="2084910"/>
            <a:ext cx="1153639" cy="11949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563167" y="2921696"/>
            <a:ext cx="1162273" cy="9446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0289" y="3157849"/>
            <a:ext cx="451642" cy="472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880725" y="3820654"/>
            <a:ext cx="451642" cy="4723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125224" y="4126006"/>
            <a:ext cx="451642" cy="4723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76866" y="3066543"/>
            <a:ext cx="451642" cy="472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312925" y="4312710"/>
            <a:ext cx="451642" cy="4723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203262" y="4534903"/>
            <a:ext cx="451642" cy="4723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7532916" y="4102459"/>
            <a:ext cx="451642" cy="4723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4491338" y="4448115"/>
            <a:ext cx="943575" cy="1684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05200" y="431826"/>
            <a:ext cx="12149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Các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chú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cá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có</a:t>
            </a:r>
            <a:r>
              <a:rPr lang="en-GB" sz="4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tính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cách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như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thế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nào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flipH="1">
            <a:off x="-1298021" y="5093435"/>
            <a:ext cx="5278794" cy="4519967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714383">
            <a:off x="4225563" y="7756184"/>
            <a:ext cx="801022" cy="1126217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714383">
            <a:off x="7204012" y="6516767"/>
            <a:ext cx="801022" cy="1126217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0516686">
            <a:off x="13926561" y="6784655"/>
            <a:ext cx="801022" cy="11262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488" y="0"/>
            <a:ext cx="1373452" cy="1293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19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781">
        <p15:prstTrans prst="peelOff"/>
      </p:transition>
    </mc:Choice>
    <mc:Fallback xmlns="">
      <p:transition spd="slow" advTm="27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8744" y="0"/>
            <a:ext cx="18296744" cy="13647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4713" y="5443008"/>
            <a:ext cx="1547974" cy="832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63167" y="6198752"/>
            <a:ext cx="1392266" cy="925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27847" y="6101598"/>
            <a:ext cx="1121929" cy="5006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112573" y="7829957"/>
            <a:ext cx="2156234" cy="17744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25679">
            <a:off x="8108573" y="6741863"/>
            <a:ext cx="2070855" cy="1413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941778" flipH="1">
            <a:off x="10132291" y="8101156"/>
            <a:ext cx="2349536" cy="17944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603335" y="1987478"/>
            <a:ext cx="1153639" cy="11949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63167" y="2921696"/>
            <a:ext cx="1162273" cy="9446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10289" y="3157849"/>
            <a:ext cx="451642" cy="472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880725" y="3820654"/>
            <a:ext cx="451642" cy="472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25224" y="4126006"/>
            <a:ext cx="451642" cy="4723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76866" y="3066543"/>
            <a:ext cx="451642" cy="4723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12925" y="4312710"/>
            <a:ext cx="451642" cy="472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203262" y="4534903"/>
            <a:ext cx="451642" cy="4723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7532916" y="4102459"/>
            <a:ext cx="451642" cy="4723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3924249" y="3719535"/>
            <a:ext cx="1806396" cy="28115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flipH="1">
            <a:off x="6047579" y="2132625"/>
            <a:ext cx="2033853" cy="39396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26111" y="392210"/>
            <a:ext cx="1341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Khi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các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chú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cá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đang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tung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tăng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bơi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lội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thì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ai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đã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đến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Và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họ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đã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nói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điều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Calibri"/>
              </a:rPr>
              <a:t>gì</a:t>
            </a:r>
            <a:r>
              <a:rPr lang="en-GB" sz="4800" b="1" dirty="0" smtClean="0">
                <a:solidFill>
                  <a:srgbClr val="FF0000"/>
                </a:solidFill>
                <a:latin typeface="Calibri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flipH="1">
            <a:off x="26840" y="7098301"/>
            <a:ext cx="5278794" cy="4519967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2982367" y="2670650"/>
            <a:ext cx="5278794" cy="45199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709" y="0"/>
            <a:ext cx="1373452" cy="12935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110">
        <p15:prstTrans prst="peelOff"/>
      </p:transition>
    </mc:Choice>
    <mc:Fallback xmlns="">
      <p:transition spd="slow" advTm="191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|2.6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6|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9|2.2|1.8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8|1.2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.6|5.6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9|10.4|1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246</Words>
  <Application>Microsoft Office PowerPoint</Application>
  <PresentationFormat>Custom</PresentationFormat>
  <Paragraphs>29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#9Slide07 Itim</vt:lpstr>
      <vt:lpstr>等线</vt:lpstr>
      <vt:lpstr>Times New Roman</vt:lpstr>
      <vt:lpstr>Arial</vt:lpstr>
      <vt:lpstr>HP001 Kieu 2</vt:lpstr>
      <vt:lpstr>SimSun</vt:lpstr>
      <vt:lpstr>Calibri Light</vt:lpstr>
      <vt:lpstr>Calibri</vt:lpstr>
      <vt:lpstr>等线 Light</vt:lpstr>
      <vt:lpstr>.VnAvant</vt:lpstr>
      <vt:lpstr>HP001 5H</vt:lpstr>
      <vt:lpstr>Arial-Rounded</vt:lpstr>
      <vt:lpstr>Office Theme</vt:lpstr>
      <vt:lpstr>千图网拥有20W+精美PPT模板 更多PPT模板下载至：www.58pic.com/office/ppt​​</vt:lpstr>
      <vt:lpstr>Office 主题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 Ba con cá</dc:title>
  <dc:creator>Ms. Lien</dc:creator>
  <cp:lastModifiedBy>THU</cp:lastModifiedBy>
  <cp:revision>44</cp:revision>
  <dcterms:created xsi:type="dcterms:W3CDTF">2006-08-16T00:00:00Z</dcterms:created>
  <dcterms:modified xsi:type="dcterms:W3CDTF">2023-07-24T05:33:08Z</dcterms:modified>
  <dc:identifier>DAEwd8991-A</dc:identifier>
</cp:coreProperties>
</file>