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182B5-9978-4375-8CAB-CC3738B46195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F03B2-756E-43A9-B86A-127611919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547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182B5-9978-4375-8CAB-CC3738B46195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F03B2-756E-43A9-B86A-127611919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106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182B5-9978-4375-8CAB-CC3738B46195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F03B2-756E-43A9-B86A-127611919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648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182B5-9978-4375-8CAB-CC3738B46195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F03B2-756E-43A9-B86A-127611919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59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182B5-9978-4375-8CAB-CC3738B46195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F03B2-756E-43A9-B86A-127611919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925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182B5-9978-4375-8CAB-CC3738B46195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F03B2-756E-43A9-B86A-127611919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075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182B5-9978-4375-8CAB-CC3738B46195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F03B2-756E-43A9-B86A-127611919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920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182B5-9978-4375-8CAB-CC3738B46195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F03B2-756E-43A9-B86A-127611919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840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182B5-9978-4375-8CAB-CC3738B46195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F03B2-756E-43A9-B86A-127611919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894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182B5-9978-4375-8CAB-CC3738B46195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F03B2-756E-43A9-B86A-127611919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45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182B5-9978-4375-8CAB-CC3738B46195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F03B2-756E-43A9-B86A-127611919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14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182B5-9978-4375-8CAB-CC3738B46195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8F03B2-756E-43A9-B86A-127611919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49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316303" y="2475845"/>
            <a:ext cx="609686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tạo hình:</a:t>
            </a:r>
          </a:p>
          <a:p>
            <a:pPr algn="ctr"/>
            <a:r>
              <a:rPr lang="en-US" sz="540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“Vẽ lọ hoa ngày Tết”</a:t>
            </a:r>
            <a:endParaRPr lang="en-US" sz="5400" b="0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0856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1830" y="1884997"/>
            <a:ext cx="5955029" cy="477146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932956" y="480060"/>
            <a:ext cx="45127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Quan sát lọ hoa</a:t>
            </a:r>
            <a:endParaRPr lang="en-US" sz="5400" b="0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9827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50488" y="480060"/>
            <a:ext cx="28777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Vẽ lọ hoa</a:t>
            </a:r>
            <a:endParaRPr lang="en-US" sz="5400" b="0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2271" y="1828800"/>
            <a:ext cx="3292764" cy="433197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6484" y="1828800"/>
            <a:ext cx="3384796" cy="433085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75726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8330" y="3429000"/>
            <a:ext cx="55130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Nhận xét sản phẩm</a:t>
            </a:r>
            <a:endParaRPr lang="en-US" sz="5400" b="0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1665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6476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23</Words>
  <Application>Microsoft Office PowerPoint</Application>
  <PresentationFormat>Widescreen</PresentationFormat>
  <Paragraphs>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Techsi.vn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Techsi.vn</dc:creator>
  <cp:lastModifiedBy>Techsi.vn</cp:lastModifiedBy>
  <cp:revision>2</cp:revision>
  <dcterms:created xsi:type="dcterms:W3CDTF">2024-01-22T06:00:15Z</dcterms:created>
  <dcterms:modified xsi:type="dcterms:W3CDTF">2024-01-22T06:18:32Z</dcterms:modified>
</cp:coreProperties>
</file>