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image3.jpg" ContentType="image/pn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9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4F18-A927-4909-A0B5-1C3DB4E82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C24D7-295E-410F-AF6C-E2CD692DE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EF701-4D77-467B-9921-13F1A21E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1AB2D-2F0D-417A-8FCC-EF09F773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E7D0C-5782-437E-A403-A55AE524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F9C1-BCD0-46CC-B0E4-39B60EF8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56EF3-1701-468A-BAEF-6B3180B10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9E566-3F5A-4338-8A44-83005545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71D58-2745-478B-86E9-ECD36BD8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1D67-E37A-4C04-A910-519A5FEF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C878A-8F70-4542-B6E1-431A540BE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76A9A-2DFE-4E1B-AD76-A6C85563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AFCD-3767-42F8-83BE-448255E8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F67D2-4FE2-4A1A-A237-BE172051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9C604-FFFB-462F-AEB6-78FF7484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DA0F-B542-4D51-8E14-5FCF7BA8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EFDB9-715A-4AF0-85CB-E332912E9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A6BA1-A19B-42B0-BA9D-C0F46D2E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410E7-B9E9-4CA8-8D56-CC6B571A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FAFE6-208A-4999-AC4E-9D1DF0E7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82AD-F581-4660-A723-F3EA0F09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F5EAE-D509-402B-9C8F-011CFE92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52AA1-23AA-4EBF-BECD-936381B1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9D57D-D93C-498E-9309-077A6247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5536-BFA3-4513-B4AD-25E5FCD7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6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CB86-9F20-4676-AEC3-80AA9698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69C3-3196-40E3-A7F2-BA8332C9A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7FBC9-E034-498D-B775-D2F6373AC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BCF5B-FF2F-449A-9AD4-19DD968F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B20C1-3DF7-4BE0-82CF-25F6D30A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53AEB-D43D-4BD5-BCC2-60919DDA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38A8-30CE-47D5-8A66-073DCCBE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9EF2C-4E1D-498A-A64A-83B2D62D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7A212-4A0B-46C5-9D6B-EFAAB5530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F47B5-2580-4F71-A08B-315CC0666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5863C-5616-4399-9232-D03F10918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727C9-D8BB-430B-9854-80D8DD9F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CFE22-1AE2-4BBD-B237-F7AEEF0C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310D1-6E7F-4DEB-B70E-4FD6AC24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0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D11D-A5CA-4C06-8122-94857D13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A40B4-498D-4423-9469-6C25DEAE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9A830-43B8-4DE3-85D4-2CD9808E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9A3A-BE3C-4F40-8BC4-C5ABB5A0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D3BC4-6943-4F5F-B32D-903D40BD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69315-ACD7-42DF-B1CC-B660D71A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B3876-0A1F-4D89-9ACF-EB5005A9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9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952B-F226-4383-9E39-4D5EFF59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310F-390C-449B-A64D-315EFA9CD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645A6-C51C-435E-8B04-84C7F4F0D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64A23-2D19-480C-B764-A74F8FBF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903E7-4045-4145-B12F-B80D6F81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FC4B5-2D54-4A18-B193-B1174A3E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8375-FBF1-4024-9C63-0472C31C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18FE1-E93B-4FC1-A552-D4E99A20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66860-9566-46B1-AC55-8FA0A1153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87A4B-8507-4150-85AF-3002B9E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F595D-7A98-486D-8616-64030365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3A02-EA06-489E-9B81-269A57C5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2CD8F-B536-44BC-8FF0-E3E863B5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35BD-E6BF-4FD7-A946-E533CA792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FB730-6956-4F1E-B53C-757C712A2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277D-71FC-4EC5-8DC0-A4326A70197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A309-E9A2-4635-8BA9-1F50A7376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7F104-52B7-4D28-B263-6E14F844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F366-7522-4A42-ADD4-12ADCF164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wma"/><Relationship Id="rId7" Type="http://schemas.openxmlformats.org/officeDocument/2006/relationships/image" Target="../media/image4.jp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wma"/><Relationship Id="rId7" Type="http://schemas.microsoft.com/office/2007/relationships/hdphoto" Target="../media/hdphoto1.wdp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wma"/><Relationship Id="rId7" Type="http://schemas.microsoft.com/office/2007/relationships/hdphoto" Target="../media/hdphoto1.wdp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536491-E44D-4AF0-9A16-C7354A0C2BD4}"/>
              </a:ext>
            </a:extLst>
          </p:cNvPr>
          <p:cNvSpPr txBox="1"/>
          <p:nvPr/>
        </p:nvSpPr>
        <p:spPr>
          <a:xfrm>
            <a:off x="2289517" y="407963"/>
            <a:ext cx="8022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HOA SEN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F4ADD-DBAD-4EBB-B97E-4130AE9E3AF7}"/>
              </a:ext>
            </a:extLst>
          </p:cNvPr>
          <p:cNvSpPr txBox="1"/>
          <p:nvPr/>
        </p:nvSpPr>
        <p:spPr>
          <a:xfrm>
            <a:off x="2122024" y="2725238"/>
            <a:ext cx="8357088" cy="406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 vực: Phát triển thẩm mỹ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Dạy hát: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NS: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 hát: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Nguyễn Ngọc Thiện)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endParaRPr lang="vi-VN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 tuổi mẫu giáo nhỡ 4 – 5 tuổi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3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53"/>
    </mc:Choice>
    <mc:Fallback xmlns="">
      <p:transition spd="slow" advTm="251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80E9E-E7AA-4AEF-8CA6-F795BACBEB50}"/>
              </a:ext>
            </a:extLst>
          </p:cNvPr>
          <p:cNvSpPr/>
          <p:nvPr/>
        </p:nvSpPr>
        <p:spPr>
          <a:xfrm>
            <a:off x="3681717" y="167865"/>
            <a:ext cx="4828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B6A33-22A5-4ED6-8138-2A926A359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8" y="1322360"/>
            <a:ext cx="5212992" cy="311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4CA882-6DD2-4540-91A2-3B71D03D3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322361"/>
            <a:ext cx="5212992" cy="311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2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8"/>
    </mc:Choice>
    <mc:Fallback xmlns="">
      <p:transition spd="slow" advTm="11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CB5C24-C43D-4AE5-B21A-151FE5C3FBA1}"/>
              </a:ext>
            </a:extLst>
          </p:cNvPr>
          <p:cNvSpPr/>
          <p:nvPr/>
        </p:nvSpPr>
        <p:spPr>
          <a:xfrm>
            <a:off x="1969710" y="2890391"/>
            <a:ext cx="8252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 hoa sen">
            <a:extLst>
              <a:ext uri="{FF2B5EF4-FFF2-40B4-BE49-F238E27FC236}">
                <a16:creationId xmlns:a16="http://schemas.microsoft.com/office/drawing/2014/main" id="{23997589-116E-4A95-A32C-251F5FC3433A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7"/>
            <a:ext cx="1749287" cy="8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7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15"/>
    </mc:Choice>
    <mc:Fallback xmlns="">
      <p:transition spd="slow" advTm="23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C88160-89BC-44D1-AAA7-0927B32703D6}"/>
              </a:ext>
            </a:extLst>
          </p:cNvPr>
          <p:cNvSpPr/>
          <p:nvPr/>
        </p:nvSpPr>
        <p:spPr>
          <a:xfrm>
            <a:off x="5348460" y="5063422"/>
            <a:ext cx="68435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 hoa sen">
            <a:extLst>
              <a:ext uri="{FF2B5EF4-FFF2-40B4-BE49-F238E27FC236}">
                <a16:creationId xmlns:a16="http://schemas.microsoft.com/office/drawing/2014/main" id="{7C29C4E3-A48D-467D-9D9E-E03D712665AF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4"/>
            <a:ext cx="1749287" cy="8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3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6"/>
    </mc:Choice>
    <mc:Fallback xmlns="">
      <p:transition spd="slow" advTm="13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63581-6081-4F56-B7CC-42259F12774F}"/>
              </a:ext>
            </a:extLst>
          </p:cNvPr>
          <p:cNvSpPr/>
          <p:nvPr/>
        </p:nvSpPr>
        <p:spPr>
          <a:xfrm>
            <a:off x="2627743" y="2052935"/>
            <a:ext cx="6936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 hoa sen">
            <a:extLst>
              <a:ext uri="{FF2B5EF4-FFF2-40B4-BE49-F238E27FC236}">
                <a16:creationId xmlns:a16="http://schemas.microsoft.com/office/drawing/2014/main" id="{0EB79554-0B0D-4393-B80E-BF2ACE4A1935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9287" cy="8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9"/>
    </mc:Choice>
    <mc:Fallback xmlns="">
      <p:transition spd="slow" advTm="9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A1059E-DA5B-4D4A-94DB-64520ED6CAB1}"/>
              </a:ext>
            </a:extLst>
          </p:cNvPr>
          <p:cNvSpPr/>
          <p:nvPr/>
        </p:nvSpPr>
        <p:spPr>
          <a:xfrm>
            <a:off x="3079819" y="3008590"/>
            <a:ext cx="6595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47B99-E257-4190-9817-1DFE727F89E8}"/>
              </a:ext>
            </a:extLst>
          </p:cNvPr>
          <p:cNvSpPr/>
          <p:nvPr/>
        </p:nvSpPr>
        <p:spPr>
          <a:xfrm>
            <a:off x="2286973" y="3733149"/>
            <a:ext cx="8180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logo hoa sen">
            <a:extLst>
              <a:ext uri="{FF2B5EF4-FFF2-40B4-BE49-F238E27FC236}">
                <a16:creationId xmlns:a16="http://schemas.microsoft.com/office/drawing/2014/main" id="{285328A8-F301-4638-9E83-69DD70B87038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4"/>
            <a:ext cx="1749287" cy="8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4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0"/>
    </mc:Choice>
    <mc:Fallback xmlns="">
      <p:transition spd="slow" advTm="32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120</Words>
  <Application>Microsoft Office PowerPoint</Application>
  <PresentationFormat>Widescreen</PresentationFormat>
  <Paragraphs>16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Thuy Duong</cp:lastModifiedBy>
  <cp:revision>180</cp:revision>
  <dcterms:created xsi:type="dcterms:W3CDTF">2021-09-03T01:38:19Z</dcterms:created>
  <dcterms:modified xsi:type="dcterms:W3CDTF">2023-08-09T15:01:16Z</dcterms:modified>
</cp:coreProperties>
</file>