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9" r:id="rId2"/>
    <p:sldMasterId id="2147483736" r:id="rId3"/>
  </p:sldMasterIdLst>
  <p:notesMasterIdLst>
    <p:notesMasterId r:id="rId40"/>
  </p:notesMasterIdLst>
  <p:sldIdLst>
    <p:sldId id="296" r:id="rId4"/>
    <p:sldId id="329" r:id="rId5"/>
    <p:sldId id="282" r:id="rId6"/>
    <p:sldId id="284" r:id="rId7"/>
    <p:sldId id="360" r:id="rId8"/>
    <p:sldId id="256" r:id="rId9"/>
    <p:sldId id="257" r:id="rId10"/>
    <p:sldId id="258" r:id="rId11"/>
    <p:sldId id="259" r:id="rId12"/>
    <p:sldId id="290" r:id="rId13"/>
    <p:sldId id="260" r:id="rId14"/>
    <p:sldId id="261" r:id="rId15"/>
    <p:sldId id="262" r:id="rId16"/>
    <p:sldId id="287" r:id="rId17"/>
    <p:sldId id="362" r:id="rId18"/>
    <p:sldId id="281" r:id="rId19"/>
    <p:sldId id="263" r:id="rId20"/>
    <p:sldId id="264" r:id="rId21"/>
    <p:sldId id="363" r:id="rId22"/>
    <p:sldId id="265" r:id="rId23"/>
    <p:sldId id="266" r:id="rId24"/>
    <p:sldId id="366" r:id="rId25"/>
    <p:sldId id="292" r:id="rId26"/>
    <p:sldId id="267" r:id="rId27"/>
    <p:sldId id="268" r:id="rId28"/>
    <p:sldId id="269" r:id="rId29"/>
    <p:sldId id="270" r:id="rId30"/>
    <p:sldId id="365" r:id="rId31"/>
    <p:sldId id="271" r:id="rId32"/>
    <p:sldId id="272" r:id="rId33"/>
    <p:sldId id="275" r:id="rId34"/>
    <p:sldId id="276" r:id="rId35"/>
    <p:sldId id="367" r:id="rId36"/>
    <p:sldId id="369" r:id="rId37"/>
    <p:sldId id="370" r:id="rId38"/>
    <p:sldId id="29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28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FF"/>
    <a:srgbClr val="FFFFCC"/>
    <a:srgbClr val="FFFFFF"/>
    <a:srgbClr val="FF99FF"/>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87" d="100"/>
          <a:sy n="87" d="100"/>
        </p:scale>
        <p:origin x="2010" y="90"/>
      </p:cViewPr>
      <p:guideLst>
        <p:guide orient="horz" pos="2196"/>
        <p:guide pos="2826"/>
      </p:guideLst>
    </p:cSldViewPr>
  </p:slideViewPr>
  <p:notesTextViewPr>
    <p:cViewPr>
      <p:scale>
        <a:sx n="100" d="100"/>
        <a:sy n="100" d="100"/>
      </p:scale>
      <p:origin x="0" y="0"/>
    </p:cViewPr>
  </p:notesTextViewPr>
  <p:sorterViewPr>
    <p:cViewPr>
      <p:scale>
        <a:sx n="66" d="100"/>
        <a:sy n="66" d="100"/>
      </p:scale>
      <p:origin x="0" y="546"/>
    </p:cViewPr>
  </p:sorterViewPr>
  <p:notesViewPr>
    <p:cSldViewPr>
      <p:cViewPr varScale="1">
        <p:scale>
          <a:sx n="55" d="100"/>
          <a:sy n="55" d="100"/>
        </p:scale>
        <p:origin x="-2838" y="-102"/>
      </p:cViewPr>
      <p:guideLst>
        <p:guide orient="horz" pos="2880"/>
        <p:guide pos="2160"/>
      </p:guideLst>
    </p:cSldViewPr>
  </p:notes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a:defRPr/>
            </a:pPr>
            <a:fld id="{E84162D1-37E0-4D46-8AE0-875073E34ECE}" type="datetimeFigureOut">
              <a:rPr lang="en-US"/>
              <a:pPr>
                <a:defRPr/>
              </a:pPr>
              <a:t>8/10/2023</a:t>
            </a:fld>
            <a:endParaRPr lang="en-US"/>
          </a:p>
        </p:txBody>
      </p:sp>
      <p:sp>
        <p:nvSpPr>
          <p:cNvPr id="46084" name="Slide Image Placeholder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101" name="Notes Placeholder 4"/>
          <p:cNvSpPr>
            <a:spLocks noGrp="1" noChangeArrowheads="1"/>
          </p:cNvSpPr>
          <p:nvPr>
            <p:ph type="body" sz="quarter" idx="4294967295"/>
          </p:nvPr>
        </p:nvSpPr>
        <p:spPr bwMode="auto">
          <a:xfrm>
            <a:off x="685800" y="4400550"/>
            <a:ext cx="5486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449DC8-8F2D-48F1-B30B-833C7D3B0F08}"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5F3F1C-75EC-4E9B-A7F8-A2578F50407B}" type="slidenum">
              <a:rPr lang="en-US" altLang="zh-CN"/>
              <a:pPr eaLnBrk="1" hangingPunct="1"/>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idx="4294967295"/>
          </p:nvPr>
        </p:nvSpPr>
        <p:spPr>
          <a:ln>
            <a:miter lim="800000"/>
          </a:ln>
        </p:spPr>
      </p:sp>
      <p:sp>
        <p:nvSpPr>
          <p:cNvPr id="48131"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48132"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8C8EA1-0F26-4C57-AB0C-8F6F846EC23B}" type="slidenum">
              <a:rPr lang="vi-VN" altLang="en-US"/>
              <a:pPr eaLnBrk="1" hangingPunct="1"/>
              <a:t>2</a:t>
            </a:fld>
            <a:endParaRPr lang="vi-VN"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idx="4294967295"/>
          </p:nvPr>
        </p:nvSpPr>
        <p:spPr>
          <a:ln>
            <a:miter lim="800000"/>
          </a:ln>
        </p:spPr>
      </p:sp>
      <p:sp>
        <p:nvSpPr>
          <p:cNvPr id="49155"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49156"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6D8F9D-0042-46BB-BB34-0EC08EF9BC0E}" type="slidenum">
              <a:rPr lang="vi-VN" altLang="en-US"/>
              <a:pPr eaLnBrk="1" hangingPunct="1"/>
              <a:t>5</a:t>
            </a:fld>
            <a:endParaRPr lang="vi-VN"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idx="4294967295"/>
          </p:nvPr>
        </p:nvSpPr>
        <p:spPr>
          <a:ln>
            <a:miter lim="800000"/>
          </a:ln>
        </p:spPr>
      </p:sp>
      <p:sp>
        <p:nvSpPr>
          <p:cNvPr id="50179"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0180"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91FFF0-F335-45FE-9CDC-4577D4714713}" type="slidenum">
              <a:rPr lang="vi-VN" altLang="en-US"/>
              <a:pPr eaLnBrk="1" hangingPunct="1"/>
              <a:t>15</a:t>
            </a:fld>
            <a:endParaRPr lang="vi-VN"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idx="4294967295"/>
          </p:nvPr>
        </p:nvSpPr>
        <p:spPr>
          <a:ln>
            <a:miter lim="800000"/>
          </a:ln>
        </p:spPr>
      </p:sp>
      <p:sp>
        <p:nvSpPr>
          <p:cNvPr id="51203"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1204"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7ADE74-A03D-44AB-A630-C819A5491468}" type="slidenum">
              <a:rPr lang="vi-VN" altLang="en-US"/>
              <a:pPr eaLnBrk="1" hangingPunct="1"/>
              <a:t>22</a:t>
            </a:fld>
            <a:endParaRPr lang="vi-VN"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3014FC-15B6-4E75-B39F-C44106F7DB35}" type="slidenum">
              <a:rPr lang="en-US" altLang="zh-CN"/>
              <a:pPr eaLnBrk="1" hangingPunct="1"/>
              <a:t>27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idx="4294967295"/>
          </p:nvPr>
        </p:nvSpPr>
        <p:spPr>
          <a:ln>
            <a:miter lim="800000"/>
          </a:ln>
        </p:spPr>
      </p:sp>
      <p:sp>
        <p:nvSpPr>
          <p:cNvPr id="53251"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3252"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27766D-AC76-4A7B-8555-21AD7DE59E03}" type="slidenum">
              <a:rPr lang="vi-VN" altLang="en-US"/>
              <a:pPr eaLnBrk="1" hangingPunct="1"/>
              <a:t>33</a:t>
            </a:fld>
            <a:endParaRPr lang="vi-VN"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idx="4294967295"/>
          </p:nvPr>
        </p:nvSpPr>
        <p:spPr>
          <a:ln>
            <a:miter lim="800000"/>
          </a:ln>
        </p:spPr>
      </p:sp>
      <p:sp>
        <p:nvSpPr>
          <p:cNvPr id="54275"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4276"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6BF9BC-716B-455B-AD28-5067FF96EC50}" type="slidenum">
              <a:rPr lang="vi-VN" altLang="en-US"/>
              <a:pPr eaLnBrk="1" hangingPunct="1"/>
              <a:t>34</a:t>
            </a:fld>
            <a:endParaRPr lang="vi-VN"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idx="4294967295"/>
          </p:nvPr>
        </p:nvSpPr>
        <p:spPr>
          <a:ln>
            <a:miter lim="800000"/>
          </a:ln>
        </p:spPr>
      </p:sp>
      <p:sp>
        <p:nvSpPr>
          <p:cNvPr id="55299"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5300"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149429-24AE-40FE-AE02-762CCEF77779}" type="slidenum">
              <a:rPr lang="vi-VN" altLang="en-US"/>
              <a:pPr eaLnBrk="1" hangingPunct="1"/>
              <a:t>35</a:t>
            </a:fld>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F25D93-C4A7-42FB-919B-74013BFFFE80}" type="slidenum">
              <a:rPr lang="en-US" altLang="zh-CN"/>
              <a:pPr/>
              <a:t>‹#›</a:t>
            </a:fld>
            <a:endParaRPr lang="en-US" altLang="zh-CN"/>
          </a:p>
        </p:txBody>
      </p:sp>
    </p:spTree>
    <p:extLst>
      <p:ext uri="{BB962C8B-B14F-4D97-AF65-F5344CB8AC3E}">
        <p14:creationId xmlns:p14="http://schemas.microsoft.com/office/powerpoint/2010/main" val="130701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51983A-60C3-4E2B-BE68-AFB239CCB306}" type="slidenum">
              <a:rPr lang="en-US" altLang="zh-CN"/>
              <a:pPr/>
              <a:t>‹#›</a:t>
            </a:fld>
            <a:endParaRPr lang="en-US" altLang="zh-CN"/>
          </a:p>
        </p:txBody>
      </p:sp>
    </p:spTree>
    <p:extLst>
      <p:ext uri="{BB962C8B-B14F-4D97-AF65-F5344CB8AC3E}">
        <p14:creationId xmlns:p14="http://schemas.microsoft.com/office/powerpoint/2010/main" val="265362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C99E52-9872-44B9-A1C6-9E2950B450B3}" type="slidenum">
              <a:rPr lang="en-US" altLang="zh-CN"/>
              <a:pPr/>
              <a:t>‹#›</a:t>
            </a:fld>
            <a:endParaRPr lang="en-US" altLang="zh-CN"/>
          </a:p>
        </p:txBody>
      </p:sp>
    </p:spTree>
    <p:extLst>
      <p:ext uri="{BB962C8B-B14F-4D97-AF65-F5344CB8AC3E}">
        <p14:creationId xmlns:p14="http://schemas.microsoft.com/office/powerpoint/2010/main" val="125616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5B9C6B-CDAD-4CAF-95DA-FE0136371BC9}" type="slidenum">
              <a:rPr lang="en-US" altLang="zh-CN"/>
              <a:pPr/>
              <a:t>‹#›</a:t>
            </a:fld>
            <a:endParaRPr lang="en-US" altLang="zh-CN"/>
          </a:p>
        </p:txBody>
      </p:sp>
    </p:spTree>
    <p:extLst>
      <p:ext uri="{BB962C8B-B14F-4D97-AF65-F5344CB8AC3E}">
        <p14:creationId xmlns:p14="http://schemas.microsoft.com/office/powerpoint/2010/main" val="191622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D07360-600D-41FC-B2DF-6438782615FB}" type="slidenum">
              <a:rPr lang="en-US" altLang="zh-CN"/>
              <a:pPr/>
              <a:t>‹#›</a:t>
            </a:fld>
            <a:endParaRPr lang="en-US" altLang="zh-CN"/>
          </a:p>
        </p:txBody>
      </p:sp>
    </p:spTree>
    <p:extLst>
      <p:ext uri="{BB962C8B-B14F-4D97-AF65-F5344CB8AC3E}">
        <p14:creationId xmlns:p14="http://schemas.microsoft.com/office/powerpoint/2010/main" val="140433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7226B9-E7E6-467E-986A-6F7DC50BBB45}" type="slidenum">
              <a:rPr lang="en-US" altLang="zh-CN"/>
              <a:pPr/>
              <a:t>‹#›</a:t>
            </a:fld>
            <a:endParaRPr lang="en-US" altLang="zh-CN"/>
          </a:p>
        </p:txBody>
      </p:sp>
    </p:spTree>
    <p:extLst>
      <p:ext uri="{BB962C8B-B14F-4D97-AF65-F5344CB8AC3E}">
        <p14:creationId xmlns:p14="http://schemas.microsoft.com/office/powerpoint/2010/main" val="146978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E08BBA-2302-47F4-B601-D68525B6DB2D}" type="slidenum">
              <a:rPr lang="en-US" altLang="zh-CN"/>
              <a:pPr/>
              <a:t>‹#›</a:t>
            </a:fld>
            <a:endParaRPr lang="en-US" altLang="zh-CN"/>
          </a:p>
        </p:txBody>
      </p:sp>
    </p:spTree>
    <p:extLst>
      <p:ext uri="{BB962C8B-B14F-4D97-AF65-F5344CB8AC3E}">
        <p14:creationId xmlns:p14="http://schemas.microsoft.com/office/powerpoint/2010/main" val="385354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89BB7B-A0CE-4F91-8103-48524645A935}" type="slidenum">
              <a:rPr lang="en-US" altLang="zh-CN"/>
              <a:pPr/>
              <a:t>‹#›</a:t>
            </a:fld>
            <a:endParaRPr lang="en-US" altLang="zh-CN"/>
          </a:p>
        </p:txBody>
      </p:sp>
    </p:spTree>
    <p:extLst>
      <p:ext uri="{BB962C8B-B14F-4D97-AF65-F5344CB8AC3E}">
        <p14:creationId xmlns:p14="http://schemas.microsoft.com/office/powerpoint/2010/main" val="2423075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053119-7B03-4760-928B-44688434429D}" type="slidenum">
              <a:rPr lang="en-US" altLang="zh-CN"/>
              <a:pPr/>
              <a:t>‹#›</a:t>
            </a:fld>
            <a:endParaRPr lang="en-US" altLang="zh-CN"/>
          </a:p>
        </p:txBody>
      </p:sp>
    </p:spTree>
    <p:extLst>
      <p:ext uri="{BB962C8B-B14F-4D97-AF65-F5344CB8AC3E}">
        <p14:creationId xmlns:p14="http://schemas.microsoft.com/office/powerpoint/2010/main" val="5287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D77B562-2808-4DE5-B80B-5300853770D1}" type="slidenum">
              <a:rPr lang="en-US" altLang="zh-CN"/>
              <a:pPr/>
              <a:t>‹#›</a:t>
            </a:fld>
            <a:endParaRPr lang="en-US" altLang="zh-CN"/>
          </a:p>
        </p:txBody>
      </p:sp>
    </p:spTree>
    <p:extLst>
      <p:ext uri="{BB962C8B-B14F-4D97-AF65-F5344CB8AC3E}">
        <p14:creationId xmlns:p14="http://schemas.microsoft.com/office/powerpoint/2010/main" val="3508962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B4133CD-C4BC-42EB-85CB-2954C2874B2F}" type="slidenum">
              <a:rPr lang="en-US" altLang="zh-CN"/>
              <a:pPr/>
              <a:t>‹#›</a:t>
            </a:fld>
            <a:endParaRPr lang="en-US" altLang="zh-CN"/>
          </a:p>
        </p:txBody>
      </p:sp>
    </p:spTree>
    <p:extLst>
      <p:ext uri="{BB962C8B-B14F-4D97-AF65-F5344CB8AC3E}">
        <p14:creationId xmlns:p14="http://schemas.microsoft.com/office/powerpoint/2010/main" val="13391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89B6C8-1665-4822-84C7-4A7E3F307A61}" type="slidenum">
              <a:rPr lang="en-US" altLang="zh-CN"/>
              <a:pPr/>
              <a:t>‹#›</a:t>
            </a:fld>
            <a:endParaRPr lang="en-US" altLang="zh-CN"/>
          </a:p>
        </p:txBody>
      </p:sp>
    </p:spTree>
    <p:extLst>
      <p:ext uri="{BB962C8B-B14F-4D97-AF65-F5344CB8AC3E}">
        <p14:creationId xmlns:p14="http://schemas.microsoft.com/office/powerpoint/2010/main" val="383225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4DA99A-4383-4E49-9FA6-A7BDA5497185}" type="slidenum">
              <a:rPr lang="en-US" altLang="zh-CN"/>
              <a:pPr/>
              <a:t>‹#›</a:t>
            </a:fld>
            <a:endParaRPr lang="en-US" altLang="zh-CN"/>
          </a:p>
        </p:txBody>
      </p:sp>
    </p:spTree>
    <p:extLst>
      <p:ext uri="{BB962C8B-B14F-4D97-AF65-F5344CB8AC3E}">
        <p14:creationId xmlns:p14="http://schemas.microsoft.com/office/powerpoint/2010/main" val="255346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F8597F-9674-44B5-B67B-3B5C2AD3B715}" type="slidenum">
              <a:rPr lang="en-US" altLang="zh-CN"/>
              <a:pPr/>
              <a:t>‹#›</a:t>
            </a:fld>
            <a:endParaRPr lang="en-US" altLang="zh-CN"/>
          </a:p>
        </p:txBody>
      </p:sp>
    </p:spTree>
    <p:extLst>
      <p:ext uri="{BB962C8B-B14F-4D97-AF65-F5344CB8AC3E}">
        <p14:creationId xmlns:p14="http://schemas.microsoft.com/office/powerpoint/2010/main" val="390995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C1158B-AEC2-4D6F-B94D-2BCA185D7684}" type="slidenum">
              <a:rPr lang="en-US" altLang="zh-CN"/>
              <a:pPr/>
              <a:t>‹#›</a:t>
            </a:fld>
            <a:endParaRPr lang="en-US" altLang="zh-CN"/>
          </a:p>
        </p:txBody>
      </p:sp>
    </p:spTree>
    <p:extLst>
      <p:ext uri="{BB962C8B-B14F-4D97-AF65-F5344CB8AC3E}">
        <p14:creationId xmlns:p14="http://schemas.microsoft.com/office/powerpoint/2010/main" val="224184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A40FEF-B1AC-49E7-9418-1A97C6C67768}" type="slidenum">
              <a:rPr lang="en-US" altLang="zh-CN"/>
              <a:pPr/>
              <a:t>‹#›</a:t>
            </a:fld>
            <a:endParaRPr lang="en-US" altLang="zh-CN"/>
          </a:p>
        </p:txBody>
      </p:sp>
    </p:spTree>
    <p:extLst>
      <p:ext uri="{BB962C8B-B14F-4D97-AF65-F5344CB8AC3E}">
        <p14:creationId xmlns:p14="http://schemas.microsoft.com/office/powerpoint/2010/main" val="1364595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179C42-F971-4740-B05F-269BEC6BD03B}" type="slidenum">
              <a:rPr lang="en-US" altLang="zh-CN"/>
              <a:pPr/>
              <a:t>‹#›</a:t>
            </a:fld>
            <a:endParaRPr lang="en-US" altLang="zh-CN"/>
          </a:p>
        </p:txBody>
      </p:sp>
    </p:spTree>
    <p:extLst>
      <p:ext uri="{BB962C8B-B14F-4D97-AF65-F5344CB8AC3E}">
        <p14:creationId xmlns:p14="http://schemas.microsoft.com/office/powerpoint/2010/main" val="284524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10"/>
          <p:cNvSpPr>
            <a:spLocks noGrp="1"/>
          </p:cNvSpPr>
          <p:nvPr>
            <p:ph type="sldNum" sz="quarter" idx="12"/>
          </p:nvPr>
        </p:nvSpPr>
        <p:spPr/>
        <p:txBody>
          <a:bodyPr/>
          <a:lstStyle>
            <a:lvl1pPr>
              <a:defRPr/>
            </a:lvl1pPr>
          </a:lstStyle>
          <a:p>
            <a:fld id="{AD6553B3-3EC8-444F-8789-6BA48BED83A6}" type="slidenum">
              <a:rPr lang="en-US" altLang="zh-CN"/>
              <a:pPr/>
              <a:t>‹#›</a:t>
            </a:fld>
            <a:endParaRPr lang="en-US" altLang="zh-CN"/>
          </a:p>
        </p:txBody>
      </p:sp>
    </p:spTree>
    <p:extLst>
      <p:ext uri="{BB962C8B-B14F-4D97-AF65-F5344CB8AC3E}">
        <p14:creationId xmlns:p14="http://schemas.microsoft.com/office/powerpoint/2010/main" val="1038312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1295752-3B54-49E8-BA39-2DFC9E01D63B}" type="slidenum">
              <a:rPr lang="en-US" altLang="zh-CN"/>
              <a:pPr/>
              <a:t>‹#›</a:t>
            </a:fld>
            <a:endParaRPr lang="en-US" altLang="zh-CN"/>
          </a:p>
        </p:txBody>
      </p:sp>
    </p:spTree>
    <p:extLst>
      <p:ext uri="{BB962C8B-B14F-4D97-AF65-F5344CB8AC3E}">
        <p14:creationId xmlns:p14="http://schemas.microsoft.com/office/powerpoint/2010/main" val="1107663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801853B-4C24-4EC4-87E8-B1876D39D03A}" type="slidenum">
              <a:rPr lang="en-US" altLang="zh-CN"/>
              <a:pPr/>
              <a:t>‹#›</a:t>
            </a:fld>
            <a:endParaRPr lang="en-US" altLang="zh-CN"/>
          </a:p>
        </p:txBody>
      </p:sp>
    </p:spTree>
    <p:extLst>
      <p:ext uri="{BB962C8B-B14F-4D97-AF65-F5344CB8AC3E}">
        <p14:creationId xmlns:p14="http://schemas.microsoft.com/office/powerpoint/2010/main" val="2224031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9966A111-5892-46F2-951F-E9F3E75DF71E}" type="slidenum">
              <a:rPr lang="en-US" altLang="zh-CN"/>
              <a:pPr/>
              <a:t>‹#›</a:t>
            </a:fld>
            <a:endParaRPr lang="en-US" altLang="zh-CN"/>
          </a:p>
        </p:txBody>
      </p:sp>
    </p:spTree>
    <p:extLst>
      <p:ext uri="{BB962C8B-B14F-4D97-AF65-F5344CB8AC3E}">
        <p14:creationId xmlns:p14="http://schemas.microsoft.com/office/powerpoint/2010/main" val="2798962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2429B8B6-D2AD-4E7B-B6E0-2A2D33D64E92}" type="slidenum">
              <a:rPr lang="en-US" altLang="zh-CN"/>
              <a:pPr/>
              <a:t>‹#›</a:t>
            </a:fld>
            <a:endParaRPr lang="en-US" altLang="zh-CN"/>
          </a:p>
        </p:txBody>
      </p:sp>
    </p:spTree>
    <p:extLst>
      <p:ext uri="{BB962C8B-B14F-4D97-AF65-F5344CB8AC3E}">
        <p14:creationId xmlns:p14="http://schemas.microsoft.com/office/powerpoint/2010/main" val="337867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6EF767-F2A6-4D55-A747-AC312E4CB4BD}" type="slidenum">
              <a:rPr lang="en-US" altLang="zh-CN"/>
              <a:pPr/>
              <a:t>‹#›</a:t>
            </a:fld>
            <a:endParaRPr lang="en-US" altLang="zh-CN"/>
          </a:p>
        </p:txBody>
      </p:sp>
    </p:spTree>
    <p:extLst>
      <p:ext uri="{BB962C8B-B14F-4D97-AF65-F5344CB8AC3E}">
        <p14:creationId xmlns:p14="http://schemas.microsoft.com/office/powerpoint/2010/main" val="402970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4C115672-D5CA-47D1-85DC-7E1CD24DD804}" type="slidenum">
              <a:rPr lang="en-US" altLang="zh-CN"/>
              <a:pPr/>
              <a:t>‹#›</a:t>
            </a:fld>
            <a:endParaRPr lang="en-US" altLang="zh-CN"/>
          </a:p>
        </p:txBody>
      </p:sp>
    </p:spTree>
    <p:extLst>
      <p:ext uri="{BB962C8B-B14F-4D97-AF65-F5344CB8AC3E}">
        <p14:creationId xmlns:p14="http://schemas.microsoft.com/office/powerpoint/2010/main" val="3980612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DF47601E-7D01-4DB9-87CD-52299DABB862}" type="slidenum">
              <a:rPr lang="en-US" altLang="zh-CN"/>
              <a:pPr/>
              <a:t>‹#›</a:t>
            </a:fld>
            <a:endParaRPr lang="en-US" altLang="zh-CN"/>
          </a:p>
        </p:txBody>
      </p:sp>
    </p:spTree>
    <p:extLst>
      <p:ext uri="{BB962C8B-B14F-4D97-AF65-F5344CB8AC3E}">
        <p14:creationId xmlns:p14="http://schemas.microsoft.com/office/powerpoint/2010/main" val="154237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E36E7540-C30C-4366-AE2C-EA7EEEC489EC}" type="slidenum">
              <a:rPr lang="en-US" altLang="zh-CN"/>
              <a:pPr/>
              <a:t>‹#›</a:t>
            </a:fld>
            <a:endParaRPr lang="en-US" altLang="zh-CN"/>
          </a:p>
        </p:txBody>
      </p:sp>
    </p:spTree>
    <p:extLst>
      <p:ext uri="{BB962C8B-B14F-4D97-AF65-F5344CB8AC3E}">
        <p14:creationId xmlns:p14="http://schemas.microsoft.com/office/powerpoint/2010/main" val="2673155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A1F98BF-502A-447E-B4FE-77A70506E58A}" type="slidenum">
              <a:rPr lang="en-US" altLang="zh-CN"/>
              <a:pPr/>
              <a:t>‹#›</a:t>
            </a:fld>
            <a:endParaRPr lang="en-US" altLang="zh-CN"/>
          </a:p>
        </p:txBody>
      </p:sp>
    </p:spTree>
    <p:extLst>
      <p:ext uri="{BB962C8B-B14F-4D97-AF65-F5344CB8AC3E}">
        <p14:creationId xmlns:p14="http://schemas.microsoft.com/office/powerpoint/2010/main" val="2359321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E4667E6A-CD73-4ADA-BCE7-AF75BE215A84}" type="slidenum">
              <a:rPr lang="en-US" altLang="zh-CN"/>
              <a:pPr/>
              <a:t>‹#›</a:t>
            </a:fld>
            <a:endParaRPr lang="en-US" altLang="zh-CN"/>
          </a:p>
        </p:txBody>
      </p:sp>
    </p:spTree>
    <p:extLst>
      <p:ext uri="{BB962C8B-B14F-4D97-AF65-F5344CB8AC3E}">
        <p14:creationId xmlns:p14="http://schemas.microsoft.com/office/powerpoint/2010/main" val="3227617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B6E32928-C0ED-479E-A094-17846586EECE}" type="slidenum">
              <a:rPr lang="en-US" altLang="zh-CN"/>
              <a:pPr/>
              <a:t>‹#›</a:t>
            </a:fld>
            <a:endParaRPr lang="en-US" altLang="zh-CN"/>
          </a:p>
        </p:txBody>
      </p:sp>
    </p:spTree>
    <p:extLst>
      <p:ext uri="{BB962C8B-B14F-4D97-AF65-F5344CB8AC3E}">
        <p14:creationId xmlns:p14="http://schemas.microsoft.com/office/powerpoint/2010/main" val="3033903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ACE1C14C-9E27-405E-A254-BBCE641C40F5}" type="slidenum">
              <a:rPr lang="en-US" altLang="zh-CN"/>
              <a:pPr/>
              <a:t>‹#›</a:t>
            </a:fld>
            <a:endParaRPr lang="en-US" altLang="zh-CN"/>
          </a:p>
        </p:txBody>
      </p:sp>
    </p:spTree>
    <p:extLst>
      <p:ext uri="{BB962C8B-B14F-4D97-AF65-F5344CB8AC3E}">
        <p14:creationId xmlns:p14="http://schemas.microsoft.com/office/powerpoint/2010/main" val="703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A8DEB6-6B98-40AC-8DB3-24CB6A705888}" type="slidenum">
              <a:rPr lang="en-US" altLang="zh-CN"/>
              <a:pPr/>
              <a:t>‹#›</a:t>
            </a:fld>
            <a:endParaRPr lang="en-US" altLang="zh-CN"/>
          </a:p>
        </p:txBody>
      </p:sp>
    </p:spTree>
    <p:extLst>
      <p:ext uri="{BB962C8B-B14F-4D97-AF65-F5344CB8AC3E}">
        <p14:creationId xmlns:p14="http://schemas.microsoft.com/office/powerpoint/2010/main" val="258042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76B234-C7E0-44FC-B733-CA8BBFA5481F}" type="slidenum">
              <a:rPr lang="en-US" altLang="zh-CN"/>
              <a:pPr/>
              <a:t>‹#›</a:t>
            </a:fld>
            <a:endParaRPr lang="en-US" altLang="zh-CN"/>
          </a:p>
        </p:txBody>
      </p:sp>
    </p:spTree>
    <p:extLst>
      <p:ext uri="{BB962C8B-B14F-4D97-AF65-F5344CB8AC3E}">
        <p14:creationId xmlns:p14="http://schemas.microsoft.com/office/powerpoint/2010/main" val="219554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C1A255-005F-44CA-8AB8-49E6A59D96CF}" type="slidenum">
              <a:rPr lang="en-US" altLang="zh-CN"/>
              <a:pPr/>
              <a:t>‹#›</a:t>
            </a:fld>
            <a:endParaRPr lang="en-US" altLang="zh-CN"/>
          </a:p>
        </p:txBody>
      </p:sp>
    </p:spTree>
    <p:extLst>
      <p:ext uri="{BB962C8B-B14F-4D97-AF65-F5344CB8AC3E}">
        <p14:creationId xmlns:p14="http://schemas.microsoft.com/office/powerpoint/2010/main" val="109585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CA28EA-8E4D-4CBF-8E7C-A0B9E05F0128}" type="slidenum">
              <a:rPr lang="en-US" altLang="zh-CN"/>
              <a:pPr/>
              <a:t>‹#›</a:t>
            </a:fld>
            <a:endParaRPr lang="en-US" altLang="zh-CN"/>
          </a:p>
        </p:txBody>
      </p:sp>
    </p:spTree>
    <p:extLst>
      <p:ext uri="{BB962C8B-B14F-4D97-AF65-F5344CB8AC3E}">
        <p14:creationId xmlns:p14="http://schemas.microsoft.com/office/powerpoint/2010/main" val="356495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E082FA-DB97-4A27-9BF8-7F187D7A91E6}" type="slidenum">
              <a:rPr lang="en-US" altLang="zh-CN"/>
              <a:pPr/>
              <a:t>‹#›</a:t>
            </a:fld>
            <a:endParaRPr lang="en-US" altLang="zh-CN"/>
          </a:p>
        </p:txBody>
      </p:sp>
    </p:spTree>
    <p:extLst>
      <p:ext uri="{BB962C8B-B14F-4D97-AF65-F5344CB8AC3E}">
        <p14:creationId xmlns:p14="http://schemas.microsoft.com/office/powerpoint/2010/main" val="107859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2DE2FD-6352-40A2-9EED-7540A039E513}" type="slidenum">
              <a:rPr lang="en-US" altLang="zh-CN"/>
              <a:pPr/>
              <a:t>‹#›</a:t>
            </a:fld>
            <a:endParaRPr lang="en-US" altLang="zh-CN"/>
          </a:p>
        </p:txBody>
      </p:sp>
    </p:spTree>
    <p:extLst>
      <p:ext uri="{BB962C8B-B14F-4D97-AF65-F5344CB8AC3E}">
        <p14:creationId xmlns:p14="http://schemas.microsoft.com/office/powerpoint/2010/main" val="294205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21A058D4-F74E-491E-A489-5635BFEC28D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DB0C4EF0-1131-493C-8692-BAF5EC67C80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3079"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E1F61627-47C5-4CB2-B124-015E429A50E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85" r:id="rId1"/>
    <p:sldLayoutId id="2147483778" r:id="rId2"/>
    <p:sldLayoutId id="2147483786" r:id="rId3"/>
    <p:sldLayoutId id="2147483779" r:id="rId4"/>
    <p:sldLayoutId id="2147483780" r:id="rId5"/>
    <p:sldLayoutId id="2147483781" r:id="rId6"/>
    <p:sldLayoutId id="2147483787" r:id="rId7"/>
    <p:sldLayoutId id="2147483782" r:id="rId8"/>
    <p:sldLayoutId id="2147483788" r:id="rId9"/>
    <p:sldLayoutId id="2147483783" r:id="rId10"/>
    <p:sldLayoutId id="2147483784" r:id="rId11"/>
    <p:sldLayoutId id="2147483789" r:id="rId12"/>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anose="020B0604030504040204" pitchFamily="34" charset="0"/>
        </a:defRPr>
      </a:lvl2pPr>
      <a:lvl3pPr algn="l" rtl="0" fontAlgn="base">
        <a:spcBef>
          <a:spcPct val="0"/>
        </a:spcBef>
        <a:spcAft>
          <a:spcPct val="0"/>
        </a:spcAft>
        <a:defRPr sz="3600" b="1">
          <a:solidFill>
            <a:srgbClr val="FF8D3E"/>
          </a:solidFill>
          <a:latin typeface="Verdana" panose="020B0604030504040204" pitchFamily="34" charset="0"/>
        </a:defRPr>
      </a:lvl3pPr>
      <a:lvl4pPr algn="l" rtl="0" fontAlgn="base">
        <a:spcBef>
          <a:spcPct val="0"/>
        </a:spcBef>
        <a:spcAft>
          <a:spcPct val="0"/>
        </a:spcAft>
        <a:defRPr sz="3600" b="1">
          <a:solidFill>
            <a:srgbClr val="FF8D3E"/>
          </a:solidFill>
          <a:latin typeface="Verdana" panose="020B0604030504040204" pitchFamily="34" charset="0"/>
        </a:defRPr>
      </a:lvl4pPr>
      <a:lvl5pPr algn="l" rtl="0" fontAlgn="base">
        <a:spcBef>
          <a:spcPct val="0"/>
        </a:spcBef>
        <a:spcAft>
          <a:spcPct val="0"/>
        </a:spcAft>
        <a:defRPr sz="3600" b="1">
          <a:solidFill>
            <a:srgbClr val="FF8D3E"/>
          </a:solidFill>
          <a:latin typeface="Verdana" panose="020B0604030504040204" pitchFamily="34" charset="0"/>
        </a:defRPr>
      </a:lvl5pPr>
      <a:lvl6pPr marL="457200" algn="l" rtl="0" fontAlgn="base">
        <a:spcBef>
          <a:spcPct val="0"/>
        </a:spcBef>
        <a:spcAft>
          <a:spcPct val="0"/>
        </a:spcAft>
        <a:defRPr sz="3600" b="1">
          <a:solidFill>
            <a:srgbClr val="FF8D3E"/>
          </a:solidFill>
          <a:latin typeface="Verdana" panose="020B0604030504040204" pitchFamily="34" charset="0"/>
        </a:defRPr>
      </a:lvl6pPr>
      <a:lvl7pPr marL="914400" algn="l" rtl="0" fontAlgn="base">
        <a:spcBef>
          <a:spcPct val="0"/>
        </a:spcBef>
        <a:spcAft>
          <a:spcPct val="0"/>
        </a:spcAft>
        <a:defRPr sz="3600" b="1">
          <a:solidFill>
            <a:srgbClr val="FF8D3E"/>
          </a:solidFill>
          <a:latin typeface="Verdana" panose="020B0604030504040204" pitchFamily="34" charset="0"/>
        </a:defRPr>
      </a:lvl7pPr>
      <a:lvl8pPr marL="1371600" algn="l" rtl="0" fontAlgn="base">
        <a:spcBef>
          <a:spcPct val="0"/>
        </a:spcBef>
        <a:spcAft>
          <a:spcPct val="0"/>
        </a:spcAft>
        <a:defRPr sz="3600" b="1">
          <a:solidFill>
            <a:srgbClr val="FF8D3E"/>
          </a:solidFill>
          <a:latin typeface="Verdana" panose="020B0604030504040204" pitchFamily="34" charset="0"/>
        </a:defRPr>
      </a:lvl8pPr>
      <a:lvl9pPr marL="1828800" algn="l" rtl="0" fontAlgn="base">
        <a:spcBef>
          <a:spcPct val="0"/>
        </a:spcBef>
        <a:spcAft>
          <a:spcPct val="0"/>
        </a:spcAft>
        <a:defRPr sz="3600" b="1">
          <a:solidFill>
            <a:srgbClr val="FF8D3E"/>
          </a:solidFill>
          <a:latin typeface="Verdana" panose="020B0604030504040204" pitchFamily="34" charset="0"/>
        </a:defRPr>
      </a:lvl9pPr>
      <a:extLst/>
    </p:titleStyle>
    <p:bodyStyle>
      <a:lvl1pPr marL="265113" indent="-265113" algn="l" rtl="0" fontAlgn="base">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1.xml"/><Relationship Id="rId1" Type="http://schemas.openxmlformats.org/officeDocument/2006/relationships/audio" Target="Nh-c%20chu&#244;ng%20l-ng%20m-n%20_%20T-nh%20y&#234;u!!%20_%20Free%20download%20mp3%20ringtones%20center.mp3" TargetMode="Externa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6A8486"/>
            </a:gs>
            <a:gs pos="50000">
              <a:srgbClr val="9ABEC1"/>
            </a:gs>
            <a:gs pos="100000">
              <a:srgbClr val="B8E3E6"/>
            </a:gs>
          </a:gsLst>
          <a:path path="rect">
            <a:fillToRect l="100000" t="100000"/>
          </a:path>
        </a:gradFill>
        <a:effectLst/>
      </p:bgPr>
    </p:bg>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676476" y="2311696"/>
            <a:ext cx="6629226" cy="812503"/>
          </a:xfrm>
          <a:prstGeom prst="rect">
            <a:avLst/>
          </a:prstGeom>
        </p:spPr>
        <p:txBody>
          <a:bodyPr wrap="none" fromWordArt="1">
            <a:prstTxWarp prst="textCanUp">
              <a:avLst>
                <a:gd name="adj" fmla="val 97916"/>
              </a:avLst>
            </a:prstTxWarp>
          </a:bodyPr>
          <a:lstStyle/>
          <a:p>
            <a:pPr algn="ctr"/>
            <a:r>
              <a:rPr lang="en-US" sz="3600" b="1" kern="10" dirty="0">
                <a:ln w="12700">
                  <a:solidFill>
                    <a:srgbClr val="323232"/>
                  </a:solidFill>
                  <a:round/>
                  <a:headEnd/>
                  <a:tailEnd/>
                </a:ln>
                <a:solidFill>
                  <a:srgbClr val="FF0000"/>
                </a:solidFill>
                <a:effectLst>
                  <a:outerShdw dist="20320" dir="1799969" algn="tl" rotWithShape="0">
                    <a:srgbClr val="000000">
                      <a:alpha val="39999"/>
                    </a:srgbClr>
                  </a:outerShdw>
                </a:effectLst>
                <a:cs typeface="Arial" panose="020B0604020202020204" pitchFamily="34" charset="0"/>
              </a:rPr>
              <a:t>KHÁM PHÁ XÃ HỘI</a:t>
            </a:r>
          </a:p>
        </p:txBody>
      </p:sp>
      <p:sp>
        <p:nvSpPr>
          <p:cNvPr id="3076" name="WordArt 4"/>
          <p:cNvSpPr>
            <a:spLocks noChangeArrowheads="1" noChangeShapeType="1" noTextEdit="1"/>
          </p:cNvSpPr>
          <p:nvPr/>
        </p:nvSpPr>
        <p:spPr bwMode="auto">
          <a:xfrm>
            <a:off x="914400" y="3276600"/>
            <a:ext cx="7620000" cy="990600"/>
          </a:xfrm>
          <a:prstGeom prst="rect">
            <a:avLst/>
          </a:prstGeom>
        </p:spPr>
        <p:txBody>
          <a:bodyPr wrap="none" fromWordArt="1"/>
          <a:lstStyle/>
          <a:p>
            <a:pPr algn="ctr">
              <a:lnSpc>
                <a:spcPct val="150000"/>
              </a:lnSpc>
              <a:defRPr/>
            </a:pPr>
            <a:r>
              <a:rPr lang="vi-VN" sz="2800" b="1" kern="10">
                <a:ln w="19050">
                  <a:solidFill>
                    <a:srgbClr val="000000"/>
                  </a:solidFill>
                  <a:round/>
                  <a:headEnd/>
                  <a:tailEnd/>
                </a:ln>
                <a:solidFill>
                  <a:srgbClr val="0070C0"/>
                </a:solidFill>
                <a:latin typeface="Times New Roman"/>
                <a:cs typeface="Times New Roman"/>
              </a:rPr>
              <a:t>TÌM HIỂU </a:t>
            </a:r>
            <a:r>
              <a:rPr lang="en-US" sz="2800" b="1" kern="10">
                <a:ln w="19050">
                  <a:solidFill>
                    <a:srgbClr val="000000"/>
                  </a:solidFill>
                  <a:round/>
                  <a:headEnd/>
                  <a:tailEnd/>
                </a:ln>
                <a:solidFill>
                  <a:srgbClr val="0070C0"/>
                </a:solidFill>
                <a:latin typeface="Times New Roman"/>
                <a:cs typeface="Times New Roman"/>
              </a:rPr>
              <a:t>1 SỐ </a:t>
            </a:r>
            <a:r>
              <a:rPr lang="vi-VN" sz="2800" b="1" kern="10">
                <a:ln w="19050">
                  <a:solidFill>
                    <a:srgbClr val="000000"/>
                  </a:solidFill>
                  <a:round/>
                  <a:headEnd/>
                  <a:tailEnd/>
                </a:ln>
                <a:solidFill>
                  <a:srgbClr val="0070C0"/>
                </a:solidFill>
                <a:latin typeface="Times New Roman"/>
                <a:cs typeface="Times New Roman"/>
              </a:rPr>
              <a:t>ĐỊA DANH NỔI TIẾNG </a:t>
            </a:r>
            <a:endParaRPr lang="en-US" sz="2800" b="1" kern="10">
              <a:ln w="19050">
                <a:solidFill>
                  <a:srgbClr val="000000"/>
                </a:solidFill>
                <a:round/>
                <a:headEnd/>
                <a:tailEnd/>
              </a:ln>
              <a:solidFill>
                <a:srgbClr val="0070C0"/>
              </a:solidFill>
              <a:latin typeface="Times New Roman"/>
              <a:cs typeface="Times New Roman"/>
            </a:endParaRPr>
          </a:p>
          <a:p>
            <a:pPr algn="ctr">
              <a:lnSpc>
                <a:spcPct val="150000"/>
              </a:lnSpc>
              <a:defRPr/>
            </a:pPr>
            <a:r>
              <a:rPr lang="vi-VN" sz="2800" b="1" kern="10">
                <a:ln w="19050">
                  <a:solidFill>
                    <a:srgbClr val="000000"/>
                  </a:solidFill>
                  <a:round/>
                  <a:headEnd/>
                  <a:tailEnd/>
                </a:ln>
                <a:solidFill>
                  <a:srgbClr val="0070C0"/>
                </a:solidFill>
                <a:latin typeface="Times New Roman"/>
                <a:cs typeface="Times New Roman"/>
              </a:rPr>
              <a:t>CỦA ĐẤT NƯỚC</a:t>
            </a:r>
            <a:endParaRPr lang="en-US" sz="2800" b="1" kern="10">
              <a:ln w="19050">
                <a:solidFill>
                  <a:srgbClr val="000000"/>
                </a:solidFill>
                <a:round/>
                <a:headEnd/>
                <a:tailEnd/>
              </a:ln>
              <a:solidFill>
                <a:srgbClr val="0070C0"/>
              </a:solidFill>
              <a:latin typeface="Times New Roman"/>
              <a:cs typeface="Times New Roman"/>
            </a:endParaRPr>
          </a:p>
        </p:txBody>
      </p:sp>
      <p:sp>
        <p:nvSpPr>
          <p:cNvPr id="3077" name="WordArt 5"/>
          <p:cNvSpPr>
            <a:spLocks noChangeArrowheads="1" noChangeShapeType="1" noTextEdit="1"/>
          </p:cNvSpPr>
          <p:nvPr/>
        </p:nvSpPr>
        <p:spPr bwMode="auto">
          <a:xfrm>
            <a:off x="2971800" y="5257800"/>
            <a:ext cx="3962400" cy="685800"/>
          </a:xfrm>
          <a:prstGeom prst="rect">
            <a:avLst/>
          </a:prstGeom>
        </p:spPr>
        <p:txBody>
          <a:bodyPr wrap="none" fromWordArt="1">
            <a:prstTxWarp prst="textPlain">
              <a:avLst>
                <a:gd name="adj" fmla="val 50000"/>
              </a:avLst>
            </a:prstTxWarp>
          </a:bodyPr>
          <a:lstStyle/>
          <a:p>
            <a:pPr algn="ctr"/>
            <a:endParaRPr lang="en-US" sz="3600" b="1" kern="10">
              <a:ln w="19050">
                <a:solidFill>
                  <a:srgbClr val="000000"/>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76476" y="5181600"/>
            <a:ext cx="6324434" cy="646331"/>
          </a:xfrm>
          <a:prstGeom prst="rect">
            <a:avLst/>
          </a:prstGeom>
          <a:noFill/>
        </p:spPr>
        <p:txBody>
          <a:bodyPr wrap="square">
            <a:spAutoFit/>
          </a:bodyPr>
          <a:lstStyle/>
          <a:p>
            <a:pPr algn="ctr">
              <a:defRPr/>
            </a:pPr>
            <a:r>
              <a:rPr lang="en-US" sz="3600" b="1" kern="10" dirty="0" err="1">
                <a:ln w="19050">
                  <a:solidFill>
                    <a:srgbClr val="000000"/>
                  </a:solidFill>
                  <a:round/>
                  <a:headEnd/>
                  <a:tailEnd/>
                </a:ln>
                <a:solidFill>
                  <a:srgbClr val="0000FF"/>
                </a:solidFill>
                <a:latin typeface="Times New Roman"/>
                <a:cs typeface="Times New Roman"/>
              </a:rPr>
              <a:t>Giáo</a:t>
            </a:r>
            <a:r>
              <a:rPr lang="en-US" sz="3600" b="1" kern="10" dirty="0">
                <a:ln w="19050">
                  <a:solidFill>
                    <a:srgbClr val="000000"/>
                  </a:solidFill>
                  <a:round/>
                  <a:headEnd/>
                  <a:tailEnd/>
                </a:ln>
                <a:solidFill>
                  <a:srgbClr val="0000FF"/>
                </a:solidFill>
                <a:latin typeface="Times New Roman"/>
                <a:cs typeface="Times New Roman"/>
              </a:rPr>
              <a:t> </a:t>
            </a:r>
            <a:r>
              <a:rPr lang="en-US" sz="3600" b="1" kern="10" dirty="0" err="1">
                <a:ln w="19050">
                  <a:solidFill>
                    <a:srgbClr val="000000"/>
                  </a:solidFill>
                  <a:round/>
                  <a:headEnd/>
                  <a:tailEnd/>
                </a:ln>
                <a:solidFill>
                  <a:srgbClr val="0000FF"/>
                </a:solidFill>
                <a:latin typeface="Times New Roman"/>
                <a:cs typeface="Times New Roman"/>
              </a:rPr>
              <a:t>viên</a:t>
            </a:r>
            <a:r>
              <a:rPr lang="en-US" sz="3600" b="1" kern="10" dirty="0">
                <a:ln w="19050">
                  <a:solidFill>
                    <a:srgbClr val="000000"/>
                  </a:solidFill>
                  <a:round/>
                  <a:headEnd/>
                  <a:tailEnd/>
                </a:ln>
                <a:solidFill>
                  <a:srgbClr val="0000FF"/>
                </a:solidFill>
                <a:latin typeface="Times New Roman"/>
                <a:cs typeface="Times New Roman"/>
              </a:rPr>
              <a:t> </a:t>
            </a:r>
            <a:r>
              <a:rPr lang="en-US" sz="3600" b="1" kern="10" dirty="0" smtClean="0">
                <a:ln w="19050">
                  <a:solidFill>
                    <a:srgbClr val="000000"/>
                  </a:solidFill>
                  <a:round/>
                  <a:headEnd/>
                  <a:tailEnd/>
                </a:ln>
                <a:solidFill>
                  <a:srgbClr val="0000FF"/>
                </a:solidFill>
                <a:latin typeface="Times New Roman"/>
                <a:cs typeface="Times New Roman"/>
              </a:rPr>
              <a:t>:</a:t>
            </a:r>
            <a:r>
              <a:rPr lang="vi-VN" sz="3600" b="1" kern="10" dirty="0" smtClean="0">
                <a:ln w="19050">
                  <a:solidFill>
                    <a:srgbClr val="000000"/>
                  </a:solidFill>
                  <a:round/>
                  <a:headEnd/>
                  <a:tailEnd/>
                </a:ln>
                <a:solidFill>
                  <a:srgbClr val="0000FF"/>
                </a:solidFill>
                <a:latin typeface="Times New Roman"/>
                <a:cs typeface="Times New Roman"/>
              </a:rPr>
              <a:t> Lê Thị Hương Liên</a:t>
            </a:r>
            <a:endParaRPr lang="en-US" sz="3600" b="1" kern="10" dirty="0">
              <a:ln w="19050">
                <a:solidFill>
                  <a:srgbClr val="000000"/>
                </a:solidFill>
                <a:round/>
                <a:headEnd/>
                <a:tailEnd/>
              </a:ln>
              <a:solidFill>
                <a:srgbClr val="0000FF"/>
              </a:solidFill>
              <a:latin typeface="Times New Roman"/>
              <a:cs typeface="Times New Roman"/>
            </a:endParaRPr>
          </a:p>
        </p:txBody>
      </p:sp>
      <p:sp>
        <p:nvSpPr>
          <p:cNvPr id="2" name="Rectangle 1"/>
          <p:cNvSpPr/>
          <p:nvPr/>
        </p:nvSpPr>
        <p:spPr>
          <a:xfrm>
            <a:off x="1524000" y="457278"/>
            <a:ext cx="6248400" cy="646331"/>
          </a:xfrm>
          <a:prstGeom prst="rect">
            <a:avLst/>
          </a:prstGeom>
        </p:spPr>
        <p:txBody>
          <a:bodyPr wrap="square">
            <a:spAutoFit/>
          </a:bodyPr>
          <a:lstStyle/>
          <a:p>
            <a:pPr algn="ctr" eaLnBrk="1" fontAlgn="auto" hangingPunct="1">
              <a:spcBef>
                <a:spcPts val="0"/>
              </a:spcBef>
              <a:spcAft>
                <a:spcPts val="0"/>
              </a:spcAft>
              <a:defRPr/>
            </a:pPr>
            <a:r>
              <a:rPr lang="en-US" b="1" kern="0" dirty="0">
                <a:ln/>
                <a:solidFill>
                  <a:srgbClr val="FFFF00"/>
                </a:solidFill>
                <a:latin typeface="Times New Roman" pitchFamily="18" charset="0"/>
                <a:cs typeface="Times New Roman" pitchFamily="18" charset="0"/>
              </a:rPr>
              <a:t>PHÒNG GIÁO DỤC VÀ ĐÀO TẠO QUẬN LONG BIÊN</a:t>
            </a:r>
            <a:br>
              <a:rPr lang="en-US" b="1" kern="0" dirty="0">
                <a:ln/>
                <a:solidFill>
                  <a:srgbClr val="FFFF00"/>
                </a:solidFill>
                <a:latin typeface="Times New Roman" pitchFamily="18" charset="0"/>
                <a:cs typeface="Times New Roman" pitchFamily="18" charset="0"/>
              </a:rPr>
            </a:br>
            <a:r>
              <a:rPr lang="en-US" b="1" kern="0" dirty="0">
                <a:ln/>
                <a:solidFill>
                  <a:srgbClr val="FFFF00"/>
                </a:solidFill>
                <a:latin typeface="Times New Roman" pitchFamily="18" charset="0"/>
                <a:cs typeface="Times New Roman" pitchFamily="18" charset="0"/>
              </a:rPr>
              <a:t>TRƯỜNG MẦM NON NẮNG MAI</a:t>
            </a:r>
            <a:endParaRPr lang="en-US" b="1" kern="0" dirty="0">
              <a:ln/>
              <a:solidFill>
                <a:srgbClr val="FFFF00"/>
              </a:solidFill>
            </a:endParaRPr>
          </a:p>
        </p:txBody>
      </p:sp>
      <p:sp>
        <p:nvSpPr>
          <p:cNvPr id="9" name="Freeform 8"/>
          <p:cNvSpPr>
            <a:spLocks/>
          </p:cNvSpPr>
          <p:nvPr/>
        </p:nvSpPr>
        <p:spPr bwMode="auto">
          <a:xfrm>
            <a:off x="4114812" y="1103608"/>
            <a:ext cx="1295366" cy="1208087"/>
          </a:xfrm>
          <a:custGeom>
            <a:avLst/>
            <a:gdLst>
              <a:gd name="T0" fmla="*/ 0 w 3396707"/>
              <a:gd name="T1" fmla="*/ 0 h 3282900"/>
              <a:gd name="T2" fmla="*/ 1881014 w 3396707"/>
              <a:gd name="T3" fmla="*/ 0 h 3282900"/>
              <a:gd name="T4" fmla="*/ 1881014 w 3396707"/>
              <a:gd name="T5" fmla="*/ 1844307 h 3282900"/>
              <a:gd name="T6" fmla="*/ 0 w 3396707"/>
              <a:gd name="T7" fmla="*/ 1844307 h 3282900"/>
              <a:gd name="T8" fmla="*/ 0 w 3396707"/>
              <a:gd name="T9" fmla="*/ 0 h 3282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6707" h="3282900">
                <a:moveTo>
                  <a:pt x="0" y="0"/>
                </a:moveTo>
                <a:lnTo>
                  <a:pt x="3396707" y="0"/>
                </a:lnTo>
                <a:lnTo>
                  <a:pt x="3396707" y="3282900"/>
                </a:lnTo>
                <a:lnTo>
                  <a:pt x="0" y="328290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par>
                          <p:cTn id="12" fill="hold" nodeType="afterGroup">
                            <p:stCondLst>
                              <p:cond delay="4000"/>
                            </p:stCondLst>
                            <p:childTnLst>
                              <p:par>
                                <p:cTn id="13" presetID="12" presetClass="entr" presetSubtype="8"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slide(fromLeft)">
                                      <p:cBhvr>
                                        <p:cTn id="15"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33400" y="157163"/>
            <a:ext cx="8096250" cy="84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6000" b="1">
                <a:solidFill>
                  <a:srgbClr val="0070C0"/>
                </a:solidFill>
                <a:latin typeface="Times New Roman" panose="02020603050405020304" pitchFamily="18" charset="0"/>
                <a:ea typeface="SimSun" panose="02010600030101010101" pitchFamily="2" charset="-122"/>
              </a:rPr>
              <a:t> Mở rộng </a:t>
            </a:r>
          </a:p>
          <a:p>
            <a:pPr eaLnBrk="1" hangingPunct="1">
              <a:spcBef>
                <a:spcPct val="50000"/>
              </a:spcBef>
            </a:pPr>
            <a:r>
              <a:rPr lang="en-US" altLang="zh-CN" sz="2800" b="1">
                <a:solidFill>
                  <a:srgbClr val="0070C0"/>
                </a:solidFill>
                <a:latin typeface="Times New Roman" panose="02020603050405020304" pitchFamily="18" charset="0"/>
                <a:ea typeface="SimSun" panose="02010600030101010101" pitchFamily="2" charset="-122"/>
              </a:rPr>
              <a:t>- </a:t>
            </a:r>
            <a:r>
              <a:rPr lang="en-US" altLang="zh-CN" sz="4000" b="1">
                <a:solidFill>
                  <a:srgbClr val="0070C0"/>
                </a:solidFill>
                <a:latin typeface="Times New Roman" panose="02020603050405020304" pitchFamily="18" charset="0"/>
                <a:ea typeface="SimSun" panose="02010600030101010101" pitchFamily="2" charset="-122"/>
              </a:rPr>
              <a:t>Ngoài các địa danh ở Hà Nội ra con còn biết những địa danh nào ở miền Bắc nữa? Và con đã được đi thăm quan chưa? Con đi cùng ai?( PH để trẻ trả lời theo câu chuyện của trẻ)</a:t>
            </a:r>
          </a:p>
          <a:p>
            <a:pPr eaLnBrk="1" hangingPunct="1">
              <a:spcBef>
                <a:spcPct val="50000"/>
              </a:spcBef>
            </a:pPr>
            <a:r>
              <a:rPr lang="en-US" altLang="zh-CN" sz="4000" b="1">
                <a:solidFill>
                  <a:srgbClr val="0070C0"/>
                </a:solidFill>
                <a:latin typeface="Times New Roman" panose="02020603050405020304" pitchFamily="18" charset="0"/>
                <a:ea typeface="SimSun" panose="02010600030101010101" pitchFamily="2" charset="-122"/>
              </a:rPr>
              <a:t>- PH giới thiệu thêm các địa danh khác cho trẻ biết qua các hình ảnh sau:</a:t>
            </a: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457200" y="6019800"/>
            <a:ext cx="8229600" cy="838200"/>
          </a:xfrm>
        </p:spPr>
        <p:txBody>
          <a:bodyPr>
            <a:normAutofit lnSpcReduction="10000"/>
          </a:bodyPr>
          <a:lstStyle/>
          <a:p>
            <a:pPr marL="265176" indent="-265176" algn="ctr" fontAlgn="auto">
              <a:spcAft>
                <a:spcPts val="0"/>
              </a:spcAft>
              <a:buFontTx/>
              <a:buNone/>
              <a:defRPr/>
            </a:pPr>
            <a:r>
              <a:rPr lang="en-US" altLang="zh-CN" smtClean="0">
                <a:latin typeface=".VnAvant" pitchFamily="34" charset="0"/>
                <a:ea typeface="SimSun" pitchFamily="2" charset="-122"/>
              </a:rPr>
              <a:t> </a:t>
            </a:r>
            <a:r>
              <a:rPr lang="en-US" altLang="zh-CN" sz="4800" b="1" smtClean="0">
                <a:solidFill>
                  <a:srgbClr val="FF3300"/>
                </a:solidFill>
                <a:latin typeface=".VnAvant" pitchFamily="34" charset="0"/>
                <a:ea typeface="SimSun" pitchFamily="2" charset="-122"/>
              </a:rPr>
              <a:t>Sa Pa </a:t>
            </a:r>
          </a:p>
        </p:txBody>
      </p:sp>
      <p:pic>
        <p:nvPicPr>
          <p:cNvPr id="19459" name="Picture 4" descr="S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idx="1"/>
          </p:nvPr>
        </p:nvSpPr>
        <p:spPr>
          <a:xfrm>
            <a:off x="457200" y="6172200"/>
            <a:ext cx="8229600" cy="685800"/>
          </a:xfrm>
        </p:spPr>
        <p:txBody>
          <a:bodyPr>
            <a:normAutofit fontScale="92500" lnSpcReduction="20000"/>
          </a:bodyPr>
          <a:lstStyle/>
          <a:p>
            <a:pPr marL="265176" indent="-265176" algn="ctr" fontAlgn="auto">
              <a:lnSpc>
                <a:spcPct val="90000"/>
              </a:lnSpc>
              <a:spcAft>
                <a:spcPts val="0"/>
              </a:spcAft>
              <a:buFontTx/>
              <a:buNone/>
              <a:defRPr/>
            </a:pPr>
            <a:r>
              <a:rPr lang="en-US" altLang="zh-CN" sz="5400" b="1" smtClean="0">
                <a:solidFill>
                  <a:srgbClr val="FF0000"/>
                </a:solidFill>
                <a:latin typeface=".VnAvant" pitchFamily="34" charset="0"/>
                <a:ea typeface="SimSun" pitchFamily="2" charset="-122"/>
              </a:rPr>
              <a:t> </a:t>
            </a:r>
            <a:r>
              <a:rPr lang="en-US" altLang="zh-CN" sz="5400" b="1" smtClean="0">
                <a:solidFill>
                  <a:srgbClr val="FF0000"/>
                </a:solidFill>
                <a:latin typeface="Times New Roman" pitchFamily="18" charset="0"/>
                <a:ea typeface="SimSun" pitchFamily="2" charset="-122"/>
              </a:rPr>
              <a:t>Tam Đảo</a:t>
            </a:r>
          </a:p>
        </p:txBody>
      </p:sp>
      <p:pic>
        <p:nvPicPr>
          <p:cNvPr id="20483" name="Picture 4" descr="TAM 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a:xfrm>
            <a:off x="457200" y="6096000"/>
            <a:ext cx="8229600" cy="563563"/>
          </a:xfrm>
        </p:spPr>
        <p:txBody>
          <a:bodyPr>
            <a:normAutofit fontScale="85000" lnSpcReduction="20000"/>
          </a:bodyPr>
          <a:lstStyle/>
          <a:p>
            <a:pPr marL="265176" indent="-265176" algn="ctr" fontAlgn="auto">
              <a:lnSpc>
                <a:spcPct val="90000"/>
              </a:lnSpc>
              <a:spcAft>
                <a:spcPts val="0"/>
              </a:spcAft>
              <a:buFontTx/>
              <a:buNone/>
              <a:defRPr/>
            </a:pPr>
            <a:r>
              <a:rPr lang="en-US" altLang="zh-CN" sz="4400" b="1" smtClean="0">
                <a:solidFill>
                  <a:srgbClr val="FF3300"/>
                </a:solidFill>
                <a:latin typeface="Times New Roman" pitchFamily="18" charset="0"/>
                <a:ea typeface="SimSun" pitchFamily="2" charset="-122"/>
              </a:rPr>
              <a:t>Vịnh Hạ Long</a:t>
            </a:r>
          </a:p>
        </p:txBody>
      </p:sp>
      <p:pic>
        <p:nvPicPr>
          <p:cNvPr id="21507" name="Picture 4" descr="VINH HA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381000" y="6096000"/>
            <a:ext cx="8229600" cy="563563"/>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22531"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2438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9"/>
          <p:cNvSpPr>
            <a:spLocks noChangeShapeType="1"/>
          </p:cNvSpPr>
          <p:nvPr/>
        </p:nvSpPr>
        <p:spPr bwMode="auto">
          <a:xfrm flipH="1">
            <a:off x="3505200" y="2895600"/>
            <a:ext cx="1066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heel(4)">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23556" name="Text Box 6"/>
          <p:cNvSpPr txBox="1">
            <a:spLocks noChangeArrowheads="1"/>
          </p:cNvSpPr>
          <p:nvPr/>
        </p:nvSpPr>
        <p:spPr bwMode="auto">
          <a:xfrm>
            <a:off x="180975" y="134938"/>
            <a:ext cx="88487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b="1">
                <a:latin typeface="Times New Roman" panose="02020603050405020304" pitchFamily="18" charset="0"/>
                <a:ea typeface="SimSun" panose="02010600030101010101" pitchFamily="2" charset="-122"/>
              </a:rPr>
              <a:t>Mời các con đến với Miền Trung</a:t>
            </a:r>
          </a:p>
          <a:p>
            <a:pPr eaLnBrk="1" hangingPunct="1">
              <a:spcBef>
                <a:spcPct val="50000"/>
              </a:spcBef>
            </a:pPr>
            <a:r>
              <a:rPr lang="en-US" altLang="zh-CN" sz="3600">
                <a:solidFill>
                  <a:srgbClr val="7030A0"/>
                </a:solidFill>
                <a:latin typeface="Times New Roman" panose="02020603050405020304" pitchFamily="18" charset="0"/>
                <a:ea typeface="SimSun" panose="02010600030101010101" pitchFamily="2" charset="-122"/>
              </a:rPr>
              <a:t>- Ba mẹ cho con kể các địa danh mà trẻ đã được đến chơi ở Miền Trung</a:t>
            </a:r>
          </a:p>
          <a:p>
            <a:pPr eaLnBrk="1" hangingPunct="1">
              <a:spcBef>
                <a:spcPct val="50000"/>
              </a:spcBef>
            </a:pPr>
            <a:r>
              <a:rPr lang="en-US" altLang="zh-CN" sz="3600">
                <a:solidFill>
                  <a:srgbClr val="7030A0"/>
                </a:solidFill>
                <a:latin typeface="Times New Roman" panose="02020603050405020304" pitchFamily="18" charset="0"/>
                <a:ea typeface="SimSun" panose="02010600030101010101" pitchFamily="2" charset="-122"/>
              </a:rPr>
              <a:t>- PH giới thiệu về các địa danh điển hình ở Miền Trung cho trẻ biết.</a:t>
            </a:r>
          </a:p>
          <a:p>
            <a:pPr eaLnBrk="1" hangingPunct="1">
              <a:spcBef>
                <a:spcPct val="50000"/>
              </a:spcBef>
            </a:pPr>
            <a:endParaRPr lang="en-US" altLang="zh-CN" sz="20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5638800"/>
            <a:ext cx="8229600" cy="990600"/>
          </a:xfrm>
        </p:spPr>
        <p:txBody>
          <a:bodyPr/>
          <a:lstStyle/>
          <a:p>
            <a:pPr algn="ctr">
              <a:buFontTx/>
              <a:buNone/>
            </a:pPr>
            <a:r>
              <a:rPr lang="en-US" altLang="zh-CN" sz="4400" b="1" smtClean="0">
                <a:solidFill>
                  <a:srgbClr val="FF3300"/>
                </a:solidFill>
                <a:latin typeface="Times New Roman" panose="02020603050405020304" pitchFamily="18" charset="0"/>
                <a:ea typeface="SimSun" panose="02010600030101010101" pitchFamily="2" charset="-122"/>
              </a:rPr>
              <a:t>Cửa Ngọ Môn</a:t>
            </a:r>
          </a:p>
        </p:txBody>
      </p:sp>
      <p:pic>
        <p:nvPicPr>
          <p:cNvPr id="24579" name="Picture 4"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457200" y="5943600"/>
            <a:ext cx="8229600" cy="762000"/>
          </a:xfrm>
        </p:spPr>
        <p:txBody>
          <a:bodyPr>
            <a:normAutofit lnSpcReduction="10000"/>
          </a:bodyPr>
          <a:lstStyle/>
          <a:p>
            <a:pPr marL="265176" indent="-265176" algn="ctr" fontAlgn="auto">
              <a:lnSpc>
                <a:spcPct val="90000"/>
              </a:lnSpc>
              <a:spcAft>
                <a:spcPts val="0"/>
              </a:spcAft>
              <a:buFontTx/>
              <a:buNone/>
              <a:defRPr/>
            </a:pPr>
            <a:r>
              <a:rPr lang="en-US" altLang="zh-CN" smtClean="0">
                <a:latin typeface=".VnAvant" pitchFamily="34" charset="0"/>
                <a:ea typeface="SimSun" pitchFamily="2" charset="-122"/>
              </a:rPr>
              <a:t> </a:t>
            </a:r>
            <a:r>
              <a:rPr lang="en-US" altLang="zh-CN" sz="4800" b="1" smtClean="0">
                <a:solidFill>
                  <a:srgbClr val="FF0000"/>
                </a:solidFill>
                <a:latin typeface="Times New Roman" pitchFamily="18" charset="0"/>
                <a:ea typeface="SimSun" pitchFamily="2" charset="-122"/>
              </a:rPr>
              <a:t>Kinh Thành Huế</a:t>
            </a:r>
          </a:p>
        </p:txBody>
      </p:sp>
      <p:pic>
        <p:nvPicPr>
          <p:cNvPr id="25603" name="Picture 4" descr="CO DO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5943600"/>
            <a:ext cx="8229600" cy="487363"/>
          </a:xfrm>
        </p:spPr>
        <p:txBody>
          <a:bodyPr/>
          <a:lstStyle/>
          <a:p>
            <a:pPr algn="ctr">
              <a:lnSpc>
                <a:spcPct val="90000"/>
              </a:lnSpc>
              <a:buFontTx/>
              <a:buNone/>
            </a:pPr>
            <a:r>
              <a:rPr lang="en-US" altLang="zh-CN" sz="3200" b="1" smtClean="0">
                <a:solidFill>
                  <a:srgbClr val="FF3300"/>
                </a:solidFill>
                <a:latin typeface="Times New Roman" panose="02020603050405020304" pitchFamily="18" charset="0"/>
                <a:ea typeface="SimSun" panose="02010600030101010101" pitchFamily="2" charset="-122"/>
              </a:rPr>
              <a:t>Cầu Tràng Tiền</a:t>
            </a:r>
          </a:p>
        </p:txBody>
      </p:sp>
      <p:pic>
        <p:nvPicPr>
          <p:cNvPr id="26627" name="Picture 4" descr="Cau_Truong_Tien_Song_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533400" y="157163"/>
            <a:ext cx="8096250" cy="77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4800" b="1">
                <a:solidFill>
                  <a:srgbClr val="0070C0"/>
                </a:solidFill>
                <a:latin typeface="Times New Roman" panose="02020603050405020304" pitchFamily="18" charset="0"/>
                <a:ea typeface="SimSun" panose="02010600030101010101" pitchFamily="2" charset="-122"/>
              </a:rPr>
              <a:t> Mở rộng </a:t>
            </a:r>
          </a:p>
          <a:p>
            <a:pPr eaLnBrk="1" hangingPunct="1">
              <a:spcBef>
                <a:spcPct val="50000"/>
              </a:spcBef>
            </a:pPr>
            <a:r>
              <a:rPr lang="en-US" altLang="zh-CN" sz="2800" b="1">
                <a:solidFill>
                  <a:srgbClr val="0070C0"/>
                </a:solidFill>
                <a:latin typeface="Times New Roman" panose="02020603050405020304" pitchFamily="18" charset="0"/>
                <a:ea typeface="SimSun" panose="02010600030101010101" pitchFamily="2" charset="-122"/>
              </a:rPr>
              <a:t>- </a:t>
            </a:r>
            <a:r>
              <a:rPr lang="en-US" altLang="zh-CN" sz="3600" b="1">
                <a:solidFill>
                  <a:srgbClr val="0070C0"/>
                </a:solidFill>
                <a:latin typeface="Times New Roman" panose="02020603050405020304" pitchFamily="18" charset="0"/>
                <a:ea typeface="SimSun" panose="02010600030101010101" pitchFamily="2" charset="-122"/>
              </a:rPr>
              <a:t>Ngoài các địa danh Bố ( mẹ) vừa giới thiệu thì con còn biết những địa danh nào ở miền Trung  nữa? Và con đã được đi thăm quan chưa? Con đi cùng ai?( PH để trẻ trả lời theo câu chuyện của trẻ)</a:t>
            </a:r>
          </a:p>
          <a:p>
            <a:pPr eaLnBrk="1" hangingPunct="1">
              <a:spcBef>
                <a:spcPct val="50000"/>
              </a:spcBef>
            </a:pPr>
            <a:r>
              <a:rPr lang="en-US" altLang="zh-CN" sz="3600" b="1">
                <a:solidFill>
                  <a:srgbClr val="0070C0"/>
                </a:solidFill>
                <a:latin typeface="Times New Roman" panose="02020603050405020304" pitchFamily="18" charset="0"/>
                <a:ea typeface="SimSun" panose="02010600030101010101" pitchFamily="2" charset="-122"/>
              </a:rPr>
              <a:t>- PH giới thiệu thêm các địa danh khác cho trẻ biết qua các hình ảnh sau:</a:t>
            </a: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10243" name="Text Box 6"/>
          <p:cNvSpPr txBox="1">
            <a:spLocks noChangeArrowheads="1"/>
          </p:cNvSpPr>
          <p:nvPr/>
        </p:nvSpPr>
        <p:spPr bwMode="auto">
          <a:xfrm>
            <a:off x="180975" y="134938"/>
            <a:ext cx="8848725"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3600" b="1">
                <a:solidFill>
                  <a:srgbClr val="FF0000"/>
                </a:solidFill>
                <a:latin typeface="Times New Roman" panose="02020603050405020304" pitchFamily="18" charset="0"/>
                <a:ea typeface="SimSun" panose="02010600030101010101" pitchFamily="2" charset="-122"/>
              </a:rPr>
              <a:t>Câu hỏi trải nghiệm</a:t>
            </a: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a:latin typeface="Times New Roman" panose="02020603050405020304" pitchFamily="18" charset="0"/>
                <a:ea typeface="SimSun" panose="02010600030101010101" pitchFamily="2" charset="-122"/>
              </a:rPr>
              <a:t>- Đất nước Việt Nam có những địa danh nổi tiếng nào mà con biết ?</a:t>
            </a:r>
          </a:p>
          <a:p>
            <a:pPr algn="ctr" eaLnBrk="1" hangingPunct="1">
              <a:spcBef>
                <a:spcPct val="50000"/>
              </a:spcBef>
            </a:pPr>
            <a:r>
              <a:rPr lang="en-US" altLang="zh-CN" sz="3600">
                <a:latin typeface="Times New Roman" panose="02020603050405020304" pitchFamily="18" charset="0"/>
                <a:ea typeface="SimSun" panose="02010600030101010101" pitchFamily="2" charset="-122"/>
              </a:rPr>
              <a:t>( Lăng Bác, Tháp Rùa, Chùa một cột; Sa Pa, ...) </a:t>
            </a:r>
          </a:p>
          <a:p>
            <a:pPr algn="ctr" eaLnBrk="1" hangingPunct="1">
              <a:spcBef>
                <a:spcPct val="50000"/>
              </a:spcBef>
            </a:pPr>
            <a:r>
              <a:rPr lang="en-US" altLang="zh-CN" sz="3600">
                <a:latin typeface="Times New Roman" panose="02020603050405020304" pitchFamily="18" charset="0"/>
                <a:ea typeface="SimSun" panose="02010600030101010101" pitchFamily="2" charset="-122"/>
              </a:rPr>
              <a:t>- Hôm nay các con sẽ tìm hiểu về các danh lam thắng cảnh của đất nước Việt Nam ở các miền ( Bắc - Trung - Nam)</a:t>
            </a:r>
            <a:endParaRPr lang="en-US" altLang="zh-CN" sz="2000" b="1">
              <a:latin typeface=".VnTime" pitchFamily="34" charset="0"/>
              <a:ea typeface="SimSun" panose="02010600030101010101" pitchFamily="2" charset="-122"/>
            </a:endParaRPr>
          </a:p>
          <a:p>
            <a:pPr eaLnBrk="1" hangingPunct="1">
              <a:spcBef>
                <a:spcPct val="50000"/>
              </a:spcBef>
            </a:pPr>
            <a:endParaRPr lang="en-US" altLang="zh-CN" sz="2000" b="1">
              <a:latin typeface=".VnTime" pitchFamily="34" charset="0"/>
              <a:ea typeface="SimSun" panose="02010600030101010101" pitchFamily="2" charset="-122"/>
            </a:endParaRPr>
          </a:p>
          <a:p>
            <a:pPr eaLnBrk="1" hangingPunct="1">
              <a:spcBef>
                <a:spcPct val="50000"/>
              </a:spcBef>
            </a:pPr>
            <a:endParaRPr lang="en-US" altLang="zh-CN" sz="1200" b="1">
              <a:latin typeface=".VnTime" pitchFamily="34" charset="0"/>
              <a:ea typeface="SimSun" panose="02010600030101010101" pitchFamily="2" charset="-122"/>
            </a:endParaRPr>
          </a:p>
          <a:p>
            <a:pPr eaLnBrk="1" hangingPunct="1">
              <a:spcBef>
                <a:spcPct val="50000"/>
              </a:spcBef>
            </a:pPr>
            <a:endParaRPr lang="en-US" altLang="zh-CN" sz="24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57200" y="5943600"/>
            <a:ext cx="8229600" cy="609600"/>
          </a:xfrm>
        </p:spPr>
        <p:txBody>
          <a:bodyPr>
            <a:normAutofit fontScale="70000" lnSpcReduction="20000"/>
          </a:bodyPr>
          <a:lstStyle/>
          <a:p>
            <a:pPr marL="265176" indent="-265176" algn="ctr" fontAlgn="auto">
              <a:spcAft>
                <a:spcPts val="0"/>
              </a:spcAft>
              <a:buFontTx/>
              <a:buNone/>
              <a:defRPr/>
            </a:pPr>
            <a:r>
              <a:rPr lang="en-US" altLang="zh-CN" sz="5400" b="1" smtClean="0">
                <a:solidFill>
                  <a:srgbClr val="FF3300"/>
                </a:solidFill>
                <a:latin typeface="Times New Roman" pitchFamily="18" charset="0"/>
                <a:ea typeface="SimSun" pitchFamily="2" charset="-122"/>
              </a:rPr>
              <a:t>Bà Nà Hill</a:t>
            </a:r>
          </a:p>
        </p:txBody>
      </p:sp>
      <p:pic>
        <p:nvPicPr>
          <p:cNvPr id="28675" name="Picture 4" descr="bà-nà-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idx="1"/>
          </p:nvPr>
        </p:nvSpPr>
        <p:spPr>
          <a:xfrm>
            <a:off x="457200" y="6096000"/>
            <a:ext cx="8229600" cy="487363"/>
          </a:xfrm>
        </p:spPr>
        <p:txBody>
          <a:bodyPr>
            <a:normAutofit fontScale="62500" lnSpcReduction="20000"/>
          </a:bodyPr>
          <a:lstStyle/>
          <a:p>
            <a:pPr marL="265176" indent="-265176" algn="ctr" fontAlgn="auto">
              <a:lnSpc>
                <a:spcPct val="90000"/>
              </a:lnSpc>
              <a:spcAft>
                <a:spcPts val="0"/>
              </a:spcAft>
              <a:buFontTx/>
              <a:buNone/>
              <a:defRPr/>
            </a:pPr>
            <a:r>
              <a:rPr lang="en-US" altLang="zh-CN" sz="4800" b="1" smtClean="0">
                <a:solidFill>
                  <a:srgbClr val="FF3300"/>
                </a:solidFill>
                <a:latin typeface=".VnAvant" pitchFamily="34" charset="0"/>
                <a:ea typeface="SimSun" pitchFamily="2" charset="-122"/>
              </a:rPr>
              <a:t>Nha Trang</a:t>
            </a:r>
          </a:p>
        </p:txBody>
      </p:sp>
      <p:pic>
        <p:nvPicPr>
          <p:cNvPr id="29699" name="Picture 4" descr="nha t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3"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30724" name="Text Box 6"/>
          <p:cNvSpPr txBox="1">
            <a:spLocks noChangeArrowheads="1"/>
          </p:cNvSpPr>
          <p:nvPr/>
        </p:nvSpPr>
        <p:spPr bwMode="auto">
          <a:xfrm>
            <a:off x="180975" y="134938"/>
            <a:ext cx="8848725"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b="1">
                <a:latin typeface="Times New Roman" panose="02020603050405020304" pitchFamily="18" charset="0"/>
                <a:ea typeface="SimSun" panose="02010600030101010101" pitchFamily="2" charset="-122"/>
              </a:rPr>
              <a:t>Miền Nam</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Còn một miền nữa mà miền này có một thành phố được mang tên Bác Hồ Chí Minh con có biết là miền nào không?</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Ba mẹ cho con kể các địa danh mà trẻ đã được đến chơi ở Miền Nam</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Cô giới thiệu về các địa danh điển hình ở Miền Nam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304800" y="6019800"/>
            <a:ext cx="8229600" cy="563563"/>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31747"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33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ho ben t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34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Line 8"/>
          <p:cNvSpPr>
            <a:spLocks noChangeShapeType="1"/>
          </p:cNvSpPr>
          <p:nvPr/>
        </p:nvSpPr>
        <p:spPr bwMode="auto">
          <a:xfrm>
            <a:off x="3886200" y="4953000"/>
            <a:ext cx="20574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heel(4)">
                                      <p:cBhvr>
                                        <p:cTn id="7"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457200" y="6019800"/>
            <a:ext cx="8229600" cy="487363"/>
          </a:xfrm>
        </p:spPr>
        <p:txBody>
          <a:bodyPr>
            <a:normAutofit fontScale="70000" lnSpcReduction="20000"/>
          </a:bodyPr>
          <a:lstStyle/>
          <a:p>
            <a:pPr marL="265176" indent="-265176" algn="ctr" fontAlgn="auto">
              <a:lnSpc>
                <a:spcPct val="90000"/>
              </a:lnSpc>
              <a:spcAft>
                <a:spcPts val="0"/>
              </a:spcAft>
              <a:buFontTx/>
              <a:buNone/>
              <a:defRPr/>
            </a:pPr>
            <a:r>
              <a:rPr lang="en-US" altLang="zh-CN" sz="4400" b="1" smtClean="0">
                <a:solidFill>
                  <a:srgbClr val="FF3300"/>
                </a:solidFill>
                <a:latin typeface="Times New Roman" pitchFamily="18" charset="0"/>
                <a:ea typeface="SimSun" pitchFamily="2" charset="-122"/>
              </a:rPr>
              <a:t>Chợ Bến Thành</a:t>
            </a:r>
          </a:p>
        </p:txBody>
      </p:sp>
      <p:pic>
        <p:nvPicPr>
          <p:cNvPr id="32770" name="Picture 4" descr="cho ben thanh"/>
          <p:cNvPicPr>
            <a:picLocks noChangeAspect="1" noChangeArrowheads="1"/>
          </p:cNvPicPr>
          <p:nvPr/>
        </p:nvPicPr>
        <p:blipFill>
          <a:blip r:embed="rId2"/>
          <a:srcRect/>
          <a:stretch>
            <a:fillRect/>
          </a:stretch>
        </p:blipFill>
        <p:spPr bwMode="auto">
          <a:xfrm>
            <a:off x="381000" y="381000"/>
            <a:ext cx="8458200" cy="5638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a:xfrm>
            <a:off x="457200" y="6096000"/>
            <a:ext cx="8229600" cy="487363"/>
          </a:xfrm>
        </p:spPr>
        <p:txBody>
          <a:bodyPr>
            <a:normAutofit fontScale="70000" lnSpcReduction="20000"/>
          </a:bodyPr>
          <a:lstStyle/>
          <a:p>
            <a:pPr marL="265176" indent="-265176" algn="ctr" fontAlgn="auto">
              <a:lnSpc>
                <a:spcPct val="90000"/>
              </a:lnSpc>
              <a:spcAft>
                <a:spcPts val="0"/>
              </a:spcAft>
              <a:buFontTx/>
              <a:buNone/>
              <a:defRPr/>
            </a:pPr>
            <a:r>
              <a:rPr lang="en-US" altLang="zh-CN" sz="4400" b="1" smtClean="0">
                <a:solidFill>
                  <a:schemeClr val="tx1">
                    <a:lumMod val="85000"/>
                    <a:lumOff val="15000"/>
                  </a:schemeClr>
                </a:solidFill>
                <a:latin typeface="Times New Roman" pitchFamily="18" charset="0"/>
                <a:ea typeface="SimSun" pitchFamily="2" charset="-122"/>
              </a:rPr>
              <a:t>Khu vui chơi Đầm Sen</a:t>
            </a:r>
          </a:p>
        </p:txBody>
      </p:sp>
      <p:pic>
        <p:nvPicPr>
          <p:cNvPr id="33794" name="Picture 4" descr="khu vui choi dam sen"/>
          <p:cNvPicPr>
            <a:picLocks noChangeAspect="1" noChangeArrowheads="1"/>
          </p:cNvPicPr>
          <p:nvPr/>
        </p:nvPicPr>
        <p:blipFill>
          <a:blip r:embed="rId2"/>
          <a:srcRect/>
          <a:stretch>
            <a:fillRect/>
          </a:stretch>
        </p:blipFill>
        <p:spPr bwMode="auto">
          <a:xfrm>
            <a:off x="381000" y="304800"/>
            <a:ext cx="8382000" cy="571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a:xfrm>
            <a:off x="381000" y="6019800"/>
            <a:ext cx="8229600" cy="487363"/>
          </a:xfrm>
        </p:spPr>
        <p:txBody>
          <a:bodyPr>
            <a:normAutofit fontScale="70000" lnSpcReduction="20000"/>
          </a:bodyPr>
          <a:lstStyle/>
          <a:p>
            <a:pPr marL="265176" indent="-265176" algn="ctr" fontAlgn="auto">
              <a:lnSpc>
                <a:spcPct val="90000"/>
              </a:lnSpc>
              <a:spcAft>
                <a:spcPts val="0"/>
              </a:spcAft>
              <a:buFontTx/>
              <a:buNone/>
              <a:defRPr/>
            </a:pPr>
            <a:r>
              <a:rPr lang="en-US" altLang="zh-CN" sz="4400" b="1" smtClean="0">
                <a:solidFill>
                  <a:schemeClr val="tx1">
                    <a:lumMod val="85000"/>
                    <a:lumOff val="15000"/>
                  </a:schemeClr>
                </a:solidFill>
                <a:latin typeface="Times New Roman" pitchFamily="18" charset="0"/>
                <a:ea typeface="SimSun" pitchFamily="2" charset="-122"/>
              </a:rPr>
              <a:t>Bến cảng Nhà Rồng</a:t>
            </a:r>
          </a:p>
        </p:txBody>
      </p:sp>
      <p:pic>
        <p:nvPicPr>
          <p:cNvPr id="34818" name="Picture 4" descr="ben nha rong"/>
          <p:cNvPicPr>
            <a:picLocks noChangeAspect="1" noChangeArrowheads="1"/>
          </p:cNvPicPr>
          <p:nvPr/>
        </p:nvPicPr>
        <p:blipFill>
          <a:blip r:embed="rId2"/>
          <a:srcRect/>
          <a:stretch>
            <a:fillRect/>
          </a:stretch>
        </p:blipFill>
        <p:spPr bwMode="auto">
          <a:xfrm>
            <a:off x="381000" y="228600"/>
            <a:ext cx="8382000" cy="5638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533400" y="6096000"/>
            <a:ext cx="8229600" cy="563563"/>
          </a:xfrm>
        </p:spPr>
        <p:txBody>
          <a:bodyPr>
            <a:normAutofit fontScale="92500" lnSpcReduction="20000"/>
          </a:bodyPr>
          <a:lstStyle/>
          <a:p>
            <a:pPr marL="265176" indent="-265176" algn="ctr" fontAlgn="auto">
              <a:lnSpc>
                <a:spcPct val="90000"/>
              </a:lnSpc>
              <a:spcAft>
                <a:spcPts val="0"/>
              </a:spcAft>
              <a:buFontTx/>
              <a:buNone/>
              <a:defRPr/>
            </a:pPr>
            <a:r>
              <a:rPr lang="en-US" altLang="zh-CN" sz="4000" b="1" smtClean="0">
                <a:solidFill>
                  <a:srgbClr val="FF3300"/>
                </a:solidFill>
                <a:latin typeface="Times New Roman" pitchFamily="18" charset="0"/>
                <a:ea typeface="SimSun" pitchFamily="2" charset="-122"/>
              </a:rPr>
              <a:t>Đường Hoa Nguyễn Huệ</a:t>
            </a:r>
          </a:p>
        </p:txBody>
      </p:sp>
      <p:pic>
        <p:nvPicPr>
          <p:cNvPr id="35843" name="Picture 4" descr="duong hoa nguyen 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533400" y="157163"/>
            <a:ext cx="8096250" cy="84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6000" b="1">
                <a:solidFill>
                  <a:srgbClr val="0070C0"/>
                </a:solidFill>
                <a:latin typeface="Times New Roman" panose="02020603050405020304" pitchFamily="18" charset="0"/>
                <a:ea typeface="SimSun" panose="02010600030101010101" pitchFamily="2" charset="-122"/>
              </a:rPr>
              <a:t> Mở rộng </a:t>
            </a:r>
          </a:p>
          <a:p>
            <a:pPr eaLnBrk="1" hangingPunct="1">
              <a:spcBef>
                <a:spcPct val="50000"/>
              </a:spcBef>
            </a:pPr>
            <a:r>
              <a:rPr lang="en-US" altLang="zh-CN" sz="2800" b="1">
                <a:solidFill>
                  <a:srgbClr val="0070C0"/>
                </a:solidFill>
                <a:latin typeface="Times New Roman" panose="02020603050405020304" pitchFamily="18" charset="0"/>
                <a:ea typeface="SimSun" panose="02010600030101010101" pitchFamily="2" charset="-122"/>
              </a:rPr>
              <a:t>- </a:t>
            </a:r>
            <a:r>
              <a:rPr lang="en-US" altLang="zh-CN" sz="4000" b="1">
                <a:solidFill>
                  <a:srgbClr val="0070C0"/>
                </a:solidFill>
                <a:latin typeface="Times New Roman" panose="02020603050405020304" pitchFamily="18" charset="0"/>
                <a:ea typeface="SimSun" panose="02010600030101010101" pitchFamily="2" charset="-122"/>
              </a:rPr>
              <a:t>Ngoài các địa danh mà  con được xem ở trên ra thì con còn biết những địa danh ở Miền Nam  nữa? ( PH để trẻ trả lời theo câu chuyện của trẻ)</a:t>
            </a:r>
          </a:p>
          <a:p>
            <a:pPr eaLnBrk="1" hangingPunct="1">
              <a:spcBef>
                <a:spcPct val="50000"/>
              </a:spcBef>
            </a:pPr>
            <a:r>
              <a:rPr lang="en-US" altLang="zh-CN" sz="4000" b="1">
                <a:solidFill>
                  <a:srgbClr val="0070C0"/>
                </a:solidFill>
                <a:latin typeface="Times New Roman" panose="02020603050405020304" pitchFamily="18" charset="0"/>
                <a:ea typeface="SimSun" panose="02010600030101010101" pitchFamily="2" charset="-122"/>
              </a:rPr>
              <a:t>- PH giới thiệu thêm các địa danh khác cho trẻ biết qua các hình ảnh sau:</a:t>
            </a: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idx="1"/>
          </p:nvPr>
        </p:nvSpPr>
        <p:spPr>
          <a:xfrm>
            <a:off x="457200" y="6096000"/>
            <a:ext cx="8229600" cy="563563"/>
          </a:xfrm>
        </p:spPr>
        <p:txBody>
          <a:bodyPr>
            <a:normAutofit fontScale="70000" lnSpcReduction="20000"/>
          </a:bodyPr>
          <a:lstStyle/>
          <a:p>
            <a:pPr marL="265176" indent="-265176" algn="ctr" fontAlgn="auto">
              <a:lnSpc>
                <a:spcPct val="90000"/>
              </a:lnSpc>
              <a:spcAft>
                <a:spcPts val="0"/>
              </a:spcAft>
              <a:buFontTx/>
              <a:buNone/>
              <a:defRPr/>
            </a:pPr>
            <a:r>
              <a:rPr lang="en-US" altLang="zh-CN" sz="5400" b="1" smtClean="0">
                <a:solidFill>
                  <a:srgbClr val="FF3300"/>
                </a:solidFill>
                <a:latin typeface="Times New Roman" pitchFamily="18" charset="0"/>
                <a:ea typeface="SimSun" pitchFamily="2" charset="-122"/>
              </a:rPr>
              <a:t>Bến Tre</a:t>
            </a:r>
          </a:p>
        </p:txBody>
      </p:sp>
      <p:pic>
        <p:nvPicPr>
          <p:cNvPr id="37891" name="Picture 4" descr="b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C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381000" y="6294438"/>
            <a:ext cx="8229600" cy="563562"/>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11267"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2438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ho ben t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19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T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7"/>
          <p:cNvSpPr>
            <a:spLocks noChangeShapeType="1"/>
          </p:cNvSpPr>
          <p:nvPr/>
        </p:nvSpPr>
        <p:spPr bwMode="auto">
          <a:xfrm>
            <a:off x="4114800" y="1219200"/>
            <a:ext cx="1600200" cy="76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Line 8"/>
          <p:cNvSpPr>
            <a:spLocks noChangeShapeType="1"/>
          </p:cNvSpPr>
          <p:nvPr/>
        </p:nvSpPr>
        <p:spPr bwMode="auto">
          <a:xfrm>
            <a:off x="4343400" y="5029200"/>
            <a:ext cx="1295400" cy="228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Line 9"/>
          <p:cNvSpPr>
            <a:spLocks noChangeShapeType="1"/>
          </p:cNvSpPr>
          <p:nvPr/>
        </p:nvSpPr>
        <p:spPr bwMode="auto">
          <a:xfrm flipH="1">
            <a:off x="3505200" y="2895600"/>
            <a:ext cx="1066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heel(4)">
                                      <p:cBhvr>
                                        <p:cTn id="7" dur="20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heel(4)">
                                      <p:cBhvr>
                                        <p:cTn id="12" dur="2000"/>
                                        <p:tgtEl>
                                          <p:spTgt spid="29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wheel(4)">
                                      <p:cBhvr>
                                        <p:cTn id="17"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a:xfrm>
            <a:off x="457200" y="6096000"/>
            <a:ext cx="8229600" cy="563563"/>
          </a:xfrm>
        </p:spPr>
        <p:txBody>
          <a:bodyPr>
            <a:normAutofit fontScale="85000" lnSpcReduction="20000"/>
          </a:bodyPr>
          <a:lstStyle/>
          <a:p>
            <a:pPr marL="265176" indent="-265176" algn="ctr" fontAlgn="auto">
              <a:lnSpc>
                <a:spcPct val="90000"/>
              </a:lnSpc>
              <a:spcAft>
                <a:spcPts val="0"/>
              </a:spcAft>
              <a:buFontTx/>
              <a:buNone/>
              <a:defRPr/>
            </a:pPr>
            <a:r>
              <a:rPr lang="en-US" altLang="zh-CN" sz="4400" b="1" smtClean="0">
                <a:solidFill>
                  <a:srgbClr val="FF3300"/>
                </a:solidFill>
                <a:latin typeface="Times New Roman" pitchFamily="18" charset="0"/>
                <a:ea typeface="SimSun" pitchFamily="2" charset="-122"/>
              </a:rPr>
              <a:t>Rừng Chàm U Minh</a:t>
            </a:r>
          </a:p>
        </p:txBody>
      </p:sp>
      <p:pic>
        <p:nvPicPr>
          <p:cNvPr id="38915" name="Picture 4" descr="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idx="1"/>
          </p:nvPr>
        </p:nvSpPr>
        <p:spPr>
          <a:xfrm>
            <a:off x="381000" y="6142038"/>
            <a:ext cx="8229600" cy="715962"/>
          </a:xfrm>
        </p:spPr>
        <p:txBody>
          <a:bodyPr>
            <a:normAutofit fontScale="92500" lnSpcReduction="10000"/>
          </a:bodyPr>
          <a:lstStyle/>
          <a:p>
            <a:pPr marL="265176" indent="-265176" algn="ctr" fontAlgn="auto">
              <a:spcAft>
                <a:spcPts val="0"/>
              </a:spcAft>
              <a:buFontTx/>
              <a:buNone/>
              <a:defRPr/>
            </a:pPr>
            <a:r>
              <a:rPr lang="en-US" altLang="zh-CN" sz="4400" b="1" smtClean="0">
                <a:solidFill>
                  <a:srgbClr val="FF3300"/>
                </a:solidFill>
                <a:latin typeface="Times New Roman" pitchFamily="18" charset="0"/>
                <a:ea typeface="SimSun" pitchFamily="2" charset="-122"/>
              </a:rPr>
              <a:t>Cồn Cát</a:t>
            </a:r>
          </a:p>
        </p:txBody>
      </p:sp>
      <p:pic>
        <p:nvPicPr>
          <p:cNvPr id="39939" name="Picture 3" descr="mui-ne-diem-du-lich-li-tuong-cho-mua-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81000" y="6294438"/>
            <a:ext cx="8229600" cy="563562"/>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40963" name="Picture 4"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2438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cho ben t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19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T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Line 9"/>
          <p:cNvSpPr>
            <a:spLocks noChangeShapeType="1"/>
          </p:cNvSpPr>
          <p:nvPr/>
        </p:nvSpPr>
        <p:spPr bwMode="auto">
          <a:xfrm>
            <a:off x="4114800" y="1219200"/>
            <a:ext cx="1600200" cy="76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10"/>
          <p:cNvSpPr>
            <a:spLocks noChangeShapeType="1"/>
          </p:cNvSpPr>
          <p:nvPr/>
        </p:nvSpPr>
        <p:spPr bwMode="auto">
          <a:xfrm>
            <a:off x="4343400" y="5029200"/>
            <a:ext cx="1295400" cy="228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H="1">
            <a:off x="3505200" y="2895600"/>
            <a:ext cx="1066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heel(4)">
                                      <p:cBhvr>
                                        <p:cTn id="7" dur="2000"/>
                                        <p:tgtEl>
                                          <p:spTgt spid="23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heel(4)">
                                      <p:cBhvr>
                                        <p:cTn id="12" dur="20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wheel(4)">
                                      <p:cBhvr>
                                        <p:cTn id="17" dur="2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87"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41988" name="Text Box 6"/>
          <p:cNvSpPr txBox="1">
            <a:spLocks noChangeArrowheads="1"/>
          </p:cNvSpPr>
          <p:nvPr/>
        </p:nvSpPr>
        <p:spPr bwMode="auto">
          <a:xfrm>
            <a:off x="180975" y="134938"/>
            <a:ext cx="880745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pPr>
            <a:r>
              <a:rPr lang="en-US" altLang="zh-CN" sz="2800" b="1">
                <a:latin typeface="Times New Roman" panose="02020603050405020304" pitchFamily="18" charset="0"/>
                <a:ea typeface="SimSun" panose="02010600030101010101" pitchFamily="2" charset="-122"/>
              </a:rPr>
              <a:t>LUYỆN TẬP</a:t>
            </a:r>
            <a:endParaRPr lang="en-US" altLang="zh-CN" sz="2400">
              <a:solidFill>
                <a:srgbClr val="7030A0"/>
              </a:solidFill>
              <a:latin typeface="Times New Roman" panose="02020603050405020304" pitchFamily="18" charset="0"/>
              <a:ea typeface="SimSun" panose="02010600030101010101" pitchFamily="2" charset="-122"/>
            </a:endParaRPr>
          </a:p>
          <a:p>
            <a:pPr eaLnBrk="1" hangingPunct="1">
              <a:lnSpc>
                <a:spcPct val="90000"/>
              </a:lnSpc>
              <a:spcBef>
                <a:spcPct val="50000"/>
              </a:spcBef>
              <a:buFontTx/>
              <a:buChar char="-"/>
            </a:pPr>
            <a:r>
              <a:rPr lang="en-US" altLang="zh-CN" sz="2400">
                <a:solidFill>
                  <a:srgbClr val="7030A0"/>
                </a:solidFill>
                <a:latin typeface="Times New Roman" panose="02020603050405020304" pitchFamily="18" charset="0"/>
                <a:ea typeface="SimSun" panose="02010600030101010101" pitchFamily="2" charset="-122"/>
              </a:rPr>
              <a:t>Ba mẹ cho con giải câu đố về các danh lam thắng cảnh mà trẻ vừa học</a:t>
            </a:r>
          </a:p>
          <a:p>
            <a:pPr eaLnBrk="1" hangingPunct="1">
              <a:lnSpc>
                <a:spcPct val="90000"/>
              </a:lnSpc>
              <a:spcBef>
                <a:spcPct val="50000"/>
              </a:spcBef>
            </a:pPr>
            <a:r>
              <a:rPr lang="en-US" altLang="zh-CN" sz="2400">
                <a:solidFill>
                  <a:srgbClr val="7030A0"/>
                </a:solidFill>
                <a:latin typeface="Times New Roman" panose="02020603050405020304" pitchFamily="18" charset="0"/>
                <a:ea typeface="SimSun" panose="02010600030101010101" pitchFamily="2" charset="-122"/>
              </a:rPr>
              <a:t>Câu đố 1: Nơi nào thành quách dọc ngang</a:t>
            </a:r>
          </a:p>
          <a:p>
            <a:pPr eaLnBrk="1" hangingPunct="1">
              <a:lnSpc>
                <a:spcPct val="90000"/>
              </a:lnSpc>
              <a:spcBef>
                <a:spcPct val="50000"/>
              </a:spcBef>
            </a:pPr>
            <a:r>
              <a:rPr lang="en-US" altLang="zh-CN" sz="2400">
                <a:solidFill>
                  <a:srgbClr val="7030A0"/>
                </a:solidFill>
                <a:latin typeface="Times New Roman" panose="02020603050405020304" pitchFamily="18" charset="0"/>
                <a:ea typeface="SimSun" panose="02010600030101010101" pitchFamily="2" charset="-122"/>
              </a:rPr>
              <a:t>           Xa gần nức tiếng Kinh Thành Đế Đô?</a:t>
            </a:r>
          </a:p>
          <a:p>
            <a:pPr algn="r" eaLnBrk="1" hangingPunct="1">
              <a:lnSpc>
                <a:spcPct val="90000"/>
              </a:lnSpc>
              <a:spcBef>
                <a:spcPct val="50000"/>
              </a:spcBef>
            </a:pPr>
            <a:r>
              <a:rPr lang="en-US" altLang="zh-CN" sz="2400">
                <a:solidFill>
                  <a:srgbClr val="FF0000"/>
                </a:solidFill>
                <a:latin typeface="Times New Roman" panose="02020603050405020304" pitchFamily="18" charset="0"/>
                <a:ea typeface="SimSun" panose="02010600030101010101" pitchFamily="2" charset="-122"/>
              </a:rPr>
              <a:t>( Kinh Thành Huế)</a:t>
            </a:r>
          </a:p>
          <a:p>
            <a:pPr eaLnBrk="1" hangingPunct="1">
              <a:spcBef>
                <a:spcPct val="50000"/>
              </a:spcBef>
            </a:pPr>
            <a:r>
              <a:rPr lang="en-US" altLang="zh-CN" sz="2400">
                <a:solidFill>
                  <a:srgbClr val="0070C0"/>
                </a:solidFill>
                <a:latin typeface="Times New Roman" panose="02020603050405020304" pitchFamily="18" charset="0"/>
                <a:ea typeface="SimSun" panose="02010600030101010101" pitchFamily="2" charset="-122"/>
              </a:rPr>
              <a:t>Câu đố 2: </a:t>
            </a:r>
            <a:r>
              <a:rPr lang="en-US" altLang="zh-CN" sz="2000">
                <a:latin typeface="Times New Roman" panose="02020603050405020304" pitchFamily="18" charset="0"/>
                <a:ea typeface="SimSun" panose="02010600030101010101" pitchFamily="2" charset="-122"/>
              </a:rPr>
              <a:t>Thành phố xanh hòa bình</a:t>
            </a:r>
            <a:endParaRPr lang="en-US" altLang="zh-CN" sz="2400">
              <a:latin typeface="Times New Roman" panose="02020603050405020304" pitchFamily="18" charset="0"/>
              <a:ea typeface="SimSun" panose="02010600030101010101" pitchFamily="2" charset="-122"/>
            </a:endParaRPr>
          </a:p>
          <a:p>
            <a:pPr eaLnBrk="1" hangingPunct="1">
              <a:spcBef>
                <a:spcPct val="50000"/>
              </a:spcBef>
            </a:pPr>
            <a:r>
              <a:rPr lang="en-US" altLang="zh-CN" sz="2400" b="1">
                <a:latin typeface="Times New Roman" panose="02020603050405020304" pitchFamily="18" charset="0"/>
                <a:ea typeface="SimSun" panose="02010600030101010101" pitchFamily="2" charset="-122"/>
              </a:rPr>
              <a:t>                 </a:t>
            </a:r>
            <a:r>
              <a:rPr lang="en-US" altLang="zh-CN" sz="2000">
                <a:latin typeface="Times New Roman" panose="02020603050405020304" pitchFamily="18" charset="0"/>
                <a:ea typeface="SimSun" panose="02010600030101010101" pitchFamily="2" charset="-122"/>
              </a:rPr>
              <a:t>Soi bóng dòng sông đổ</a:t>
            </a:r>
          </a:p>
          <a:p>
            <a:pPr eaLnBrk="1" hangingPunct="1">
              <a:spcBef>
                <a:spcPct val="50000"/>
              </a:spcBef>
            </a:pPr>
            <a:r>
              <a:rPr lang="en-US" altLang="zh-CN" sz="2000">
                <a:latin typeface="Times New Roman" panose="02020603050405020304" pitchFamily="18" charset="0"/>
                <a:ea typeface="SimSun" panose="02010600030101010101" pitchFamily="2" charset="-122"/>
              </a:rPr>
              <a:t>                     Lịch sử ngàn năm qua</a:t>
            </a:r>
          </a:p>
          <a:p>
            <a:pPr eaLnBrk="1" hangingPunct="1">
              <a:spcBef>
                <a:spcPct val="50000"/>
              </a:spcBef>
            </a:pPr>
            <a:r>
              <a:rPr lang="en-US" altLang="zh-CN" sz="2000">
                <a:latin typeface="Times New Roman" panose="02020603050405020304" pitchFamily="18" charset="0"/>
                <a:ea typeface="SimSun" panose="02010600030101010101" pitchFamily="2" charset="-122"/>
              </a:rPr>
              <a:t>                     Bao dấu son còn đó</a:t>
            </a:r>
          </a:p>
          <a:p>
            <a:pPr eaLnBrk="1" hangingPunct="1">
              <a:spcBef>
                <a:spcPct val="50000"/>
              </a:spcBef>
            </a:pPr>
            <a:r>
              <a:rPr lang="en-US" altLang="zh-CN" sz="2000">
                <a:latin typeface="Times New Roman" panose="02020603050405020304" pitchFamily="18" charset="0"/>
                <a:ea typeface="SimSun" panose="02010600030101010101" pitchFamily="2" charset="-122"/>
              </a:rPr>
              <a:t>                     Đây Ba Đình, Đống Đa</a:t>
            </a:r>
          </a:p>
          <a:p>
            <a:pPr eaLnBrk="1" hangingPunct="1">
              <a:spcBef>
                <a:spcPct val="50000"/>
              </a:spcBef>
            </a:pPr>
            <a:r>
              <a:rPr lang="en-US" altLang="zh-CN" sz="2000">
                <a:latin typeface="Times New Roman" panose="02020603050405020304" pitchFamily="18" charset="0"/>
                <a:ea typeface="SimSun" panose="02010600030101010101" pitchFamily="2" charset="-122"/>
              </a:rPr>
              <a:t>                     Đây Hồ Gươm, Tháp Bút</a:t>
            </a:r>
          </a:p>
          <a:p>
            <a:pPr eaLnBrk="1" hangingPunct="1">
              <a:spcBef>
                <a:spcPct val="50000"/>
              </a:spcBef>
            </a:pPr>
            <a:r>
              <a:rPr lang="en-US" altLang="zh-CN" sz="2000">
                <a:latin typeface="Times New Roman" panose="02020603050405020304" pitchFamily="18" charset="0"/>
                <a:ea typeface="SimSun" panose="02010600030101010101" pitchFamily="2" charset="-122"/>
              </a:rPr>
              <a:t>                     Mãi mãi bản hùng ca                             </a:t>
            </a:r>
            <a:r>
              <a:rPr lang="en-US" altLang="zh-CN" sz="2400" b="1">
                <a:latin typeface="Times New Roman" panose="02020603050405020304" pitchFamily="18" charset="0"/>
                <a:ea typeface="SimSun" panose="02010600030101010101" pitchFamily="2" charset="-122"/>
              </a:rPr>
              <a:t>( TP Hà Nôị)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1"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43012" name="Text Box 6"/>
          <p:cNvSpPr txBox="1">
            <a:spLocks noChangeArrowheads="1"/>
          </p:cNvSpPr>
          <p:nvPr/>
        </p:nvSpPr>
        <p:spPr bwMode="auto">
          <a:xfrm>
            <a:off x="180975" y="134938"/>
            <a:ext cx="8848725"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Câu đố 3: Nơi nào lời Bác đẹp thay</a:t>
            </a:r>
          </a:p>
          <a:p>
            <a:pPr eaLnBrk="1" hangingPunct="1">
              <a:lnSpc>
                <a:spcPct val="90000"/>
              </a:lnSpc>
              <a:spcBef>
                <a:spcPct val="50000"/>
              </a:spcBef>
            </a:pPr>
            <a:r>
              <a:rPr lang="en-US" altLang="zh-CN" sz="2400" b="1">
                <a:latin typeface=".VnTime" pitchFamily="34" charset="0"/>
                <a:ea typeface="SimSun" panose="02010600030101010101" pitchFamily="2" charset="-122"/>
              </a:rPr>
              <a:t>        </a:t>
            </a:r>
            <a:r>
              <a:rPr lang="en-US" altLang="zh-CN" sz="3200">
                <a:latin typeface="Times New Roman" panose="02020603050405020304" pitchFamily="18" charset="0"/>
                <a:ea typeface="SimSun" panose="02010600030101010101" pitchFamily="2" charset="-122"/>
              </a:rPr>
              <a:t>Tuyên ngôn độc lập giữa ngày đầu thu?</a:t>
            </a:r>
          </a:p>
          <a:p>
            <a:pPr algn="r" eaLnBrk="1" hangingPunct="1">
              <a:lnSpc>
                <a:spcPct val="90000"/>
              </a:lnSpc>
              <a:spcBef>
                <a:spcPct val="50000"/>
              </a:spcBef>
            </a:pPr>
            <a:r>
              <a:rPr lang="en-US" altLang="zh-CN" sz="3200">
                <a:solidFill>
                  <a:srgbClr val="FF3300"/>
                </a:solidFill>
                <a:latin typeface="Times New Roman" panose="02020603050405020304" pitchFamily="18" charset="0"/>
                <a:ea typeface="SimSun" panose="02010600030101010101" pitchFamily="2" charset="-122"/>
              </a:rPr>
              <a:t>( Lăng Bác- Quảng trường Ba Đình HN)</a:t>
            </a:r>
          </a:p>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Câu đố 4: Vịnh nào rồng xuống nằm yên?</a:t>
            </a:r>
          </a:p>
          <a:p>
            <a:pPr algn="r" eaLnBrk="1" hangingPunct="1">
              <a:lnSpc>
                <a:spcPct val="90000"/>
              </a:lnSpc>
              <a:spcBef>
                <a:spcPct val="50000"/>
              </a:spcBef>
            </a:pPr>
            <a:r>
              <a:rPr lang="en-US" altLang="zh-CN" sz="3200">
                <a:solidFill>
                  <a:srgbClr val="FF3300"/>
                </a:solidFill>
                <a:latin typeface="Times New Roman" panose="02020603050405020304" pitchFamily="18" charset="0"/>
                <a:ea typeface="SimSun" panose="02010600030101010101" pitchFamily="2" charset="-122"/>
              </a:rPr>
              <a:t>( Vịnh Hạ Long)</a:t>
            </a:r>
          </a:p>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Câu đố 5: Cầu gì soi bóng Hương Giang</a:t>
            </a:r>
          </a:p>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          Qua cầu cứ ngỡ mình đang giàu nhiều?</a:t>
            </a:r>
          </a:p>
          <a:p>
            <a:pPr algn="r" eaLnBrk="1" hangingPunct="1">
              <a:lnSpc>
                <a:spcPct val="90000"/>
              </a:lnSpc>
              <a:spcBef>
                <a:spcPct val="50000"/>
              </a:spcBef>
            </a:pPr>
            <a:r>
              <a:rPr lang="en-US" altLang="zh-CN" sz="3200">
                <a:solidFill>
                  <a:srgbClr val="FF3300"/>
                </a:solidFill>
                <a:latin typeface="Times New Roman" panose="02020603050405020304" pitchFamily="18" charset="0"/>
                <a:ea typeface="SimSun" panose="02010600030101010101" pitchFamily="2" charset="-122"/>
              </a:rPr>
              <a:t>( Cầu Tràng Tiền)</a:t>
            </a:r>
          </a:p>
          <a:p>
            <a:pPr eaLnBrk="1" hangingPunct="1">
              <a:lnSpc>
                <a:spcPct val="90000"/>
              </a:lnSpc>
              <a:spcBef>
                <a:spcPct val="50000"/>
              </a:spcBef>
            </a:pPr>
            <a:endParaRPr lang="en-US" altLang="zh-CN" sz="3600">
              <a:latin typeface="Times New Roman" panose="02020603050405020304" pitchFamily="18" charset="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5715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35"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44036" name="Text Box 6"/>
          <p:cNvSpPr txBox="1">
            <a:spLocks noChangeArrowheads="1"/>
          </p:cNvSpPr>
          <p:nvPr/>
        </p:nvSpPr>
        <p:spPr bwMode="auto">
          <a:xfrm>
            <a:off x="295275" y="1524000"/>
            <a:ext cx="88487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zh-CN" sz="3200">
                <a:solidFill>
                  <a:srgbClr val="7030A0"/>
                </a:solidFill>
                <a:latin typeface="Times New Roman" panose="02020603050405020304" pitchFamily="18" charset="0"/>
                <a:ea typeface="SimSun" panose="02010600030101010101" pitchFamily="2" charset="-122"/>
              </a:rPr>
              <a:t>Giáo dục trẻ: Đất nước Việt Nam rất đẹp, có nhiều danh lam thắng cảnh nổi tiếng. Bạn nào chưa được đi thăm quan thì các con sẽ được bố mẹ cho đi thăm quan vào ngày gần nhất. Đang nghỉ vì đại dịch Covid- 19 nên các con ở nhà chăm chỉ học bài, nghe lời bố mẹ vệ sinh cơ thể, rửa tay sạch sẽ... để có một sức khỏe tốt. Hết đại dịch các con sẽ được đi chơi. Chúc các con luôn mạnh khỏe, gia đình bình an và hạnh phúc.</a:t>
            </a:r>
            <a:endParaRPr lang="en-US" altLang="zh-CN" sz="2400" b="1">
              <a:solidFill>
                <a:srgbClr val="7030A0"/>
              </a:solidFill>
              <a:latin typeface=".VnTime" pitchFamily="34" charset="0"/>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khungday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59" name="WordArt 3"/>
          <p:cNvSpPr>
            <a:spLocks noChangeArrowheads="1" noChangeShapeType="1" noTextEdit="1"/>
          </p:cNvSpPr>
          <p:nvPr/>
        </p:nvSpPr>
        <p:spPr bwMode="auto">
          <a:xfrm>
            <a:off x="1763713" y="692150"/>
            <a:ext cx="6324600" cy="2366963"/>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Tạm biệt các bé</a:t>
            </a:r>
          </a:p>
        </p:txBody>
      </p:sp>
      <p:sp>
        <p:nvSpPr>
          <p:cNvPr id="33796" name="WordArt 4"/>
          <p:cNvSpPr>
            <a:spLocks noChangeArrowheads="1" noChangeShapeType="1" noTextEdit="1"/>
          </p:cNvSpPr>
          <p:nvPr/>
        </p:nvSpPr>
        <p:spPr bwMode="auto">
          <a:xfrm>
            <a:off x="938213" y="3505200"/>
            <a:ext cx="7972425" cy="1643063"/>
          </a:xfrm>
          <a:prstGeom prst="rect">
            <a:avLst/>
          </a:prstGeom>
        </p:spPr>
        <p:txBody>
          <a:bodyPr wrap="none" fromWordArt="1">
            <a:prstTxWarp prst="textCurveDown">
              <a:avLst>
                <a:gd name="adj" fmla="val 43477"/>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Chúc các con mạnh khỏe</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pic>
        <p:nvPicPr>
          <p:cNvPr id="45061" name="Picture 5" descr="Thankyou-01-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5445125"/>
            <a:ext cx="10429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WordArt 6"/>
          <p:cNvSpPr>
            <a:spLocks noChangeArrowheads="1" noChangeShapeType="1" noTextEdit="1"/>
          </p:cNvSpPr>
          <p:nvPr/>
        </p:nvSpPr>
        <p:spPr bwMode="auto">
          <a:xfrm>
            <a:off x="1763713" y="692150"/>
            <a:ext cx="6324600" cy="2366963"/>
          </a:xfrm>
          <a:prstGeom prst="rect">
            <a:avLst/>
          </a:prstGeom>
        </p:spPr>
        <p:txBody>
          <a:bodyPr wrap="none" fromWordArt="1">
            <a:prstTxWarp prst="textPlain">
              <a:avLst>
                <a:gd name="adj" fmla="val 50000"/>
              </a:avLst>
            </a:prstTxWarp>
          </a:bodyPr>
          <a:lstStyle/>
          <a:p>
            <a:pPr algn="ct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pic>
        <p:nvPicPr>
          <p:cNvPr id="7175" name="Nh-c chuông l-ng m-n _ T-nh yêu!! _ Free download mp3 ringtones center.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7379950" y="67421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endCondLst>
                                    <p:cond delay="0"/>
                                  </p:endCondLst>
                                  <p:childTnLst>
                                    <p:set>
                                      <p:cBhvr>
                                        <p:cTn id="6" dur="1" fill="hold">
                                          <p:stCondLst>
                                            <p:cond delay="0"/>
                                          </p:stCondLst>
                                        </p:cTn>
                                        <p:tgtEl>
                                          <p:spTgt spid="33798"/>
                                        </p:tgtEl>
                                        <p:attrNameLst>
                                          <p:attrName>style.visibility</p:attrName>
                                        </p:attrNameLst>
                                      </p:cBhvr>
                                      <p:to>
                                        <p:strVal val="visible"/>
                                      </p:to>
                                    </p:set>
                                    <p:animEffect transition="in" filter="wedge">
                                      <p:cBhvr>
                                        <p:cTn id="7" dur="2000"/>
                                        <p:tgtEl>
                                          <p:spTgt spid="33798"/>
                                        </p:tgtEl>
                                      </p:cBhvr>
                                    </p:animEffect>
                                  </p:childTnLst>
                                </p:cTn>
                              </p:par>
                            </p:childTnLst>
                          </p:cTn>
                        </p:par>
                        <p:par>
                          <p:cTn id="8" fill="hold" nodeType="afterGroup">
                            <p:stCondLst>
                              <p:cond delay="2000"/>
                            </p:stCondLst>
                            <p:childTnLst>
                              <p:par>
                                <p:cTn id="9" presetID="17" presetClass="entr" presetSubtype="10"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 calcmode="lin" valueType="num">
                                      <p:cBhvr>
                                        <p:cTn id="11" dur="2000" fill="hold"/>
                                        <p:tgtEl>
                                          <p:spTgt spid="33796"/>
                                        </p:tgtEl>
                                        <p:attrNameLst>
                                          <p:attrName>ppt_w</p:attrName>
                                        </p:attrNameLst>
                                      </p:cBhvr>
                                      <p:tavLst>
                                        <p:tav tm="0">
                                          <p:val>
                                            <p:fltVal val="0"/>
                                          </p:val>
                                        </p:tav>
                                        <p:tav tm="100000">
                                          <p:val>
                                            <p:strVal val="#ppt_w"/>
                                          </p:val>
                                        </p:tav>
                                      </p:tavLst>
                                    </p:anim>
                                    <p:anim calcmode="lin" valueType="num">
                                      <p:cBhvr>
                                        <p:cTn id="12" dur="2000" fill="hold"/>
                                        <p:tgtEl>
                                          <p:spTgt spid="3379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4000"/>
                            </p:stCondLst>
                            <p:childTnLst>
                              <p:par>
                                <p:cTn id="14" presetID="1" presetClass="mediacall" presetSubtype="0" fill="hold" nodeType="afterEffect">
                                  <p:stCondLst>
                                    <p:cond delay="0"/>
                                  </p:stCondLst>
                                  <p:childTnLst>
                                    <p:cmd type="call" cmd="playFrom(0.0)">
                                      <p:cBhvr>
                                        <p:cTn id="15" dur="30355"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717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381000" y="6294438"/>
            <a:ext cx="8229600" cy="563562"/>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12291"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T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7"/>
          <p:cNvSpPr>
            <a:spLocks noChangeShapeType="1"/>
          </p:cNvSpPr>
          <p:nvPr/>
        </p:nvSpPr>
        <p:spPr bwMode="auto">
          <a:xfrm>
            <a:off x="4114800" y="1219200"/>
            <a:ext cx="1600200" cy="76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heel(4)">
                                      <p:cBhvr>
                                        <p:cTn id="7"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13316" name="Text Box 6"/>
          <p:cNvSpPr txBox="1">
            <a:spLocks noChangeArrowheads="1"/>
          </p:cNvSpPr>
          <p:nvPr/>
        </p:nvSpPr>
        <p:spPr bwMode="auto">
          <a:xfrm>
            <a:off x="180975" y="134938"/>
            <a:ext cx="8848725" cy="751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a:latin typeface="Times New Roman" panose="02020603050405020304" pitchFamily="18" charset="0"/>
                <a:ea typeface="SimSun" panose="02010600030101010101" pitchFamily="2" charset="-122"/>
              </a:rPr>
              <a:t>MIỀN BẮC</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Hà Nội là ở vùng miền nào? Con biết những địa danh nào ở Hà Nội? Con đã đi thăm quan những nơi nào rồi?</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Ba mẹ cho con kể các địa danh mà trẻ đã được đến chơi ở Hà Nội</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PH giới thiệu về các địa danh điển hình ở Hà Nội</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Ơ Mỗi một địa danh PH có thể nói thêm những điểm nổi bật để trẻ nhớ)</a:t>
            </a:r>
          </a:p>
          <a:p>
            <a:pPr eaLnBrk="1" hangingPunct="1">
              <a:spcBef>
                <a:spcPct val="50000"/>
              </a:spcBef>
            </a:pPr>
            <a:endParaRPr lang="en-US" altLang="zh-CN" sz="20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722313" y="1820863"/>
            <a:ext cx="7772400" cy="1828800"/>
          </a:xfrm>
        </p:spPr>
        <p:txBody>
          <a:bodyPr/>
          <a:lstStyle/>
          <a:p>
            <a:pPr fontAlgn="auto">
              <a:spcAft>
                <a:spcPts val="0"/>
              </a:spcAft>
              <a:defRPr/>
            </a:pPr>
            <a:endParaRPr lang="vi-VN" smtClean="0"/>
          </a:p>
        </p:txBody>
      </p:sp>
      <p:sp>
        <p:nvSpPr>
          <p:cNvPr id="12290" name="Rectangle 3"/>
          <p:cNvSpPr>
            <a:spLocks noGrp="1" noChangeArrowheads="1"/>
          </p:cNvSpPr>
          <p:nvPr>
            <p:ph type="subTitle" idx="1"/>
          </p:nvPr>
        </p:nvSpPr>
        <p:spPr>
          <a:xfrm>
            <a:off x="1066800" y="6096000"/>
            <a:ext cx="6400800" cy="533400"/>
          </a:xfrm>
        </p:spPr>
        <p:txBody>
          <a:bodyPr>
            <a:normAutofit fontScale="92500" lnSpcReduction="20000"/>
          </a:bodyPr>
          <a:lstStyle/>
          <a:p>
            <a:pPr fontAlgn="auto">
              <a:lnSpc>
                <a:spcPct val="90000"/>
              </a:lnSpc>
              <a:spcAft>
                <a:spcPts val="0"/>
              </a:spcAft>
              <a:buFont typeface="Wingdings 2"/>
              <a:buNone/>
              <a:defRPr/>
            </a:pPr>
            <a:r>
              <a:rPr lang="en-US" altLang="zh-CN" sz="4400" b="1" smtClean="0">
                <a:solidFill>
                  <a:srgbClr val="FF3300"/>
                </a:solidFill>
                <a:latin typeface="Times New Roman" pitchFamily="18" charset="0"/>
                <a:ea typeface="SimSun" pitchFamily="2" charset="-122"/>
              </a:rPr>
              <a:t>LĂNG BÁC</a:t>
            </a:r>
          </a:p>
        </p:txBody>
      </p:sp>
      <p:pic>
        <p:nvPicPr>
          <p:cNvPr id="14340" name="Picture 4" descr="lang 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idx="1"/>
          </p:nvPr>
        </p:nvSpPr>
        <p:spPr>
          <a:xfrm>
            <a:off x="457200" y="6019800"/>
            <a:ext cx="8229600" cy="563563"/>
          </a:xfrm>
        </p:spPr>
        <p:txBody>
          <a:bodyPr>
            <a:normAutofit fontScale="92500" lnSpcReduction="20000"/>
          </a:bodyPr>
          <a:lstStyle/>
          <a:p>
            <a:pPr marL="265176" indent="-265176" algn="ctr" fontAlgn="auto">
              <a:lnSpc>
                <a:spcPct val="80000"/>
              </a:lnSpc>
              <a:spcAft>
                <a:spcPts val="0"/>
              </a:spcAft>
              <a:buFontTx/>
              <a:buNone/>
              <a:defRPr/>
            </a:pPr>
            <a:r>
              <a:rPr lang="en-US" altLang="zh-CN" sz="2400" smtClean="0">
                <a:solidFill>
                  <a:srgbClr val="FF3300"/>
                </a:solidFill>
                <a:latin typeface=".VnAvant" pitchFamily="34" charset="0"/>
                <a:ea typeface="SimSun" pitchFamily="2" charset="-122"/>
              </a:rPr>
              <a:t> </a:t>
            </a:r>
            <a:r>
              <a:rPr lang="en-US" altLang="zh-CN" sz="4800" b="1" smtClean="0">
                <a:solidFill>
                  <a:srgbClr val="FF3300"/>
                </a:solidFill>
                <a:latin typeface="Times New Roman" pitchFamily="18" charset="0"/>
                <a:ea typeface="SimSun" pitchFamily="2" charset="-122"/>
              </a:rPr>
              <a:t>HỒ GƯƠM</a:t>
            </a:r>
          </a:p>
        </p:txBody>
      </p:sp>
      <p:pic>
        <p:nvPicPr>
          <p:cNvPr id="15363" name="Picture 4" descr="thap r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6096000"/>
            <a:ext cx="8229600" cy="563563"/>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KHUÊ VĂN CÁC - VĂN MIẾU QUỐC TỬ GIÁM</a:t>
            </a:r>
          </a:p>
        </p:txBody>
      </p:sp>
      <p:pic>
        <p:nvPicPr>
          <p:cNvPr id="16387" name="Picture 4" descr="quoc tu gi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idx="1"/>
          </p:nvPr>
        </p:nvSpPr>
        <p:spPr>
          <a:xfrm>
            <a:off x="457200" y="6019800"/>
            <a:ext cx="8229600" cy="563563"/>
          </a:xfrm>
        </p:spPr>
        <p:txBody>
          <a:bodyPr>
            <a:normAutofit fontScale="92500" lnSpcReduction="20000"/>
          </a:bodyPr>
          <a:lstStyle/>
          <a:p>
            <a:pPr marL="265176" indent="-265176" algn="ctr" fontAlgn="auto">
              <a:lnSpc>
                <a:spcPct val="90000"/>
              </a:lnSpc>
              <a:spcAft>
                <a:spcPts val="0"/>
              </a:spcAft>
              <a:buFontTx/>
              <a:buNone/>
              <a:defRPr/>
            </a:pPr>
            <a:r>
              <a:rPr lang="en-US" altLang="zh-CN" sz="4000" b="1" smtClean="0">
                <a:solidFill>
                  <a:srgbClr val="FF3300"/>
                </a:solidFill>
                <a:latin typeface="Times New Roman" pitchFamily="18" charset="0"/>
                <a:ea typeface="SimSun" pitchFamily="2" charset="-122"/>
              </a:rPr>
              <a:t>CHÙA MỘT CỘT</a:t>
            </a:r>
          </a:p>
        </p:txBody>
      </p:sp>
      <p:pic>
        <p:nvPicPr>
          <p:cNvPr id="17411" name="Picture 4" descr="chua mot 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847</Words>
  <Application>Microsoft Office PowerPoint</Application>
  <PresentationFormat>On-screen Show (4:3)</PresentationFormat>
  <Paragraphs>96</Paragraphs>
  <Slides>36</Slides>
  <Notes>9</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微软雅黑</vt:lpstr>
      <vt:lpstr>宋体</vt:lpstr>
      <vt:lpstr>宋体</vt:lpstr>
      <vt:lpstr>.VnAvant</vt:lpstr>
      <vt:lpstr>.VnTime</vt:lpstr>
      <vt:lpstr>Arial</vt:lpstr>
      <vt:lpstr>Calibri</vt:lpstr>
      <vt:lpstr>Times New Roman</vt:lpstr>
      <vt:lpstr>Verdana</vt:lpstr>
      <vt:lpstr>Wingdings 2</vt:lpstr>
      <vt:lpstr>1_Default Design</vt:lpstr>
      <vt:lpstr>2_Default Design</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Vuong</dc:creator>
  <cp:lastModifiedBy>Techsi.vn</cp:lastModifiedBy>
  <cp:revision>71</cp:revision>
  <dcterms:created xsi:type="dcterms:W3CDTF">2014-04-11T09:20:32Z</dcterms:created>
  <dcterms:modified xsi:type="dcterms:W3CDTF">2023-08-10T03:10:23Z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