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4" r:id="rId3"/>
    <p:sldId id="283" r:id="rId4"/>
    <p:sldId id="273" r:id="rId5"/>
    <p:sldId id="272" r:id="rId6"/>
    <p:sldId id="258" r:id="rId7"/>
    <p:sldId id="277" r:id="rId8"/>
    <p:sldId id="275" r:id="rId9"/>
    <p:sldId id="280" r:id="rId10"/>
    <p:sldId id="267" r:id="rId11"/>
    <p:sldId id="276" r:id="rId12"/>
    <p:sldId id="270" r:id="rId13"/>
    <p:sldId id="271" r:id="rId14"/>
    <p:sldId id="281" r:id="rId15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61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567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82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29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63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79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10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323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06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09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684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22550-074C-4A32-8534-00AA155D75B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92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1.png"/><Relationship Id="rId3" Type="http://schemas.openxmlformats.org/officeDocument/2006/relationships/video" Target="../media/media3.mp4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microsoft.com/office/2007/relationships/media" Target="../media/media3.mp4"/><Relationship Id="rId16" Type="http://schemas.openxmlformats.org/officeDocument/2006/relationships/image" Target="../media/image52.png"/><Relationship Id="rId1" Type="http://schemas.openxmlformats.org/officeDocument/2006/relationships/tags" Target="../tags/tag9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6.png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57.png"/><Relationship Id="rId11" Type="http://schemas.openxmlformats.org/officeDocument/2006/relationships/image" Target="../media/image20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54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4.png"/><Relationship Id="rId1" Type="http://schemas.openxmlformats.org/officeDocument/2006/relationships/tags" Target="../tags/tag1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microsoft.com/office/2007/relationships/hdphoto" Target="../media/hdphoto3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microsoft.com/office/2007/relationships/hdphoto" Target="../media/hdphoto6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video" Target="../media/media3.mp4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microsoft.com/office/2007/relationships/media" Target="../media/media3.mp4"/><Relationship Id="rId16" Type="http://schemas.openxmlformats.org/officeDocument/2006/relationships/image" Target="../media/image42.png"/><Relationship Id="rId1" Type="http://schemas.openxmlformats.org/officeDocument/2006/relationships/tags" Target="../tags/tag8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03585" y="62343"/>
            <a:ext cx="6763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TRƯỜNG MẦM NON </a:t>
            </a:r>
            <a:r>
              <a:rPr lang="en-US" sz="3600" b="1" dirty="0" smtClean="0">
                <a:solidFill>
                  <a:srgbClr val="FF0000"/>
                </a:solidFill>
              </a:rPr>
              <a:t>NẮNG MAI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8594" y="3102391"/>
            <a:ext cx="9009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</a:rPr>
              <a:t>LĨNH VỰC PHÁT TRIỂN NHẬN THỨC</a:t>
            </a:r>
          </a:p>
          <a:p>
            <a:r>
              <a:rPr lang="en-US" sz="3600" b="1" dirty="0" smtClean="0">
                <a:solidFill>
                  <a:srgbClr val="00B0F0"/>
                </a:solidFill>
              </a:rPr>
              <a:t>ĐỀ TÀI: NHẬN BIẾT, PHÂN BIỆT MỘT VÀ NHIỀU</a:t>
            </a:r>
            <a:endParaRPr lang="en-US" sz="3600" b="1" dirty="0">
              <a:solidFill>
                <a:srgbClr val="00B0F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948" y="4138101"/>
            <a:ext cx="1979409" cy="2819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7925" y="5936271"/>
            <a:ext cx="487363" cy="487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954" y="969704"/>
            <a:ext cx="1937259" cy="147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17873"/>
      </p:ext>
    </p:extLst>
  </p:cSld>
  <p:clrMapOvr>
    <a:masterClrMapping/>
  </p:clrMapOvr>
  <p:transition spd="slow" advTm="28305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0782" b="17003"/>
          <a:stretch/>
        </p:blipFill>
        <p:spPr>
          <a:xfrm>
            <a:off x="1" y="0"/>
            <a:ext cx="12192000" cy="68530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3829" y="76875"/>
            <a:ext cx="6414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</a:rPr>
              <a:t>Con </a:t>
            </a:r>
            <a:r>
              <a:rPr lang="en-US" sz="2400" b="1" dirty="0" err="1" smtClean="0">
                <a:solidFill>
                  <a:srgbClr val="00B0F0"/>
                </a:solidFill>
              </a:rPr>
              <a:t>hãy</a:t>
            </a:r>
            <a:r>
              <a:rPr lang="en-US" sz="2400" b="1" dirty="0" smtClean="0">
                <a:solidFill>
                  <a:srgbClr val="00B0F0"/>
                </a:solidFill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</a:rPr>
              <a:t>tìm</a:t>
            </a:r>
            <a:r>
              <a:rPr lang="en-US" sz="2400" b="1" dirty="0" smtClean="0">
                <a:solidFill>
                  <a:srgbClr val="00B0F0"/>
                </a:solidFill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</a:rPr>
              <a:t>nhóm</a:t>
            </a:r>
            <a:r>
              <a:rPr lang="en-US" sz="2400" b="1" dirty="0" smtClean="0">
                <a:solidFill>
                  <a:srgbClr val="00B0F0"/>
                </a:solidFill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</a:rPr>
              <a:t>có</a:t>
            </a:r>
            <a:r>
              <a:rPr lang="en-US" sz="2400" b="1" dirty="0" smtClean="0">
                <a:solidFill>
                  <a:srgbClr val="00B0F0"/>
                </a:solidFill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</a:rPr>
              <a:t>số</a:t>
            </a:r>
            <a:r>
              <a:rPr lang="en-US" sz="2400" b="1" dirty="0" smtClean="0">
                <a:solidFill>
                  <a:srgbClr val="00B0F0"/>
                </a:solidFill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</a:rPr>
              <a:t>lượng</a:t>
            </a:r>
            <a:r>
              <a:rPr lang="en-US" sz="2400" b="1" dirty="0" smtClean="0">
                <a:solidFill>
                  <a:srgbClr val="00B0F0"/>
                </a:solidFill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</a:rPr>
              <a:t>là</a:t>
            </a:r>
            <a:r>
              <a:rPr lang="en-US" sz="2400" b="1" dirty="0" smtClean="0">
                <a:solidFill>
                  <a:srgbClr val="00B0F0"/>
                </a:solidFill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</a:rPr>
              <a:t>nhiều</a:t>
            </a:r>
            <a:r>
              <a:rPr lang="en-US" sz="2400" b="1" dirty="0" smtClean="0">
                <a:solidFill>
                  <a:srgbClr val="00B0F0"/>
                </a:solidFill>
              </a:rPr>
              <a:t>.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337425" y="509296"/>
            <a:ext cx="3061457" cy="363990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CCC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490912" y="3654867"/>
            <a:ext cx="4320094" cy="3123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3659" y="3844848"/>
            <a:ext cx="1646063" cy="13900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6233" y="5043056"/>
            <a:ext cx="1761897" cy="14936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3600" y="5197733"/>
            <a:ext cx="1585097" cy="13656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2963" y="3793600"/>
            <a:ext cx="1621677" cy="1633870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449912" y="4724372"/>
            <a:ext cx="1021543" cy="10209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59486" y="4862607"/>
            <a:ext cx="454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B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5028" y="1665433"/>
            <a:ext cx="1030313" cy="103641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4047" y="4911972"/>
            <a:ext cx="1030313" cy="103641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280349" y="1811281"/>
            <a:ext cx="419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A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22559" y="5104180"/>
            <a:ext cx="332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C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0708" y="234982"/>
            <a:ext cx="3505379" cy="335345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44549" y="4901152"/>
            <a:ext cx="1210408" cy="1199928"/>
          </a:xfrm>
          <a:prstGeom prst="rect">
            <a:avLst/>
          </a:prstGeom>
        </p:spPr>
      </p:pic>
      <p:pic>
        <p:nvPicPr>
          <p:cNvPr id="3" name="đồng hồ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3"/>
          <a:srcRect l="21748" r="20600"/>
          <a:stretch/>
        </p:blipFill>
        <p:spPr>
          <a:xfrm>
            <a:off x="581394" y="1204487"/>
            <a:ext cx="1286044" cy="12547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0711" y="3702669"/>
            <a:ext cx="3707797" cy="30643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29947" y="3806536"/>
            <a:ext cx="2544543" cy="29391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30587" y="629070"/>
            <a:ext cx="1780186" cy="34296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657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7112"/>
    </mc:Choice>
    <mc:Fallback xmlns="">
      <p:transition advTm="47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60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" grpId="0" animBg="1"/>
      <p:bldP spid="14" grpId="0" animBg="1"/>
      <p:bldP spid="32" grpId="0" animBg="1"/>
      <p:bldP spid="34" grpId="0"/>
      <p:bldP spid="41" grpId="0"/>
      <p:bldP spid="42" grpId="0"/>
      <p:bldP spid="42" grpId="1"/>
    </p:bldLst>
  </p:timing>
  <p:extLst mod="1">
    <p:ext uri="{E180D4A7-C9FB-4DFB-919C-405C955672EB}">
      <p14:showEvtLst xmlns:p14="http://schemas.microsoft.com/office/powerpoint/2010/main">
        <p14:playEvt time="18489" objId="3"/>
        <p14:stopEvt time="25051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9110" y="2228045"/>
            <a:ext cx="6452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Trò </a:t>
            </a:r>
            <a:r>
              <a:rPr lang="en-US" sz="4800" b="1" dirty="0" err="1" smtClean="0">
                <a:solidFill>
                  <a:srgbClr val="FF0000"/>
                </a:solidFill>
              </a:rPr>
              <a:t>chơi</a:t>
            </a:r>
            <a:r>
              <a:rPr lang="en-US" sz="4800" b="1" dirty="0" smtClean="0">
                <a:solidFill>
                  <a:srgbClr val="FF0000"/>
                </a:solidFill>
              </a:rPr>
              <a:t>: </a:t>
            </a:r>
            <a:r>
              <a:rPr lang="en-US" sz="4800" b="1" dirty="0" err="1" smtClean="0">
                <a:solidFill>
                  <a:srgbClr val="FF0000"/>
                </a:solidFill>
              </a:rPr>
              <a:t>Tìm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đúng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nhà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320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77"/>
    </mc:Choice>
    <mc:Fallback xmlns="">
      <p:transition advTm="10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4" grpI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84054" y="901389"/>
            <a:ext cx="1785257" cy="15820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/>
          <p:cNvSpPr/>
          <p:nvPr/>
        </p:nvSpPr>
        <p:spPr>
          <a:xfrm>
            <a:off x="4603427" y="-57908"/>
            <a:ext cx="2380343" cy="943429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343682" y="1279920"/>
            <a:ext cx="865999" cy="791029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inus 5"/>
          <p:cNvSpPr/>
          <p:nvPr/>
        </p:nvSpPr>
        <p:spPr>
          <a:xfrm>
            <a:off x="-2199443" y="2593879"/>
            <a:ext cx="16589827" cy="460976"/>
          </a:xfrm>
          <a:prstGeom prst="mathMinus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884" y="4069625"/>
            <a:ext cx="2847235" cy="24097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71" y="3747753"/>
            <a:ext cx="2661281" cy="28318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680" y="4045141"/>
            <a:ext cx="2691435" cy="24014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4099" y="3881580"/>
            <a:ext cx="2776594" cy="25977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367" y="3774861"/>
            <a:ext cx="2038554" cy="27693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8626" y="4178294"/>
            <a:ext cx="2124450" cy="22521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29539">
            <a:off x="2696177" y="473945"/>
            <a:ext cx="947802" cy="41943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2517">
            <a:off x="5646420" y="2183160"/>
            <a:ext cx="2584902" cy="24802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1412" y="4522976"/>
            <a:ext cx="1990215" cy="19902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04747" y="4050094"/>
            <a:ext cx="1987468" cy="19874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7413" y="5043828"/>
            <a:ext cx="1627773" cy="14326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92841" y="4116564"/>
            <a:ext cx="1627773" cy="143268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5047" y="5041013"/>
            <a:ext cx="1627773" cy="143268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8954" y="5085145"/>
            <a:ext cx="1627773" cy="143268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4216" y="4040257"/>
            <a:ext cx="1627773" cy="14326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609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3798"/>
    </mc:Choice>
    <mc:Fallback xmlns="">
      <p:transition advTm="53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679" y="5166"/>
            <a:ext cx="12334196" cy="685859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46" y="3364689"/>
            <a:ext cx="12217443" cy="1280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1557" y="1005832"/>
            <a:ext cx="2176496" cy="19330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7315" y="12401"/>
            <a:ext cx="2944981" cy="1038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7470" y="1198713"/>
            <a:ext cx="862693" cy="804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1237" y="1230186"/>
            <a:ext cx="890871" cy="8047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0081" y="2142117"/>
            <a:ext cx="809724" cy="804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1236" y="2123226"/>
            <a:ext cx="809239" cy="804742"/>
          </a:xfrm>
          <a:prstGeom prst="rect">
            <a:avLst/>
          </a:prstGeom>
        </p:spPr>
      </p:pic>
      <p:sp>
        <p:nvSpPr>
          <p:cNvPr id="17" name="Round Diagonal Corner Rectangle 16"/>
          <p:cNvSpPr/>
          <p:nvPr/>
        </p:nvSpPr>
        <p:spPr>
          <a:xfrm>
            <a:off x="64463" y="4421095"/>
            <a:ext cx="2646093" cy="2237688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9215" y="3898213"/>
            <a:ext cx="2962913" cy="29181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9002" y="3970878"/>
            <a:ext cx="2569713" cy="211343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6912" y="3935929"/>
            <a:ext cx="2962913" cy="283138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01481" y="4177465"/>
            <a:ext cx="1216690" cy="12938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82844" y="5337054"/>
            <a:ext cx="1276154" cy="135710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23909" y="4178860"/>
            <a:ext cx="1294459" cy="13765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80129" y="4851654"/>
            <a:ext cx="2576983" cy="20524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50910" y="5377928"/>
            <a:ext cx="1237718" cy="13162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3419" y="4178860"/>
            <a:ext cx="2755636" cy="25581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3823" y="4920300"/>
            <a:ext cx="1422956" cy="14108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40325" y="4096368"/>
            <a:ext cx="1726862" cy="17340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10211" y="5486189"/>
            <a:ext cx="1083712" cy="1249457"/>
          </a:xfrm>
          <a:prstGeom prst="rect">
            <a:avLst/>
          </a:prstGeom>
        </p:spPr>
      </p:pic>
      <p:sp>
        <p:nvSpPr>
          <p:cNvPr id="18" name="Minus 17"/>
          <p:cNvSpPr/>
          <p:nvPr/>
        </p:nvSpPr>
        <p:spPr>
          <a:xfrm rot="6920466">
            <a:off x="3580217" y="3173802"/>
            <a:ext cx="2937343" cy="548968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6303070">
            <a:off x="8372171" y="915154"/>
            <a:ext cx="1599268" cy="39654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50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537"/>
    </mc:Choice>
    <mc:Fallback xmlns="">
      <p:transition advTm="50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7976" y="1344706"/>
            <a:ext cx="78127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</a:rPr>
              <a:t>Hẹn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gặp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lại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các</a:t>
            </a:r>
            <a:r>
              <a:rPr lang="en-US" sz="5400" b="1" dirty="0" smtClean="0">
                <a:solidFill>
                  <a:srgbClr val="FF0000"/>
                </a:solidFill>
              </a:rPr>
              <a:t> con </a:t>
            </a:r>
            <a:r>
              <a:rPr lang="en-US" sz="5400" b="1" dirty="0" err="1" smtClean="0">
                <a:solidFill>
                  <a:srgbClr val="FF0000"/>
                </a:solidFill>
              </a:rPr>
              <a:t>vào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những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buổi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học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tiếp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theo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0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035"/>
    </mc:Choice>
    <mc:Fallback xmlns="">
      <p:transition advTm="1603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65679657434914676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7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4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70811" y="447932"/>
            <a:ext cx="6652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</a:rPr>
              <a:t>vừa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được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nghe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thơ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tên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gì</a:t>
            </a:r>
            <a:r>
              <a:rPr lang="en-US" sz="2800" b="1" dirty="0" smtClean="0">
                <a:solidFill>
                  <a:srgbClr val="FF0000"/>
                </a:solidFill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090" r="10125"/>
          <a:stretch/>
        </p:blipFill>
        <p:spPr>
          <a:xfrm>
            <a:off x="1319409" y="1099595"/>
            <a:ext cx="9742483" cy="5497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178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519"/>
    </mc:Choice>
    <mc:Fallback xmlns="">
      <p:transition advTm="20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0852" r="12543"/>
          <a:stretch/>
        </p:blipFill>
        <p:spPr>
          <a:xfrm>
            <a:off x="0" y="-13062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5" l="0" r="98560">
                        <a14:foregroundMark x1="80041" y1="7027" x2="79630" y2="29865"/>
                        <a14:foregroundMark x1="67490" y1="19189" x2="70576" y2="21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179" y="1042506"/>
            <a:ext cx="3172982" cy="4831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225" r="95572">
                        <a14:foregroundMark x1="27306" y1="33571" x2="27675" y2="20714"/>
                        <a14:foregroundMark x1="46494" y1="24643" x2="48339" y2="14643"/>
                      </a14:backgroundRemoval>
                    </a14:imgEffect>
                  </a14:imgLayer>
                </a14:imgProps>
              </a:ext>
            </a:extLst>
          </a:blip>
          <a:srcRect l="16930" r="15912" b="5755"/>
          <a:stretch/>
        </p:blipFill>
        <p:spPr>
          <a:xfrm>
            <a:off x="6295991" y="3693352"/>
            <a:ext cx="1417099" cy="20546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3090" y="3677723"/>
            <a:ext cx="1426482" cy="20642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1711" y="3648010"/>
            <a:ext cx="1415219" cy="20479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42223" y="5873795"/>
            <a:ext cx="2458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B0F0"/>
                </a:solidFill>
              </a:rPr>
              <a:t>Một</a:t>
            </a:r>
            <a:r>
              <a:rPr lang="en-US" sz="3600" b="1" dirty="0" smtClean="0">
                <a:solidFill>
                  <a:srgbClr val="00B0F0"/>
                </a:solidFill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</a:rPr>
              <a:t>gà</a:t>
            </a:r>
            <a:r>
              <a:rPr lang="en-US" sz="3600" b="1" dirty="0" smtClean="0">
                <a:solidFill>
                  <a:srgbClr val="00B0F0"/>
                </a:solidFill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</a:rPr>
              <a:t>mẹ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48956" y="5861020"/>
            <a:ext cx="3087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B0F0"/>
                </a:solidFill>
              </a:rPr>
              <a:t>Nhiều</a:t>
            </a:r>
            <a:r>
              <a:rPr lang="en-US" sz="3600" b="1" dirty="0" smtClean="0">
                <a:solidFill>
                  <a:srgbClr val="00B0F0"/>
                </a:solidFill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</a:rPr>
              <a:t>gà</a:t>
            </a:r>
            <a:r>
              <a:rPr lang="en-US" sz="3600" b="1" dirty="0" smtClean="0">
                <a:solidFill>
                  <a:srgbClr val="00B0F0"/>
                </a:solidFill>
              </a:rPr>
              <a:t> con</a:t>
            </a:r>
            <a:endParaRPr lang="en-US" sz="3600" b="1" dirty="0">
              <a:solidFill>
                <a:srgbClr val="00B0F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548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456"/>
    </mc:Choice>
    <mc:Fallback xmlns="">
      <p:transition advTm="70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9815"/>
          <a:stretch/>
        </p:blipFill>
        <p:spPr>
          <a:xfrm>
            <a:off x="-529" y="-298"/>
            <a:ext cx="12193057" cy="68582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8422" t="1683" r="7972" b="2317"/>
          <a:stretch/>
        </p:blipFill>
        <p:spPr>
          <a:xfrm>
            <a:off x="166053" y="704387"/>
            <a:ext cx="5634411" cy="5725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2" b="100000" l="758" r="100000">
                        <a14:foregroundMark x1="3030" y1="6406" x2="39773" y2="9964"/>
                        <a14:foregroundMark x1="43561" y1="12456" x2="47727" y2="14947"/>
                        <a14:foregroundMark x1="76894" y1="31673" x2="89773" y2="46619"/>
                        <a14:foregroundMark x1="89394" y1="54093" x2="88636" y2="466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6874" y="1438979"/>
            <a:ext cx="1632767" cy="17379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9" y="704387"/>
            <a:ext cx="5633192" cy="5724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290" l="10000" r="96000"/>
                    </a14:imgEffect>
                  </a14:imgLayer>
                </a14:imgProps>
              </a:ext>
            </a:extLst>
          </a:blip>
          <a:srcRect l="18176" t="6236" r="-11" b="2281"/>
          <a:stretch/>
        </p:blipFill>
        <p:spPr>
          <a:xfrm>
            <a:off x="9830604" y="2615113"/>
            <a:ext cx="1259658" cy="12954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9873" y="2159937"/>
            <a:ext cx="1181443" cy="12132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07912" y="949958"/>
            <a:ext cx="1178256" cy="12099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0538" y="1438979"/>
            <a:ext cx="1182727" cy="12132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64376" y="1442434"/>
            <a:ext cx="1626340" cy="14350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87069" y="2712658"/>
            <a:ext cx="1627773" cy="14326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556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7618"/>
    </mc:Choice>
    <mc:Fallback xmlns="">
      <p:transition advTm="37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31363" b="19272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35577" y="1720534"/>
            <a:ext cx="7470995" cy="445706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																												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762" y="2377440"/>
            <a:ext cx="1716117" cy="37023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314" y="2377440"/>
            <a:ext cx="1659760" cy="358077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9196050" y="1705108"/>
            <a:ext cx="2185728" cy="440514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1613" y="2194560"/>
            <a:ext cx="2198854" cy="39156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1111" l="10000" r="90000">
                        <a14:foregroundMark x1="44857" y1="91111" x2="54286" y2="90741"/>
                      </a14:backgroundRemoval>
                    </a14:imgEffect>
                  </a14:imgLayer>
                </a14:imgProps>
              </a:ext>
            </a:extLst>
          </a:blip>
          <a:srcRect l="17857" r="13214" b="5385"/>
          <a:stretch/>
        </p:blipFill>
        <p:spPr>
          <a:xfrm>
            <a:off x="4389509" y="2363151"/>
            <a:ext cx="1775096" cy="3747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4605" y="2365402"/>
            <a:ext cx="1776404" cy="37448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4640" y="744583"/>
            <a:ext cx="2821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Nhiều</a:t>
            </a:r>
            <a:r>
              <a:rPr lang="en-US" sz="3200" b="1" dirty="0" smtClean="0">
                <a:solidFill>
                  <a:srgbClr val="FF0000"/>
                </a:solidFill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</a:rPr>
              <a:t>thỏ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96050" y="875607"/>
            <a:ext cx="2665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củ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cà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rốt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980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1089"/>
    </mc:Choice>
    <mc:Fallback xmlns="">
      <p:transition advTm="31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1031" r="11372"/>
          <a:stretch/>
        </p:blipFill>
        <p:spPr>
          <a:xfrm>
            <a:off x="-1056" y="0"/>
            <a:ext cx="12193056" cy="685859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75800" y="2458074"/>
            <a:ext cx="3027156" cy="34644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86" y="2419438"/>
            <a:ext cx="3064005" cy="354169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782614" y="2368501"/>
            <a:ext cx="5499279" cy="3517144"/>
          </a:xfrm>
          <a:prstGeom prst="roundRect">
            <a:avLst/>
          </a:prstGeom>
          <a:solidFill>
            <a:srgbClr val="FFCC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																														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0" r="99800">
                        <a14:foregroundMark x1="9900" y1="44872" x2="16900" y2="50385"/>
                        <a14:foregroundMark x1="11200" y1="52051" x2="16300" y2="428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0625" y="2736372"/>
            <a:ext cx="1776730" cy="13858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0179" y="4311008"/>
            <a:ext cx="1774090" cy="1383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0656" y="4296252"/>
            <a:ext cx="1774090" cy="13839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8517" y="2736372"/>
            <a:ext cx="1774090" cy="13839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9280" y="6078828"/>
            <a:ext cx="2444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</a:rPr>
              <a:t>mèo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46514" y="5961128"/>
            <a:ext cx="3207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Nhiều</a:t>
            </a:r>
            <a:r>
              <a:rPr lang="en-US" sz="3200" b="1" dirty="0" smtClean="0">
                <a:solidFill>
                  <a:srgbClr val="FF0000"/>
                </a:solidFill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</a:rPr>
              <a:t>cá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118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955"/>
    </mc:Choice>
    <mc:Fallback xmlns="">
      <p:transition advTm="25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2141" y="1352282"/>
            <a:ext cx="5628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1527" y="1815921"/>
            <a:ext cx="8435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66"/>
                </a:solidFill>
              </a:rPr>
              <a:t>Trò </a:t>
            </a:r>
            <a:r>
              <a:rPr lang="en-US" sz="4800" b="1" dirty="0" err="1" smtClean="0">
                <a:solidFill>
                  <a:srgbClr val="FF0066"/>
                </a:solidFill>
              </a:rPr>
              <a:t>chơi</a:t>
            </a:r>
            <a:r>
              <a:rPr lang="en-US" sz="4800" b="1" dirty="0" smtClean="0">
                <a:solidFill>
                  <a:srgbClr val="FF0066"/>
                </a:solidFill>
              </a:rPr>
              <a:t>: </a:t>
            </a:r>
            <a:r>
              <a:rPr lang="en-US" sz="4800" b="1" dirty="0" err="1" smtClean="0">
                <a:solidFill>
                  <a:srgbClr val="FF0066"/>
                </a:solidFill>
              </a:rPr>
              <a:t>Tìm</a:t>
            </a:r>
            <a:r>
              <a:rPr lang="en-US" sz="4800" b="1" dirty="0" smtClean="0">
                <a:solidFill>
                  <a:srgbClr val="FF0066"/>
                </a:solidFill>
              </a:rPr>
              <a:t> </a:t>
            </a:r>
            <a:r>
              <a:rPr lang="en-US" sz="4800" b="1" dirty="0" err="1" smtClean="0">
                <a:solidFill>
                  <a:srgbClr val="FF0066"/>
                </a:solidFill>
              </a:rPr>
              <a:t>nhanh</a:t>
            </a:r>
            <a:r>
              <a:rPr lang="en-US" sz="4800" b="1" dirty="0" smtClean="0">
                <a:solidFill>
                  <a:srgbClr val="FF0066"/>
                </a:solidFill>
              </a:rPr>
              <a:t>, </a:t>
            </a:r>
            <a:r>
              <a:rPr lang="en-US" sz="4800" b="1" dirty="0" err="1" smtClean="0">
                <a:solidFill>
                  <a:srgbClr val="FF0066"/>
                </a:solidFill>
              </a:rPr>
              <a:t>chọn</a:t>
            </a:r>
            <a:r>
              <a:rPr lang="en-US" sz="4800" b="1" dirty="0" smtClean="0">
                <a:solidFill>
                  <a:srgbClr val="FF0066"/>
                </a:solidFill>
              </a:rPr>
              <a:t> </a:t>
            </a:r>
            <a:r>
              <a:rPr lang="en-US" sz="4800" b="1" dirty="0" err="1" smtClean="0">
                <a:solidFill>
                  <a:srgbClr val="FF0066"/>
                </a:solidFill>
              </a:rPr>
              <a:t>đúng</a:t>
            </a:r>
            <a:endParaRPr lang="en-US" sz="4800" b="1" dirty="0">
              <a:solidFill>
                <a:srgbClr val="FF006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67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314"/>
    </mc:Choice>
    <mc:Fallback xmlns="">
      <p:transition advTm="14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" r="22399" b="234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937416" y="711893"/>
            <a:ext cx="4317167" cy="272220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7064" y="230139"/>
            <a:ext cx="3328143" cy="3328143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638971" y="3603818"/>
            <a:ext cx="2786455" cy="30349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865" y="3627646"/>
            <a:ext cx="2062399" cy="2936413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957799" y="3748784"/>
            <a:ext cx="5005601" cy="295681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7941" y="3920697"/>
            <a:ext cx="2366338" cy="268854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67360" y="178074"/>
            <a:ext cx="5507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Con </a:t>
            </a:r>
            <a:r>
              <a:rPr lang="en-US" sz="2400" b="1" dirty="0" err="1" smtClean="0">
                <a:solidFill>
                  <a:srgbClr val="FF0000"/>
                </a:solidFill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tìm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ảnh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một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281" y="4800885"/>
            <a:ext cx="1030277" cy="10364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9420" y="4752030"/>
            <a:ext cx="1052179" cy="10364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1878" y="1482485"/>
            <a:ext cx="1036410" cy="10364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5453" y="1539547"/>
            <a:ext cx="914479" cy="10668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956" y="4841632"/>
            <a:ext cx="896190" cy="10668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16559" y="4834231"/>
            <a:ext cx="877900" cy="10668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4862" y="4774570"/>
            <a:ext cx="1207113" cy="12010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22067" y="244905"/>
            <a:ext cx="3260648" cy="3117498"/>
          </a:xfrm>
          <a:prstGeom prst="rect">
            <a:avLst/>
          </a:prstGeom>
        </p:spPr>
      </p:pic>
      <p:pic>
        <p:nvPicPr>
          <p:cNvPr id="31" name="đồng hồ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5"/>
          <a:srcRect l="21748" r="20600"/>
          <a:stretch/>
        </p:blipFill>
        <p:spPr>
          <a:xfrm>
            <a:off x="645316" y="1184865"/>
            <a:ext cx="1261862" cy="1231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93953" y="3875490"/>
            <a:ext cx="2365453" cy="26885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97947" y="3842174"/>
            <a:ext cx="2365453" cy="26885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954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802"/>
    </mc:Choice>
    <mc:Fallback xmlns="">
      <p:transition advTm="45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601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  <p:bldLst>
      <p:bldP spid="11" grpId="0" animBg="1"/>
      <p:bldP spid="13" grpId="0" animBg="1"/>
      <p:bldP spid="15" grpId="0" animBg="1"/>
    </p:bldLst>
  </p:timing>
  <p:extLst mod="1">
    <p:ext uri="{E180D4A7-C9FB-4DFB-919C-405C955672EB}">
      <p14:showEvtLst xmlns:p14="http://schemas.microsoft.com/office/powerpoint/2010/main">
        <p14:playEvt time="17447" objId="31"/>
        <p14:stopEvt time="23967" objId="31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9&quot;/&gt;&lt;/object&gt;&lt;object type=&quot;3&quot; unique_id=&quot;10005&quot;&gt;&lt;property id=&quot;20148&quot; value=&quot;5&quot;/&gt;&lt;property id=&quot;20300&quot; value=&quot;Slide 2&quot;/&gt;&lt;property id=&quot;20307&quot; value=&quot;284&quot;/&gt;&lt;/object&gt;&lt;object type=&quot;3&quot; unique_id=&quot;10006&quot;&gt;&lt;property id=&quot;20148&quot; value=&quot;5&quot;/&gt;&lt;property id=&quot;20300&quot; value=&quot;Slide 3&quot;/&gt;&lt;property id=&quot;20307&quot; value=&quot;283&quot;/&gt;&lt;/object&gt;&lt;object type=&quot;3&quot; unique_id=&quot;10007&quot;&gt;&lt;property id=&quot;20148&quot; value=&quot;5&quot;/&gt;&lt;property id=&quot;20300&quot; value=&quot;Slide 4&quot;/&gt;&lt;property id=&quot;20307&quot; value=&quot;273&quot;/&gt;&lt;/object&gt;&lt;object type=&quot;3&quot; unique_id=&quot;10008&quot;&gt;&lt;property id=&quot;20148&quot; value=&quot;5&quot;/&gt;&lt;property id=&quot;20300&quot; value=&quot;Slide 5&quot;/&gt;&lt;property id=&quot;20307&quot; value=&quot;272&quot;/&gt;&lt;/object&gt;&lt;object type=&quot;3&quot; unique_id=&quot;10009&quot;&gt;&lt;property id=&quot;20148&quot; value=&quot;5&quot;/&gt;&lt;property id=&quot;20300&quot; value=&quot;Slide 6&quot;/&gt;&lt;property id=&quot;20307&quot; value=&quot;258&quot;/&gt;&lt;/object&gt;&lt;object type=&quot;3&quot; unique_id=&quot;10010&quot;&gt;&lt;property id=&quot;20148&quot; value=&quot;5&quot;/&gt;&lt;property id=&quot;20300&quot; value=&quot;Slide 7&quot;/&gt;&lt;property id=&quot;20307&quot; value=&quot;277&quot;/&gt;&lt;/object&gt;&lt;object type=&quot;3&quot; unique_id=&quot;10011&quot;&gt;&lt;property id=&quot;20148&quot; value=&quot;5&quot;/&gt;&lt;property id=&quot;20300&quot; value=&quot;Slide 8&quot;/&gt;&lt;property id=&quot;20307&quot; value=&quot;275&quot;/&gt;&lt;/object&gt;&lt;object type=&quot;3&quot; unique_id=&quot;10012&quot;&gt;&lt;property id=&quot;20148&quot; value=&quot;5&quot;/&gt;&lt;property id=&quot;20300&quot; value=&quot;Slide 9&quot;/&gt;&lt;property id=&quot;20307&quot; value=&quot;280&quot;/&gt;&lt;/object&gt;&lt;object type=&quot;3&quot; unique_id=&quot;10013&quot;&gt;&lt;property id=&quot;20148&quot; value=&quot;5&quot;/&gt;&lt;property id=&quot;20300&quot; value=&quot;Slide 10&quot;/&gt;&lt;property id=&quot;20307&quot; value=&quot;267&quot;/&gt;&lt;/object&gt;&lt;object type=&quot;3&quot; unique_id=&quot;10015&quot;&gt;&lt;property id=&quot;20148&quot; value=&quot;5&quot;/&gt;&lt;property id=&quot;20300&quot; value=&quot;Slide 11&quot;/&gt;&lt;property id=&quot;20307&quot; value=&quot;276&quot;/&gt;&lt;/object&gt;&lt;object type=&quot;3&quot; unique_id=&quot;10016&quot;&gt;&lt;property id=&quot;20148&quot; value=&quot;5&quot;/&gt;&lt;property id=&quot;20300&quot; value=&quot;Slide 12&quot;/&gt;&lt;property id=&quot;20307&quot; value=&quot;270&quot;/&gt;&lt;/object&gt;&lt;object type=&quot;3&quot; unique_id=&quot;10017&quot;&gt;&lt;property id=&quot;20148&quot; value=&quot;5&quot;/&gt;&lt;property id=&quot;20300&quot; value=&quot;Slide 13&quot;/&gt;&lt;property id=&quot;20307&quot; value=&quot;271&quot;/&gt;&lt;/object&gt;&lt;object type=&quot;3&quot; unique_id=&quot;10018&quot;&gt;&lt;property id=&quot;20148&quot; value=&quot;5&quot;/&gt;&lt;property id=&quot;20300&quot; value=&quot;Slide 14&quot;/&gt;&lt;property id=&quot;20307&quot; value=&quot;281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0.9|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5|7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8|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0.7|0.4|0.4|10.1|4.3|2.2|5.6|1.4|1.3|6.2|4.7|0.3|0.3|1.5|0.3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8.2|0.4|0.4|0.2|0.3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2|0.1|0.2|9.6|1.6|8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8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2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0.2|1|0.2|1.1|0.2|0.5|0.2|1.4|0.2|0.7|0.1|0.1|0.1|3.7|0.8|6.8|11.3|0.2|4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0.2|0.4|0.2|1.8|0.2|0.1|0.2|2.1|0.2|0.1|0.2|0.1|0.1|0.5|4.6|0.5|6.8|11.5|0.2|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1909</TotalTime>
  <Words>101</Words>
  <Application>Microsoft Office PowerPoint</Application>
  <PresentationFormat>Widescreen</PresentationFormat>
  <Paragraphs>20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Unknown User</dc:creator>
  <cp:lastModifiedBy>LE THI KIEU NGAN</cp:lastModifiedBy>
  <cp:revision>214</cp:revision>
  <dcterms:created xsi:type="dcterms:W3CDTF">2021-09-16T02:30:04Z</dcterms:created>
  <dcterms:modified xsi:type="dcterms:W3CDTF">2023-08-08T12:49:12Z</dcterms:modified>
</cp:coreProperties>
</file>