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1" r:id="rId19"/>
    <p:sldId id="342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920211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viên:Nguyễn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20" y="3027043"/>
            <a:ext cx="23678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144</Words>
  <Application>Microsoft Office PowerPoint</Application>
  <PresentationFormat>On-screen Show (4:3)</PresentationFormat>
  <Paragraphs>47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Techsi.vn</cp:lastModifiedBy>
  <cp:revision>44</cp:revision>
  <dcterms:created xsi:type="dcterms:W3CDTF">2016-02-29T14:46:14Z</dcterms:created>
  <dcterms:modified xsi:type="dcterms:W3CDTF">2023-08-09T04:47:20Z</dcterms:modified>
</cp:coreProperties>
</file>