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61" r:id="rId8"/>
    <p:sldId id="266" r:id="rId9"/>
    <p:sldId id="276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86" r:id="rId18"/>
    <p:sldId id="283" r:id="rId19"/>
    <p:sldId id="284" r:id="rId20"/>
    <p:sldId id="285" r:id="rId21"/>
    <p:sldId id="287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13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4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69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8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7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7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5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92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06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01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42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66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32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77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10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91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20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83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06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1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20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83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2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45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94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8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89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70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91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5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8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16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01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97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80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86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24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46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4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10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63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0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94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84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19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91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29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913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69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16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531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836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0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379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413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13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650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45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501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4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6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0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BE76E-0368-492D-B442-2DF6FE05B84D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0B07-CF25-41AD-93CF-38F18A34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1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3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8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4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EB1BF-A254-4A23-A3F3-91E79976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FC5C-E955-45B8-9FB6-7DE0647945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4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wav"/><Relationship Id="rId7" Type="http://schemas.openxmlformats.org/officeDocument/2006/relationships/image" Target="../media/image14.gif"/><Relationship Id="rId2" Type="http://schemas.microsoft.com/office/2007/relationships/media" Target="../media/media6.wav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35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3.gif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4.gif"/><Relationship Id="rId4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wav"/><Relationship Id="rId7" Type="http://schemas.openxmlformats.org/officeDocument/2006/relationships/image" Target="../media/image15.gif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46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3.gif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5.gif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2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3.gif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wav"/><Relationship Id="rId7" Type="http://schemas.openxmlformats.org/officeDocument/2006/relationships/image" Target="../media/image11.gif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09869" y="193183"/>
            <a:ext cx="77692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PHÒNG GIÁO DỤC VÀ ĐÀO TẠO QUẬN 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TRƯỜNG MẦM </a:t>
            </a:r>
            <a:r>
              <a:rPr lang="en-US" sz="2400" b="1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NON NẮNG MAI</a:t>
            </a:r>
            <a:endParaRPr lang="en-US" sz="24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9427" y="2433725"/>
            <a:ext cx="4370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GIÁO DỤC ÂM NHẠC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2653" y="3262817"/>
            <a:ext cx="8569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NS: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4265" y="5666704"/>
            <a:ext cx="258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7" r="-2304" b="32770"/>
          <a:stretch/>
        </p:blipFill>
        <p:spPr>
          <a:xfrm>
            <a:off x="6194481" y="4892129"/>
            <a:ext cx="1656732" cy="1778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949053-4136-5B99-70CA-F2401CC2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55" y="710872"/>
            <a:ext cx="3582649" cy="20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8"/>
    </mc:Choice>
    <mc:Fallback xmlns="">
      <p:transition spd="slow" advTm="26678"/>
    </mc:Fallback>
  </mc:AlternateContent>
  <p:extLst>
    <p:ext uri="{E180D4A7-C9FB-4DFB-919C-405C955672EB}">
      <p14:showEvtLst xmlns:p14="http://schemas.microsoft.com/office/powerpoint/2010/main">
        <p14:playEvt time="134" objId="2"/>
        <p14:stopEvt time="2667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4302" y="1661240"/>
            <a:ext cx="6173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Trường chúng cháu là trg mầm non bea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7787" y="6102927"/>
            <a:ext cx="609600" cy="609600"/>
          </a:xfrm>
          <a:prstGeom prst="rect">
            <a:avLst/>
          </a:prstGeom>
        </p:spPr>
      </p:pic>
      <p:pic>
        <p:nvPicPr>
          <p:cNvPr id="6" name="S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8187" y="61029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5"/>
    </mc:Choice>
    <mc:Fallback xmlns="">
      <p:transition spd="slow" advTm="1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5"/>
        <p14:stopEvt time="16044" objId="5"/>
        <p14:playEvt time="16333" objId="6"/>
        <p14:stopEvt time="19098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3455" y="1882914"/>
            <a:ext cx="7065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S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7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"/>
    </mc:Choice>
    <mc:Fallback xmlns="">
      <p:transition spd="slow" advTm="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2"/>
        <p14:stopEvt time="3298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1956" y="529552"/>
            <a:ext cx="8349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vi-VN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nốt nhạc thứ hai là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non”</a:t>
            </a:r>
            <a:endParaRPr lang="vi-VN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45" y="2081645"/>
            <a:ext cx="3723409" cy="3723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2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7"/>
    </mc:Choice>
    <mc:Fallback xmlns="">
      <p:transition spd="slow" advTm="1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2391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Kết quả hình ảnh cho hình nền powerpoint nốt nhạ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5" b="25459"/>
          <a:stretch/>
        </p:blipFill>
        <p:spPr bwMode="auto">
          <a:xfrm>
            <a:off x="0" y="24063"/>
            <a:ext cx="12192000" cy="6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73" b="86553" l="64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16" t="48864" r="-196" b="12992"/>
          <a:stretch/>
        </p:blipFill>
        <p:spPr bwMode="auto">
          <a:xfrm>
            <a:off x="8726193" y="32377"/>
            <a:ext cx="2048218" cy="20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" b="44610" l="0" r="3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71" b="56148"/>
          <a:stretch/>
        </p:blipFill>
        <p:spPr bwMode="auto">
          <a:xfrm>
            <a:off x="1417801" y="328181"/>
            <a:ext cx="2436308" cy="259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441" b="90395" l="1500" r="3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369" r="68415" b="10348"/>
          <a:stretch/>
        </p:blipFill>
        <p:spPr bwMode="auto">
          <a:xfrm>
            <a:off x="5431211" y="3225131"/>
            <a:ext cx="2766305" cy="31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433525" y="328181"/>
            <a:ext cx="33249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Nốt nhạc thứ ba</a:t>
            </a:r>
          </a:p>
          <a:p>
            <a:pPr algn="ctr"/>
            <a:r>
              <a:rPr lang="vi-VN" sz="3200" b="1" dirty="0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Bắt đầu</a:t>
            </a:r>
          </a:p>
        </p:txBody>
      </p:sp>
      <p:pic>
        <p:nvPicPr>
          <p:cNvPr id="2" name="S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5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3">
        <p14:prism isContent="1"/>
      </p:transition>
    </mc:Choice>
    <mc:Fallback xmlns="">
      <p:transition spd="slow" advTm="7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6814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338" y="1591967"/>
            <a:ext cx="6173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vui đến trường bea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538" y="6130636"/>
            <a:ext cx="609600" cy="609600"/>
          </a:xfrm>
          <a:prstGeom prst="rect">
            <a:avLst/>
          </a:prstGeom>
        </p:spPr>
      </p:pic>
      <p:pic>
        <p:nvPicPr>
          <p:cNvPr id="3" name="S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963" y="61306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3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4"/>
    </mc:Choice>
    <mc:Fallback xmlns="">
      <p:transition spd="slow" advTm="3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5"/>
        <p14:stopEvt time="26697" objId="5"/>
        <p14:playEvt time="27132" objId="3"/>
        <p14:stopEvt time="3003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982" y="1688950"/>
            <a:ext cx="7065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S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8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8"/>
    </mc:Choice>
    <mc:Fallback xmlns="">
      <p:transition spd="slow" advTm="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0" objId="2"/>
        <p14:stopEvt time="328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265" y="972899"/>
            <a:ext cx="7331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vi-VN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nốt nhạc thứ 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vi-VN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là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3200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36" y="2601012"/>
            <a:ext cx="3429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3"/>
    </mc:Choice>
    <mc:Fallback xmlns="">
      <p:transition spd="slow" advTm="1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69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0968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9" y="4735657"/>
            <a:ext cx="2308514" cy="2308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66" y="3803940"/>
            <a:ext cx="2152649" cy="21526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6" y="3406163"/>
            <a:ext cx="2159900" cy="215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6516" y="1523993"/>
            <a:ext cx="7904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Chào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tạm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Hẹn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gặp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tiếp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</a:p>
        </p:txBody>
      </p:sp>
      <p:pic>
        <p:nvPicPr>
          <p:cNvPr id="13" name="S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564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49321"/>
      </p:ext>
    </p:extLst>
  </p:cSld>
  <p:clrMapOvr>
    <a:masterClrMapping/>
  </p:clrMapOvr>
  <p:transition spd="slow" advTm="161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8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13"/>
        <p14:stopEvt time="15923" objId="1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6110" y="651164"/>
            <a:ext cx="7024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Do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4655" y="2396836"/>
            <a:ext cx="5051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3131127"/>
            <a:ext cx="3635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Sỹ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712839"/>
      </p:ext>
    </p:extLst>
  </p:cSld>
  <p:clrMapOvr>
    <a:masterClrMapping/>
  </p:clrMapOvr>
  <p:transition spd="med" advTm="1512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  <p:extLst>
    <p:ext uri="{E180D4A7-C9FB-4DFB-919C-405C955672EB}">
      <p14:showEvtLst xmlns:p14="http://schemas.microsoft.com/office/powerpoint/2010/main">
        <p14:playEvt time="1" objId="9"/>
        <p14:stopEvt time="14189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9054" y="609599"/>
            <a:ext cx="554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145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"/>
    </mc:Choice>
    <mc:Fallback xmlns="">
      <p:transition spd="slow" advTm="4315"/>
    </mc:Fallback>
  </mc:AlternateContent>
  <p:extLst>
    <p:ext uri="{E180D4A7-C9FB-4DFB-919C-405C955672EB}">
      <p14:showEvtLst xmlns:p14="http://schemas.microsoft.com/office/powerpoint/2010/main">
        <p14:playEvt time="0" objId="2"/>
        <p14:stopEvt time="4313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0265" y="967420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Trò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chơi 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Bé</a:t>
            </a:r>
            <a:r>
              <a:rPr kumimoji="0" lang="en-US" sz="5400" b="1" i="0" u="none" strike="noStrike" kern="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đoán</a:t>
            </a:r>
            <a:r>
              <a:rPr kumimoji="0" lang="en-US" sz="5400" b="1" i="0" u="none" strike="noStrike" kern="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thật</a:t>
            </a:r>
            <a:r>
              <a:rPr kumimoji="0" lang="en-US" sz="5400" b="1" i="0" u="none" strike="noStrike" kern="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tài</a:t>
            </a:r>
            <a:endParaRPr kumimoji="0" lang="en-US" sz="5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3507" y="2836216"/>
            <a:ext cx="9993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vi-VN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mỗi nốt nhạc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vi-VN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nốt nhạc đó là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gì?</a:t>
            </a:r>
            <a:endParaRPr lang="en-US" sz="24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5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765">
        <p:dissolve/>
      </p:transition>
    </mc:Choice>
    <mc:Fallback xmlns="">
      <p:transition spd="slow" advTm="2876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349"/>
                                  </p:iterate>
                                  <p:childTnLst>
                                    <p:set>
                                      <p:cBhvr override="childStyl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  <p:extLst>
    <p:ext uri="{E180D4A7-C9FB-4DFB-919C-405C955672EB}">
      <p14:showEvtLst xmlns:p14="http://schemas.microsoft.com/office/powerpoint/2010/main">
        <p14:playEvt time="24" objId="3"/>
        <p14:stopEvt time="28765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Kết quả hình ảnh cho hình nền powerpoint nốt nhạ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5" b="25459"/>
          <a:stretch/>
        </p:blipFill>
        <p:spPr bwMode="auto">
          <a:xfrm>
            <a:off x="0" y="24063"/>
            <a:ext cx="12192000" cy="6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73" b="86553" l="64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16" t="48864" r="-196" b="12992"/>
          <a:stretch/>
        </p:blipFill>
        <p:spPr bwMode="auto">
          <a:xfrm>
            <a:off x="8740792" y="153387"/>
            <a:ext cx="2048218" cy="20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" b="44610" l="0" r="3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71" b="56148"/>
          <a:stretch/>
        </p:blipFill>
        <p:spPr bwMode="auto">
          <a:xfrm>
            <a:off x="1765698" y="517944"/>
            <a:ext cx="2436308" cy="259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441" b="90395" l="1500" r="3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369" r="68415" b="10348"/>
          <a:stretch/>
        </p:blipFill>
        <p:spPr bwMode="auto">
          <a:xfrm>
            <a:off x="5812646" y="3298928"/>
            <a:ext cx="2928146" cy="332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6049" y="153387"/>
            <a:ext cx="36199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Nốt nhạc đầu tiên</a:t>
            </a:r>
          </a:p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Bắt đầu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8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922">
        <p14:switch dir="r"/>
      </p:transition>
    </mc:Choice>
    <mc:Fallback xmlns="">
      <p:transition spd="slow" advTm="5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41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2229" y="1661240"/>
            <a:ext cx="4889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em đi mẫu giáo bea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3" name="S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28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7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8"/>
    </mc:Choice>
    <mc:Fallback xmlns="">
      <p:transition spd="slow" advTm="1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" objId="7"/>
        <p14:stopEvt time="13924" objId="7"/>
        <p14:playEvt time="14620" objId="3"/>
        <p14:stopEvt time="17358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2630" y="2741895"/>
            <a:ext cx="6509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S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"/>
    </mc:Choice>
    <mc:Fallback xmlns="">
      <p:transition spd="slow" advTm="3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2"/>
        <p14:stopEvt time="341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Kết quả hình ảnh cho hình nền powerpoint nốt nhạ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5" b="25459"/>
          <a:stretch/>
        </p:blipFill>
        <p:spPr bwMode="auto">
          <a:xfrm>
            <a:off x="0" y="24063"/>
            <a:ext cx="12192000" cy="6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" b="44610" l="0" r="3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71" b="56148"/>
          <a:stretch/>
        </p:blipFill>
        <p:spPr bwMode="auto">
          <a:xfrm>
            <a:off x="1677656" y="1263565"/>
            <a:ext cx="4629042" cy="49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1893" y="105205"/>
            <a:ext cx="68682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nốt nhạc đầu tiên là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3200" b="1" dirty="0">
              <a:ln w="0"/>
              <a:solidFill>
                <a:srgbClr val="0000CC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49" y="1617517"/>
            <a:ext cx="4061406" cy="4700155"/>
          </a:xfrm>
          <a:prstGeom prst="rect">
            <a:avLst/>
          </a:prstGeom>
        </p:spPr>
      </p:pic>
      <p:pic>
        <p:nvPicPr>
          <p:cNvPr id="2" name="S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75473" y="61874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2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3"/>
    </mc:Choice>
    <mc:Fallback xmlns="">
      <p:transition spd="slow" advTm="1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1190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Kết quả hình ảnh cho hình nền powerpoint nốt nhạ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5" b="25459"/>
          <a:stretch/>
        </p:blipFill>
        <p:spPr bwMode="auto">
          <a:xfrm>
            <a:off x="0" y="24063"/>
            <a:ext cx="12192000" cy="6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73" b="86553" l="64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16" t="48864" r="-196" b="12992"/>
          <a:stretch/>
        </p:blipFill>
        <p:spPr bwMode="auto">
          <a:xfrm>
            <a:off x="9028462" y="585097"/>
            <a:ext cx="2048218" cy="20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" b="44610" l="0" r="3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71" b="56148"/>
          <a:stretch/>
        </p:blipFill>
        <p:spPr bwMode="auto">
          <a:xfrm>
            <a:off x="1574860" y="404566"/>
            <a:ext cx="2436308" cy="259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ết quả hình ảnh cho nốt nhạc đẹ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441" b="90395" l="1500" r="3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369" r="68415" b="10348"/>
          <a:stretch/>
        </p:blipFill>
        <p:spPr bwMode="auto">
          <a:xfrm>
            <a:off x="5363468" y="2996049"/>
            <a:ext cx="2886560" cy="327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4380" y="193777"/>
            <a:ext cx="34387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Nốt nhạc thứ hai</a:t>
            </a:r>
          </a:p>
          <a:p>
            <a:pPr algn="ctr"/>
            <a:r>
              <a:rPr lang="vi-VN" sz="3200" b="1" dirty="0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Bắt đầu</a:t>
            </a:r>
          </a:p>
        </p:txBody>
      </p:sp>
      <p:pic>
        <p:nvPicPr>
          <p:cNvPr id="2" name="S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61444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959012"/>
      </p:ext>
    </p:extLst>
  </p:cSld>
  <p:clrMapOvr>
    <a:masterClrMapping/>
  </p:clrMapOvr>
  <p:transition spd="slow" advTm="532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04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2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272</Words>
  <Application>Microsoft Office PowerPoint</Application>
  <PresentationFormat>Widescreen</PresentationFormat>
  <Paragraphs>33</Paragraphs>
  <Slides>17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tang huy phuong</dc:creator>
  <cp:lastModifiedBy>Lan Anh Nguyễn</cp:lastModifiedBy>
  <cp:revision>49</cp:revision>
  <dcterms:created xsi:type="dcterms:W3CDTF">2021-09-05T16:23:31Z</dcterms:created>
  <dcterms:modified xsi:type="dcterms:W3CDTF">2023-08-08T14:52:09Z</dcterms:modified>
</cp:coreProperties>
</file>