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2" r:id="rId3"/>
    <p:sldId id="263" r:id="rId4"/>
    <p:sldId id="262" r:id="rId5"/>
    <p:sldId id="278" r:id="rId6"/>
    <p:sldId id="298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12B4-87E9-44CC-AAAB-3D9EBE2F9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9493D-F469-4870-9112-1D669E968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2E963-4D96-4685-B1BA-6A444315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63B-F50F-45D1-BB54-576FA5DEFC3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177B6-C431-412F-B3E3-F44B223B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699-B94B-4CB7-BA4D-C5C45629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44D-BD71-48B6-880C-5D17971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C7DF-DD77-4055-97F6-BE7C78A1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5C9E5-1D37-4E45-84D6-BB1FD0614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ED6AD-D7E1-459B-B015-E3518F10C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63B-F50F-45D1-BB54-576FA5DEFC3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18A66-1EC6-43D1-A0F5-BAF1D95E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50A6F-4D6C-4000-A636-3B69E45E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44D-BD71-48B6-880C-5D17971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0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F9A31D-DEBC-47AF-AA4D-4ED137139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EF12D-4CEF-4DBA-996E-DD929564D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E453D-97C9-4607-AD52-2EC0DD89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63B-F50F-45D1-BB54-576FA5DEFC3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4C442-132F-4671-BED9-EF9F7090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749E7-6790-43AF-B5F0-6F19137C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44D-BD71-48B6-880C-5D17971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763F-54AF-422E-A77D-2D4509D6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18FBD-9914-4709-8CE4-51664FF4C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6D1DC-3857-4275-A25E-91B080FC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63B-F50F-45D1-BB54-576FA5DEFC3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D20AC-991C-49E3-8CA6-1A10E689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B2386-87ED-48EE-9DBB-19519A7D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44D-BD71-48B6-880C-5D17971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6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8E4BA-DC6A-44B3-B386-86A4B8E4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219B6-FC05-4130-AC1C-698D35AFD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7E18E-38A6-4719-BD9C-059476C3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63B-F50F-45D1-BB54-576FA5DEFC3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602FE-3C11-4103-B1BA-9D6BDF84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05571-1B88-4154-A1BB-6777E749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44D-BD71-48B6-880C-5D17971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6DE0-8171-4322-A789-322302C0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A2DD9-3265-4890-A406-0A4DF519E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DDDF7-1402-4688-9974-F6BDCE16D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775D4-E0E9-4865-BF12-A6873962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63B-F50F-45D1-BB54-576FA5DEFC3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BDF44-E4FD-40D1-90DE-BE31BE02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B5E43-5F58-4FDE-80AB-D6B64A20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44D-BD71-48B6-880C-5D17971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1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EA6F-60E9-4B4C-86AD-14E71A0B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ED4A0-D8BF-4180-8178-25645E473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B5875-E865-4A79-9E7F-7B7E7A452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3AE87-CC9F-4184-AD14-CF734BD43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BB0967-EB5C-4776-886D-66F528356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13179-C848-4C38-840E-D5398EAB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63B-F50F-45D1-BB54-576FA5DEFC3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F7DF7-9023-4528-91FF-247CBCE8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D30D4-7291-418E-8924-0FB4C2EB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44D-BD71-48B6-880C-5D17971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1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9CB0-B2F8-4B46-B5A4-48908483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B0098-745A-4C86-BE2C-ED8EFCD8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63B-F50F-45D1-BB54-576FA5DEFC3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E8131-EC09-44DF-B214-49274B51A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24AC7-30F5-4F81-8F07-7DFBD21B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44D-BD71-48B6-880C-5D17971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8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02C6C-822E-41DA-A275-09B8CD86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63B-F50F-45D1-BB54-576FA5DEFC3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263F74-36E3-4277-B870-C44E6178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4932C-295D-4C4D-8DF6-B953A80C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44D-BD71-48B6-880C-5D17971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3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E10F-5059-41AC-BD28-3230052E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FE30C-37ED-4D5E-A0AE-C63B8D8A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EC2BA-4603-4076-BDF6-B23A06DFF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C0548-D2B4-4A17-A872-848F82C6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63B-F50F-45D1-BB54-576FA5DEFC3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24958-6040-412A-B93D-B46EC75B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6BFA7-CF82-4690-AEA2-F92F0907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44D-BD71-48B6-880C-5D17971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6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9C07-CA73-4EF3-83F6-263791C0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C9C7F-6FC8-4135-909F-966607382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1DB90-0855-4D39-8312-C62D7138F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6E12E-528D-4955-B037-CB3DF6FF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63B-F50F-45D1-BB54-576FA5DEFC3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23C75-3E5C-4FBB-B5AE-70B1B2C1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25A8C-2E4D-4BA1-A12B-048D5B7B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44D-BD71-48B6-880C-5D17971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2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D8469-16B4-4B61-B989-51D3302A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9178-B7E2-4D3A-82D6-17A8F5AD2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6EB2F-0A77-4D10-9CA9-86F01AEC0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F63B-F50F-45D1-BB54-576FA5DEFC3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38EA7-38DF-492B-9B0B-17B7CFA69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BB5AC-D6BB-4C55-9F5D-FF2CBF4F8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6144D-BD71-48B6-880C-5D179716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4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97AB24-8DCD-438F-8F15-B34348D95985}"/>
              </a:ext>
            </a:extLst>
          </p:cNvPr>
          <p:cNvSpPr/>
          <p:nvPr/>
        </p:nvSpPr>
        <p:spPr>
          <a:xfrm>
            <a:off x="6003628" y="2967335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BB4A07-1F2D-46C1-BA32-D78360D25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77FAF-D06F-4701-A35E-5D73D8DB1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49" y="175736"/>
            <a:ext cx="59817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PHÒNG GIÁO DỤC VÀ ĐÀO TẠO QUẬN LONG BIÊN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 MẦM NON NẮNG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MAI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6732A91-8375-4735-908D-9E90F92711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32" y="0"/>
            <a:ext cx="1578728" cy="16261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35549A1-2D03-4CC5-9097-0A7865908C17}"/>
              </a:ext>
            </a:extLst>
          </p:cNvPr>
          <p:cNvSpPr/>
          <p:nvPr/>
        </p:nvSpPr>
        <p:spPr>
          <a:xfrm>
            <a:off x="3007782" y="2342756"/>
            <a:ext cx="61764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44546A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40DF10-00C6-41E5-B8B5-D42F0BC4998D}"/>
              </a:ext>
            </a:extLst>
          </p:cNvPr>
          <p:cNvSpPr/>
          <p:nvPr/>
        </p:nvSpPr>
        <p:spPr>
          <a:xfrm>
            <a:off x="3013611" y="3048837"/>
            <a:ext cx="61647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TÀI: TÔ MÀU ĐỒ CHƠI CỦA BÉ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D84B69-F597-4CA8-A2C2-C7A1BA42A553}"/>
              </a:ext>
            </a:extLst>
          </p:cNvPr>
          <p:cNvSpPr txBox="1"/>
          <p:nvPr/>
        </p:nvSpPr>
        <p:spPr>
          <a:xfrm>
            <a:off x="4123767" y="4017333"/>
            <a:ext cx="394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24- 36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EB8D0D-A145-406D-AC53-BFBF371C6197}"/>
              </a:ext>
            </a:extLst>
          </p:cNvPr>
          <p:cNvSpPr txBox="1"/>
          <p:nvPr/>
        </p:nvSpPr>
        <p:spPr>
          <a:xfrm>
            <a:off x="4123767" y="4520252"/>
            <a:ext cx="437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Nguyễn Thị Thanh Vân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18" y="805465"/>
            <a:ext cx="1456040" cy="1454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54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2939">
        <p14:ripple/>
      </p:transition>
    </mc:Choice>
    <mc:Fallback xmlns="">
      <p:transition spd="slow" advTm="229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E2272-1606-4C6C-A4CD-2B166D0EC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96983F-0D30-4373-90E2-F28453A61DBD}"/>
              </a:ext>
            </a:extLst>
          </p:cNvPr>
          <p:cNvSpPr txBox="1"/>
          <p:nvPr/>
        </p:nvSpPr>
        <p:spPr>
          <a:xfrm>
            <a:off x="2706741" y="1495971"/>
            <a:ext cx="725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BD6548-19A8-4EFB-8028-EBEB05DDA767}"/>
              </a:ext>
            </a:extLst>
          </p:cNvPr>
          <p:cNvSpPr txBox="1"/>
          <p:nvPr/>
        </p:nvSpPr>
        <p:spPr>
          <a:xfrm>
            <a:off x="5638800" y="27085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03024-183C-4B1D-95BB-0FADD0C0D605}"/>
              </a:ext>
            </a:extLst>
          </p:cNvPr>
          <p:cNvSpPr txBox="1"/>
          <p:nvPr/>
        </p:nvSpPr>
        <p:spPr>
          <a:xfrm>
            <a:off x="1836056" y="2782668"/>
            <a:ext cx="899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4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76"/>
    </mc:Choice>
    <mc:Fallback xmlns="">
      <p:transition spd="slow" advTm="27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69E32B-BA50-430B-B755-1C4E0FF72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AA90C9-18CE-405A-91F1-B065C4A9D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441" y="733425"/>
            <a:ext cx="9109459" cy="5391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C33084-6FA6-426F-ADA5-3321AC2987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 b="9091"/>
          <a:stretch/>
        </p:blipFill>
        <p:spPr>
          <a:xfrm>
            <a:off x="7768841" y="733425"/>
            <a:ext cx="2861059" cy="2038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8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5932">
        <p15:prstTrans prst="curtains"/>
      </p:transition>
    </mc:Choice>
    <mc:Fallback xmlns="">
      <p:transition spd="slow" advTm="359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ED6CD6-468F-4D28-9F51-A6779AEC7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BC995F-FD29-4B7C-A8C0-62CF95F433EE}"/>
              </a:ext>
            </a:extLst>
          </p:cNvPr>
          <p:cNvSpPr txBox="1"/>
          <p:nvPr/>
        </p:nvSpPr>
        <p:spPr>
          <a:xfrm>
            <a:off x="3553573" y="826444"/>
            <a:ext cx="58121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BCED6-78BB-45FA-B6A1-2E68E0C56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196"/>
            <a:ext cx="12192000" cy="4548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52996E-F42C-4F85-91B2-A7B5664D9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039" y="2637177"/>
            <a:ext cx="4239057" cy="2943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646876-9DC0-45E8-854C-6FE9128FAC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7937"/>
          <a:stretch/>
        </p:blipFill>
        <p:spPr>
          <a:xfrm>
            <a:off x="1288906" y="2697080"/>
            <a:ext cx="4239057" cy="2943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00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210">
        <p:split orient="vert"/>
      </p:transition>
    </mc:Choice>
    <mc:Fallback xmlns="">
      <p:transition spd="slow" advTm="921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180FD5-895D-4A7D-8AC1-DDF437C56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B9AB87-C026-4820-BF46-F6C9108E631C}"/>
              </a:ext>
            </a:extLst>
          </p:cNvPr>
          <p:cNvSpPr txBox="1"/>
          <p:nvPr/>
        </p:nvSpPr>
        <p:spPr>
          <a:xfrm>
            <a:off x="3650555" y="812589"/>
            <a:ext cx="58121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2D8C80-E185-4CFE-A48A-62C33E7600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1194" b="4792"/>
          <a:stretch/>
        </p:blipFill>
        <p:spPr>
          <a:xfrm>
            <a:off x="2076450" y="2541722"/>
            <a:ext cx="3384534" cy="4090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95A31F-4779-4856-B48C-B80BC0189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18" y="2515337"/>
            <a:ext cx="3561473" cy="4090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25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34">
        <p:split orient="vert"/>
      </p:transition>
    </mc:Choice>
    <mc:Fallback xmlns="">
      <p:transition spd="slow" advTm="1803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C844C8-6BA6-4790-9090-BACC836D8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Picture 8" descr="Màn hình tivi bị nóng – Nguyên nhân và cách khắc phục">
            <a:extLst>
              <a:ext uri="{FF2B5EF4-FFF2-40B4-BE49-F238E27FC236}">
                <a16:creationId xmlns:a16="http://schemas.microsoft.com/office/drawing/2014/main" id="{4B40E22F-E7A6-4517-963F-A9D2E1C3D33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59" y="975946"/>
            <a:ext cx="8553157" cy="544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C38CB-8193-40AA-8EE0-D5173BD43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914" y="1123949"/>
            <a:ext cx="8323036" cy="465339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77"/>
    </mc:Choice>
    <mc:Fallback xmlns="">
      <p:transition spd="slow" advTm="47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F3DCD-5A08-4FF4-9472-7B3A3300824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3E88F0-D404-4B36-B706-15DE98655BD5}"/>
              </a:ext>
            </a:extLst>
          </p:cNvPr>
          <p:cNvSpPr txBox="1"/>
          <p:nvPr/>
        </p:nvSpPr>
        <p:spPr>
          <a:xfrm>
            <a:off x="1581375" y="1674673"/>
            <a:ext cx="98848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</a:rPr>
              <a:t>XIN CHÀO </a:t>
            </a:r>
          </a:p>
          <a:p>
            <a:pPr algn="ctr"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</a:rPr>
              <a:t>VÀ HẸN GẶP LẠI CÁC CON!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2FA5AC6-84A6-4AFD-8F16-C218E8CF2E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3" y="2169973"/>
            <a:ext cx="1376362" cy="1376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95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783">
        <p14:ripple/>
      </p:transition>
    </mc:Choice>
    <mc:Fallback xmlns="">
      <p:transition spd="slow" advTm="107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6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87</Words>
  <Application>Microsoft Office PowerPoint</Application>
  <PresentationFormat>Widescreen</PresentationFormat>
  <Paragraphs>11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.VnAvantH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(222001074) - NGUYỄN THU HUYỀN</cp:lastModifiedBy>
  <cp:revision>59</cp:revision>
  <dcterms:created xsi:type="dcterms:W3CDTF">2021-09-22T02:04:17Z</dcterms:created>
  <dcterms:modified xsi:type="dcterms:W3CDTF">2023-08-08T15:21:30Z</dcterms:modified>
</cp:coreProperties>
</file>