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144000" cy="6858000"/>
  <p:embeddedFontLst>
    <p:embeddedFont>
      <p:font typeface="Arial" panose="020B0604020202020204" pitchFamily="3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54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5844" y="1621917"/>
            <a:ext cx="2059305" cy="453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5844" y="2051761"/>
            <a:ext cx="7042784" cy="3684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9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28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28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1427" y="791463"/>
            <a:ext cx="3969639" cy="19985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054" y="276225"/>
            <a:ext cx="831183" cy="62865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28012" y="16446"/>
            <a:ext cx="861028" cy="651281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7653" y="717688"/>
            <a:ext cx="351692" cy="38265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0053" y="5137287"/>
            <a:ext cx="351692" cy="3826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82254" y="4222887"/>
            <a:ext cx="351692" cy="38265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25054" y="1936887"/>
            <a:ext cx="351692" cy="38265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603375" y="2523348"/>
            <a:ext cx="7051675" cy="49346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92275">
              <a:lnSpc>
                <a:spcPct val="1501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Hát + VĐ: Sắp đến Tết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rồi.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Nghe</a:t>
            </a:r>
            <a:r>
              <a:rPr sz="32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hát:</a:t>
            </a:r>
            <a:r>
              <a:rPr sz="32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Ngày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 Tết</a:t>
            </a:r>
            <a:r>
              <a:rPr sz="32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15" dirty="0">
                <a:solidFill>
                  <a:srgbClr val="0000FF"/>
                </a:solidFill>
                <a:latin typeface="Arial"/>
                <a:cs typeface="Arial"/>
              </a:rPr>
              <a:t>quê</a:t>
            </a:r>
            <a:r>
              <a:rPr sz="3200" b="1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em.</a:t>
            </a:r>
            <a:endParaRPr sz="3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920"/>
              </a:spcBef>
            </a:pPr>
            <a:r>
              <a:rPr sz="3200" b="1" spc="-65" dirty="0">
                <a:solidFill>
                  <a:srgbClr val="0000FF"/>
                </a:solidFill>
                <a:latin typeface="Arial"/>
                <a:cs typeface="Arial"/>
              </a:rPr>
              <a:t>Trò</a:t>
            </a:r>
            <a:r>
              <a:rPr sz="32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chơi:</a:t>
            </a:r>
            <a:r>
              <a:rPr sz="32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Xem</a:t>
            </a:r>
            <a:r>
              <a:rPr sz="3200" b="1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hình</a:t>
            </a:r>
            <a:r>
              <a:rPr sz="32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ảnh</a:t>
            </a:r>
            <a:r>
              <a:rPr sz="32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đoán</a:t>
            </a:r>
            <a:r>
              <a:rPr sz="32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tên</a:t>
            </a:r>
            <a:r>
              <a:rPr sz="32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bài </a:t>
            </a:r>
            <a:r>
              <a:rPr sz="3200" b="1" spc="-8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hát</a:t>
            </a:r>
            <a:r>
              <a:rPr sz="3200" spc="-10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  <a:p>
            <a:pPr marL="12700" marR="1673860">
              <a:lnSpc>
                <a:spcPct val="150100"/>
              </a:lnSpc>
            </a:pPr>
            <a:r>
              <a:rPr sz="3200" b="1" spc="-15" dirty="0">
                <a:solidFill>
                  <a:srgbClr val="0000FF"/>
                </a:solidFill>
                <a:latin typeface="Arial"/>
                <a:cs typeface="Arial"/>
              </a:rPr>
              <a:t>Lứa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 tuổi:</a:t>
            </a:r>
            <a:r>
              <a:rPr sz="32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Mẫu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 giáo</a:t>
            </a:r>
            <a:r>
              <a:rPr sz="32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nhỡ.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Người</a:t>
            </a:r>
            <a:r>
              <a:rPr sz="32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0000FF"/>
                </a:solidFill>
                <a:latin typeface="Arial"/>
                <a:cs typeface="Arial"/>
              </a:rPr>
              <a:t>dạy:</a:t>
            </a:r>
            <a:r>
              <a:rPr sz="3200" b="1" spc="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200" b="1" spc="-10" dirty="0" err="1" smtClean="0">
                <a:solidFill>
                  <a:srgbClr val="0000FF"/>
                </a:solidFill>
                <a:latin typeface="Arial"/>
                <a:cs typeface="Arial"/>
              </a:rPr>
              <a:t>Nguyễn</a:t>
            </a:r>
            <a:r>
              <a:rPr lang="en-US" sz="3200" b="1" spc="-1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200" b="1" spc="-10" dirty="0" err="1" smtClean="0">
                <a:solidFill>
                  <a:srgbClr val="0000FF"/>
                </a:solidFill>
                <a:latin typeface="Arial"/>
                <a:cs typeface="Arial"/>
              </a:rPr>
              <a:t>Thị</a:t>
            </a:r>
            <a:r>
              <a:rPr lang="en-US" sz="3200" b="1" spc="-1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200" b="1" spc="-10" dirty="0" err="1" smtClean="0">
                <a:solidFill>
                  <a:srgbClr val="0000FF"/>
                </a:solidFill>
                <a:latin typeface="Arial"/>
                <a:cs typeface="Arial"/>
              </a:rPr>
              <a:t>Vân</a:t>
            </a:r>
            <a:r>
              <a:rPr lang="en-US" sz="3200" b="1" spc="-1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200" b="1" spc="-10" dirty="0" err="1" smtClean="0">
                <a:solidFill>
                  <a:srgbClr val="0000FF"/>
                </a:solidFill>
                <a:latin typeface="Arial"/>
                <a:cs typeface="Arial"/>
              </a:rPr>
              <a:t>Anh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4800" y="4989576"/>
            <a:ext cx="1522476" cy="186842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5714999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4572000" y="0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57712" y="0"/>
              <a:ext cx="4586605" cy="3443604"/>
            </a:xfrm>
            <a:custGeom>
              <a:avLst/>
              <a:gdLst/>
              <a:ahLst/>
              <a:cxnLst/>
              <a:rect l="l" t="t" r="r" b="b"/>
              <a:pathLst>
                <a:path w="4586605" h="3443604">
                  <a:moveTo>
                    <a:pt x="4586275" y="0"/>
                  </a:moveTo>
                  <a:lnTo>
                    <a:pt x="4572000" y="0"/>
                  </a:lnTo>
                  <a:lnTo>
                    <a:pt x="4572000" y="14287"/>
                  </a:lnTo>
                  <a:lnTo>
                    <a:pt x="4572000" y="3414712"/>
                  </a:lnTo>
                  <a:lnTo>
                    <a:pt x="28575" y="3414712"/>
                  </a:lnTo>
                  <a:lnTo>
                    <a:pt x="28575" y="14287"/>
                  </a:lnTo>
                  <a:lnTo>
                    <a:pt x="4572000" y="14287"/>
                  </a:lnTo>
                  <a:lnTo>
                    <a:pt x="4572000" y="0"/>
                  </a:lnTo>
                  <a:lnTo>
                    <a:pt x="28575" y="0"/>
                  </a:lnTo>
                  <a:lnTo>
                    <a:pt x="63" y="0"/>
                  </a:lnTo>
                  <a:lnTo>
                    <a:pt x="0" y="3443224"/>
                  </a:lnTo>
                  <a:lnTo>
                    <a:pt x="28575" y="3443224"/>
                  </a:lnTo>
                  <a:lnTo>
                    <a:pt x="28575" y="3427412"/>
                  </a:lnTo>
                  <a:lnTo>
                    <a:pt x="4572000" y="3427412"/>
                  </a:lnTo>
                  <a:lnTo>
                    <a:pt x="4572000" y="3443224"/>
                  </a:lnTo>
                  <a:lnTo>
                    <a:pt x="4586275" y="3443224"/>
                  </a:lnTo>
                  <a:lnTo>
                    <a:pt x="4586275" y="3427412"/>
                  </a:lnTo>
                  <a:lnTo>
                    <a:pt x="4586275" y="3414712"/>
                  </a:lnTo>
                  <a:lnTo>
                    <a:pt x="4586275" y="14287"/>
                  </a:lnTo>
                  <a:lnTo>
                    <a:pt x="45862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429000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3414648"/>
              <a:ext cx="4586605" cy="3443604"/>
            </a:xfrm>
            <a:custGeom>
              <a:avLst/>
              <a:gdLst/>
              <a:ahLst/>
              <a:cxnLst/>
              <a:rect l="l" t="t" r="r" b="b"/>
              <a:pathLst>
                <a:path w="4586605" h="3443604">
                  <a:moveTo>
                    <a:pt x="4586224" y="63"/>
                  </a:moveTo>
                  <a:lnTo>
                    <a:pt x="4570476" y="63"/>
                  </a:lnTo>
                  <a:lnTo>
                    <a:pt x="4557712" y="0"/>
                  </a:lnTo>
                  <a:lnTo>
                    <a:pt x="4557712" y="28638"/>
                  </a:lnTo>
                  <a:lnTo>
                    <a:pt x="4557712" y="3429063"/>
                  </a:lnTo>
                  <a:lnTo>
                    <a:pt x="14287" y="3429063"/>
                  </a:lnTo>
                  <a:lnTo>
                    <a:pt x="14287" y="28638"/>
                  </a:lnTo>
                  <a:lnTo>
                    <a:pt x="4557712" y="28638"/>
                  </a:lnTo>
                  <a:lnTo>
                    <a:pt x="4557712" y="63"/>
                  </a:lnTo>
                  <a:lnTo>
                    <a:pt x="14287" y="63"/>
                  </a:lnTo>
                  <a:lnTo>
                    <a:pt x="0" y="0"/>
                  </a:lnTo>
                  <a:lnTo>
                    <a:pt x="0" y="28638"/>
                  </a:lnTo>
                  <a:lnTo>
                    <a:pt x="0" y="3429063"/>
                  </a:lnTo>
                  <a:lnTo>
                    <a:pt x="0" y="3443351"/>
                  </a:lnTo>
                  <a:lnTo>
                    <a:pt x="14287" y="3443351"/>
                  </a:lnTo>
                  <a:lnTo>
                    <a:pt x="4557712" y="3443351"/>
                  </a:lnTo>
                  <a:lnTo>
                    <a:pt x="4570476" y="3443351"/>
                  </a:lnTo>
                  <a:lnTo>
                    <a:pt x="4586224" y="3443351"/>
                  </a:lnTo>
                  <a:lnTo>
                    <a:pt x="4586224" y="3429063"/>
                  </a:lnTo>
                  <a:lnTo>
                    <a:pt x="4570476" y="3429063"/>
                  </a:lnTo>
                  <a:lnTo>
                    <a:pt x="4570476" y="28638"/>
                  </a:lnTo>
                  <a:lnTo>
                    <a:pt x="4586224" y="28638"/>
                  </a:lnTo>
                  <a:lnTo>
                    <a:pt x="4586224" y="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0476" y="3427412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56125" y="3413125"/>
              <a:ext cx="4587875" cy="3444875"/>
            </a:xfrm>
            <a:custGeom>
              <a:avLst/>
              <a:gdLst/>
              <a:ahLst/>
              <a:cxnLst/>
              <a:rect l="l" t="t" r="r" b="b"/>
              <a:pathLst>
                <a:path w="4587875" h="3444875">
                  <a:moveTo>
                    <a:pt x="4587862" y="0"/>
                  </a:moveTo>
                  <a:lnTo>
                    <a:pt x="4572063" y="0"/>
                  </a:lnTo>
                  <a:lnTo>
                    <a:pt x="4572063" y="28638"/>
                  </a:lnTo>
                  <a:lnTo>
                    <a:pt x="4572063" y="3429000"/>
                  </a:lnTo>
                  <a:lnTo>
                    <a:pt x="28638" y="3429000"/>
                  </a:lnTo>
                  <a:lnTo>
                    <a:pt x="28638" y="28638"/>
                  </a:lnTo>
                  <a:lnTo>
                    <a:pt x="4572063" y="28638"/>
                  </a:lnTo>
                  <a:lnTo>
                    <a:pt x="4572063" y="63"/>
                  </a:lnTo>
                  <a:lnTo>
                    <a:pt x="28638" y="63"/>
                  </a:lnTo>
                  <a:lnTo>
                    <a:pt x="63" y="0"/>
                  </a:lnTo>
                  <a:lnTo>
                    <a:pt x="0" y="28638"/>
                  </a:lnTo>
                  <a:lnTo>
                    <a:pt x="63" y="3429000"/>
                  </a:lnTo>
                  <a:lnTo>
                    <a:pt x="0" y="3444875"/>
                  </a:lnTo>
                  <a:lnTo>
                    <a:pt x="28638" y="3444875"/>
                  </a:lnTo>
                  <a:lnTo>
                    <a:pt x="4572063" y="3444875"/>
                  </a:lnTo>
                  <a:lnTo>
                    <a:pt x="4587862" y="3444875"/>
                  </a:lnTo>
                  <a:lnTo>
                    <a:pt x="4587862" y="3429000"/>
                  </a:lnTo>
                  <a:lnTo>
                    <a:pt x="4587862" y="28638"/>
                  </a:lnTo>
                  <a:lnTo>
                    <a:pt x="4587862" y="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228600"/>
            <a:ext cx="8305800" cy="6438900"/>
            <a:chOff x="381000" y="228600"/>
            <a:chExt cx="8305800" cy="6438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228600"/>
              <a:ext cx="8305800" cy="6438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5334000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413125"/>
            <a:ext cx="9144000" cy="3444875"/>
            <a:chOff x="0" y="3413125"/>
            <a:chExt cx="9144000" cy="3444875"/>
          </a:xfrm>
        </p:grpSpPr>
        <p:sp>
          <p:nvSpPr>
            <p:cNvPr id="3" name="object 3"/>
            <p:cNvSpPr/>
            <p:nvPr/>
          </p:nvSpPr>
          <p:spPr>
            <a:xfrm>
              <a:off x="0" y="3428999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414648"/>
              <a:ext cx="4586605" cy="3443604"/>
            </a:xfrm>
            <a:custGeom>
              <a:avLst/>
              <a:gdLst/>
              <a:ahLst/>
              <a:cxnLst/>
              <a:rect l="l" t="t" r="r" b="b"/>
              <a:pathLst>
                <a:path w="4586605" h="3443604">
                  <a:moveTo>
                    <a:pt x="4586224" y="63"/>
                  </a:moveTo>
                  <a:lnTo>
                    <a:pt x="4570476" y="63"/>
                  </a:lnTo>
                  <a:lnTo>
                    <a:pt x="4557712" y="0"/>
                  </a:lnTo>
                  <a:lnTo>
                    <a:pt x="4557712" y="28638"/>
                  </a:lnTo>
                  <a:lnTo>
                    <a:pt x="4557712" y="3429063"/>
                  </a:lnTo>
                  <a:lnTo>
                    <a:pt x="14287" y="3429063"/>
                  </a:lnTo>
                  <a:lnTo>
                    <a:pt x="14287" y="28638"/>
                  </a:lnTo>
                  <a:lnTo>
                    <a:pt x="4557712" y="28638"/>
                  </a:lnTo>
                  <a:lnTo>
                    <a:pt x="4557712" y="63"/>
                  </a:lnTo>
                  <a:lnTo>
                    <a:pt x="14287" y="63"/>
                  </a:lnTo>
                  <a:lnTo>
                    <a:pt x="0" y="0"/>
                  </a:lnTo>
                  <a:lnTo>
                    <a:pt x="0" y="28638"/>
                  </a:lnTo>
                  <a:lnTo>
                    <a:pt x="0" y="3429063"/>
                  </a:lnTo>
                  <a:lnTo>
                    <a:pt x="0" y="3443351"/>
                  </a:lnTo>
                  <a:lnTo>
                    <a:pt x="14287" y="3443351"/>
                  </a:lnTo>
                  <a:lnTo>
                    <a:pt x="4557712" y="3443351"/>
                  </a:lnTo>
                  <a:lnTo>
                    <a:pt x="4570476" y="3443351"/>
                  </a:lnTo>
                  <a:lnTo>
                    <a:pt x="4586224" y="3443351"/>
                  </a:lnTo>
                  <a:lnTo>
                    <a:pt x="4586224" y="3429063"/>
                  </a:lnTo>
                  <a:lnTo>
                    <a:pt x="4570476" y="3429063"/>
                  </a:lnTo>
                  <a:lnTo>
                    <a:pt x="4570476" y="28638"/>
                  </a:lnTo>
                  <a:lnTo>
                    <a:pt x="4586224" y="28638"/>
                  </a:lnTo>
                  <a:lnTo>
                    <a:pt x="4586224" y="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0476" y="3427412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56125" y="3413124"/>
              <a:ext cx="4587875" cy="3444875"/>
            </a:xfrm>
            <a:custGeom>
              <a:avLst/>
              <a:gdLst/>
              <a:ahLst/>
              <a:cxnLst/>
              <a:rect l="l" t="t" r="r" b="b"/>
              <a:pathLst>
                <a:path w="4587875" h="3444875">
                  <a:moveTo>
                    <a:pt x="4587862" y="0"/>
                  </a:moveTo>
                  <a:lnTo>
                    <a:pt x="4572063" y="0"/>
                  </a:lnTo>
                  <a:lnTo>
                    <a:pt x="4572063" y="28638"/>
                  </a:lnTo>
                  <a:lnTo>
                    <a:pt x="4572063" y="3429000"/>
                  </a:lnTo>
                  <a:lnTo>
                    <a:pt x="28638" y="3429000"/>
                  </a:lnTo>
                  <a:lnTo>
                    <a:pt x="28638" y="28638"/>
                  </a:lnTo>
                  <a:lnTo>
                    <a:pt x="4572063" y="28638"/>
                  </a:lnTo>
                  <a:lnTo>
                    <a:pt x="4572063" y="63"/>
                  </a:lnTo>
                  <a:lnTo>
                    <a:pt x="28638" y="63"/>
                  </a:lnTo>
                  <a:lnTo>
                    <a:pt x="63" y="0"/>
                  </a:lnTo>
                  <a:lnTo>
                    <a:pt x="0" y="28638"/>
                  </a:lnTo>
                  <a:lnTo>
                    <a:pt x="63" y="3429000"/>
                  </a:lnTo>
                  <a:lnTo>
                    <a:pt x="0" y="3444875"/>
                  </a:lnTo>
                  <a:lnTo>
                    <a:pt x="28638" y="3444875"/>
                  </a:lnTo>
                  <a:lnTo>
                    <a:pt x="4572063" y="3444875"/>
                  </a:lnTo>
                  <a:lnTo>
                    <a:pt x="4587862" y="3444875"/>
                  </a:lnTo>
                  <a:lnTo>
                    <a:pt x="4587862" y="3429000"/>
                  </a:lnTo>
                  <a:lnTo>
                    <a:pt x="4587862" y="28638"/>
                  </a:lnTo>
                  <a:lnTo>
                    <a:pt x="4587862" y="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8750" y="4073420"/>
            <a:ext cx="2351449" cy="215376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457200"/>
            <a:ext cx="5133975" cy="5867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9273" y="1330157"/>
            <a:ext cx="2351449" cy="215376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56125" y="3413125"/>
            <a:ext cx="4587875" cy="3444875"/>
            <a:chOff x="4556125" y="3413125"/>
            <a:chExt cx="4587875" cy="3444875"/>
          </a:xfrm>
        </p:grpSpPr>
        <p:sp>
          <p:nvSpPr>
            <p:cNvPr id="3" name="object 3"/>
            <p:cNvSpPr/>
            <p:nvPr/>
          </p:nvSpPr>
          <p:spPr>
            <a:xfrm>
              <a:off x="4570475" y="3427412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56125" y="3413124"/>
              <a:ext cx="4587875" cy="3444875"/>
            </a:xfrm>
            <a:custGeom>
              <a:avLst/>
              <a:gdLst/>
              <a:ahLst/>
              <a:cxnLst/>
              <a:rect l="l" t="t" r="r" b="b"/>
              <a:pathLst>
                <a:path w="4587875" h="3444875">
                  <a:moveTo>
                    <a:pt x="4587862" y="0"/>
                  </a:moveTo>
                  <a:lnTo>
                    <a:pt x="4572063" y="0"/>
                  </a:lnTo>
                  <a:lnTo>
                    <a:pt x="4572063" y="28638"/>
                  </a:lnTo>
                  <a:lnTo>
                    <a:pt x="4572063" y="3429000"/>
                  </a:lnTo>
                  <a:lnTo>
                    <a:pt x="28638" y="3429000"/>
                  </a:lnTo>
                  <a:lnTo>
                    <a:pt x="28638" y="28638"/>
                  </a:lnTo>
                  <a:lnTo>
                    <a:pt x="4572063" y="28638"/>
                  </a:lnTo>
                  <a:lnTo>
                    <a:pt x="4572063" y="63"/>
                  </a:lnTo>
                  <a:lnTo>
                    <a:pt x="28638" y="63"/>
                  </a:lnTo>
                  <a:lnTo>
                    <a:pt x="63" y="0"/>
                  </a:lnTo>
                  <a:lnTo>
                    <a:pt x="0" y="28638"/>
                  </a:lnTo>
                  <a:lnTo>
                    <a:pt x="63" y="3429000"/>
                  </a:lnTo>
                  <a:lnTo>
                    <a:pt x="0" y="3444875"/>
                  </a:lnTo>
                  <a:lnTo>
                    <a:pt x="28638" y="3444875"/>
                  </a:lnTo>
                  <a:lnTo>
                    <a:pt x="4572063" y="3444875"/>
                  </a:lnTo>
                  <a:lnTo>
                    <a:pt x="4587862" y="3444875"/>
                  </a:lnTo>
                  <a:lnTo>
                    <a:pt x="4587862" y="3429000"/>
                  </a:lnTo>
                  <a:lnTo>
                    <a:pt x="4587862" y="28638"/>
                  </a:lnTo>
                  <a:lnTo>
                    <a:pt x="4587862" y="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3276599"/>
              <a:ext cx="304800" cy="3048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9200" y="304799"/>
              <a:ext cx="6248400" cy="6248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8971280" cy="4010025"/>
            <a:chOff x="-6350" y="0"/>
            <a:chExt cx="8971280" cy="401002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958580" cy="3997325"/>
            </a:xfrm>
            <a:custGeom>
              <a:avLst/>
              <a:gdLst/>
              <a:ahLst/>
              <a:cxnLst/>
              <a:rect l="l" t="t" r="r" b="b"/>
              <a:pathLst>
                <a:path w="8958580" h="3997325">
                  <a:moveTo>
                    <a:pt x="6022721" y="0"/>
                  </a:moveTo>
                  <a:lnTo>
                    <a:pt x="4479163" y="1073403"/>
                  </a:lnTo>
                  <a:lnTo>
                    <a:pt x="3463925" y="424688"/>
                  </a:lnTo>
                  <a:lnTo>
                    <a:pt x="3032506" y="1169542"/>
                  </a:lnTo>
                  <a:lnTo>
                    <a:pt x="153454" y="424688"/>
                  </a:lnTo>
                  <a:lnTo>
                    <a:pt x="1918970" y="1409573"/>
                  </a:lnTo>
                  <a:lnTo>
                    <a:pt x="0" y="1594358"/>
                  </a:lnTo>
                  <a:lnTo>
                    <a:pt x="1543685" y="2179066"/>
                  </a:lnTo>
                  <a:lnTo>
                    <a:pt x="55989" y="2699512"/>
                  </a:lnTo>
                  <a:lnTo>
                    <a:pt x="2350262" y="2579242"/>
                  </a:lnTo>
                  <a:lnTo>
                    <a:pt x="1974977" y="3260216"/>
                  </a:lnTo>
                  <a:lnTo>
                    <a:pt x="3199638" y="2891916"/>
                  </a:lnTo>
                  <a:lnTo>
                    <a:pt x="3519042" y="3997325"/>
                  </a:lnTo>
                  <a:lnTo>
                    <a:pt x="4368038" y="2763901"/>
                  </a:lnTo>
                  <a:lnTo>
                    <a:pt x="5494020" y="3652520"/>
                  </a:lnTo>
                  <a:lnTo>
                    <a:pt x="5814568" y="2675382"/>
                  </a:lnTo>
                  <a:lnTo>
                    <a:pt x="7525384" y="3348736"/>
                  </a:lnTo>
                  <a:lnTo>
                    <a:pt x="6982841" y="2395092"/>
                  </a:lnTo>
                  <a:lnTo>
                    <a:pt x="8958326" y="2459482"/>
                  </a:lnTo>
                  <a:lnTo>
                    <a:pt x="7302246" y="1938527"/>
                  </a:lnTo>
                  <a:lnTo>
                    <a:pt x="8749665" y="1505839"/>
                  </a:lnTo>
                  <a:lnTo>
                    <a:pt x="6926833" y="1353692"/>
                  </a:lnTo>
                  <a:lnTo>
                    <a:pt x="7622794" y="824864"/>
                  </a:lnTo>
                  <a:lnTo>
                    <a:pt x="5870575" y="985392"/>
                  </a:lnTo>
                  <a:lnTo>
                    <a:pt x="602272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8958580" cy="3997325"/>
            </a:xfrm>
            <a:custGeom>
              <a:avLst/>
              <a:gdLst/>
              <a:ahLst/>
              <a:cxnLst/>
              <a:rect l="l" t="t" r="r" b="b"/>
              <a:pathLst>
                <a:path w="8958580" h="3997325">
                  <a:moveTo>
                    <a:pt x="4479163" y="1073403"/>
                  </a:moveTo>
                  <a:lnTo>
                    <a:pt x="6022721" y="0"/>
                  </a:lnTo>
                  <a:lnTo>
                    <a:pt x="5870575" y="985392"/>
                  </a:lnTo>
                  <a:lnTo>
                    <a:pt x="7622794" y="824864"/>
                  </a:lnTo>
                  <a:lnTo>
                    <a:pt x="6926833" y="1353692"/>
                  </a:lnTo>
                  <a:lnTo>
                    <a:pt x="8749665" y="1505839"/>
                  </a:lnTo>
                  <a:lnTo>
                    <a:pt x="7302246" y="1938527"/>
                  </a:lnTo>
                  <a:lnTo>
                    <a:pt x="8958326" y="2459482"/>
                  </a:lnTo>
                  <a:lnTo>
                    <a:pt x="6982841" y="2395092"/>
                  </a:lnTo>
                  <a:lnTo>
                    <a:pt x="7525384" y="3348736"/>
                  </a:lnTo>
                  <a:lnTo>
                    <a:pt x="5814568" y="2675382"/>
                  </a:lnTo>
                  <a:lnTo>
                    <a:pt x="5494020" y="3652520"/>
                  </a:lnTo>
                  <a:lnTo>
                    <a:pt x="4368038" y="2763901"/>
                  </a:lnTo>
                  <a:lnTo>
                    <a:pt x="3519042" y="3997325"/>
                  </a:lnTo>
                  <a:lnTo>
                    <a:pt x="3199638" y="2891916"/>
                  </a:lnTo>
                  <a:lnTo>
                    <a:pt x="1974977" y="3260216"/>
                  </a:lnTo>
                  <a:lnTo>
                    <a:pt x="2350262" y="2579242"/>
                  </a:lnTo>
                  <a:lnTo>
                    <a:pt x="55989" y="2699512"/>
                  </a:lnTo>
                  <a:lnTo>
                    <a:pt x="1543685" y="2179066"/>
                  </a:lnTo>
                  <a:lnTo>
                    <a:pt x="0" y="1594358"/>
                  </a:lnTo>
                  <a:lnTo>
                    <a:pt x="1918970" y="1409573"/>
                  </a:lnTo>
                  <a:lnTo>
                    <a:pt x="153454" y="424688"/>
                  </a:lnTo>
                  <a:lnTo>
                    <a:pt x="3032506" y="1169542"/>
                  </a:lnTo>
                  <a:lnTo>
                    <a:pt x="3463925" y="424688"/>
                  </a:lnTo>
                  <a:lnTo>
                    <a:pt x="4479163" y="107340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433" y="5600429"/>
            <a:ext cx="1199886" cy="122946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6095" y="5600429"/>
            <a:ext cx="1199886" cy="122946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7296" y="5600429"/>
            <a:ext cx="1199886" cy="122946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2247" y="5600429"/>
            <a:ext cx="1199886" cy="122946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2845" y="5600429"/>
            <a:ext cx="1199886" cy="122946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8270" y="5600429"/>
            <a:ext cx="1199886" cy="122946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343400"/>
            <a:ext cx="9143999" cy="106680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0"/>
            <a:ext cx="9144000" cy="4561840"/>
            <a:chOff x="0" y="0"/>
            <a:chExt cx="9144000" cy="456184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228600"/>
              <a:ext cx="912812" cy="9906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182" y="328282"/>
              <a:ext cx="4159935" cy="423304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5005451" cy="4857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83026" y="0"/>
              <a:ext cx="5760974" cy="485775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553198"/>
            <a:ext cx="304800" cy="304798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289429" y="1542364"/>
            <a:ext cx="440118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5" dirty="0">
                <a:solidFill>
                  <a:srgbClr val="FF0000"/>
                </a:solidFill>
              </a:rPr>
              <a:t>Hoa</a:t>
            </a:r>
            <a:r>
              <a:rPr sz="4000" spc="-70" dirty="0">
                <a:solidFill>
                  <a:srgbClr val="FF0000"/>
                </a:solidFill>
              </a:rPr>
              <a:t> </a:t>
            </a:r>
            <a:r>
              <a:rPr sz="4000" spc="5" dirty="0">
                <a:solidFill>
                  <a:srgbClr val="FF0000"/>
                </a:solidFill>
              </a:rPr>
              <a:t>xuân</a:t>
            </a:r>
            <a:r>
              <a:rPr sz="4000" spc="-55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tài</a:t>
            </a:r>
            <a:r>
              <a:rPr sz="4000" spc="-30" dirty="0">
                <a:solidFill>
                  <a:srgbClr val="FF0000"/>
                </a:solidFill>
              </a:rPr>
              <a:t> </a:t>
            </a:r>
            <a:r>
              <a:rPr sz="4000" spc="5" dirty="0">
                <a:solidFill>
                  <a:srgbClr val="FF0000"/>
                </a:solidFill>
              </a:rPr>
              <a:t>năng</a:t>
            </a:r>
            <a:endParaRPr sz="4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6172200"/>
              <a:ext cx="304800" cy="3048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9279" y="1603247"/>
              <a:ext cx="5541264" cy="23804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8800" y="1573022"/>
              <a:ext cx="5524964" cy="236359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828800" y="1640713"/>
              <a:ext cx="2833370" cy="2296160"/>
            </a:xfrm>
            <a:custGeom>
              <a:avLst/>
              <a:gdLst/>
              <a:ahLst/>
              <a:cxnLst/>
              <a:rect l="l" t="t" r="r" b="b"/>
              <a:pathLst>
                <a:path w="2833370" h="2296160">
                  <a:moveTo>
                    <a:pt x="359029" y="1485264"/>
                  </a:moveTo>
                  <a:lnTo>
                    <a:pt x="335788" y="1552463"/>
                  </a:lnTo>
                  <a:lnTo>
                    <a:pt x="319405" y="1622806"/>
                  </a:lnTo>
                  <a:lnTo>
                    <a:pt x="313023" y="1670637"/>
                  </a:lnTo>
                  <a:lnTo>
                    <a:pt x="311023" y="1718183"/>
                  </a:lnTo>
                  <a:lnTo>
                    <a:pt x="311570" y="1737326"/>
                  </a:lnTo>
                  <a:lnTo>
                    <a:pt x="318643" y="1786636"/>
                  </a:lnTo>
                  <a:lnTo>
                    <a:pt x="334391" y="1807337"/>
                  </a:lnTo>
                  <a:lnTo>
                    <a:pt x="340149" y="1803338"/>
                  </a:lnTo>
                  <a:lnTo>
                    <a:pt x="346360" y="1793255"/>
                  </a:lnTo>
                  <a:lnTo>
                    <a:pt x="353000" y="1777101"/>
                  </a:lnTo>
                  <a:lnTo>
                    <a:pt x="360044" y="1754886"/>
                  </a:lnTo>
                  <a:lnTo>
                    <a:pt x="359878" y="1700949"/>
                  </a:lnTo>
                  <a:lnTo>
                    <a:pt x="359687" y="1647031"/>
                  </a:lnTo>
                  <a:lnTo>
                    <a:pt x="359478" y="1593119"/>
                  </a:lnTo>
                  <a:lnTo>
                    <a:pt x="359256" y="1539201"/>
                  </a:lnTo>
                  <a:lnTo>
                    <a:pt x="359029" y="1485264"/>
                  </a:lnTo>
                  <a:close/>
                </a:path>
                <a:path w="2833370" h="2296160">
                  <a:moveTo>
                    <a:pt x="588137" y="1174114"/>
                  </a:moveTo>
                  <a:lnTo>
                    <a:pt x="577463" y="1183782"/>
                  </a:lnTo>
                  <a:lnTo>
                    <a:pt x="567896" y="1208976"/>
                  </a:lnTo>
                  <a:lnTo>
                    <a:pt x="559401" y="1249695"/>
                  </a:lnTo>
                  <a:lnTo>
                    <a:pt x="551942" y="1305940"/>
                  </a:lnTo>
                  <a:lnTo>
                    <a:pt x="552275" y="1359619"/>
                  </a:lnTo>
                  <a:lnTo>
                    <a:pt x="552606" y="1413307"/>
                  </a:lnTo>
                  <a:lnTo>
                    <a:pt x="552935" y="1467001"/>
                  </a:lnTo>
                  <a:lnTo>
                    <a:pt x="553259" y="1520698"/>
                  </a:lnTo>
                  <a:lnTo>
                    <a:pt x="553577" y="1574394"/>
                  </a:lnTo>
                  <a:lnTo>
                    <a:pt x="553888" y="1628088"/>
                  </a:lnTo>
                  <a:lnTo>
                    <a:pt x="554190" y="1681776"/>
                  </a:lnTo>
                  <a:lnTo>
                    <a:pt x="554482" y="1735454"/>
                  </a:lnTo>
                  <a:lnTo>
                    <a:pt x="564582" y="1779815"/>
                  </a:lnTo>
                  <a:lnTo>
                    <a:pt x="574897" y="1810972"/>
                  </a:lnTo>
                  <a:lnTo>
                    <a:pt x="585450" y="1828913"/>
                  </a:lnTo>
                  <a:lnTo>
                    <a:pt x="596264" y="1833626"/>
                  </a:lnTo>
                  <a:lnTo>
                    <a:pt x="601999" y="1829629"/>
                  </a:lnTo>
                  <a:lnTo>
                    <a:pt x="615823" y="1781302"/>
                  </a:lnTo>
                  <a:lnTo>
                    <a:pt x="622758" y="1701316"/>
                  </a:lnTo>
                  <a:lnTo>
                    <a:pt x="624701" y="1645824"/>
                  </a:lnTo>
                  <a:lnTo>
                    <a:pt x="625645" y="1580024"/>
                  </a:lnTo>
                  <a:lnTo>
                    <a:pt x="625601" y="1503934"/>
                  </a:lnTo>
                  <a:lnTo>
                    <a:pt x="624838" y="1438233"/>
                  </a:lnTo>
                  <a:lnTo>
                    <a:pt x="623428" y="1379949"/>
                  </a:lnTo>
                  <a:lnTo>
                    <a:pt x="621363" y="1329086"/>
                  </a:lnTo>
                  <a:lnTo>
                    <a:pt x="618631" y="1285653"/>
                  </a:lnTo>
                  <a:lnTo>
                    <a:pt x="611124" y="1221104"/>
                  </a:lnTo>
                  <a:lnTo>
                    <a:pt x="594907" y="1176188"/>
                  </a:lnTo>
                  <a:lnTo>
                    <a:pt x="588137" y="1174114"/>
                  </a:lnTo>
                  <a:close/>
                </a:path>
                <a:path w="2833370" h="2296160">
                  <a:moveTo>
                    <a:pt x="934085" y="1096899"/>
                  </a:moveTo>
                  <a:lnTo>
                    <a:pt x="916856" y="1132832"/>
                  </a:lnTo>
                  <a:lnTo>
                    <a:pt x="910657" y="1180838"/>
                  </a:lnTo>
                  <a:lnTo>
                    <a:pt x="906196" y="1250751"/>
                  </a:lnTo>
                  <a:lnTo>
                    <a:pt x="905001" y="1297971"/>
                  </a:lnTo>
                  <a:lnTo>
                    <a:pt x="904569" y="1354002"/>
                  </a:lnTo>
                  <a:lnTo>
                    <a:pt x="904875" y="1418844"/>
                  </a:lnTo>
                  <a:lnTo>
                    <a:pt x="905928" y="1489948"/>
                  </a:lnTo>
                  <a:lnTo>
                    <a:pt x="907589" y="1551051"/>
                  </a:lnTo>
                  <a:lnTo>
                    <a:pt x="909893" y="1602152"/>
                  </a:lnTo>
                  <a:lnTo>
                    <a:pt x="912876" y="1643252"/>
                  </a:lnTo>
                  <a:lnTo>
                    <a:pt x="920321" y="1705165"/>
                  </a:lnTo>
                  <a:lnTo>
                    <a:pt x="929767" y="1746503"/>
                  </a:lnTo>
                  <a:lnTo>
                    <a:pt x="938022" y="1761489"/>
                  </a:lnTo>
                  <a:lnTo>
                    <a:pt x="943991" y="1760474"/>
                  </a:lnTo>
                  <a:lnTo>
                    <a:pt x="953587" y="1751451"/>
                  </a:lnTo>
                  <a:lnTo>
                    <a:pt x="962755" y="1727628"/>
                  </a:lnTo>
                  <a:lnTo>
                    <a:pt x="971494" y="1689018"/>
                  </a:lnTo>
                  <a:lnTo>
                    <a:pt x="979805" y="1635633"/>
                  </a:lnTo>
                  <a:lnTo>
                    <a:pt x="979275" y="1582721"/>
                  </a:lnTo>
                  <a:lnTo>
                    <a:pt x="978737" y="1529810"/>
                  </a:lnTo>
                  <a:lnTo>
                    <a:pt x="978193" y="1476898"/>
                  </a:lnTo>
                  <a:lnTo>
                    <a:pt x="977646" y="1423987"/>
                  </a:lnTo>
                  <a:lnTo>
                    <a:pt x="977098" y="1371076"/>
                  </a:lnTo>
                  <a:lnTo>
                    <a:pt x="976554" y="1318164"/>
                  </a:lnTo>
                  <a:lnTo>
                    <a:pt x="976016" y="1265253"/>
                  </a:lnTo>
                  <a:lnTo>
                    <a:pt x="975487" y="1212341"/>
                  </a:lnTo>
                  <a:lnTo>
                    <a:pt x="966196" y="1160389"/>
                  </a:lnTo>
                  <a:lnTo>
                    <a:pt x="956214" y="1123807"/>
                  </a:lnTo>
                  <a:lnTo>
                    <a:pt x="945518" y="1102631"/>
                  </a:lnTo>
                  <a:lnTo>
                    <a:pt x="934085" y="1096899"/>
                  </a:lnTo>
                  <a:close/>
                </a:path>
                <a:path w="2833370" h="2296160">
                  <a:moveTo>
                    <a:pt x="2575814" y="800353"/>
                  </a:moveTo>
                  <a:lnTo>
                    <a:pt x="2557272" y="836549"/>
                  </a:lnTo>
                  <a:lnTo>
                    <a:pt x="2551906" y="886745"/>
                  </a:lnTo>
                  <a:lnTo>
                    <a:pt x="2550160" y="968756"/>
                  </a:lnTo>
                  <a:lnTo>
                    <a:pt x="2550356" y="1010865"/>
                  </a:lnTo>
                  <a:lnTo>
                    <a:pt x="2550936" y="1059015"/>
                  </a:lnTo>
                  <a:lnTo>
                    <a:pt x="2551888" y="1113212"/>
                  </a:lnTo>
                  <a:lnTo>
                    <a:pt x="2553199" y="1173463"/>
                  </a:lnTo>
                  <a:lnTo>
                    <a:pt x="2554859" y="1239774"/>
                  </a:lnTo>
                  <a:lnTo>
                    <a:pt x="2556285" y="1284898"/>
                  </a:lnTo>
                  <a:lnTo>
                    <a:pt x="2558081" y="1328451"/>
                  </a:lnTo>
                  <a:lnTo>
                    <a:pt x="2560234" y="1370433"/>
                  </a:lnTo>
                  <a:lnTo>
                    <a:pt x="2562733" y="1410842"/>
                  </a:lnTo>
                  <a:lnTo>
                    <a:pt x="2567971" y="1463786"/>
                  </a:lnTo>
                  <a:lnTo>
                    <a:pt x="2575687" y="1501775"/>
                  </a:lnTo>
                  <a:lnTo>
                    <a:pt x="2594864" y="1530477"/>
                  </a:lnTo>
                  <a:lnTo>
                    <a:pt x="2599654" y="1528312"/>
                  </a:lnTo>
                  <a:lnTo>
                    <a:pt x="2614642" y="1489503"/>
                  </a:lnTo>
                  <a:lnTo>
                    <a:pt x="2619353" y="1447784"/>
                  </a:lnTo>
                  <a:lnTo>
                    <a:pt x="2620972" y="1390755"/>
                  </a:lnTo>
                  <a:lnTo>
                    <a:pt x="2620936" y="1349539"/>
                  </a:lnTo>
                  <a:lnTo>
                    <a:pt x="2620406" y="1299130"/>
                  </a:lnTo>
                  <a:lnTo>
                    <a:pt x="2619379" y="1239524"/>
                  </a:lnTo>
                  <a:lnTo>
                    <a:pt x="2617851" y="1170718"/>
                  </a:lnTo>
                  <a:lnTo>
                    <a:pt x="2615819" y="1092708"/>
                  </a:lnTo>
                  <a:lnTo>
                    <a:pt x="2613701" y="1025509"/>
                  </a:lnTo>
                  <a:lnTo>
                    <a:pt x="2611358" y="969835"/>
                  </a:lnTo>
                  <a:lnTo>
                    <a:pt x="2608800" y="925687"/>
                  </a:lnTo>
                  <a:lnTo>
                    <a:pt x="2602990" y="868086"/>
                  </a:lnTo>
                  <a:lnTo>
                    <a:pt x="2595699" y="829466"/>
                  </a:lnTo>
                  <a:lnTo>
                    <a:pt x="2582037" y="799338"/>
                  </a:lnTo>
                  <a:lnTo>
                    <a:pt x="2575814" y="800353"/>
                  </a:lnTo>
                  <a:close/>
                </a:path>
                <a:path w="2833370" h="2296160">
                  <a:moveTo>
                    <a:pt x="1899920" y="907288"/>
                  </a:moveTo>
                  <a:lnTo>
                    <a:pt x="1881886" y="954277"/>
                  </a:lnTo>
                  <a:lnTo>
                    <a:pt x="1876978" y="996948"/>
                  </a:lnTo>
                  <a:lnTo>
                    <a:pt x="1873869" y="1046464"/>
                  </a:lnTo>
                  <a:lnTo>
                    <a:pt x="1872545" y="1102814"/>
                  </a:lnTo>
                  <a:lnTo>
                    <a:pt x="1872996" y="1165987"/>
                  </a:lnTo>
                  <a:lnTo>
                    <a:pt x="1873111" y="1173511"/>
                  </a:lnTo>
                  <a:lnTo>
                    <a:pt x="1873250" y="1181036"/>
                  </a:lnTo>
                  <a:lnTo>
                    <a:pt x="1873388" y="1188561"/>
                  </a:lnTo>
                  <a:lnTo>
                    <a:pt x="1873503" y="1196086"/>
                  </a:lnTo>
                  <a:lnTo>
                    <a:pt x="1888648" y="1193536"/>
                  </a:lnTo>
                  <a:lnTo>
                    <a:pt x="1903793" y="1191021"/>
                  </a:lnTo>
                  <a:lnTo>
                    <a:pt x="1918938" y="1188531"/>
                  </a:lnTo>
                  <a:lnTo>
                    <a:pt x="1934083" y="1186052"/>
                  </a:lnTo>
                  <a:lnTo>
                    <a:pt x="1932533" y="1122356"/>
                  </a:lnTo>
                  <a:lnTo>
                    <a:pt x="1930733" y="1069578"/>
                  </a:lnTo>
                  <a:lnTo>
                    <a:pt x="1928671" y="1027729"/>
                  </a:lnTo>
                  <a:lnTo>
                    <a:pt x="1923639" y="972988"/>
                  </a:lnTo>
                  <a:lnTo>
                    <a:pt x="1916816" y="934940"/>
                  </a:lnTo>
                  <a:lnTo>
                    <a:pt x="1905127" y="906526"/>
                  </a:lnTo>
                  <a:lnTo>
                    <a:pt x="1899920" y="907288"/>
                  </a:lnTo>
                  <a:close/>
                </a:path>
                <a:path w="2833370" h="2296160">
                  <a:moveTo>
                    <a:pt x="1178687" y="1027049"/>
                  </a:moveTo>
                  <a:lnTo>
                    <a:pt x="1160272" y="1074039"/>
                  </a:lnTo>
                  <a:lnTo>
                    <a:pt x="1155053" y="1116784"/>
                  </a:lnTo>
                  <a:lnTo>
                    <a:pt x="1151572" y="1166352"/>
                  </a:lnTo>
                  <a:lnTo>
                    <a:pt x="1149806" y="1222754"/>
                  </a:lnTo>
                  <a:lnTo>
                    <a:pt x="1149731" y="1286002"/>
                  </a:lnTo>
                  <a:lnTo>
                    <a:pt x="1149826" y="1293526"/>
                  </a:lnTo>
                  <a:lnTo>
                    <a:pt x="1149921" y="1301051"/>
                  </a:lnTo>
                  <a:lnTo>
                    <a:pt x="1150016" y="1308576"/>
                  </a:lnTo>
                  <a:lnTo>
                    <a:pt x="1150112" y="1316101"/>
                  </a:lnTo>
                  <a:lnTo>
                    <a:pt x="1165256" y="1313604"/>
                  </a:lnTo>
                  <a:lnTo>
                    <a:pt x="1180401" y="1311084"/>
                  </a:lnTo>
                  <a:lnTo>
                    <a:pt x="1195546" y="1308564"/>
                  </a:lnTo>
                  <a:lnTo>
                    <a:pt x="1210691" y="1306067"/>
                  </a:lnTo>
                  <a:lnTo>
                    <a:pt x="1209645" y="1242298"/>
                  </a:lnTo>
                  <a:lnTo>
                    <a:pt x="1208230" y="1189481"/>
                  </a:lnTo>
                  <a:lnTo>
                    <a:pt x="1206458" y="1147619"/>
                  </a:lnTo>
                  <a:lnTo>
                    <a:pt x="1201814" y="1092801"/>
                  </a:lnTo>
                  <a:lnTo>
                    <a:pt x="1195286" y="1054649"/>
                  </a:lnTo>
                  <a:lnTo>
                    <a:pt x="1183767" y="1026160"/>
                  </a:lnTo>
                  <a:lnTo>
                    <a:pt x="1178687" y="1027049"/>
                  </a:lnTo>
                  <a:close/>
                </a:path>
                <a:path w="2833370" h="2296160">
                  <a:moveTo>
                    <a:pt x="2697353" y="743076"/>
                  </a:moveTo>
                  <a:lnTo>
                    <a:pt x="2719070" y="739459"/>
                  </a:lnTo>
                  <a:lnTo>
                    <a:pt x="2740787" y="735853"/>
                  </a:lnTo>
                  <a:lnTo>
                    <a:pt x="2762504" y="732272"/>
                  </a:lnTo>
                  <a:lnTo>
                    <a:pt x="2784221" y="728726"/>
                  </a:lnTo>
                  <a:lnTo>
                    <a:pt x="2785684" y="777584"/>
                  </a:lnTo>
                  <a:lnTo>
                    <a:pt x="2787143" y="826445"/>
                  </a:lnTo>
                  <a:lnTo>
                    <a:pt x="2788599" y="875310"/>
                  </a:lnTo>
                  <a:lnTo>
                    <a:pt x="2790053" y="924178"/>
                  </a:lnTo>
                  <a:lnTo>
                    <a:pt x="2791506" y="973047"/>
                  </a:lnTo>
                  <a:lnTo>
                    <a:pt x="2792957" y="1021917"/>
                  </a:lnTo>
                  <a:lnTo>
                    <a:pt x="2794407" y="1070788"/>
                  </a:lnTo>
                  <a:lnTo>
                    <a:pt x="2795858" y="1119658"/>
                  </a:lnTo>
                  <a:lnTo>
                    <a:pt x="2797311" y="1168527"/>
                  </a:lnTo>
                  <a:lnTo>
                    <a:pt x="2798765" y="1217395"/>
                  </a:lnTo>
                  <a:lnTo>
                    <a:pt x="2800221" y="1266260"/>
                  </a:lnTo>
                  <a:lnTo>
                    <a:pt x="2801680" y="1315121"/>
                  </a:lnTo>
                  <a:lnTo>
                    <a:pt x="2803144" y="1363979"/>
                  </a:lnTo>
                  <a:lnTo>
                    <a:pt x="2804576" y="1402578"/>
                  </a:lnTo>
                  <a:lnTo>
                    <a:pt x="2808680" y="1456437"/>
                  </a:lnTo>
                  <a:lnTo>
                    <a:pt x="2825400" y="1493464"/>
                  </a:lnTo>
                  <a:lnTo>
                    <a:pt x="2832354" y="1495298"/>
                  </a:lnTo>
                  <a:lnTo>
                    <a:pt x="2832617" y="1503013"/>
                  </a:lnTo>
                  <a:lnTo>
                    <a:pt x="2832846" y="1510728"/>
                  </a:lnTo>
                  <a:lnTo>
                    <a:pt x="2833050" y="1518443"/>
                  </a:lnTo>
                  <a:lnTo>
                    <a:pt x="2833242" y="1526159"/>
                  </a:lnTo>
                  <a:lnTo>
                    <a:pt x="2805029" y="1530846"/>
                  </a:lnTo>
                  <a:lnTo>
                    <a:pt x="2776791" y="1535557"/>
                  </a:lnTo>
                  <a:lnTo>
                    <a:pt x="2748553" y="1540267"/>
                  </a:lnTo>
                  <a:lnTo>
                    <a:pt x="2720340" y="1544954"/>
                  </a:lnTo>
                  <a:lnTo>
                    <a:pt x="2720076" y="1537239"/>
                  </a:lnTo>
                  <a:lnTo>
                    <a:pt x="2719847" y="1529524"/>
                  </a:lnTo>
                  <a:lnTo>
                    <a:pt x="2719643" y="1521809"/>
                  </a:lnTo>
                  <a:lnTo>
                    <a:pt x="2719451" y="1514094"/>
                  </a:lnTo>
                  <a:lnTo>
                    <a:pt x="2725830" y="1510450"/>
                  </a:lnTo>
                  <a:lnTo>
                    <a:pt x="2731246" y="1503521"/>
                  </a:lnTo>
                  <a:lnTo>
                    <a:pt x="2735685" y="1493305"/>
                  </a:lnTo>
                  <a:lnTo>
                    <a:pt x="2739136" y="1479803"/>
                  </a:lnTo>
                  <a:lnTo>
                    <a:pt x="2740658" y="1465512"/>
                  </a:lnTo>
                  <a:lnTo>
                    <a:pt x="2741406" y="1443196"/>
                  </a:lnTo>
                  <a:lnTo>
                    <a:pt x="2741368" y="1412831"/>
                  </a:lnTo>
                  <a:lnTo>
                    <a:pt x="2740533" y="1374394"/>
                  </a:lnTo>
                  <a:lnTo>
                    <a:pt x="2739013" y="1322366"/>
                  </a:lnTo>
                  <a:lnTo>
                    <a:pt x="2737501" y="1270338"/>
                  </a:lnTo>
                  <a:lnTo>
                    <a:pt x="2735993" y="1218310"/>
                  </a:lnTo>
                  <a:lnTo>
                    <a:pt x="2734489" y="1166283"/>
                  </a:lnTo>
                  <a:lnTo>
                    <a:pt x="2732987" y="1114255"/>
                  </a:lnTo>
                  <a:lnTo>
                    <a:pt x="2731483" y="1062227"/>
                  </a:lnTo>
                  <a:lnTo>
                    <a:pt x="2729975" y="1010200"/>
                  </a:lnTo>
                  <a:lnTo>
                    <a:pt x="2728463" y="958172"/>
                  </a:lnTo>
                  <a:lnTo>
                    <a:pt x="2726944" y="906145"/>
                  </a:lnTo>
                  <a:lnTo>
                    <a:pt x="2725511" y="867620"/>
                  </a:lnTo>
                  <a:lnTo>
                    <a:pt x="2721407" y="813812"/>
                  </a:lnTo>
                  <a:lnTo>
                    <a:pt x="2705026" y="776680"/>
                  </a:lnTo>
                  <a:lnTo>
                    <a:pt x="2698241" y="774826"/>
                  </a:lnTo>
                  <a:lnTo>
                    <a:pt x="2697978" y="766919"/>
                  </a:lnTo>
                  <a:lnTo>
                    <a:pt x="2697749" y="758999"/>
                  </a:lnTo>
                  <a:lnTo>
                    <a:pt x="2697545" y="751056"/>
                  </a:lnTo>
                  <a:lnTo>
                    <a:pt x="2697353" y="743076"/>
                  </a:lnTo>
                  <a:close/>
                </a:path>
                <a:path w="2833370" h="2296160">
                  <a:moveTo>
                    <a:pt x="2573274" y="739521"/>
                  </a:moveTo>
                  <a:lnTo>
                    <a:pt x="2612511" y="763595"/>
                  </a:lnTo>
                  <a:lnTo>
                    <a:pt x="2636962" y="813266"/>
                  </a:lnTo>
                  <a:lnTo>
                    <a:pt x="2656754" y="887128"/>
                  </a:lnTo>
                  <a:lnTo>
                    <a:pt x="2664841" y="932941"/>
                  </a:lnTo>
                  <a:lnTo>
                    <a:pt x="2671627" y="982944"/>
                  </a:lnTo>
                  <a:lnTo>
                    <a:pt x="2676937" y="1035589"/>
                  </a:lnTo>
                  <a:lnTo>
                    <a:pt x="2680771" y="1090854"/>
                  </a:lnTo>
                  <a:lnTo>
                    <a:pt x="2683129" y="1148714"/>
                  </a:lnTo>
                  <a:lnTo>
                    <a:pt x="2684111" y="1204161"/>
                  </a:lnTo>
                  <a:lnTo>
                    <a:pt x="2683749" y="1256712"/>
                  </a:lnTo>
                  <a:lnTo>
                    <a:pt x="2682033" y="1306369"/>
                  </a:lnTo>
                  <a:lnTo>
                    <a:pt x="2678952" y="1353137"/>
                  </a:lnTo>
                  <a:lnTo>
                    <a:pt x="2674494" y="1397020"/>
                  </a:lnTo>
                  <a:lnTo>
                    <a:pt x="2668651" y="1438021"/>
                  </a:lnTo>
                  <a:lnTo>
                    <a:pt x="2655407" y="1501288"/>
                  </a:lnTo>
                  <a:lnTo>
                    <a:pt x="2639091" y="1547637"/>
                  </a:lnTo>
                  <a:lnTo>
                    <a:pt x="2597150" y="1589532"/>
                  </a:lnTo>
                  <a:lnTo>
                    <a:pt x="2574690" y="1585271"/>
                  </a:lnTo>
                  <a:lnTo>
                    <a:pt x="2536678" y="1527792"/>
                  </a:lnTo>
                  <a:lnTo>
                    <a:pt x="2521077" y="1474597"/>
                  </a:lnTo>
                  <a:lnTo>
                    <a:pt x="2512112" y="1432455"/>
                  </a:lnTo>
                  <a:lnTo>
                    <a:pt x="2504519" y="1387823"/>
                  </a:lnTo>
                  <a:lnTo>
                    <a:pt x="2498296" y="1340707"/>
                  </a:lnTo>
                  <a:lnTo>
                    <a:pt x="2493438" y="1291114"/>
                  </a:lnTo>
                  <a:lnTo>
                    <a:pt x="2489941" y="1239053"/>
                  </a:lnTo>
                  <a:lnTo>
                    <a:pt x="2487803" y="1184528"/>
                  </a:lnTo>
                  <a:lnTo>
                    <a:pt x="2487022" y="1128163"/>
                  </a:lnTo>
                  <a:lnTo>
                    <a:pt x="2487737" y="1074006"/>
                  </a:lnTo>
                  <a:lnTo>
                    <a:pt x="2489961" y="1022064"/>
                  </a:lnTo>
                  <a:lnTo>
                    <a:pt x="2493710" y="972344"/>
                  </a:lnTo>
                  <a:lnTo>
                    <a:pt x="2498997" y="924855"/>
                  </a:lnTo>
                  <a:lnTo>
                    <a:pt x="2505837" y="879601"/>
                  </a:lnTo>
                  <a:lnTo>
                    <a:pt x="2518535" y="821138"/>
                  </a:lnTo>
                  <a:lnTo>
                    <a:pt x="2533983" y="778319"/>
                  </a:lnTo>
                  <a:lnTo>
                    <a:pt x="2573274" y="739521"/>
                  </a:lnTo>
                  <a:close/>
                </a:path>
                <a:path w="2833370" h="2296160">
                  <a:moveTo>
                    <a:pt x="2424684" y="764286"/>
                  </a:moveTo>
                  <a:lnTo>
                    <a:pt x="2448998" y="806311"/>
                  </a:lnTo>
                  <a:lnTo>
                    <a:pt x="2453812" y="847546"/>
                  </a:lnTo>
                  <a:lnTo>
                    <a:pt x="2455171" y="900164"/>
                  </a:lnTo>
                  <a:lnTo>
                    <a:pt x="2454433" y="924305"/>
                  </a:lnTo>
                  <a:lnTo>
                    <a:pt x="2449957" y="963422"/>
                  </a:lnTo>
                  <a:lnTo>
                    <a:pt x="2433447" y="997965"/>
                  </a:lnTo>
                  <a:lnTo>
                    <a:pt x="2427686" y="997134"/>
                  </a:lnTo>
                  <a:lnTo>
                    <a:pt x="2422223" y="992552"/>
                  </a:lnTo>
                  <a:lnTo>
                    <a:pt x="2417069" y="984232"/>
                  </a:lnTo>
                  <a:lnTo>
                    <a:pt x="2412238" y="972185"/>
                  </a:lnTo>
                  <a:lnTo>
                    <a:pt x="2407973" y="959897"/>
                  </a:lnTo>
                  <a:lnTo>
                    <a:pt x="2404697" y="950658"/>
                  </a:lnTo>
                  <a:lnTo>
                    <a:pt x="2402397" y="944467"/>
                  </a:lnTo>
                  <a:lnTo>
                    <a:pt x="2401062" y="941324"/>
                  </a:lnTo>
                  <a:lnTo>
                    <a:pt x="2399538" y="938149"/>
                  </a:lnTo>
                  <a:lnTo>
                    <a:pt x="2397760" y="936751"/>
                  </a:lnTo>
                  <a:lnTo>
                    <a:pt x="2395854" y="937006"/>
                  </a:lnTo>
                  <a:lnTo>
                    <a:pt x="2380237" y="974798"/>
                  </a:lnTo>
                  <a:lnTo>
                    <a:pt x="2374419" y="1017522"/>
                  </a:lnTo>
                  <a:lnTo>
                    <a:pt x="2370411" y="1086627"/>
                  </a:lnTo>
                  <a:lnTo>
                    <a:pt x="2369312" y="1131823"/>
                  </a:lnTo>
                  <a:lnTo>
                    <a:pt x="2369165" y="1179020"/>
                  </a:lnTo>
                  <a:lnTo>
                    <a:pt x="2369947" y="1228216"/>
                  </a:lnTo>
                  <a:lnTo>
                    <a:pt x="2371090" y="1274391"/>
                  </a:lnTo>
                  <a:lnTo>
                    <a:pt x="2372233" y="1320530"/>
                  </a:lnTo>
                  <a:lnTo>
                    <a:pt x="2373376" y="1366645"/>
                  </a:lnTo>
                  <a:lnTo>
                    <a:pt x="2374519" y="1412748"/>
                  </a:lnTo>
                  <a:lnTo>
                    <a:pt x="2374898" y="1424749"/>
                  </a:lnTo>
                  <a:lnTo>
                    <a:pt x="2375265" y="1436751"/>
                  </a:lnTo>
                  <a:lnTo>
                    <a:pt x="2375608" y="1448752"/>
                  </a:lnTo>
                  <a:lnTo>
                    <a:pt x="2375916" y="1460753"/>
                  </a:lnTo>
                  <a:lnTo>
                    <a:pt x="2376608" y="1483016"/>
                  </a:lnTo>
                  <a:lnTo>
                    <a:pt x="2379091" y="1523111"/>
                  </a:lnTo>
                  <a:lnTo>
                    <a:pt x="2391664" y="1562227"/>
                  </a:lnTo>
                  <a:lnTo>
                    <a:pt x="2406015" y="1566037"/>
                  </a:lnTo>
                  <a:lnTo>
                    <a:pt x="2406205" y="1573754"/>
                  </a:lnTo>
                  <a:lnTo>
                    <a:pt x="2406396" y="1581483"/>
                  </a:lnTo>
                  <a:lnTo>
                    <a:pt x="2406586" y="1589236"/>
                  </a:lnTo>
                  <a:lnTo>
                    <a:pt x="2406777" y="1597025"/>
                  </a:lnTo>
                  <a:lnTo>
                    <a:pt x="2378561" y="1601692"/>
                  </a:lnTo>
                  <a:lnTo>
                    <a:pt x="2350309" y="1606359"/>
                  </a:lnTo>
                  <a:lnTo>
                    <a:pt x="2322034" y="1611026"/>
                  </a:lnTo>
                  <a:lnTo>
                    <a:pt x="2293747" y="1615694"/>
                  </a:lnTo>
                  <a:lnTo>
                    <a:pt x="2293558" y="1607978"/>
                  </a:lnTo>
                  <a:lnTo>
                    <a:pt x="2293381" y="1600263"/>
                  </a:lnTo>
                  <a:lnTo>
                    <a:pt x="2293229" y="1592548"/>
                  </a:lnTo>
                  <a:lnTo>
                    <a:pt x="2293112" y="1584833"/>
                  </a:lnTo>
                  <a:lnTo>
                    <a:pt x="2299281" y="1580405"/>
                  </a:lnTo>
                  <a:lnTo>
                    <a:pt x="2304272" y="1573609"/>
                  </a:lnTo>
                  <a:lnTo>
                    <a:pt x="2308096" y="1564455"/>
                  </a:lnTo>
                  <a:lnTo>
                    <a:pt x="2310765" y="1552956"/>
                  </a:lnTo>
                  <a:lnTo>
                    <a:pt x="2312505" y="1535406"/>
                  </a:lnTo>
                  <a:lnTo>
                    <a:pt x="2313352" y="1507902"/>
                  </a:lnTo>
                  <a:lnTo>
                    <a:pt x="2313318" y="1470445"/>
                  </a:lnTo>
                  <a:lnTo>
                    <a:pt x="2312416" y="1423035"/>
                  </a:lnTo>
                  <a:lnTo>
                    <a:pt x="2311230" y="1373754"/>
                  </a:lnTo>
                  <a:lnTo>
                    <a:pt x="2310043" y="1324466"/>
                  </a:lnTo>
                  <a:lnTo>
                    <a:pt x="2308855" y="1275174"/>
                  </a:lnTo>
                  <a:lnTo>
                    <a:pt x="2307663" y="1225878"/>
                  </a:lnTo>
                  <a:lnTo>
                    <a:pt x="2306467" y="1176580"/>
                  </a:lnTo>
                  <a:lnTo>
                    <a:pt x="2305266" y="1127284"/>
                  </a:lnTo>
                  <a:lnTo>
                    <a:pt x="2304058" y="1077992"/>
                  </a:lnTo>
                  <a:lnTo>
                    <a:pt x="2302844" y="1028704"/>
                  </a:lnTo>
                  <a:lnTo>
                    <a:pt x="2301621" y="979424"/>
                  </a:lnTo>
                  <a:lnTo>
                    <a:pt x="2299795" y="923226"/>
                  </a:lnTo>
                  <a:lnTo>
                    <a:pt x="2296177" y="881175"/>
                  </a:lnTo>
                  <a:lnTo>
                    <a:pt x="2275204" y="845058"/>
                  </a:lnTo>
                  <a:lnTo>
                    <a:pt x="2275014" y="837132"/>
                  </a:lnTo>
                  <a:lnTo>
                    <a:pt x="2274824" y="829182"/>
                  </a:lnTo>
                  <a:lnTo>
                    <a:pt x="2274633" y="821233"/>
                  </a:lnTo>
                  <a:lnTo>
                    <a:pt x="2274442" y="813308"/>
                  </a:lnTo>
                  <a:lnTo>
                    <a:pt x="2295608" y="809783"/>
                  </a:lnTo>
                  <a:lnTo>
                    <a:pt x="2316797" y="806259"/>
                  </a:lnTo>
                  <a:lnTo>
                    <a:pt x="2337986" y="802735"/>
                  </a:lnTo>
                  <a:lnTo>
                    <a:pt x="2359152" y="799211"/>
                  </a:lnTo>
                  <a:lnTo>
                    <a:pt x="2360295" y="844718"/>
                  </a:lnTo>
                  <a:lnTo>
                    <a:pt x="2361438" y="890190"/>
                  </a:lnTo>
                  <a:lnTo>
                    <a:pt x="2362581" y="935638"/>
                  </a:lnTo>
                  <a:lnTo>
                    <a:pt x="2363724" y="981075"/>
                  </a:lnTo>
                  <a:lnTo>
                    <a:pt x="2372332" y="922502"/>
                  </a:lnTo>
                  <a:lnTo>
                    <a:pt x="2380488" y="874442"/>
                  </a:lnTo>
                  <a:lnTo>
                    <a:pt x="2388262" y="836931"/>
                  </a:lnTo>
                  <a:lnTo>
                    <a:pt x="2403020" y="790860"/>
                  </a:lnTo>
                  <a:lnTo>
                    <a:pt x="2417462" y="768000"/>
                  </a:lnTo>
                  <a:lnTo>
                    <a:pt x="2424684" y="764286"/>
                  </a:lnTo>
                  <a:close/>
                </a:path>
                <a:path w="2833370" h="2296160">
                  <a:moveTo>
                    <a:pt x="1902078" y="850900"/>
                  </a:moveTo>
                  <a:lnTo>
                    <a:pt x="1945763" y="900191"/>
                  </a:lnTo>
                  <a:lnTo>
                    <a:pt x="1958848" y="941959"/>
                  </a:lnTo>
                  <a:lnTo>
                    <a:pt x="1973636" y="1017138"/>
                  </a:lnTo>
                  <a:lnTo>
                    <a:pt x="1979374" y="1063101"/>
                  </a:lnTo>
                  <a:lnTo>
                    <a:pt x="1984022" y="1114641"/>
                  </a:lnTo>
                  <a:lnTo>
                    <a:pt x="1987590" y="1171755"/>
                  </a:lnTo>
                  <a:lnTo>
                    <a:pt x="1990089" y="1234439"/>
                  </a:lnTo>
                  <a:lnTo>
                    <a:pt x="1961514" y="1239182"/>
                  </a:lnTo>
                  <a:lnTo>
                    <a:pt x="1932939" y="1243901"/>
                  </a:lnTo>
                  <a:lnTo>
                    <a:pt x="1904364" y="1248620"/>
                  </a:lnTo>
                  <a:lnTo>
                    <a:pt x="1875789" y="1253363"/>
                  </a:lnTo>
                  <a:lnTo>
                    <a:pt x="1878518" y="1314339"/>
                  </a:lnTo>
                  <a:lnTo>
                    <a:pt x="1882595" y="1369713"/>
                  </a:lnTo>
                  <a:lnTo>
                    <a:pt x="1888024" y="1419491"/>
                  </a:lnTo>
                  <a:lnTo>
                    <a:pt x="1894813" y="1463679"/>
                  </a:lnTo>
                  <a:lnTo>
                    <a:pt x="1902967" y="1502283"/>
                  </a:lnTo>
                  <a:lnTo>
                    <a:pt x="1921017" y="1552844"/>
                  </a:lnTo>
                  <a:lnTo>
                    <a:pt x="1941449" y="1567307"/>
                  </a:lnTo>
                  <a:lnTo>
                    <a:pt x="1947999" y="1564455"/>
                  </a:lnTo>
                  <a:lnTo>
                    <a:pt x="1970442" y="1516344"/>
                  </a:lnTo>
                  <a:lnTo>
                    <a:pt x="1981074" y="1462710"/>
                  </a:lnTo>
                  <a:lnTo>
                    <a:pt x="1986534" y="1427226"/>
                  </a:lnTo>
                  <a:lnTo>
                    <a:pt x="1989201" y="1433067"/>
                  </a:lnTo>
                  <a:lnTo>
                    <a:pt x="1991867" y="1438910"/>
                  </a:lnTo>
                  <a:lnTo>
                    <a:pt x="1994535" y="1444752"/>
                  </a:lnTo>
                  <a:lnTo>
                    <a:pt x="1987097" y="1507928"/>
                  </a:lnTo>
                  <a:lnTo>
                    <a:pt x="1979041" y="1561449"/>
                  </a:lnTo>
                  <a:lnTo>
                    <a:pt x="1970317" y="1605325"/>
                  </a:lnTo>
                  <a:lnTo>
                    <a:pt x="1950688" y="1665525"/>
                  </a:lnTo>
                  <a:lnTo>
                    <a:pt x="1927447" y="1697148"/>
                  </a:lnTo>
                  <a:lnTo>
                    <a:pt x="1914398" y="1702815"/>
                  </a:lnTo>
                  <a:lnTo>
                    <a:pt x="1892341" y="1697868"/>
                  </a:lnTo>
                  <a:lnTo>
                    <a:pt x="1855801" y="1634968"/>
                  </a:lnTo>
                  <a:lnTo>
                    <a:pt x="1841246" y="1577086"/>
                  </a:lnTo>
                  <a:lnTo>
                    <a:pt x="1833381" y="1531777"/>
                  </a:lnTo>
                  <a:lnTo>
                    <a:pt x="1827003" y="1481957"/>
                  </a:lnTo>
                  <a:lnTo>
                    <a:pt x="1822107" y="1427627"/>
                  </a:lnTo>
                  <a:lnTo>
                    <a:pt x="1818686" y="1368785"/>
                  </a:lnTo>
                  <a:lnTo>
                    <a:pt x="1816735" y="1305433"/>
                  </a:lnTo>
                  <a:lnTo>
                    <a:pt x="1816228" y="1240588"/>
                  </a:lnTo>
                  <a:lnTo>
                    <a:pt x="1817379" y="1180041"/>
                  </a:lnTo>
                  <a:lnTo>
                    <a:pt x="1820195" y="1123791"/>
                  </a:lnTo>
                  <a:lnTo>
                    <a:pt x="1824684" y="1071837"/>
                  </a:lnTo>
                  <a:lnTo>
                    <a:pt x="1830851" y="1024180"/>
                  </a:lnTo>
                  <a:lnTo>
                    <a:pt x="1838705" y="980821"/>
                  </a:lnTo>
                  <a:lnTo>
                    <a:pt x="1852412" y="926338"/>
                  </a:lnTo>
                  <a:lnTo>
                    <a:pt x="1867487" y="886523"/>
                  </a:lnTo>
                  <a:lnTo>
                    <a:pt x="1884015" y="861377"/>
                  </a:lnTo>
                  <a:lnTo>
                    <a:pt x="1902078" y="850900"/>
                  </a:lnTo>
                  <a:close/>
                </a:path>
                <a:path w="2833370" h="2296160">
                  <a:moveTo>
                    <a:pt x="1434973" y="928497"/>
                  </a:moveTo>
                  <a:lnTo>
                    <a:pt x="1469136" y="966342"/>
                  </a:lnTo>
                  <a:lnTo>
                    <a:pt x="1480994" y="1013126"/>
                  </a:lnTo>
                  <a:lnTo>
                    <a:pt x="1488566" y="1071245"/>
                  </a:lnTo>
                  <a:lnTo>
                    <a:pt x="1492392" y="1142317"/>
                  </a:lnTo>
                  <a:lnTo>
                    <a:pt x="1493906" y="1194885"/>
                  </a:lnTo>
                  <a:lnTo>
                    <a:pt x="1495171" y="1258824"/>
                  </a:lnTo>
                  <a:lnTo>
                    <a:pt x="1495996" y="1310957"/>
                  </a:lnTo>
                  <a:lnTo>
                    <a:pt x="1496822" y="1363091"/>
                  </a:lnTo>
                  <a:lnTo>
                    <a:pt x="1497647" y="1415224"/>
                  </a:lnTo>
                  <a:lnTo>
                    <a:pt x="1498473" y="1467358"/>
                  </a:lnTo>
                  <a:lnTo>
                    <a:pt x="1499298" y="1519491"/>
                  </a:lnTo>
                  <a:lnTo>
                    <a:pt x="1500124" y="1571625"/>
                  </a:lnTo>
                  <a:lnTo>
                    <a:pt x="1501022" y="1613658"/>
                  </a:lnTo>
                  <a:lnTo>
                    <a:pt x="1504106" y="1671101"/>
                  </a:lnTo>
                  <a:lnTo>
                    <a:pt x="1518560" y="1709294"/>
                  </a:lnTo>
                  <a:lnTo>
                    <a:pt x="1525015" y="1712340"/>
                  </a:lnTo>
                  <a:lnTo>
                    <a:pt x="1525113" y="1720056"/>
                  </a:lnTo>
                  <a:lnTo>
                    <a:pt x="1525222" y="1727771"/>
                  </a:lnTo>
                  <a:lnTo>
                    <a:pt x="1525355" y="1735486"/>
                  </a:lnTo>
                  <a:lnTo>
                    <a:pt x="1525524" y="1743202"/>
                  </a:lnTo>
                  <a:lnTo>
                    <a:pt x="1499044" y="1747585"/>
                  </a:lnTo>
                  <a:lnTo>
                    <a:pt x="1472564" y="1751980"/>
                  </a:lnTo>
                  <a:lnTo>
                    <a:pt x="1446085" y="1756400"/>
                  </a:lnTo>
                  <a:lnTo>
                    <a:pt x="1419606" y="1760854"/>
                  </a:lnTo>
                  <a:lnTo>
                    <a:pt x="1419508" y="1753066"/>
                  </a:lnTo>
                  <a:lnTo>
                    <a:pt x="1419399" y="1745313"/>
                  </a:lnTo>
                  <a:lnTo>
                    <a:pt x="1419266" y="1737584"/>
                  </a:lnTo>
                  <a:lnTo>
                    <a:pt x="1419098" y="1729866"/>
                  </a:lnTo>
                  <a:lnTo>
                    <a:pt x="1424553" y="1724320"/>
                  </a:lnTo>
                  <a:lnTo>
                    <a:pt x="1436941" y="1674246"/>
                  </a:lnTo>
                  <a:lnTo>
                    <a:pt x="1437893" y="1620664"/>
                  </a:lnTo>
                  <a:lnTo>
                    <a:pt x="1437513" y="1582039"/>
                  </a:lnTo>
                  <a:lnTo>
                    <a:pt x="1436751" y="1530977"/>
                  </a:lnTo>
                  <a:lnTo>
                    <a:pt x="1435989" y="1479905"/>
                  </a:lnTo>
                  <a:lnTo>
                    <a:pt x="1435227" y="1428827"/>
                  </a:lnTo>
                  <a:lnTo>
                    <a:pt x="1434464" y="1377745"/>
                  </a:lnTo>
                  <a:lnTo>
                    <a:pt x="1433702" y="1326667"/>
                  </a:lnTo>
                  <a:lnTo>
                    <a:pt x="1432940" y="1275595"/>
                  </a:lnTo>
                  <a:lnTo>
                    <a:pt x="1432178" y="1224534"/>
                  </a:lnTo>
                  <a:lnTo>
                    <a:pt x="1431367" y="1179693"/>
                  </a:lnTo>
                  <a:lnTo>
                    <a:pt x="1429410" y="1117538"/>
                  </a:lnTo>
                  <a:lnTo>
                    <a:pt x="1425178" y="1077722"/>
                  </a:lnTo>
                  <a:lnTo>
                    <a:pt x="1413891" y="1048258"/>
                  </a:lnTo>
                  <a:lnTo>
                    <a:pt x="1410081" y="1048892"/>
                  </a:lnTo>
                  <a:lnTo>
                    <a:pt x="1400833" y="1057084"/>
                  </a:lnTo>
                  <a:lnTo>
                    <a:pt x="1392110" y="1078420"/>
                  </a:lnTo>
                  <a:lnTo>
                    <a:pt x="1383863" y="1112900"/>
                  </a:lnTo>
                  <a:lnTo>
                    <a:pt x="1376045" y="1160526"/>
                  </a:lnTo>
                  <a:lnTo>
                    <a:pt x="1376849" y="1214384"/>
                  </a:lnTo>
                  <a:lnTo>
                    <a:pt x="1377644" y="1268231"/>
                  </a:lnTo>
                  <a:lnTo>
                    <a:pt x="1378433" y="1322070"/>
                  </a:lnTo>
                  <a:lnTo>
                    <a:pt x="1379220" y="1375902"/>
                  </a:lnTo>
                  <a:lnTo>
                    <a:pt x="1380006" y="1429727"/>
                  </a:lnTo>
                  <a:lnTo>
                    <a:pt x="1380795" y="1483548"/>
                  </a:lnTo>
                  <a:lnTo>
                    <a:pt x="1381590" y="1537366"/>
                  </a:lnTo>
                  <a:lnTo>
                    <a:pt x="1382395" y="1591183"/>
                  </a:lnTo>
                  <a:lnTo>
                    <a:pt x="1383256" y="1632142"/>
                  </a:lnTo>
                  <a:lnTo>
                    <a:pt x="1386216" y="1688963"/>
                  </a:lnTo>
                  <a:lnTo>
                    <a:pt x="1399526" y="1728940"/>
                  </a:lnTo>
                  <a:lnTo>
                    <a:pt x="1405001" y="1732152"/>
                  </a:lnTo>
                  <a:lnTo>
                    <a:pt x="1405169" y="1739941"/>
                  </a:lnTo>
                  <a:lnTo>
                    <a:pt x="1405302" y="1747694"/>
                  </a:lnTo>
                  <a:lnTo>
                    <a:pt x="1405411" y="1755423"/>
                  </a:lnTo>
                  <a:lnTo>
                    <a:pt x="1405508" y="1763140"/>
                  </a:lnTo>
                  <a:lnTo>
                    <a:pt x="1379031" y="1767522"/>
                  </a:lnTo>
                  <a:lnTo>
                    <a:pt x="1352565" y="1771904"/>
                  </a:lnTo>
                  <a:lnTo>
                    <a:pt x="1326124" y="1776285"/>
                  </a:lnTo>
                  <a:lnTo>
                    <a:pt x="1299718" y="1780666"/>
                  </a:lnTo>
                  <a:lnTo>
                    <a:pt x="1299549" y="1772951"/>
                  </a:lnTo>
                  <a:lnTo>
                    <a:pt x="1299416" y="1765236"/>
                  </a:lnTo>
                  <a:lnTo>
                    <a:pt x="1299307" y="1757521"/>
                  </a:lnTo>
                  <a:lnTo>
                    <a:pt x="1299210" y="1749806"/>
                  </a:lnTo>
                  <a:lnTo>
                    <a:pt x="1305284" y="1744781"/>
                  </a:lnTo>
                  <a:lnTo>
                    <a:pt x="1310370" y="1737137"/>
                  </a:lnTo>
                  <a:lnTo>
                    <a:pt x="1319051" y="1699609"/>
                  </a:lnTo>
                  <a:lnTo>
                    <a:pt x="1320143" y="1643411"/>
                  </a:lnTo>
                  <a:lnTo>
                    <a:pt x="1319783" y="1601597"/>
                  </a:lnTo>
                  <a:lnTo>
                    <a:pt x="1319102" y="1551173"/>
                  </a:lnTo>
                  <a:lnTo>
                    <a:pt x="1318413" y="1500742"/>
                  </a:lnTo>
                  <a:lnTo>
                    <a:pt x="1317719" y="1450307"/>
                  </a:lnTo>
                  <a:lnTo>
                    <a:pt x="1317021" y="1399868"/>
                  </a:lnTo>
                  <a:lnTo>
                    <a:pt x="1316323" y="1349427"/>
                  </a:lnTo>
                  <a:lnTo>
                    <a:pt x="1315625" y="1298988"/>
                  </a:lnTo>
                  <a:lnTo>
                    <a:pt x="1314931" y="1248553"/>
                  </a:lnTo>
                  <a:lnTo>
                    <a:pt x="1314242" y="1198122"/>
                  </a:lnTo>
                  <a:lnTo>
                    <a:pt x="1313561" y="1147699"/>
                  </a:lnTo>
                  <a:lnTo>
                    <a:pt x="1312699" y="1106431"/>
                  </a:lnTo>
                  <a:lnTo>
                    <a:pt x="1309739" y="1050043"/>
                  </a:lnTo>
                  <a:lnTo>
                    <a:pt x="1295483" y="1011991"/>
                  </a:lnTo>
                  <a:lnTo>
                    <a:pt x="1289177" y="1008634"/>
                  </a:lnTo>
                  <a:lnTo>
                    <a:pt x="1289008" y="1000708"/>
                  </a:lnTo>
                  <a:lnTo>
                    <a:pt x="1288875" y="992758"/>
                  </a:lnTo>
                  <a:lnTo>
                    <a:pt x="1288766" y="984809"/>
                  </a:lnTo>
                  <a:lnTo>
                    <a:pt x="1288669" y="976884"/>
                  </a:lnTo>
                  <a:lnTo>
                    <a:pt x="1309814" y="973361"/>
                  </a:lnTo>
                  <a:lnTo>
                    <a:pt x="1330959" y="969851"/>
                  </a:lnTo>
                  <a:lnTo>
                    <a:pt x="1352105" y="966364"/>
                  </a:lnTo>
                  <a:lnTo>
                    <a:pt x="1373251" y="962913"/>
                  </a:lnTo>
                  <a:lnTo>
                    <a:pt x="1373632" y="988897"/>
                  </a:lnTo>
                  <a:lnTo>
                    <a:pt x="1374013" y="1014856"/>
                  </a:lnTo>
                  <a:lnTo>
                    <a:pt x="1374394" y="1040816"/>
                  </a:lnTo>
                  <a:lnTo>
                    <a:pt x="1374775" y="1066800"/>
                  </a:lnTo>
                  <a:lnTo>
                    <a:pt x="1382214" y="1034299"/>
                  </a:lnTo>
                  <a:lnTo>
                    <a:pt x="1396759" y="982968"/>
                  </a:lnTo>
                  <a:lnTo>
                    <a:pt x="1418859" y="938863"/>
                  </a:lnTo>
                  <a:lnTo>
                    <a:pt x="1426755" y="931804"/>
                  </a:lnTo>
                  <a:lnTo>
                    <a:pt x="1434973" y="928497"/>
                  </a:lnTo>
                  <a:close/>
                </a:path>
                <a:path w="2833370" h="2296160">
                  <a:moveTo>
                    <a:pt x="1181227" y="970534"/>
                  </a:moveTo>
                  <a:lnTo>
                    <a:pt x="1224482" y="1019879"/>
                  </a:lnTo>
                  <a:lnTo>
                    <a:pt x="1237233" y="1061720"/>
                  </a:lnTo>
                  <a:lnTo>
                    <a:pt x="1251429" y="1137026"/>
                  </a:lnTo>
                  <a:lnTo>
                    <a:pt x="1256807" y="1183052"/>
                  </a:lnTo>
                  <a:lnTo>
                    <a:pt x="1261053" y="1234656"/>
                  </a:lnTo>
                  <a:lnTo>
                    <a:pt x="1264177" y="1291834"/>
                  </a:lnTo>
                  <a:lnTo>
                    <a:pt x="1266189" y="1354582"/>
                  </a:lnTo>
                  <a:lnTo>
                    <a:pt x="1237614" y="1359324"/>
                  </a:lnTo>
                  <a:lnTo>
                    <a:pt x="1209039" y="1364043"/>
                  </a:lnTo>
                  <a:lnTo>
                    <a:pt x="1180464" y="1368762"/>
                  </a:lnTo>
                  <a:lnTo>
                    <a:pt x="1151889" y="1373504"/>
                  </a:lnTo>
                  <a:lnTo>
                    <a:pt x="1154164" y="1434556"/>
                  </a:lnTo>
                  <a:lnTo>
                    <a:pt x="1157805" y="1489999"/>
                  </a:lnTo>
                  <a:lnTo>
                    <a:pt x="1162835" y="1539834"/>
                  </a:lnTo>
                  <a:lnTo>
                    <a:pt x="1169279" y="1584060"/>
                  </a:lnTo>
                  <a:lnTo>
                    <a:pt x="1177163" y="1622678"/>
                  </a:lnTo>
                  <a:lnTo>
                    <a:pt x="1194816" y="1673367"/>
                  </a:lnTo>
                  <a:lnTo>
                    <a:pt x="1215136" y="1687957"/>
                  </a:lnTo>
                  <a:lnTo>
                    <a:pt x="1221636" y="1685049"/>
                  </a:lnTo>
                  <a:lnTo>
                    <a:pt x="1244449" y="1636845"/>
                  </a:lnTo>
                  <a:lnTo>
                    <a:pt x="1255498" y="1583072"/>
                  </a:lnTo>
                  <a:lnTo>
                    <a:pt x="1261237" y="1547495"/>
                  </a:lnTo>
                  <a:lnTo>
                    <a:pt x="1263777" y="1553464"/>
                  </a:lnTo>
                  <a:lnTo>
                    <a:pt x="1266444" y="1559306"/>
                  </a:lnTo>
                  <a:lnTo>
                    <a:pt x="1268983" y="1565148"/>
                  </a:lnTo>
                  <a:lnTo>
                    <a:pt x="1261096" y="1628417"/>
                  </a:lnTo>
                  <a:lnTo>
                    <a:pt x="1252648" y="1682019"/>
                  </a:lnTo>
                  <a:lnTo>
                    <a:pt x="1243605" y="1725953"/>
                  </a:lnTo>
                  <a:lnTo>
                    <a:pt x="1223571" y="1786193"/>
                  </a:lnTo>
                  <a:lnTo>
                    <a:pt x="1200088" y="1817852"/>
                  </a:lnTo>
                  <a:lnTo>
                    <a:pt x="1186942" y="1823465"/>
                  </a:lnTo>
                  <a:lnTo>
                    <a:pt x="1165010" y="1818534"/>
                  </a:lnTo>
                  <a:lnTo>
                    <a:pt x="1129006" y="1755618"/>
                  </a:lnTo>
                  <a:lnTo>
                    <a:pt x="1114933" y="1697609"/>
                  </a:lnTo>
                  <a:lnTo>
                    <a:pt x="1107401" y="1652285"/>
                  </a:lnTo>
                  <a:lnTo>
                    <a:pt x="1101405" y="1602419"/>
                  </a:lnTo>
                  <a:lnTo>
                    <a:pt x="1096928" y="1548013"/>
                  </a:lnTo>
                  <a:lnTo>
                    <a:pt x="1093950" y="1489064"/>
                  </a:lnTo>
                  <a:lnTo>
                    <a:pt x="1092454" y="1425575"/>
                  </a:lnTo>
                  <a:lnTo>
                    <a:pt x="1092487" y="1360667"/>
                  </a:lnTo>
                  <a:lnTo>
                    <a:pt x="1094119" y="1300056"/>
                  </a:lnTo>
                  <a:lnTo>
                    <a:pt x="1097359" y="1243742"/>
                  </a:lnTo>
                  <a:lnTo>
                    <a:pt x="1102218" y="1191725"/>
                  </a:lnTo>
                  <a:lnTo>
                    <a:pt x="1108708" y="1144005"/>
                  </a:lnTo>
                  <a:lnTo>
                    <a:pt x="1116838" y="1100582"/>
                  </a:lnTo>
                  <a:lnTo>
                    <a:pt x="1130970" y="1046079"/>
                  </a:lnTo>
                  <a:lnTo>
                    <a:pt x="1146365" y="1006221"/>
                  </a:lnTo>
                  <a:lnTo>
                    <a:pt x="1163093" y="981031"/>
                  </a:lnTo>
                  <a:lnTo>
                    <a:pt x="1181227" y="970534"/>
                  </a:lnTo>
                  <a:close/>
                </a:path>
                <a:path w="2833370" h="2296160">
                  <a:moveTo>
                    <a:pt x="608076" y="1065657"/>
                  </a:moveTo>
                  <a:lnTo>
                    <a:pt x="640222" y="1091928"/>
                  </a:lnTo>
                  <a:lnTo>
                    <a:pt x="659165" y="1143898"/>
                  </a:lnTo>
                  <a:lnTo>
                    <a:pt x="673937" y="1218801"/>
                  </a:lnTo>
                  <a:lnTo>
                    <a:pt x="679704" y="1264539"/>
                  </a:lnTo>
                  <a:lnTo>
                    <a:pt x="684399" y="1313993"/>
                  </a:lnTo>
                  <a:lnTo>
                    <a:pt x="687832" y="1365567"/>
                  </a:lnTo>
                  <a:lnTo>
                    <a:pt x="690026" y="1419236"/>
                  </a:lnTo>
                  <a:lnTo>
                    <a:pt x="691007" y="1474977"/>
                  </a:lnTo>
                  <a:lnTo>
                    <a:pt x="690838" y="1534894"/>
                  </a:lnTo>
                  <a:lnTo>
                    <a:pt x="689371" y="1592357"/>
                  </a:lnTo>
                  <a:lnTo>
                    <a:pt x="686595" y="1647392"/>
                  </a:lnTo>
                  <a:lnTo>
                    <a:pt x="682498" y="1700022"/>
                  </a:lnTo>
                  <a:lnTo>
                    <a:pt x="677160" y="1748530"/>
                  </a:lnTo>
                  <a:lnTo>
                    <a:pt x="670655" y="1791192"/>
                  </a:lnTo>
                  <a:lnTo>
                    <a:pt x="654050" y="1859026"/>
                  </a:lnTo>
                  <a:lnTo>
                    <a:pt x="633857" y="1902063"/>
                  </a:lnTo>
                  <a:lnTo>
                    <a:pt x="611377" y="1919097"/>
                  </a:lnTo>
                  <a:lnTo>
                    <a:pt x="602870" y="1918668"/>
                  </a:lnTo>
                  <a:lnTo>
                    <a:pt x="573224" y="1882903"/>
                  </a:lnTo>
                  <a:lnTo>
                    <a:pt x="561258" y="1846570"/>
                  </a:lnTo>
                  <a:lnTo>
                    <a:pt x="554989" y="1822450"/>
                  </a:lnTo>
                  <a:lnTo>
                    <a:pt x="555298" y="1872361"/>
                  </a:lnTo>
                  <a:lnTo>
                    <a:pt x="555592" y="1922276"/>
                  </a:lnTo>
                  <a:lnTo>
                    <a:pt x="555878" y="1972198"/>
                  </a:lnTo>
                  <a:lnTo>
                    <a:pt x="556165" y="2022131"/>
                  </a:lnTo>
                  <a:lnTo>
                    <a:pt x="556459" y="2072078"/>
                  </a:lnTo>
                  <a:lnTo>
                    <a:pt x="556768" y="2122043"/>
                  </a:lnTo>
                  <a:lnTo>
                    <a:pt x="557720" y="2173970"/>
                  </a:lnTo>
                  <a:lnTo>
                    <a:pt x="561336" y="2216159"/>
                  </a:lnTo>
                  <a:lnTo>
                    <a:pt x="578738" y="2245868"/>
                  </a:lnTo>
                  <a:lnTo>
                    <a:pt x="589152" y="2244090"/>
                  </a:lnTo>
                  <a:lnTo>
                    <a:pt x="589228" y="2252089"/>
                  </a:lnTo>
                  <a:lnTo>
                    <a:pt x="589280" y="2260076"/>
                  </a:lnTo>
                  <a:lnTo>
                    <a:pt x="589331" y="2268039"/>
                  </a:lnTo>
                  <a:lnTo>
                    <a:pt x="589407" y="2275967"/>
                  </a:lnTo>
                  <a:lnTo>
                    <a:pt x="559425" y="2280939"/>
                  </a:lnTo>
                  <a:lnTo>
                    <a:pt x="529478" y="2285936"/>
                  </a:lnTo>
                  <a:lnTo>
                    <a:pt x="499556" y="2290933"/>
                  </a:lnTo>
                  <a:lnTo>
                    <a:pt x="469645" y="2295906"/>
                  </a:lnTo>
                  <a:lnTo>
                    <a:pt x="469572" y="2287906"/>
                  </a:lnTo>
                  <a:lnTo>
                    <a:pt x="469534" y="2279919"/>
                  </a:lnTo>
                  <a:lnTo>
                    <a:pt x="469520" y="2271956"/>
                  </a:lnTo>
                  <a:lnTo>
                    <a:pt x="469519" y="2264029"/>
                  </a:lnTo>
                  <a:lnTo>
                    <a:pt x="475999" y="2260433"/>
                  </a:lnTo>
                  <a:lnTo>
                    <a:pt x="481552" y="2253646"/>
                  </a:lnTo>
                  <a:lnTo>
                    <a:pt x="491849" y="2216332"/>
                  </a:lnTo>
                  <a:lnTo>
                    <a:pt x="493805" y="2164707"/>
                  </a:lnTo>
                  <a:lnTo>
                    <a:pt x="493902" y="2127250"/>
                  </a:lnTo>
                  <a:lnTo>
                    <a:pt x="493655" y="2077271"/>
                  </a:lnTo>
                  <a:lnTo>
                    <a:pt x="493405" y="2027293"/>
                  </a:lnTo>
                  <a:lnTo>
                    <a:pt x="493152" y="1977314"/>
                  </a:lnTo>
                  <a:lnTo>
                    <a:pt x="492899" y="1927335"/>
                  </a:lnTo>
                  <a:lnTo>
                    <a:pt x="492643" y="1877355"/>
                  </a:lnTo>
                  <a:lnTo>
                    <a:pt x="492387" y="1827375"/>
                  </a:lnTo>
                  <a:lnTo>
                    <a:pt x="492130" y="1777393"/>
                  </a:lnTo>
                  <a:lnTo>
                    <a:pt x="491872" y="1727410"/>
                  </a:lnTo>
                  <a:lnTo>
                    <a:pt x="491615" y="1677427"/>
                  </a:lnTo>
                  <a:lnTo>
                    <a:pt x="491357" y="1627441"/>
                  </a:lnTo>
                  <a:lnTo>
                    <a:pt x="491100" y="1577455"/>
                  </a:lnTo>
                  <a:lnTo>
                    <a:pt x="490844" y="1527466"/>
                  </a:lnTo>
                  <a:lnTo>
                    <a:pt x="490588" y="1477476"/>
                  </a:lnTo>
                  <a:lnTo>
                    <a:pt x="490335" y="1427483"/>
                  </a:lnTo>
                  <a:lnTo>
                    <a:pt x="490082" y="1377489"/>
                  </a:lnTo>
                  <a:lnTo>
                    <a:pt x="489832" y="1327492"/>
                  </a:lnTo>
                  <a:lnTo>
                    <a:pt x="489585" y="1277492"/>
                  </a:lnTo>
                  <a:lnTo>
                    <a:pt x="489031" y="1238799"/>
                  </a:lnTo>
                  <a:lnTo>
                    <a:pt x="486209" y="1184749"/>
                  </a:lnTo>
                  <a:lnTo>
                    <a:pt x="470671" y="1147520"/>
                  </a:lnTo>
                  <a:lnTo>
                    <a:pt x="463931" y="1145666"/>
                  </a:lnTo>
                  <a:lnTo>
                    <a:pt x="463911" y="1137685"/>
                  </a:lnTo>
                  <a:lnTo>
                    <a:pt x="463867" y="1129728"/>
                  </a:lnTo>
                  <a:lnTo>
                    <a:pt x="463823" y="1121771"/>
                  </a:lnTo>
                  <a:lnTo>
                    <a:pt x="463804" y="1113789"/>
                  </a:lnTo>
                  <a:lnTo>
                    <a:pt x="485540" y="1110170"/>
                  </a:lnTo>
                  <a:lnTo>
                    <a:pt x="507301" y="1106551"/>
                  </a:lnTo>
                  <a:lnTo>
                    <a:pt x="529062" y="1102931"/>
                  </a:lnTo>
                  <a:lnTo>
                    <a:pt x="550799" y="1099312"/>
                  </a:lnTo>
                  <a:lnTo>
                    <a:pt x="550969" y="1125791"/>
                  </a:lnTo>
                  <a:lnTo>
                    <a:pt x="551116" y="1152270"/>
                  </a:lnTo>
                  <a:lnTo>
                    <a:pt x="551263" y="1178750"/>
                  </a:lnTo>
                  <a:lnTo>
                    <a:pt x="551433" y="1205229"/>
                  </a:lnTo>
                  <a:lnTo>
                    <a:pt x="556754" y="1175466"/>
                  </a:lnTo>
                  <a:lnTo>
                    <a:pt x="562086" y="1150000"/>
                  </a:lnTo>
                  <a:lnTo>
                    <a:pt x="573024" y="1112012"/>
                  </a:lnTo>
                  <a:lnTo>
                    <a:pt x="598759" y="1069774"/>
                  </a:lnTo>
                  <a:lnTo>
                    <a:pt x="608076" y="1065657"/>
                  </a:lnTo>
                  <a:close/>
                </a:path>
                <a:path w="2833370" h="2296160">
                  <a:moveTo>
                    <a:pt x="347472" y="1108964"/>
                  </a:moveTo>
                  <a:lnTo>
                    <a:pt x="384851" y="1130145"/>
                  </a:lnTo>
                  <a:lnTo>
                    <a:pt x="402316" y="1173378"/>
                  </a:lnTo>
                  <a:lnTo>
                    <a:pt x="413658" y="1224278"/>
                  </a:lnTo>
                  <a:lnTo>
                    <a:pt x="418593" y="1275355"/>
                  </a:lnTo>
                  <a:lnTo>
                    <a:pt x="420550" y="1358187"/>
                  </a:lnTo>
                  <a:lnTo>
                    <a:pt x="421005" y="1417320"/>
                  </a:lnTo>
                  <a:lnTo>
                    <a:pt x="421205" y="1469399"/>
                  </a:lnTo>
                  <a:lnTo>
                    <a:pt x="421423" y="1521492"/>
                  </a:lnTo>
                  <a:lnTo>
                    <a:pt x="421655" y="1573593"/>
                  </a:lnTo>
                  <a:lnTo>
                    <a:pt x="421898" y="1625694"/>
                  </a:lnTo>
                  <a:lnTo>
                    <a:pt x="422148" y="1677787"/>
                  </a:lnTo>
                  <a:lnTo>
                    <a:pt x="422401" y="1729866"/>
                  </a:lnTo>
                  <a:lnTo>
                    <a:pt x="422862" y="1774698"/>
                  </a:lnTo>
                  <a:lnTo>
                    <a:pt x="425704" y="1815211"/>
                  </a:lnTo>
                  <a:lnTo>
                    <a:pt x="430402" y="1825878"/>
                  </a:lnTo>
                  <a:lnTo>
                    <a:pt x="432435" y="1825498"/>
                  </a:lnTo>
                  <a:lnTo>
                    <a:pt x="435314" y="1823041"/>
                  </a:lnTo>
                  <a:lnTo>
                    <a:pt x="438229" y="1816607"/>
                  </a:lnTo>
                  <a:lnTo>
                    <a:pt x="441168" y="1806174"/>
                  </a:lnTo>
                  <a:lnTo>
                    <a:pt x="444119" y="1791715"/>
                  </a:lnTo>
                  <a:lnTo>
                    <a:pt x="446405" y="1798192"/>
                  </a:lnTo>
                  <a:lnTo>
                    <a:pt x="448563" y="1804797"/>
                  </a:lnTo>
                  <a:lnTo>
                    <a:pt x="450850" y="1811274"/>
                  </a:lnTo>
                  <a:lnTo>
                    <a:pt x="445371" y="1841873"/>
                  </a:lnTo>
                  <a:lnTo>
                    <a:pt x="434080" y="1890069"/>
                  </a:lnTo>
                  <a:lnTo>
                    <a:pt x="415464" y="1931415"/>
                  </a:lnTo>
                  <a:lnTo>
                    <a:pt x="401066" y="1941067"/>
                  </a:lnTo>
                  <a:lnTo>
                    <a:pt x="392608" y="1940421"/>
                  </a:lnTo>
                  <a:lnTo>
                    <a:pt x="368353" y="1895903"/>
                  </a:lnTo>
                  <a:lnTo>
                    <a:pt x="362015" y="1848088"/>
                  </a:lnTo>
                  <a:lnTo>
                    <a:pt x="360299" y="1817751"/>
                  </a:lnTo>
                  <a:lnTo>
                    <a:pt x="341838" y="1877681"/>
                  </a:lnTo>
                  <a:lnTo>
                    <a:pt x="324342" y="1921240"/>
                  </a:lnTo>
                  <a:lnTo>
                    <a:pt x="307774" y="1948392"/>
                  </a:lnTo>
                  <a:lnTo>
                    <a:pt x="292100" y="1959102"/>
                  </a:lnTo>
                  <a:lnTo>
                    <a:pt x="283525" y="1957722"/>
                  </a:lnTo>
                  <a:lnTo>
                    <a:pt x="262255" y="1918842"/>
                  </a:lnTo>
                  <a:lnTo>
                    <a:pt x="253206" y="1869408"/>
                  </a:lnTo>
                  <a:lnTo>
                    <a:pt x="250062" y="1807590"/>
                  </a:lnTo>
                  <a:lnTo>
                    <a:pt x="251233" y="1762440"/>
                  </a:lnTo>
                  <a:lnTo>
                    <a:pt x="254952" y="1719183"/>
                  </a:lnTo>
                  <a:lnTo>
                    <a:pt x="261242" y="1677806"/>
                  </a:lnTo>
                  <a:lnTo>
                    <a:pt x="270129" y="1638300"/>
                  </a:lnTo>
                  <a:lnTo>
                    <a:pt x="294098" y="1567610"/>
                  </a:lnTo>
                  <a:lnTo>
                    <a:pt x="311798" y="1525453"/>
                  </a:lnTo>
                  <a:lnTo>
                    <a:pt x="333381" y="1478779"/>
                  </a:lnTo>
                  <a:lnTo>
                    <a:pt x="358901" y="1427607"/>
                  </a:lnTo>
                  <a:lnTo>
                    <a:pt x="358806" y="1407394"/>
                  </a:lnTo>
                  <a:lnTo>
                    <a:pt x="358711" y="1387157"/>
                  </a:lnTo>
                  <a:lnTo>
                    <a:pt x="358616" y="1366920"/>
                  </a:lnTo>
                  <a:lnTo>
                    <a:pt x="358520" y="1346708"/>
                  </a:lnTo>
                  <a:lnTo>
                    <a:pt x="358207" y="1305270"/>
                  </a:lnTo>
                  <a:lnTo>
                    <a:pt x="356770" y="1248017"/>
                  </a:lnTo>
                  <a:lnTo>
                    <a:pt x="349081" y="1201042"/>
                  </a:lnTo>
                  <a:lnTo>
                    <a:pt x="335661" y="1176401"/>
                  </a:lnTo>
                  <a:lnTo>
                    <a:pt x="329692" y="1177416"/>
                  </a:lnTo>
                  <a:lnTo>
                    <a:pt x="303516" y="1214828"/>
                  </a:lnTo>
                  <a:lnTo>
                    <a:pt x="300355" y="1243457"/>
                  </a:lnTo>
                  <a:lnTo>
                    <a:pt x="300757" y="1252980"/>
                  </a:lnTo>
                  <a:lnTo>
                    <a:pt x="301958" y="1263443"/>
                  </a:lnTo>
                  <a:lnTo>
                    <a:pt x="303944" y="1274835"/>
                  </a:lnTo>
                  <a:lnTo>
                    <a:pt x="306705" y="1287145"/>
                  </a:lnTo>
                  <a:lnTo>
                    <a:pt x="310520" y="1304885"/>
                  </a:lnTo>
                  <a:lnTo>
                    <a:pt x="315468" y="1357249"/>
                  </a:lnTo>
                  <a:lnTo>
                    <a:pt x="313531" y="1396698"/>
                  </a:lnTo>
                  <a:lnTo>
                    <a:pt x="303208" y="1444245"/>
                  </a:lnTo>
                  <a:lnTo>
                    <a:pt x="286385" y="1463802"/>
                  </a:lnTo>
                  <a:lnTo>
                    <a:pt x="279640" y="1462851"/>
                  </a:lnTo>
                  <a:lnTo>
                    <a:pt x="258593" y="1418564"/>
                  </a:lnTo>
                  <a:lnTo>
                    <a:pt x="253111" y="1359789"/>
                  </a:lnTo>
                  <a:lnTo>
                    <a:pt x="253803" y="1329027"/>
                  </a:lnTo>
                  <a:lnTo>
                    <a:pt x="259951" y="1268741"/>
                  </a:lnTo>
                  <a:lnTo>
                    <a:pt x="272371" y="1211552"/>
                  </a:lnTo>
                  <a:lnTo>
                    <a:pt x="289825" y="1165363"/>
                  </a:lnTo>
                  <a:lnTo>
                    <a:pt x="311913" y="1131841"/>
                  </a:lnTo>
                  <a:lnTo>
                    <a:pt x="335397" y="1112843"/>
                  </a:lnTo>
                  <a:lnTo>
                    <a:pt x="347472" y="1108964"/>
                  </a:lnTo>
                  <a:close/>
                </a:path>
                <a:path w="2833370" h="2296160">
                  <a:moveTo>
                    <a:pt x="2077974" y="551179"/>
                  </a:moveTo>
                  <a:lnTo>
                    <a:pt x="2080387" y="550799"/>
                  </a:lnTo>
                  <a:lnTo>
                    <a:pt x="2082927" y="550417"/>
                  </a:lnTo>
                  <a:lnTo>
                    <a:pt x="2085339" y="550037"/>
                  </a:lnTo>
                  <a:lnTo>
                    <a:pt x="2086419" y="598941"/>
                  </a:lnTo>
                  <a:lnTo>
                    <a:pt x="2087498" y="647859"/>
                  </a:lnTo>
                  <a:lnTo>
                    <a:pt x="2088578" y="696785"/>
                  </a:lnTo>
                  <a:lnTo>
                    <a:pt x="2089657" y="745711"/>
                  </a:lnTo>
                  <a:lnTo>
                    <a:pt x="2090737" y="794629"/>
                  </a:lnTo>
                  <a:lnTo>
                    <a:pt x="2091816" y="843534"/>
                  </a:lnTo>
                  <a:lnTo>
                    <a:pt x="2104124" y="841531"/>
                  </a:lnTo>
                  <a:lnTo>
                    <a:pt x="2116454" y="839517"/>
                  </a:lnTo>
                  <a:lnTo>
                    <a:pt x="2128785" y="837479"/>
                  </a:lnTo>
                  <a:lnTo>
                    <a:pt x="2141092" y="835406"/>
                  </a:lnTo>
                  <a:lnTo>
                    <a:pt x="2141569" y="856646"/>
                  </a:lnTo>
                  <a:lnTo>
                    <a:pt x="2142045" y="877887"/>
                  </a:lnTo>
                  <a:lnTo>
                    <a:pt x="2142521" y="899128"/>
                  </a:lnTo>
                  <a:lnTo>
                    <a:pt x="2142998" y="920369"/>
                  </a:lnTo>
                  <a:lnTo>
                    <a:pt x="2130690" y="922444"/>
                  </a:lnTo>
                  <a:lnTo>
                    <a:pt x="2118360" y="924496"/>
                  </a:lnTo>
                  <a:lnTo>
                    <a:pt x="2106029" y="926548"/>
                  </a:lnTo>
                  <a:lnTo>
                    <a:pt x="2093722" y="928624"/>
                  </a:lnTo>
                  <a:lnTo>
                    <a:pt x="2094826" y="978153"/>
                  </a:lnTo>
                  <a:lnTo>
                    <a:pt x="2095931" y="1027683"/>
                  </a:lnTo>
                  <a:lnTo>
                    <a:pt x="2103666" y="1374393"/>
                  </a:lnTo>
                  <a:lnTo>
                    <a:pt x="2104771" y="1423924"/>
                  </a:lnTo>
                  <a:lnTo>
                    <a:pt x="2106406" y="1481058"/>
                  </a:lnTo>
                  <a:lnTo>
                    <a:pt x="2109593" y="1522809"/>
                  </a:lnTo>
                  <a:lnTo>
                    <a:pt x="2120773" y="1556512"/>
                  </a:lnTo>
                  <a:lnTo>
                    <a:pt x="2123186" y="1556131"/>
                  </a:lnTo>
                  <a:lnTo>
                    <a:pt x="2130210" y="1549606"/>
                  </a:lnTo>
                  <a:lnTo>
                    <a:pt x="2136806" y="1532509"/>
                  </a:lnTo>
                  <a:lnTo>
                    <a:pt x="2142974" y="1504838"/>
                  </a:lnTo>
                  <a:lnTo>
                    <a:pt x="2148713" y="1466596"/>
                  </a:lnTo>
                  <a:lnTo>
                    <a:pt x="2151126" y="1472564"/>
                  </a:lnTo>
                  <a:lnTo>
                    <a:pt x="2153412" y="1478407"/>
                  </a:lnTo>
                  <a:lnTo>
                    <a:pt x="2155825" y="1484376"/>
                  </a:lnTo>
                  <a:lnTo>
                    <a:pt x="2146962" y="1558220"/>
                  </a:lnTo>
                  <a:lnTo>
                    <a:pt x="2134838" y="1611931"/>
                  </a:lnTo>
                  <a:lnTo>
                    <a:pt x="2119427" y="1645521"/>
                  </a:lnTo>
                  <a:lnTo>
                    <a:pt x="2100707" y="1659001"/>
                  </a:lnTo>
                  <a:lnTo>
                    <a:pt x="2091112" y="1657905"/>
                  </a:lnTo>
                  <a:lnTo>
                    <a:pt x="2066163" y="1622044"/>
                  </a:lnTo>
                  <a:lnTo>
                    <a:pt x="2053843" y="1578975"/>
                  </a:lnTo>
                  <a:lnTo>
                    <a:pt x="2046477" y="1530096"/>
                  </a:lnTo>
                  <a:lnTo>
                    <a:pt x="2043636" y="1476295"/>
                  </a:lnTo>
                  <a:lnTo>
                    <a:pt x="2042245" y="1430637"/>
                  </a:lnTo>
                  <a:lnTo>
                    <a:pt x="2040889" y="1372489"/>
                  </a:lnTo>
                  <a:lnTo>
                    <a:pt x="2039836" y="1324313"/>
                  </a:lnTo>
                  <a:lnTo>
                    <a:pt x="2038789" y="1276138"/>
                  </a:lnTo>
                  <a:lnTo>
                    <a:pt x="2037747" y="1227962"/>
                  </a:lnTo>
                  <a:lnTo>
                    <a:pt x="2036709" y="1179787"/>
                  </a:lnTo>
                  <a:lnTo>
                    <a:pt x="2035672" y="1131612"/>
                  </a:lnTo>
                  <a:lnTo>
                    <a:pt x="2034634" y="1083436"/>
                  </a:lnTo>
                  <a:lnTo>
                    <a:pt x="2033592" y="1035261"/>
                  </a:lnTo>
                  <a:lnTo>
                    <a:pt x="2032545" y="987086"/>
                  </a:lnTo>
                  <a:lnTo>
                    <a:pt x="2031491" y="938911"/>
                  </a:lnTo>
                  <a:lnTo>
                    <a:pt x="2024729" y="940052"/>
                  </a:lnTo>
                  <a:lnTo>
                    <a:pt x="2017966" y="941181"/>
                  </a:lnTo>
                  <a:lnTo>
                    <a:pt x="2011203" y="942286"/>
                  </a:lnTo>
                  <a:lnTo>
                    <a:pt x="2004440" y="943356"/>
                  </a:lnTo>
                  <a:lnTo>
                    <a:pt x="2004270" y="935851"/>
                  </a:lnTo>
                  <a:lnTo>
                    <a:pt x="2004123" y="928370"/>
                  </a:lnTo>
                  <a:lnTo>
                    <a:pt x="2003976" y="920888"/>
                  </a:lnTo>
                  <a:lnTo>
                    <a:pt x="2003805" y="913384"/>
                  </a:lnTo>
                  <a:lnTo>
                    <a:pt x="2016513" y="872478"/>
                  </a:lnTo>
                  <a:lnTo>
                    <a:pt x="2028031" y="830738"/>
                  </a:lnTo>
                  <a:lnTo>
                    <a:pt x="2038453" y="788189"/>
                  </a:lnTo>
                  <a:lnTo>
                    <a:pt x="2047875" y="744854"/>
                  </a:lnTo>
                  <a:lnTo>
                    <a:pt x="2056507" y="700020"/>
                  </a:lnTo>
                  <a:lnTo>
                    <a:pt x="2064353" y="652780"/>
                  </a:lnTo>
                  <a:lnTo>
                    <a:pt x="2071485" y="603158"/>
                  </a:lnTo>
                  <a:lnTo>
                    <a:pt x="2077974" y="551179"/>
                  </a:lnTo>
                  <a:close/>
                </a:path>
                <a:path w="2833370" h="2296160">
                  <a:moveTo>
                    <a:pt x="1724660" y="609853"/>
                  </a:moveTo>
                  <a:lnTo>
                    <a:pt x="1727073" y="609473"/>
                  </a:lnTo>
                  <a:lnTo>
                    <a:pt x="1729486" y="609091"/>
                  </a:lnTo>
                  <a:lnTo>
                    <a:pt x="1731899" y="608584"/>
                  </a:lnTo>
                  <a:lnTo>
                    <a:pt x="1732841" y="657551"/>
                  </a:lnTo>
                  <a:lnTo>
                    <a:pt x="1733766" y="706533"/>
                  </a:lnTo>
                  <a:lnTo>
                    <a:pt x="1734677" y="755523"/>
                  </a:lnTo>
                  <a:lnTo>
                    <a:pt x="1735577" y="804512"/>
                  </a:lnTo>
                  <a:lnTo>
                    <a:pt x="1736470" y="853494"/>
                  </a:lnTo>
                  <a:lnTo>
                    <a:pt x="1737360" y="902462"/>
                  </a:lnTo>
                  <a:lnTo>
                    <a:pt x="1749667" y="900386"/>
                  </a:lnTo>
                  <a:lnTo>
                    <a:pt x="1761998" y="898334"/>
                  </a:lnTo>
                  <a:lnTo>
                    <a:pt x="1774328" y="896282"/>
                  </a:lnTo>
                  <a:lnTo>
                    <a:pt x="1786636" y="894207"/>
                  </a:lnTo>
                  <a:lnTo>
                    <a:pt x="1787018" y="915467"/>
                  </a:lnTo>
                  <a:lnTo>
                    <a:pt x="1787413" y="936751"/>
                  </a:lnTo>
                  <a:lnTo>
                    <a:pt x="1787832" y="958036"/>
                  </a:lnTo>
                  <a:lnTo>
                    <a:pt x="1788287" y="979297"/>
                  </a:lnTo>
                  <a:lnTo>
                    <a:pt x="1775924" y="981317"/>
                  </a:lnTo>
                  <a:lnTo>
                    <a:pt x="1763585" y="983361"/>
                  </a:lnTo>
                  <a:lnTo>
                    <a:pt x="1751246" y="985404"/>
                  </a:lnTo>
                  <a:lnTo>
                    <a:pt x="1738884" y="987425"/>
                  </a:lnTo>
                  <a:lnTo>
                    <a:pt x="1747113" y="1433537"/>
                  </a:lnTo>
                  <a:lnTo>
                    <a:pt x="1748027" y="1483106"/>
                  </a:lnTo>
                  <a:lnTo>
                    <a:pt x="1749552" y="1540256"/>
                  </a:lnTo>
                  <a:lnTo>
                    <a:pt x="1752576" y="1582046"/>
                  </a:lnTo>
                  <a:lnTo>
                    <a:pt x="1763649" y="1615821"/>
                  </a:lnTo>
                  <a:lnTo>
                    <a:pt x="1765935" y="1615439"/>
                  </a:lnTo>
                  <a:lnTo>
                    <a:pt x="1773037" y="1608913"/>
                  </a:lnTo>
                  <a:lnTo>
                    <a:pt x="1779698" y="1591802"/>
                  </a:lnTo>
                  <a:lnTo>
                    <a:pt x="1785955" y="1564094"/>
                  </a:lnTo>
                  <a:lnTo>
                    <a:pt x="1791842" y="1525777"/>
                  </a:lnTo>
                  <a:lnTo>
                    <a:pt x="1794255" y="1531747"/>
                  </a:lnTo>
                  <a:lnTo>
                    <a:pt x="1796541" y="1537715"/>
                  </a:lnTo>
                  <a:lnTo>
                    <a:pt x="1798954" y="1543558"/>
                  </a:lnTo>
                  <a:lnTo>
                    <a:pt x="1789832" y="1617475"/>
                  </a:lnTo>
                  <a:lnTo>
                    <a:pt x="1777507" y="1671224"/>
                  </a:lnTo>
                  <a:lnTo>
                    <a:pt x="1761968" y="1704828"/>
                  </a:lnTo>
                  <a:lnTo>
                    <a:pt x="1743202" y="1718310"/>
                  </a:lnTo>
                  <a:lnTo>
                    <a:pt x="1733555" y="1717214"/>
                  </a:lnTo>
                  <a:lnTo>
                    <a:pt x="1708785" y="1681352"/>
                  </a:lnTo>
                  <a:lnTo>
                    <a:pt x="1696656" y="1638236"/>
                  </a:lnTo>
                  <a:lnTo>
                    <a:pt x="1689480" y="1589404"/>
                  </a:lnTo>
                  <a:lnTo>
                    <a:pt x="1686845" y="1535493"/>
                  </a:lnTo>
                  <a:lnTo>
                    <a:pt x="1685587" y="1489821"/>
                  </a:lnTo>
                  <a:lnTo>
                    <a:pt x="1684401" y="1431671"/>
                  </a:lnTo>
                  <a:lnTo>
                    <a:pt x="1683554" y="1383453"/>
                  </a:lnTo>
                  <a:lnTo>
                    <a:pt x="1682707" y="1335237"/>
                  </a:lnTo>
                  <a:lnTo>
                    <a:pt x="1681861" y="1287022"/>
                  </a:lnTo>
                  <a:lnTo>
                    <a:pt x="1681014" y="1238811"/>
                  </a:lnTo>
                  <a:lnTo>
                    <a:pt x="1680167" y="1190604"/>
                  </a:lnTo>
                  <a:lnTo>
                    <a:pt x="1679321" y="1142402"/>
                  </a:lnTo>
                  <a:lnTo>
                    <a:pt x="1678474" y="1094207"/>
                  </a:lnTo>
                  <a:lnTo>
                    <a:pt x="1677627" y="1046018"/>
                  </a:lnTo>
                  <a:lnTo>
                    <a:pt x="1676780" y="997838"/>
                  </a:lnTo>
                  <a:lnTo>
                    <a:pt x="1669998" y="998908"/>
                  </a:lnTo>
                  <a:lnTo>
                    <a:pt x="1663191" y="1000013"/>
                  </a:lnTo>
                  <a:lnTo>
                    <a:pt x="1656385" y="1001142"/>
                  </a:lnTo>
                  <a:lnTo>
                    <a:pt x="1649602" y="1002284"/>
                  </a:lnTo>
                  <a:lnTo>
                    <a:pt x="1649505" y="994759"/>
                  </a:lnTo>
                  <a:lnTo>
                    <a:pt x="1649396" y="987234"/>
                  </a:lnTo>
                  <a:lnTo>
                    <a:pt x="1649263" y="979709"/>
                  </a:lnTo>
                  <a:lnTo>
                    <a:pt x="1649095" y="972185"/>
                  </a:lnTo>
                  <a:lnTo>
                    <a:pt x="1661973" y="931279"/>
                  </a:lnTo>
                  <a:lnTo>
                    <a:pt x="1673637" y="889539"/>
                  </a:lnTo>
                  <a:lnTo>
                    <a:pt x="1684206" y="846990"/>
                  </a:lnTo>
                  <a:lnTo>
                    <a:pt x="1693799" y="803656"/>
                  </a:lnTo>
                  <a:lnTo>
                    <a:pt x="1702603" y="758747"/>
                  </a:lnTo>
                  <a:lnTo>
                    <a:pt x="1710610" y="711469"/>
                  </a:lnTo>
                  <a:lnTo>
                    <a:pt x="1717927" y="661834"/>
                  </a:lnTo>
                  <a:lnTo>
                    <a:pt x="1724660" y="609853"/>
                  </a:lnTo>
                  <a:close/>
                </a:path>
                <a:path w="2833370" h="2296160">
                  <a:moveTo>
                    <a:pt x="940054" y="671957"/>
                  </a:moveTo>
                  <a:lnTo>
                    <a:pt x="962935" y="668147"/>
                  </a:lnTo>
                  <a:lnTo>
                    <a:pt x="985853" y="664337"/>
                  </a:lnTo>
                  <a:lnTo>
                    <a:pt x="1008794" y="660526"/>
                  </a:lnTo>
                  <a:lnTo>
                    <a:pt x="1031748" y="656716"/>
                  </a:lnTo>
                  <a:lnTo>
                    <a:pt x="1032148" y="694815"/>
                  </a:lnTo>
                  <a:lnTo>
                    <a:pt x="1032573" y="732901"/>
                  </a:lnTo>
                  <a:lnTo>
                    <a:pt x="1032998" y="770963"/>
                  </a:lnTo>
                  <a:lnTo>
                    <a:pt x="1033399" y="808989"/>
                  </a:lnTo>
                  <a:lnTo>
                    <a:pt x="1039780" y="807942"/>
                  </a:lnTo>
                  <a:lnTo>
                    <a:pt x="1046162" y="806894"/>
                  </a:lnTo>
                  <a:lnTo>
                    <a:pt x="1052544" y="805846"/>
                  </a:lnTo>
                  <a:lnTo>
                    <a:pt x="1058926" y="804799"/>
                  </a:lnTo>
                  <a:lnTo>
                    <a:pt x="1059116" y="822823"/>
                  </a:lnTo>
                  <a:lnTo>
                    <a:pt x="1059307" y="840882"/>
                  </a:lnTo>
                  <a:lnTo>
                    <a:pt x="1059497" y="858966"/>
                  </a:lnTo>
                  <a:lnTo>
                    <a:pt x="1059688" y="877062"/>
                  </a:lnTo>
                  <a:lnTo>
                    <a:pt x="1053306" y="878109"/>
                  </a:lnTo>
                  <a:lnTo>
                    <a:pt x="1046924" y="879157"/>
                  </a:lnTo>
                  <a:lnTo>
                    <a:pt x="1040542" y="880205"/>
                  </a:lnTo>
                  <a:lnTo>
                    <a:pt x="1034161" y="881252"/>
                  </a:lnTo>
                  <a:lnTo>
                    <a:pt x="1034730" y="931327"/>
                  </a:lnTo>
                  <a:lnTo>
                    <a:pt x="1035296" y="981401"/>
                  </a:lnTo>
                  <a:lnTo>
                    <a:pt x="1035859" y="1031474"/>
                  </a:lnTo>
                  <a:lnTo>
                    <a:pt x="1036418" y="1081547"/>
                  </a:lnTo>
                  <a:lnTo>
                    <a:pt x="1036975" y="1131618"/>
                  </a:lnTo>
                  <a:lnTo>
                    <a:pt x="1037530" y="1181688"/>
                  </a:lnTo>
                  <a:lnTo>
                    <a:pt x="1038082" y="1231757"/>
                  </a:lnTo>
                  <a:lnTo>
                    <a:pt x="1038632" y="1281823"/>
                  </a:lnTo>
                  <a:lnTo>
                    <a:pt x="1039180" y="1331887"/>
                  </a:lnTo>
                  <a:lnTo>
                    <a:pt x="1039727" y="1381949"/>
                  </a:lnTo>
                  <a:lnTo>
                    <a:pt x="1040273" y="1432008"/>
                  </a:lnTo>
                  <a:lnTo>
                    <a:pt x="1040819" y="1482064"/>
                  </a:lnTo>
                  <a:lnTo>
                    <a:pt x="1041363" y="1532117"/>
                  </a:lnTo>
                  <a:lnTo>
                    <a:pt x="1041907" y="1582165"/>
                  </a:lnTo>
                  <a:lnTo>
                    <a:pt x="1042429" y="1624294"/>
                  </a:lnTo>
                  <a:lnTo>
                    <a:pt x="1043711" y="1679642"/>
                  </a:lnTo>
                  <a:lnTo>
                    <a:pt x="1049305" y="1726521"/>
                  </a:lnTo>
                  <a:lnTo>
                    <a:pt x="1069467" y="1748282"/>
                  </a:lnTo>
                  <a:lnTo>
                    <a:pt x="1069562" y="1755350"/>
                  </a:lnTo>
                  <a:lnTo>
                    <a:pt x="1069657" y="1762442"/>
                  </a:lnTo>
                  <a:lnTo>
                    <a:pt x="1069752" y="1769534"/>
                  </a:lnTo>
                  <a:lnTo>
                    <a:pt x="1069848" y="1776602"/>
                  </a:lnTo>
                  <a:lnTo>
                    <a:pt x="1047884" y="1796815"/>
                  </a:lnTo>
                  <a:lnTo>
                    <a:pt x="1025969" y="1817052"/>
                  </a:lnTo>
                  <a:lnTo>
                    <a:pt x="1004054" y="1837289"/>
                  </a:lnTo>
                  <a:lnTo>
                    <a:pt x="982091" y="1857502"/>
                  </a:lnTo>
                  <a:lnTo>
                    <a:pt x="981785" y="1825688"/>
                  </a:lnTo>
                  <a:lnTo>
                    <a:pt x="981456" y="1793875"/>
                  </a:lnTo>
                  <a:lnTo>
                    <a:pt x="981126" y="1762061"/>
                  </a:lnTo>
                  <a:lnTo>
                    <a:pt x="980820" y="1730248"/>
                  </a:lnTo>
                  <a:lnTo>
                    <a:pt x="973411" y="1765557"/>
                  </a:lnTo>
                  <a:lnTo>
                    <a:pt x="959782" y="1818223"/>
                  </a:lnTo>
                  <a:lnTo>
                    <a:pt x="940466" y="1857740"/>
                  </a:lnTo>
                  <a:lnTo>
                    <a:pt x="925702" y="1866900"/>
                  </a:lnTo>
                  <a:lnTo>
                    <a:pt x="906674" y="1861448"/>
                  </a:lnTo>
                  <a:lnTo>
                    <a:pt x="874428" y="1797873"/>
                  </a:lnTo>
                  <a:lnTo>
                    <a:pt x="861187" y="1739773"/>
                  </a:lnTo>
                  <a:lnTo>
                    <a:pt x="853945" y="1694112"/>
                  </a:lnTo>
                  <a:lnTo>
                    <a:pt x="848216" y="1644149"/>
                  </a:lnTo>
                  <a:lnTo>
                    <a:pt x="843987" y="1589875"/>
                  </a:lnTo>
                  <a:lnTo>
                    <a:pt x="841244" y="1531285"/>
                  </a:lnTo>
                  <a:lnTo>
                    <a:pt x="839977" y="1468374"/>
                  </a:lnTo>
                  <a:lnTo>
                    <a:pt x="839980" y="1417412"/>
                  </a:lnTo>
                  <a:lnTo>
                    <a:pt x="840908" y="1368468"/>
                  </a:lnTo>
                  <a:lnTo>
                    <a:pt x="842776" y="1321548"/>
                  </a:lnTo>
                  <a:lnTo>
                    <a:pt x="845594" y="1276658"/>
                  </a:lnTo>
                  <a:lnTo>
                    <a:pt x="849376" y="1233804"/>
                  </a:lnTo>
                  <a:lnTo>
                    <a:pt x="855295" y="1184467"/>
                  </a:lnTo>
                  <a:lnTo>
                    <a:pt x="862250" y="1141237"/>
                  </a:lnTo>
                  <a:lnTo>
                    <a:pt x="879601" y="1073150"/>
                  </a:lnTo>
                  <a:lnTo>
                    <a:pt x="900128" y="1030414"/>
                  </a:lnTo>
                  <a:lnTo>
                    <a:pt x="922274" y="1013587"/>
                  </a:lnTo>
                  <a:lnTo>
                    <a:pt x="929513" y="1013777"/>
                  </a:lnTo>
                  <a:lnTo>
                    <a:pt x="954948" y="1043799"/>
                  </a:lnTo>
                  <a:lnTo>
                    <a:pt x="967624" y="1080982"/>
                  </a:lnTo>
                  <a:lnTo>
                    <a:pt x="974344" y="1105789"/>
                  </a:lnTo>
                  <a:lnTo>
                    <a:pt x="973792" y="1052185"/>
                  </a:lnTo>
                  <a:lnTo>
                    <a:pt x="973264" y="998616"/>
                  </a:lnTo>
                  <a:lnTo>
                    <a:pt x="972736" y="945072"/>
                  </a:lnTo>
                  <a:lnTo>
                    <a:pt x="972185" y="891539"/>
                  </a:lnTo>
                  <a:lnTo>
                    <a:pt x="953611" y="894607"/>
                  </a:lnTo>
                  <a:lnTo>
                    <a:pt x="935037" y="897699"/>
                  </a:lnTo>
                  <a:lnTo>
                    <a:pt x="916463" y="900791"/>
                  </a:lnTo>
                  <a:lnTo>
                    <a:pt x="897889" y="903859"/>
                  </a:lnTo>
                  <a:lnTo>
                    <a:pt x="897772" y="885781"/>
                  </a:lnTo>
                  <a:lnTo>
                    <a:pt x="897620" y="867727"/>
                  </a:lnTo>
                  <a:lnTo>
                    <a:pt x="897443" y="849673"/>
                  </a:lnTo>
                  <a:lnTo>
                    <a:pt x="897255" y="831596"/>
                  </a:lnTo>
                  <a:lnTo>
                    <a:pt x="915733" y="828546"/>
                  </a:lnTo>
                  <a:lnTo>
                    <a:pt x="934212" y="825484"/>
                  </a:lnTo>
                  <a:lnTo>
                    <a:pt x="952690" y="822398"/>
                  </a:lnTo>
                  <a:lnTo>
                    <a:pt x="971169" y="819276"/>
                  </a:lnTo>
                  <a:lnTo>
                    <a:pt x="970760" y="795966"/>
                  </a:lnTo>
                  <a:lnTo>
                    <a:pt x="969010" y="755014"/>
                  </a:lnTo>
                  <a:lnTo>
                    <a:pt x="960247" y="716914"/>
                  </a:lnTo>
                  <a:lnTo>
                    <a:pt x="949960" y="706501"/>
                  </a:lnTo>
                  <a:lnTo>
                    <a:pt x="940435" y="708151"/>
                  </a:lnTo>
                  <a:lnTo>
                    <a:pt x="940339" y="699103"/>
                  </a:lnTo>
                  <a:lnTo>
                    <a:pt x="940244" y="690054"/>
                  </a:lnTo>
                  <a:lnTo>
                    <a:pt x="940149" y="681005"/>
                  </a:lnTo>
                  <a:lnTo>
                    <a:pt x="940054" y="671957"/>
                  </a:lnTo>
                  <a:close/>
                </a:path>
                <a:path w="2833370" h="2296160">
                  <a:moveTo>
                    <a:pt x="275208" y="755650"/>
                  </a:moveTo>
                  <a:lnTo>
                    <a:pt x="280035" y="754761"/>
                  </a:lnTo>
                  <a:lnTo>
                    <a:pt x="284861" y="753999"/>
                  </a:lnTo>
                  <a:lnTo>
                    <a:pt x="289813" y="753237"/>
                  </a:lnTo>
                  <a:lnTo>
                    <a:pt x="293034" y="778168"/>
                  </a:lnTo>
                  <a:lnTo>
                    <a:pt x="297005" y="799623"/>
                  </a:lnTo>
                  <a:lnTo>
                    <a:pt x="313991" y="843055"/>
                  </a:lnTo>
                  <a:lnTo>
                    <a:pt x="340994" y="854075"/>
                  </a:lnTo>
                  <a:lnTo>
                    <a:pt x="352454" y="850528"/>
                  </a:lnTo>
                  <a:lnTo>
                    <a:pt x="377189" y="821436"/>
                  </a:lnTo>
                  <a:lnTo>
                    <a:pt x="391245" y="762553"/>
                  </a:lnTo>
                  <a:lnTo>
                    <a:pt x="394462" y="735838"/>
                  </a:lnTo>
                  <a:lnTo>
                    <a:pt x="399288" y="735076"/>
                  </a:lnTo>
                  <a:lnTo>
                    <a:pt x="404113" y="734187"/>
                  </a:lnTo>
                  <a:lnTo>
                    <a:pt x="408813" y="733425"/>
                  </a:lnTo>
                  <a:lnTo>
                    <a:pt x="407209" y="792023"/>
                  </a:lnTo>
                  <a:lnTo>
                    <a:pt x="403320" y="845312"/>
                  </a:lnTo>
                  <a:lnTo>
                    <a:pt x="397097" y="893266"/>
                  </a:lnTo>
                  <a:lnTo>
                    <a:pt x="388493" y="935863"/>
                  </a:lnTo>
                  <a:lnTo>
                    <a:pt x="367474" y="996823"/>
                  </a:lnTo>
                  <a:lnTo>
                    <a:pt x="343407" y="1020063"/>
                  </a:lnTo>
                  <a:lnTo>
                    <a:pt x="330995" y="1017305"/>
                  </a:lnTo>
                  <a:lnTo>
                    <a:pt x="308171" y="982737"/>
                  </a:lnTo>
                  <a:lnTo>
                    <a:pt x="288657" y="911258"/>
                  </a:lnTo>
                  <a:lnTo>
                    <a:pt x="281924" y="865457"/>
                  </a:lnTo>
                  <a:lnTo>
                    <a:pt x="277453" y="813583"/>
                  </a:lnTo>
                  <a:lnTo>
                    <a:pt x="275208" y="755650"/>
                  </a:lnTo>
                  <a:close/>
                </a:path>
                <a:path w="2833370" h="2296160">
                  <a:moveTo>
                    <a:pt x="92837" y="785876"/>
                  </a:moveTo>
                  <a:lnTo>
                    <a:pt x="132651" y="807799"/>
                  </a:lnTo>
                  <a:lnTo>
                    <a:pt x="146431" y="829056"/>
                  </a:lnTo>
                  <a:lnTo>
                    <a:pt x="153437" y="840174"/>
                  </a:lnTo>
                  <a:lnTo>
                    <a:pt x="159242" y="847994"/>
                  </a:lnTo>
                  <a:lnTo>
                    <a:pt x="163879" y="852505"/>
                  </a:lnTo>
                  <a:lnTo>
                    <a:pt x="167386" y="853694"/>
                  </a:lnTo>
                  <a:lnTo>
                    <a:pt x="171195" y="853059"/>
                  </a:lnTo>
                  <a:lnTo>
                    <a:pt x="179593" y="814339"/>
                  </a:lnTo>
                  <a:lnTo>
                    <a:pt x="182499" y="771016"/>
                  </a:lnTo>
                  <a:lnTo>
                    <a:pt x="184785" y="770636"/>
                  </a:lnTo>
                  <a:lnTo>
                    <a:pt x="186944" y="770254"/>
                  </a:lnTo>
                  <a:lnTo>
                    <a:pt x="189102" y="769874"/>
                  </a:lnTo>
                  <a:lnTo>
                    <a:pt x="189526" y="818499"/>
                  </a:lnTo>
                  <a:lnTo>
                    <a:pt x="189940" y="867124"/>
                  </a:lnTo>
                  <a:lnTo>
                    <a:pt x="190348" y="915749"/>
                  </a:lnTo>
                  <a:lnTo>
                    <a:pt x="190753" y="964374"/>
                  </a:lnTo>
                  <a:lnTo>
                    <a:pt x="191159" y="1012999"/>
                  </a:lnTo>
                  <a:lnTo>
                    <a:pt x="191567" y="1061624"/>
                  </a:lnTo>
                  <a:lnTo>
                    <a:pt x="191981" y="1110249"/>
                  </a:lnTo>
                  <a:lnTo>
                    <a:pt x="192405" y="1158875"/>
                  </a:lnTo>
                  <a:lnTo>
                    <a:pt x="189356" y="1159383"/>
                  </a:lnTo>
                  <a:lnTo>
                    <a:pt x="186308" y="1159890"/>
                  </a:lnTo>
                  <a:lnTo>
                    <a:pt x="183261" y="1160399"/>
                  </a:lnTo>
                  <a:lnTo>
                    <a:pt x="179822" y="1104606"/>
                  </a:lnTo>
                  <a:lnTo>
                    <a:pt x="174958" y="1053666"/>
                  </a:lnTo>
                  <a:lnTo>
                    <a:pt x="168612" y="1007584"/>
                  </a:lnTo>
                  <a:lnTo>
                    <a:pt x="160730" y="966367"/>
                  </a:lnTo>
                  <a:lnTo>
                    <a:pt x="138316" y="893139"/>
                  </a:lnTo>
                  <a:lnTo>
                    <a:pt x="111198" y="853047"/>
                  </a:lnTo>
                  <a:lnTo>
                    <a:pt x="96900" y="849884"/>
                  </a:lnTo>
                  <a:lnTo>
                    <a:pt x="86199" y="854549"/>
                  </a:lnTo>
                  <a:lnTo>
                    <a:pt x="61213" y="902715"/>
                  </a:lnTo>
                  <a:lnTo>
                    <a:pt x="51276" y="954897"/>
                  </a:lnTo>
                  <a:lnTo>
                    <a:pt x="48006" y="1013078"/>
                  </a:lnTo>
                  <a:lnTo>
                    <a:pt x="48365" y="1031841"/>
                  </a:lnTo>
                  <a:lnTo>
                    <a:pt x="52705" y="1081151"/>
                  </a:lnTo>
                  <a:lnTo>
                    <a:pt x="61150" y="1120076"/>
                  </a:lnTo>
                  <a:lnTo>
                    <a:pt x="73406" y="1157859"/>
                  </a:lnTo>
                  <a:lnTo>
                    <a:pt x="90678" y="1194466"/>
                  </a:lnTo>
                  <a:lnTo>
                    <a:pt x="121666" y="1250696"/>
                  </a:lnTo>
                  <a:lnTo>
                    <a:pt x="146165" y="1296312"/>
                  </a:lnTo>
                  <a:lnTo>
                    <a:pt x="166211" y="1341310"/>
                  </a:lnTo>
                  <a:lnTo>
                    <a:pt x="181923" y="1385641"/>
                  </a:lnTo>
                  <a:lnTo>
                    <a:pt x="193420" y="1429258"/>
                  </a:lnTo>
                  <a:lnTo>
                    <a:pt x="201517" y="1474311"/>
                  </a:lnTo>
                  <a:lnTo>
                    <a:pt x="207327" y="1522983"/>
                  </a:lnTo>
                  <a:lnTo>
                    <a:pt x="210851" y="1575276"/>
                  </a:lnTo>
                  <a:lnTo>
                    <a:pt x="212089" y="1631188"/>
                  </a:lnTo>
                  <a:lnTo>
                    <a:pt x="211052" y="1688339"/>
                  </a:lnTo>
                  <a:lnTo>
                    <a:pt x="207631" y="1742600"/>
                  </a:lnTo>
                  <a:lnTo>
                    <a:pt x="201821" y="1793978"/>
                  </a:lnTo>
                  <a:lnTo>
                    <a:pt x="193615" y="1842479"/>
                  </a:lnTo>
                  <a:lnTo>
                    <a:pt x="183006" y="1888109"/>
                  </a:lnTo>
                  <a:lnTo>
                    <a:pt x="167243" y="1936851"/>
                  </a:lnTo>
                  <a:lnTo>
                    <a:pt x="149478" y="1972770"/>
                  </a:lnTo>
                  <a:lnTo>
                    <a:pt x="107950" y="2006092"/>
                  </a:lnTo>
                  <a:lnTo>
                    <a:pt x="100828" y="2006540"/>
                  </a:lnTo>
                  <a:lnTo>
                    <a:pt x="93932" y="2005584"/>
                  </a:lnTo>
                  <a:lnTo>
                    <a:pt x="57983" y="1975143"/>
                  </a:lnTo>
                  <a:lnTo>
                    <a:pt x="41529" y="1952116"/>
                  </a:lnTo>
                  <a:lnTo>
                    <a:pt x="35687" y="1947417"/>
                  </a:lnTo>
                  <a:lnTo>
                    <a:pt x="31114" y="1948179"/>
                  </a:lnTo>
                  <a:lnTo>
                    <a:pt x="27177" y="1948814"/>
                  </a:lnTo>
                  <a:lnTo>
                    <a:pt x="23113" y="1955291"/>
                  </a:lnTo>
                  <a:lnTo>
                    <a:pt x="10419" y="2004827"/>
                  </a:lnTo>
                  <a:lnTo>
                    <a:pt x="8255" y="2021713"/>
                  </a:lnTo>
                  <a:lnTo>
                    <a:pt x="5461" y="2022220"/>
                  </a:lnTo>
                  <a:lnTo>
                    <a:pt x="2793" y="2022602"/>
                  </a:lnTo>
                  <a:lnTo>
                    <a:pt x="0" y="2023110"/>
                  </a:lnTo>
                  <a:lnTo>
                    <a:pt x="0" y="1974088"/>
                  </a:lnTo>
                  <a:lnTo>
                    <a:pt x="0" y="1581912"/>
                  </a:lnTo>
                  <a:lnTo>
                    <a:pt x="2793" y="1581531"/>
                  </a:lnTo>
                  <a:lnTo>
                    <a:pt x="5461" y="1581023"/>
                  </a:lnTo>
                  <a:lnTo>
                    <a:pt x="8255" y="1580514"/>
                  </a:lnTo>
                  <a:lnTo>
                    <a:pt x="12046" y="1639505"/>
                  </a:lnTo>
                  <a:lnTo>
                    <a:pt x="16825" y="1693413"/>
                  </a:lnTo>
                  <a:lnTo>
                    <a:pt x="22605" y="1742233"/>
                  </a:lnTo>
                  <a:lnTo>
                    <a:pt x="29402" y="1785963"/>
                  </a:lnTo>
                  <a:lnTo>
                    <a:pt x="37229" y="1824599"/>
                  </a:lnTo>
                  <a:lnTo>
                    <a:pt x="60513" y="1898566"/>
                  </a:lnTo>
                  <a:lnTo>
                    <a:pt x="90767" y="1942468"/>
                  </a:lnTo>
                  <a:lnTo>
                    <a:pt x="106680" y="1945894"/>
                  </a:lnTo>
                  <a:lnTo>
                    <a:pt x="118590" y="1940683"/>
                  </a:lnTo>
                  <a:lnTo>
                    <a:pt x="146557" y="1886712"/>
                  </a:lnTo>
                  <a:lnTo>
                    <a:pt x="157622" y="1828069"/>
                  </a:lnTo>
                  <a:lnTo>
                    <a:pt x="161162" y="1761998"/>
                  </a:lnTo>
                  <a:lnTo>
                    <a:pt x="160805" y="1741545"/>
                  </a:lnTo>
                  <a:lnTo>
                    <a:pt x="157948" y="1701972"/>
                  </a:lnTo>
                  <a:lnTo>
                    <a:pt x="152157" y="1664231"/>
                  </a:lnTo>
                  <a:lnTo>
                    <a:pt x="138049" y="1612011"/>
                  </a:lnTo>
                  <a:lnTo>
                    <a:pt x="121951" y="1574498"/>
                  </a:lnTo>
                  <a:lnTo>
                    <a:pt x="96900" y="1527937"/>
                  </a:lnTo>
                  <a:lnTo>
                    <a:pt x="77668" y="1493392"/>
                  </a:lnTo>
                  <a:lnTo>
                    <a:pt x="48109" y="1431496"/>
                  </a:lnTo>
                  <a:lnTo>
                    <a:pt x="29033" y="1377311"/>
                  </a:lnTo>
                  <a:lnTo>
                    <a:pt x="15249" y="1317978"/>
                  </a:lnTo>
                  <a:lnTo>
                    <a:pt x="5611" y="1251424"/>
                  </a:lnTo>
                  <a:lnTo>
                    <a:pt x="833" y="1177268"/>
                  </a:lnTo>
                  <a:lnTo>
                    <a:pt x="254" y="1137285"/>
                  </a:lnTo>
                  <a:lnTo>
                    <a:pt x="1281" y="1082909"/>
                  </a:lnTo>
                  <a:lnTo>
                    <a:pt x="4387" y="1031497"/>
                  </a:lnTo>
                  <a:lnTo>
                    <a:pt x="9608" y="983053"/>
                  </a:lnTo>
                  <a:lnTo>
                    <a:pt x="16981" y="937584"/>
                  </a:lnTo>
                  <a:lnTo>
                    <a:pt x="26543" y="895096"/>
                  </a:lnTo>
                  <a:lnTo>
                    <a:pt x="40651" y="849830"/>
                  </a:lnTo>
                  <a:lnTo>
                    <a:pt x="73727" y="795208"/>
                  </a:lnTo>
                  <a:lnTo>
                    <a:pt x="92837" y="785876"/>
                  </a:lnTo>
                  <a:close/>
                </a:path>
                <a:path w="2833370" h="2296160">
                  <a:moveTo>
                    <a:pt x="2741803" y="345439"/>
                  </a:moveTo>
                  <a:lnTo>
                    <a:pt x="2767329" y="380364"/>
                  </a:lnTo>
                  <a:lnTo>
                    <a:pt x="2776061" y="422084"/>
                  </a:lnTo>
                  <a:lnTo>
                    <a:pt x="2780029" y="472566"/>
                  </a:lnTo>
                  <a:lnTo>
                    <a:pt x="2780218" y="499092"/>
                  </a:lnTo>
                  <a:lnTo>
                    <a:pt x="2779061" y="523795"/>
                  </a:lnTo>
                  <a:lnTo>
                    <a:pt x="2772664" y="567689"/>
                  </a:lnTo>
                  <a:lnTo>
                    <a:pt x="2756340" y="606837"/>
                  </a:lnTo>
                  <a:lnTo>
                    <a:pt x="2749550" y="610362"/>
                  </a:lnTo>
                  <a:lnTo>
                    <a:pt x="2742690" y="609054"/>
                  </a:lnTo>
                  <a:lnTo>
                    <a:pt x="2719294" y="556220"/>
                  </a:lnTo>
                  <a:lnTo>
                    <a:pt x="2713043" y="510309"/>
                  </a:lnTo>
                  <a:lnTo>
                    <a:pt x="2711495" y="457446"/>
                  </a:lnTo>
                  <a:lnTo>
                    <a:pt x="2712608" y="432657"/>
                  </a:lnTo>
                  <a:lnTo>
                    <a:pt x="2718942" y="388365"/>
                  </a:lnTo>
                  <a:lnTo>
                    <a:pt x="2735105" y="348986"/>
                  </a:lnTo>
                  <a:lnTo>
                    <a:pt x="2741803" y="345439"/>
                  </a:lnTo>
                  <a:close/>
                </a:path>
                <a:path w="2833370" h="2296160">
                  <a:moveTo>
                    <a:pt x="2538349" y="345566"/>
                  </a:moveTo>
                  <a:lnTo>
                    <a:pt x="2550826" y="343473"/>
                  </a:lnTo>
                  <a:lnTo>
                    <a:pt x="2563304" y="341391"/>
                  </a:lnTo>
                  <a:lnTo>
                    <a:pt x="2575782" y="339334"/>
                  </a:lnTo>
                  <a:lnTo>
                    <a:pt x="2588260" y="337312"/>
                  </a:lnTo>
                  <a:lnTo>
                    <a:pt x="2597294" y="390661"/>
                  </a:lnTo>
                  <a:lnTo>
                    <a:pt x="2606261" y="444024"/>
                  </a:lnTo>
                  <a:lnTo>
                    <a:pt x="2615199" y="497395"/>
                  </a:lnTo>
                  <a:lnTo>
                    <a:pt x="2624149" y="550766"/>
                  </a:lnTo>
                  <a:lnTo>
                    <a:pt x="2633148" y="604129"/>
                  </a:lnTo>
                  <a:lnTo>
                    <a:pt x="2642235" y="657478"/>
                  </a:lnTo>
                  <a:lnTo>
                    <a:pt x="2636520" y="658367"/>
                  </a:lnTo>
                  <a:lnTo>
                    <a:pt x="2630932" y="659384"/>
                  </a:lnTo>
                  <a:lnTo>
                    <a:pt x="2625216" y="660273"/>
                  </a:lnTo>
                  <a:lnTo>
                    <a:pt x="2610742" y="618323"/>
                  </a:lnTo>
                  <a:lnTo>
                    <a:pt x="2596388" y="576326"/>
                  </a:lnTo>
                  <a:lnTo>
                    <a:pt x="2582033" y="534328"/>
                  </a:lnTo>
                  <a:lnTo>
                    <a:pt x="2567559" y="492378"/>
                  </a:lnTo>
                  <a:lnTo>
                    <a:pt x="2555105" y="537473"/>
                  </a:lnTo>
                  <a:lnTo>
                    <a:pt x="2542794" y="582628"/>
                  </a:lnTo>
                  <a:lnTo>
                    <a:pt x="2530482" y="627806"/>
                  </a:lnTo>
                  <a:lnTo>
                    <a:pt x="2518029" y="672973"/>
                  </a:lnTo>
                  <a:lnTo>
                    <a:pt x="2511933" y="673862"/>
                  </a:lnTo>
                  <a:lnTo>
                    <a:pt x="2505837" y="674877"/>
                  </a:lnTo>
                  <a:lnTo>
                    <a:pt x="2499867" y="675894"/>
                  </a:lnTo>
                  <a:lnTo>
                    <a:pt x="2505431" y="628704"/>
                  </a:lnTo>
                  <a:lnTo>
                    <a:pt x="2510929" y="581514"/>
                  </a:lnTo>
                  <a:lnTo>
                    <a:pt x="2516386" y="534325"/>
                  </a:lnTo>
                  <a:lnTo>
                    <a:pt x="2521830" y="487135"/>
                  </a:lnTo>
                  <a:lnTo>
                    <a:pt x="2527287" y="439946"/>
                  </a:lnTo>
                  <a:lnTo>
                    <a:pt x="2532785" y="392756"/>
                  </a:lnTo>
                  <a:lnTo>
                    <a:pt x="2538349" y="345566"/>
                  </a:lnTo>
                  <a:close/>
                </a:path>
                <a:path w="2833370" h="2296160">
                  <a:moveTo>
                    <a:pt x="1868932" y="456691"/>
                  </a:moveTo>
                  <a:lnTo>
                    <a:pt x="1881409" y="454596"/>
                  </a:lnTo>
                  <a:lnTo>
                    <a:pt x="1893887" y="452500"/>
                  </a:lnTo>
                  <a:lnTo>
                    <a:pt x="1906365" y="450405"/>
                  </a:lnTo>
                  <a:lnTo>
                    <a:pt x="1918842" y="448310"/>
                  </a:lnTo>
                  <a:lnTo>
                    <a:pt x="1927496" y="501776"/>
                  </a:lnTo>
                  <a:lnTo>
                    <a:pt x="1936082" y="555239"/>
                  </a:lnTo>
                  <a:lnTo>
                    <a:pt x="1944639" y="608695"/>
                  </a:lnTo>
                  <a:lnTo>
                    <a:pt x="1953208" y="662140"/>
                  </a:lnTo>
                  <a:lnTo>
                    <a:pt x="1961826" y="715571"/>
                  </a:lnTo>
                  <a:lnTo>
                    <a:pt x="1970532" y="768985"/>
                  </a:lnTo>
                  <a:lnTo>
                    <a:pt x="1964816" y="769874"/>
                  </a:lnTo>
                  <a:lnTo>
                    <a:pt x="1959102" y="770889"/>
                  </a:lnTo>
                  <a:lnTo>
                    <a:pt x="1953514" y="771778"/>
                  </a:lnTo>
                  <a:lnTo>
                    <a:pt x="1939345" y="729753"/>
                  </a:lnTo>
                  <a:lnTo>
                    <a:pt x="1925319" y="687705"/>
                  </a:lnTo>
                  <a:lnTo>
                    <a:pt x="1911294" y="645656"/>
                  </a:lnTo>
                  <a:lnTo>
                    <a:pt x="1897126" y="603631"/>
                  </a:lnTo>
                  <a:lnTo>
                    <a:pt x="1884366" y="648799"/>
                  </a:lnTo>
                  <a:lnTo>
                    <a:pt x="1871726" y="693991"/>
                  </a:lnTo>
                  <a:lnTo>
                    <a:pt x="1859085" y="739183"/>
                  </a:lnTo>
                  <a:lnTo>
                    <a:pt x="1846326" y="784351"/>
                  </a:lnTo>
                  <a:lnTo>
                    <a:pt x="1840229" y="785367"/>
                  </a:lnTo>
                  <a:lnTo>
                    <a:pt x="1834134" y="786384"/>
                  </a:lnTo>
                  <a:lnTo>
                    <a:pt x="1828164" y="787400"/>
                  </a:lnTo>
                  <a:lnTo>
                    <a:pt x="1834055" y="740155"/>
                  </a:lnTo>
                  <a:lnTo>
                    <a:pt x="1839879" y="692911"/>
                  </a:lnTo>
                  <a:lnTo>
                    <a:pt x="1845663" y="645667"/>
                  </a:lnTo>
                  <a:lnTo>
                    <a:pt x="1851433" y="598423"/>
                  </a:lnTo>
                  <a:lnTo>
                    <a:pt x="1857217" y="551179"/>
                  </a:lnTo>
                  <a:lnTo>
                    <a:pt x="1863041" y="503935"/>
                  </a:lnTo>
                  <a:lnTo>
                    <a:pt x="1868932" y="456691"/>
                  </a:lnTo>
                  <a:close/>
                </a:path>
                <a:path w="2833370" h="2296160">
                  <a:moveTo>
                    <a:pt x="1151127" y="575817"/>
                  </a:moveTo>
                  <a:lnTo>
                    <a:pt x="1163605" y="573724"/>
                  </a:lnTo>
                  <a:lnTo>
                    <a:pt x="1176083" y="571642"/>
                  </a:lnTo>
                  <a:lnTo>
                    <a:pt x="1188561" y="569585"/>
                  </a:lnTo>
                  <a:lnTo>
                    <a:pt x="1201039" y="567563"/>
                  </a:lnTo>
                  <a:lnTo>
                    <a:pt x="1209256" y="621039"/>
                  </a:lnTo>
                  <a:lnTo>
                    <a:pt x="1217422" y="674529"/>
                  </a:lnTo>
                  <a:lnTo>
                    <a:pt x="1225565" y="728027"/>
                  </a:lnTo>
                  <a:lnTo>
                    <a:pt x="1233720" y="781525"/>
                  </a:lnTo>
                  <a:lnTo>
                    <a:pt x="1241917" y="835015"/>
                  </a:lnTo>
                  <a:lnTo>
                    <a:pt x="1250188" y="888491"/>
                  </a:lnTo>
                  <a:lnTo>
                    <a:pt x="1244473" y="889381"/>
                  </a:lnTo>
                  <a:lnTo>
                    <a:pt x="1238758" y="890397"/>
                  </a:lnTo>
                  <a:lnTo>
                    <a:pt x="1233170" y="891286"/>
                  </a:lnTo>
                  <a:lnTo>
                    <a:pt x="1219309" y="849239"/>
                  </a:lnTo>
                  <a:lnTo>
                    <a:pt x="1205626" y="807132"/>
                  </a:lnTo>
                  <a:lnTo>
                    <a:pt x="1191968" y="765002"/>
                  </a:lnTo>
                  <a:lnTo>
                    <a:pt x="1178179" y="722884"/>
                  </a:lnTo>
                  <a:lnTo>
                    <a:pt x="1165058" y="768147"/>
                  </a:lnTo>
                  <a:lnTo>
                    <a:pt x="1152080" y="813435"/>
                  </a:lnTo>
                  <a:lnTo>
                    <a:pt x="1139102" y="858722"/>
                  </a:lnTo>
                  <a:lnTo>
                    <a:pt x="1125982" y="903986"/>
                  </a:lnTo>
                  <a:lnTo>
                    <a:pt x="1119886" y="904875"/>
                  </a:lnTo>
                  <a:lnTo>
                    <a:pt x="1113917" y="905890"/>
                  </a:lnTo>
                  <a:lnTo>
                    <a:pt x="1107820" y="906907"/>
                  </a:lnTo>
                  <a:lnTo>
                    <a:pt x="1114085" y="859608"/>
                  </a:lnTo>
                  <a:lnTo>
                    <a:pt x="1120272" y="812310"/>
                  </a:lnTo>
                  <a:lnTo>
                    <a:pt x="1126412" y="765011"/>
                  </a:lnTo>
                  <a:lnTo>
                    <a:pt x="1132536" y="717713"/>
                  </a:lnTo>
                  <a:lnTo>
                    <a:pt x="1138676" y="670414"/>
                  </a:lnTo>
                  <a:lnTo>
                    <a:pt x="1144863" y="623116"/>
                  </a:lnTo>
                  <a:lnTo>
                    <a:pt x="1151127" y="575817"/>
                  </a:lnTo>
                  <a:close/>
                </a:path>
                <a:path w="2833370" h="2296160">
                  <a:moveTo>
                    <a:pt x="2487929" y="11049"/>
                  </a:moveTo>
                  <a:lnTo>
                    <a:pt x="2504483" y="8286"/>
                  </a:lnTo>
                  <a:lnTo>
                    <a:pt x="2521013" y="5524"/>
                  </a:lnTo>
                  <a:lnTo>
                    <a:pt x="2537543" y="2762"/>
                  </a:lnTo>
                  <a:lnTo>
                    <a:pt x="2554097" y="0"/>
                  </a:lnTo>
                  <a:lnTo>
                    <a:pt x="2559339" y="47243"/>
                  </a:lnTo>
                  <a:lnTo>
                    <a:pt x="2564543" y="94487"/>
                  </a:lnTo>
                  <a:lnTo>
                    <a:pt x="2569733" y="141732"/>
                  </a:lnTo>
                  <a:lnTo>
                    <a:pt x="2574934" y="188976"/>
                  </a:lnTo>
                  <a:lnTo>
                    <a:pt x="2580170" y="236220"/>
                  </a:lnTo>
                  <a:lnTo>
                    <a:pt x="2585466" y="283463"/>
                  </a:lnTo>
                  <a:lnTo>
                    <a:pt x="2579116" y="284479"/>
                  </a:lnTo>
                  <a:lnTo>
                    <a:pt x="2572892" y="285496"/>
                  </a:lnTo>
                  <a:lnTo>
                    <a:pt x="2566670" y="286512"/>
                  </a:lnTo>
                  <a:lnTo>
                    <a:pt x="2553384" y="240636"/>
                  </a:lnTo>
                  <a:lnTo>
                    <a:pt x="2540272" y="194719"/>
                  </a:lnTo>
                  <a:lnTo>
                    <a:pt x="2527252" y="148780"/>
                  </a:lnTo>
                  <a:lnTo>
                    <a:pt x="2514242" y="102841"/>
                  </a:lnTo>
                  <a:lnTo>
                    <a:pt x="2501162" y="56924"/>
                  </a:lnTo>
                  <a:lnTo>
                    <a:pt x="2487929" y="11049"/>
                  </a:lnTo>
                  <a:close/>
                </a:path>
                <a:path w="2833370" h="2296160">
                  <a:moveTo>
                    <a:pt x="1887220" y="110744"/>
                  </a:moveTo>
                  <a:lnTo>
                    <a:pt x="1903720" y="107981"/>
                  </a:lnTo>
                  <a:lnTo>
                    <a:pt x="1920255" y="105219"/>
                  </a:lnTo>
                  <a:lnTo>
                    <a:pt x="1936815" y="102457"/>
                  </a:lnTo>
                  <a:lnTo>
                    <a:pt x="1953387" y="99695"/>
                  </a:lnTo>
                  <a:lnTo>
                    <a:pt x="1942422" y="149570"/>
                  </a:lnTo>
                  <a:lnTo>
                    <a:pt x="1931580" y="199488"/>
                  </a:lnTo>
                  <a:lnTo>
                    <a:pt x="1920795" y="249427"/>
                  </a:lnTo>
                  <a:lnTo>
                    <a:pt x="1910000" y="299367"/>
                  </a:lnTo>
                  <a:lnTo>
                    <a:pt x="1899126" y="349285"/>
                  </a:lnTo>
                  <a:lnTo>
                    <a:pt x="1888109" y="399161"/>
                  </a:lnTo>
                  <a:lnTo>
                    <a:pt x="1881759" y="400176"/>
                  </a:lnTo>
                  <a:lnTo>
                    <a:pt x="1875409" y="401320"/>
                  </a:lnTo>
                  <a:lnTo>
                    <a:pt x="1869186" y="402336"/>
                  </a:lnTo>
                  <a:lnTo>
                    <a:pt x="1872206" y="353749"/>
                  </a:lnTo>
                  <a:lnTo>
                    <a:pt x="1875187" y="305148"/>
                  </a:lnTo>
                  <a:lnTo>
                    <a:pt x="1878155" y="256539"/>
                  </a:lnTo>
                  <a:lnTo>
                    <a:pt x="1881133" y="207931"/>
                  </a:lnTo>
                  <a:lnTo>
                    <a:pt x="1884146" y="159330"/>
                  </a:lnTo>
                  <a:lnTo>
                    <a:pt x="1887220" y="110744"/>
                  </a:lnTo>
                  <a:close/>
                </a:path>
                <a:path w="2833370" h="2296160">
                  <a:moveTo>
                    <a:pt x="1171956" y="229362"/>
                  </a:moveTo>
                  <a:lnTo>
                    <a:pt x="1188529" y="226601"/>
                  </a:lnTo>
                  <a:lnTo>
                    <a:pt x="1205103" y="223853"/>
                  </a:lnTo>
                  <a:lnTo>
                    <a:pt x="1221676" y="221128"/>
                  </a:lnTo>
                  <a:lnTo>
                    <a:pt x="1238250" y="218439"/>
                  </a:lnTo>
                  <a:lnTo>
                    <a:pt x="1226904" y="268370"/>
                  </a:lnTo>
                  <a:lnTo>
                    <a:pt x="1215681" y="318332"/>
                  </a:lnTo>
                  <a:lnTo>
                    <a:pt x="1204515" y="368315"/>
                  </a:lnTo>
                  <a:lnTo>
                    <a:pt x="1193339" y="418309"/>
                  </a:lnTo>
                  <a:lnTo>
                    <a:pt x="1182084" y="468303"/>
                  </a:lnTo>
                  <a:lnTo>
                    <a:pt x="1170686" y="518287"/>
                  </a:lnTo>
                  <a:lnTo>
                    <a:pt x="1164336" y="519302"/>
                  </a:lnTo>
                  <a:lnTo>
                    <a:pt x="1158113" y="520319"/>
                  </a:lnTo>
                  <a:lnTo>
                    <a:pt x="1151763" y="521335"/>
                  </a:lnTo>
                  <a:lnTo>
                    <a:pt x="1155163" y="472684"/>
                  </a:lnTo>
                  <a:lnTo>
                    <a:pt x="1158522" y="424020"/>
                  </a:lnTo>
                  <a:lnTo>
                    <a:pt x="1161859" y="375348"/>
                  </a:lnTo>
                  <a:lnTo>
                    <a:pt x="1165196" y="326676"/>
                  </a:lnTo>
                  <a:lnTo>
                    <a:pt x="1168555" y="278012"/>
                  </a:lnTo>
                  <a:lnTo>
                    <a:pt x="1171956" y="229362"/>
                  </a:lnTo>
                  <a:close/>
                </a:path>
                <a:path w="2833370" h="2296160">
                  <a:moveTo>
                    <a:pt x="339217" y="367538"/>
                  </a:moveTo>
                  <a:lnTo>
                    <a:pt x="355790" y="364849"/>
                  </a:lnTo>
                  <a:lnTo>
                    <a:pt x="372363" y="362124"/>
                  </a:lnTo>
                  <a:lnTo>
                    <a:pt x="388937" y="359376"/>
                  </a:lnTo>
                  <a:lnTo>
                    <a:pt x="405511" y="356615"/>
                  </a:lnTo>
                  <a:lnTo>
                    <a:pt x="393721" y="406618"/>
                  </a:lnTo>
                  <a:lnTo>
                    <a:pt x="382058" y="456663"/>
                  </a:lnTo>
                  <a:lnTo>
                    <a:pt x="370459" y="506730"/>
                  </a:lnTo>
                  <a:lnTo>
                    <a:pt x="358859" y="556796"/>
                  </a:lnTo>
                  <a:lnTo>
                    <a:pt x="347196" y="606841"/>
                  </a:lnTo>
                  <a:lnTo>
                    <a:pt x="335406" y="656844"/>
                  </a:lnTo>
                  <a:lnTo>
                    <a:pt x="329056" y="657987"/>
                  </a:lnTo>
                  <a:lnTo>
                    <a:pt x="322706" y="659002"/>
                  </a:lnTo>
                  <a:lnTo>
                    <a:pt x="316356" y="660019"/>
                  </a:lnTo>
                  <a:lnTo>
                    <a:pt x="320246" y="611304"/>
                  </a:lnTo>
                  <a:lnTo>
                    <a:pt x="324061" y="562572"/>
                  </a:lnTo>
                  <a:lnTo>
                    <a:pt x="327834" y="513826"/>
                  </a:lnTo>
                  <a:lnTo>
                    <a:pt x="331597" y="465069"/>
                  </a:lnTo>
                  <a:lnTo>
                    <a:pt x="335380" y="416305"/>
                  </a:lnTo>
                  <a:lnTo>
                    <a:pt x="339217" y="367538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72278" y="2627122"/>
              <a:ext cx="144780" cy="2081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775384" y="1927732"/>
              <a:ext cx="578485" cy="888365"/>
            </a:xfrm>
            <a:custGeom>
              <a:avLst/>
              <a:gdLst/>
              <a:ahLst/>
              <a:cxnLst/>
              <a:rect l="l" t="t" r="r" b="b"/>
              <a:pathLst>
                <a:path w="578484" h="888364">
                  <a:moveTo>
                    <a:pt x="531687" y="534796"/>
                  </a:moveTo>
                  <a:lnTo>
                    <a:pt x="560643" y="572262"/>
                  </a:lnTo>
                  <a:lnTo>
                    <a:pt x="571454" y="616950"/>
                  </a:lnTo>
                  <a:lnTo>
                    <a:pt x="577407" y="671067"/>
                  </a:lnTo>
                  <a:lnTo>
                    <a:pt x="578379" y="699595"/>
                  </a:lnTo>
                  <a:lnTo>
                    <a:pt x="577851" y="726122"/>
                  </a:lnTo>
                  <a:lnTo>
                    <a:pt x="572200" y="773176"/>
                  </a:lnTo>
                  <a:lnTo>
                    <a:pt x="555591" y="815163"/>
                  </a:lnTo>
                  <a:lnTo>
                    <a:pt x="548324" y="819022"/>
                  </a:lnTo>
                  <a:lnTo>
                    <a:pt x="540678" y="817639"/>
                  </a:lnTo>
                  <a:lnTo>
                    <a:pt x="519622" y="781938"/>
                  </a:lnTo>
                  <a:lnTo>
                    <a:pt x="508763" y="737536"/>
                  </a:lnTo>
                  <a:lnTo>
                    <a:pt x="502858" y="683513"/>
                  </a:lnTo>
                  <a:lnTo>
                    <a:pt x="501937" y="655016"/>
                  </a:lnTo>
                  <a:lnTo>
                    <a:pt x="502445" y="628411"/>
                  </a:lnTo>
                  <a:lnTo>
                    <a:pt x="507938" y="581025"/>
                  </a:lnTo>
                  <a:lnTo>
                    <a:pt x="524422" y="538626"/>
                  </a:lnTo>
                  <a:lnTo>
                    <a:pt x="531687" y="534796"/>
                  </a:lnTo>
                  <a:close/>
                </a:path>
                <a:path w="578484" h="888364">
                  <a:moveTo>
                    <a:pt x="113857" y="418083"/>
                  </a:moveTo>
                  <a:lnTo>
                    <a:pt x="93664" y="484711"/>
                  </a:lnTo>
                  <a:lnTo>
                    <a:pt x="80710" y="554481"/>
                  </a:lnTo>
                  <a:lnTo>
                    <a:pt x="76567" y="601932"/>
                  </a:lnTo>
                  <a:lnTo>
                    <a:pt x="76192" y="625544"/>
                  </a:lnTo>
                  <a:lnTo>
                    <a:pt x="76900" y="649096"/>
                  </a:lnTo>
                  <a:lnTo>
                    <a:pt x="83901" y="702014"/>
                  </a:lnTo>
                  <a:lnTo>
                    <a:pt x="100004" y="736848"/>
                  </a:lnTo>
                  <a:lnTo>
                    <a:pt x="104840" y="737488"/>
                  </a:lnTo>
                  <a:lnTo>
                    <a:pt x="110509" y="733512"/>
                  </a:lnTo>
                  <a:lnTo>
                    <a:pt x="116286" y="723487"/>
                  </a:lnTo>
                  <a:lnTo>
                    <a:pt x="122181" y="707413"/>
                  </a:lnTo>
                  <a:lnTo>
                    <a:pt x="128208" y="685291"/>
                  </a:lnTo>
                  <a:lnTo>
                    <a:pt x="125313" y="631862"/>
                  </a:lnTo>
                  <a:lnTo>
                    <a:pt x="122425" y="578414"/>
                  </a:lnTo>
                  <a:lnTo>
                    <a:pt x="119549" y="524961"/>
                  </a:lnTo>
                  <a:lnTo>
                    <a:pt x="116691" y="471513"/>
                  </a:lnTo>
                  <a:lnTo>
                    <a:pt x="113857" y="418083"/>
                  </a:lnTo>
                  <a:close/>
                </a:path>
                <a:path w="578484" h="888364">
                  <a:moveTo>
                    <a:pt x="353125" y="0"/>
                  </a:moveTo>
                  <a:lnTo>
                    <a:pt x="389193" y="37591"/>
                  </a:lnTo>
                  <a:lnTo>
                    <a:pt x="403036" y="84042"/>
                  </a:lnTo>
                  <a:lnTo>
                    <a:pt x="413069" y="141731"/>
                  </a:lnTo>
                  <a:lnTo>
                    <a:pt x="419752" y="212423"/>
                  </a:lnTo>
                  <a:lnTo>
                    <a:pt x="423410" y="264658"/>
                  </a:lnTo>
                  <a:lnTo>
                    <a:pt x="427293" y="328167"/>
                  </a:lnTo>
                  <a:lnTo>
                    <a:pt x="430224" y="379921"/>
                  </a:lnTo>
                  <a:lnTo>
                    <a:pt x="433173" y="431677"/>
                  </a:lnTo>
                  <a:lnTo>
                    <a:pt x="436135" y="483441"/>
                  </a:lnTo>
                  <a:lnTo>
                    <a:pt x="439109" y="535215"/>
                  </a:lnTo>
                  <a:lnTo>
                    <a:pt x="442089" y="587003"/>
                  </a:lnTo>
                  <a:lnTo>
                    <a:pt x="445073" y="638809"/>
                  </a:lnTo>
                  <a:lnTo>
                    <a:pt x="447690" y="680507"/>
                  </a:lnTo>
                  <a:lnTo>
                    <a:pt x="453163" y="737518"/>
                  </a:lnTo>
                  <a:lnTo>
                    <a:pt x="469282" y="775430"/>
                  </a:lnTo>
                  <a:lnTo>
                    <a:pt x="475807" y="778382"/>
                  </a:lnTo>
                  <a:lnTo>
                    <a:pt x="476263" y="786096"/>
                  </a:lnTo>
                  <a:lnTo>
                    <a:pt x="476696" y="793797"/>
                  </a:lnTo>
                  <a:lnTo>
                    <a:pt x="477129" y="801475"/>
                  </a:lnTo>
                  <a:lnTo>
                    <a:pt x="477585" y="809116"/>
                  </a:lnTo>
                  <a:lnTo>
                    <a:pt x="451107" y="813571"/>
                  </a:lnTo>
                  <a:lnTo>
                    <a:pt x="424642" y="817991"/>
                  </a:lnTo>
                  <a:lnTo>
                    <a:pt x="398200" y="822386"/>
                  </a:lnTo>
                  <a:lnTo>
                    <a:pt x="371794" y="826769"/>
                  </a:lnTo>
                  <a:lnTo>
                    <a:pt x="371338" y="819056"/>
                  </a:lnTo>
                  <a:lnTo>
                    <a:pt x="370905" y="811355"/>
                  </a:lnTo>
                  <a:lnTo>
                    <a:pt x="370472" y="803677"/>
                  </a:lnTo>
                  <a:lnTo>
                    <a:pt x="370016" y="796036"/>
                  </a:lnTo>
                  <a:lnTo>
                    <a:pt x="375285" y="790511"/>
                  </a:lnTo>
                  <a:lnTo>
                    <a:pt x="379493" y="781938"/>
                  </a:lnTo>
                  <a:lnTo>
                    <a:pt x="382678" y="770318"/>
                  </a:lnTo>
                  <a:lnTo>
                    <a:pt x="384875" y="755650"/>
                  </a:lnTo>
                  <a:lnTo>
                    <a:pt x="385641" y="740771"/>
                  </a:lnTo>
                  <a:lnTo>
                    <a:pt x="385478" y="718058"/>
                  </a:lnTo>
                  <a:lnTo>
                    <a:pt x="382462" y="649224"/>
                  </a:lnTo>
                  <a:lnTo>
                    <a:pt x="379624" y="598496"/>
                  </a:lnTo>
                  <a:lnTo>
                    <a:pt x="376773" y="547766"/>
                  </a:lnTo>
                  <a:lnTo>
                    <a:pt x="373911" y="497031"/>
                  </a:lnTo>
                  <a:lnTo>
                    <a:pt x="371040" y="446290"/>
                  </a:lnTo>
                  <a:lnTo>
                    <a:pt x="368162" y="395540"/>
                  </a:lnTo>
                  <a:lnTo>
                    <a:pt x="365280" y="344779"/>
                  </a:lnTo>
                  <a:lnTo>
                    <a:pt x="362396" y="294004"/>
                  </a:lnTo>
                  <a:lnTo>
                    <a:pt x="359773" y="249499"/>
                  </a:lnTo>
                  <a:lnTo>
                    <a:pt x="355288" y="187777"/>
                  </a:lnTo>
                  <a:lnTo>
                    <a:pt x="349442" y="148320"/>
                  </a:lnTo>
                  <a:lnTo>
                    <a:pt x="336869" y="119125"/>
                  </a:lnTo>
                  <a:lnTo>
                    <a:pt x="333059" y="119761"/>
                  </a:lnTo>
                  <a:lnTo>
                    <a:pt x="324076" y="127833"/>
                  </a:lnTo>
                  <a:lnTo>
                    <a:pt x="316152" y="149002"/>
                  </a:lnTo>
                  <a:lnTo>
                    <a:pt x="309252" y="183268"/>
                  </a:lnTo>
                  <a:lnTo>
                    <a:pt x="303341" y="230631"/>
                  </a:lnTo>
                  <a:lnTo>
                    <a:pt x="306341" y="284109"/>
                  </a:lnTo>
                  <a:lnTo>
                    <a:pt x="309342" y="337577"/>
                  </a:lnTo>
                  <a:lnTo>
                    <a:pt x="312342" y="391040"/>
                  </a:lnTo>
                  <a:lnTo>
                    <a:pt x="315342" y="444499"/>
                  </a:lnTo>
                  <a:lnTo>
                    <a:pt x="318343" y="497959"/>
                  </a:lnTo>
                  <a:lnTo>
                    <a:pt x="321343" y="551422"/>
                  </a:lnTo>
                  <a:lnTo>
                    <a:pt x="324344" y="604890"/>
                  </a:lnTo>
                  <a:lnTo>
                    <a:pt x="327344" y="658367"/>
                  </a:lnTo>
                  <a:lnTo>
                    <a:pt x="329868" y="698992"/>
                  </a:lnTo>
                  <a:lnTo>
                    <a:pt x="335202" y="755380"/>
                  </a:lnTo>
                  <a:lnTo>
                    <a:pt x="350228" y="795129"/>
                  </a:lnTo>
                  <a:lnTo>
                    <a:pt x="355919" y="798321"/>
                  </a:lnTo>
                  <a:lnTo>
                    <a:pt x="356375" y="806035"/>
                  </a:lnTo>
                  <a:lnTo>
                    <a:pt x="356808" y="813736"/>
                  </a:lnTo>
                  <a:lnTo>
                    <a:pt x="357241" y="821414"/>
                  </a:lnTo>
                  <a:lnTo>
                    <a:pt x="357697" y="829055"/>
                  </a:lnTo>
                  <a:lnTo>
                    <a:pt x="331217" y="833439"/>
                  </a:lnTo>
                  <a:lnTo>
                    <a:pt x="304738" y="837834"/>
                  </a:lnTo>
                  <a:lnTo>
                    <a:pt x="278258" y="842254"/>
                  </a:lnTo>
                  <a:lnTo>
                    <a:pt x="251779" y="846708"/>
                  </a:lnTo>
                  <a:lnTo>
                    <a:pt x="251378" y="838993"/>
                  </a:lnTo>
                  <a:lnTo>
                    <a:pt x="250953" y="831278"/>
                  </a:lnTo>
                  <a:lnTo>
                    <a:pt x="250529" y="823563"/>
                  </a:lnTo>
                  <a:lnTo>
                    <a:pt x="250128" y="815847"/>
                  </a:lnTo>
                  <a:lnTo>
                    <a:pt x="267146" y="780288"/>
                  </a:lnTo>
                  <a:lnTo>
                    <a:pt x="268001" y="766095"/>
                  </a:lnTo>
                  <a:lnTo>
                    <a:pt x="267892" y="742759"/>
                  </a:lnTo>
                  <a:lnTo>
                    <a:pt x="264733" y="668654"/>
                  </a:lnTo>
                  <a:lnTo>
                    <a:pt x="261981" y="618574"/>
                  </a:lnTo>
                  <a:lnTo>
                    <a:pt x="259228" y="568494"/>
                  </a:lnTo>
                  <a:lnTo>
                    <a:pt x="256473" y="518413"/>
                  </a:lnTo>
                  <a:lnTo>
                    <a:pt x="253715" y="468333"/>
                  </a:lnTo>
                  <a:lnTo>
                    <a:pt x="250953" y="418253"/>
                  </a:lnTo>
                  <a:lnTo>
                    <a:pt x="248185" y="368173"/>
                  </a:lnTo>
                  <a:lnTo>
                    <a:pt x="245412" y="318092"/>
                  </a:lnTo>
                  <a:lnTo>
                    <a:pt x="242630" y="268012"/>
                  </a:lnTo>
                  <a:lnTo>
                    <a:pt x="239841" y="217931"/>
                  </a:lnTo>
                  <a:lnTo>
                    <a:pt x="237319" y="176998"/>
                  </a:lnTo>
                  <a:lnTo>
                    <a:pt x="232036" y="120991"/>
                  </a:lnTo>
                  <a:lnTo>
                    <a:pt x="216138" y="83218"/>
                  </a:lnTo>
                  <a:lnTo>
                    <a:pt x="209615" y="79882"/>
                  </a:lnTo>
                  <a:lnTo>
                    <a:pt x="209159" y="71977"/>
                  </a:lnTo>
                  <a:lnTo>
                    <a:pt x="208726" y="64071"/>
                  </a:lnTo>
                  <a:lnTo>
                    <a:pt x="208293" y="56165"/>
                  </a:lnTo>
                  <a:lnTo>
                    <a:pt x="207837" y="48259"/>
                  </a:lnTo>
                  <a:lnTo>
                    <a:pt x="228982" y="44755"/>
                  </a:lnTo>
                  <a:lnTo>
                    <a:pt x="250128" y="41274"/>
                  </a:lnTo>
                  <a:lnTo>
                    <a:pt x="271273" y="37794"/>
                  </a:lnTo>
                  <a:lnTo>
                    <a:pt x="292419" y="34289"/>
                  </a:lnTo>
                  <a:lnTo>
                    <a:pt x="293848" y="60102"/>
                  </a:lnTo>
                  <a:lnTo>
                    <a:pt x="295276" y="85915"/>
                  </a:lnTo>
                  <a:lnTo>
                    <a:pt x="296705" y="111728"/>
                  </a:lnTo>
                  <a:lnTo>
                    <a:pt x="298134" y="137540"/>
                  </a:lnTo>
                  <a:lnTo>
                    <a:pt x="304387" y="105229"/>
                  </a:lnTo>
                  <a:lnTo>
                    <a:pt x="316940" y="54227"/>
                  </a:lnTo>
                  <a:lnTo>
                    <a:pt x="337361" y="10350"/>
                  </a:lnTo>
                  <a:lnTo>
                    <a:pt x="344999" y="3305"/>
                  </a:lnTo>
                  <a:lnTo>
                    <a:pt x="353125" y="0"/>
                  </a:lnTo>
                  <a:close/>
                </a:path>
                <a:path w="578484" h="888364">
                  <a:moveTo>
                    <a:pt x="83377" y="44830"/>
                  </a:moveTo>
                  <a:lnTo>
                    <a:pt x="122203" y="65797"/>
                  </a:lnTo>
                  <a:lnTo>
                    <a:pt x="142003" y="108654"/>
                  </a:lnTo>
                  <a:lnTo>
                    <a:pt x="155926" y="159085"/>
                  </a:lnTo>
                  <a:lnTo>
                    <a:pt x="163409" y="209734"/>
                  </a:lnTo>
                  <a:lnTo>
                    <a:pt x="169453" y="291891"/>
                  </a:lnTo>
                  <a:lnTo>
                    <a:pt x="172785" y="350519"/>
                  </a:lnTo>
                  <a:lnTo>
                    <a:pt x="175632" y="402199"/>
                  </a:lnTo>
                  <a:lnTo>
                    <a:pt x="178462" y="453865"/>
                  </a:lnTo>
                  <a:lnTo>
                    <a:pt x="181278" y="505523"/>
                  </a:lnTo>
                  <a:lnTo>
                    <a:pt x="184083" y="557181"/>
                  </a:lnTo>
                  <a:lnTo>
                    <a:pt x="186881" y="608847"/>
                  </a:lnTo>
                  <a:lnTo>
                    <a:pt x="189676" y="660526"/>
                  </a:lnTo>
                  <a:lnTo>
                    <a:pt x="191129" y="685315"/>
                  </a:lnTo>
                  <a:lnTo>
                    <a:pt x="194629" y="729106"/>
                  </a:lnTo>
                  <a:lnTo>
                    <a:pt x="202630" y="755650"/>
                  </a:lnTo>
                  <a:lnTo>
                    <a:pt x="204535" y="755395"/>
                  </a:lnTo>
                  <a:lnTo>
                    <a:pt x="207373" y="752943"/>
                  </a:lnTo>
                  <a:lnTo>
                    <a:pt x="209996" y="746537"/>
                  </a:lnTo>
                  <a:lnTo>
                    <a:pt x="212429" y="736179"/>
                  </a:lnTo>
                  <a:lnTo>
                    <a:pt x="214695" y="721867"/>
                  </a:lnTo>
                  <a:lnTo>
                    <a:pt x="217362" y="728344"/>
                  </a:lnTo>
                  <a:lnTo>
                    <a:pt x="219902" y="734694"/>
                  </a:lnTo>
                  <a:lnTo>
                    <a:pt x="222569" y="741171"/>
                  </a:lnTo>
                  <a:lnTo>
                    <a:pt x="218517" y="771580"/>
                  </a:lnTo>
                  <a:lnTo>
                    <a:pt x="209460" y="819396"/>
                  </a:lnTo>
                  <a:lnTo>
                    <a:pt x="192772" y="860425"/>
                  </a:lnTo>
                  <a:lnTo>
                    <a:pt x="178754" y="869950"/>
                  </a:lnTo>
                  <a:lnTo>
                    <a:pt x="170181" y="869380"/>
                  </a:lnTo>
                  <a:lnTo>
                    <a:pt x="143511" y="825283"/>
                  </a:lnTo>
                  <a:lnTo>
                    <a:pt x="134748" y="777797"/>
                  </a:lnTo>
                  <a:lnTo>
                    <a:pt x="131510" y="747649"/>
                  </a:lnTo>
                  <a:lnTo>
                    <a:pt x="115883" y="807154"/>
                  </a:lnTo>
                  <a:lnTo>
                    <a:pt x="100411" y="850407"/>
                  </a:lnTo>
                  <a:lnTo>
                    <a:pt x="85058" y="877397"/>
                  </a:lnTo>
                  <a:lnTo>
                    <a:pt x="69788" y="888111"/>
                  </a:lnTo>
                  <a:lnTo>
                    <a:pt x="61071" y="886682"/>
                  </a:lnTo>
                  <a:lnTo>
                    <a:pt x="37657" y="848105"/>
                  </a:lnTo>
                  <a:lnTo>
                    <a:pt x="26100" y="799115"/>
                  </a:lnTo>
                  <a:lnTo>
                    <a:pt x="19877" y="737742"/>
                  </a:lnTo>
                  <a:lnTo>
                    <a:pt x="18811" y="693027"/>
                  </a:lnTo>
                  <a:lnTo>
                    <a:pt x="20401" y="650144"/>
                  </a:lnTo>
                  <a:lnTo>
                    <a:pt x="24681" y="609119"/>
                  </a:lnTo>
                  <a:lnTo>
                    <a:pt x="31688" y="569976"/>
                  </a:lnTo>
                  <a:lnTo>
                    <a:pt x="42924" y="528238"/>
                  </a:lnTo>
                  <a:lnTo>
                    <a:pt x="59755" y="479440"/>
                  </a:lnTo>
                  <a:lnTo>
                    <a:pt x="82301" y="423618"/>
                  </a:lnTo>
                  <a:lnTo>
                    <a:pt x="110682" y="360806"/>
                  </a:lnTo>
                  <a:lnTo>
                    <a:pt x="109632" y="340729"/>
                  </a:lnTo>
                  <a:lnTo>
                    <a:pt x="107485" y="300620"/>
                  </a:lnTo>
                  <a:lnTo>
                    <a:pt x="104032" y="239514"/>
                  </a:lnTo>
                  <a:lnTo>
                    <a:pt x="99702" y="182745"/>
                  </a:lnTo>
                  <a:lnTo>
                    <a:pt x="89656" y="136126"/>
                  </a:lnTo>
                  <a:lnTo>
                    <a:pt x="74868" y="111759"/>
                  </a:lnTo>
                  <a:lnTo>
                    <a:pt x="68899" y="112649"/>
                  </a:lnTo>
                  <a:lnTo>
                    <a:pt x="44378" y="149858"/>
                  </a:lnTo>
                  <a:lnTo>
                    <a:pt x="42421" y="168284"/>
                  </a:lnTo>
                  <a:lnTo>
                    <a:pt x="42610" y="178307"/>
                  </a:lnTo>
                  <a:lnTo>
                    <a:pt x="43495" y="187735"/>
                  </a:lnTo>
                  <a:lnTo>
                    <a:pt x="45213" y="198104"/>
                  </a:lnTo>
                  <a:lnTo>
                    <a:pt x="47789" y="209401"/>
                  </a:lnTo>
                  <a:lnTo>
                    <a:pt x="51246" y="221614"/>
                  </a:lnTo>
                  <a:lnTo>
                    <a:pt x="55937" y="239184"/>
                  </a:lnTo>
                  <a:lnTo>
                    <a:pt x="63438" y="291083"/>
                  </a:lnTo>
                  <a:lnTo>
                    <a:pt x="63517" y="330215"/>
                  </a:lnTo>
                  <a:lnTo>
                    <a:pt x="55401" y="377370"/>
                  </a:lnTo>
                  <a:lnTo>
                    <a:pt x="39435" y="396747"/>
                  </a:lnTo>
                  <a:lnTo>
                    <a:pt x="32595" y="395819"/>
                  </a:lnTo>
                  <a:lnTo>
                    <a:pt x="9185" y="351954"/>
                  </a:lnTo>
                  <a:lnTo>
                    <a:pt x="827" y="293750"/>
                  </a:lnTo>
                  <a:lnTo>
                    <a:pt x="0" y="263201"/>
                  </a:lnTo>
                  <a:lnTo>
                    <a:pt x="779" y="233092"/>
                  </a:lnTo>
                  <a:lnTo>
                    <a:pt x="7304" y="174243"/>
                  </a:lnTo>
                  <a:lnTo>
                    <a:pt x="19766" y="122253"/>
                  </a:lnTo>
                  <a:lnTo>
                    <a:pt x="38038" y="82550"/>
                  </a:lnTo>
                  <a:lnTo>
                    <a:pt x="71417" y="48706"/>
                  </a:lnTo>
                  <a:lnTo>
                    <a:pt x="83377" y="44830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15357" y="1781936"/>
              <a:ext cx="1335974" cy="150798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399276" y="1573022"/>
              <a:ext cx="520700" cy="1297305"/>
            </a:xfrm>
            <a:custGeom>
              <a:avLst/>
              <a:gdLst/>
              <a:ahLst/>
              <a:cxnLst/>
              <a:rect l="l" t="t" r="r" b="b"/>
              <a:pathLst>
                <a:path w="520700" h="1297305">
                  <a:moveTo>
                    <a:pt x="0" y="137160"/>
                  </a:moveTo>
                  <a:lnTo>
                    <a:pt x="35909" y="131232"/>
                  </a:lnTo>
                  <a:lnTo>
                    <a:pt x="71818" y="125269"/>
                  </a:lnTo>
                  <a:lnTo>
                    <a:pt x="107727" y="119282"/>
                  </a:lnTo>
                  <a:lnTo>
                    <a:pt x="143637" y="113283"/>
                  </a:lnTo>
                  <a:lnTo>
                    <a:pt x="144019" y="121189"/>
                  </a:lnTo>
                  <a:lnTo>
                    <a:pt x="144414" y="129095"/>
                  </a:lnTo>
                  <a:lnTo>
                    <a:pt x="144833" y="137001"/>
                  </a:lnTo>
                  <a:lnTo>
                    <a:pt x="145288" y="144906"/>
                  </a:lnTo>
                  <a:lnTo>
                    <a:pt x="143637" y="145161"/>
                  </a:lnTo>
                  <a:lnTo>
                    <a:pt x="141985" y="145541"/>
                  </a:lnTo>
                  <a:lnTo>
                    <a:pt x="140334" y="145795"/>
                  </a:lnTo>
                  <a:lnTo>
                    <a:pt x="131470" y="148461"/>
                  </a:lnTo>
                  <a:lnTo>
                    <a:pt x="111744" y="185388"/>
                  </a:lnTo>
                  <a:lnTo>
                    <a:pt x="111325" y="195699"/>
                  </a:lnTo>
                  <a:lnTo>
                    <a:pt x="111632" y="207390"/>
                  </a:lnTo>
                  <a:lnTo>
                    <a:pt x="117338" y="258077"/>
                  </a:lnTo>
                  <a:lnTo>
                    <a:pt x="126065" y="313271"/>
                  </a:lnTo>
                  <a:lnTo>
                    <a:pt x="132715" y="353822"/>
                  </a:lnTo>
                  <a:lnTo>
                    <a:pt x="141252" y="405291"/>
                  </a:lnTo>
                  <a:lnTo>
                    <a:pt x="149759" y="456760"/>
                  </a:lnTo>
                  <a:lnTo>
                    <a:pt x="158244" y="508228"/>
                  </a:lnTo>
                  <a:lnTo>
                    <a:pt x="166712" y="559694"/>
                  </a:lnTo>
                  <a:lnTo>
                    <a:pt x="175173" y="611158"/>
                  </a:lnTo>
                  <a:lnTo>
                    <a:pt x="183633" y="662619"/>
                  </a:lnTo>
                  <a:lnTo>
                    <a:pt x="192101" y="714076"/>
                  </a:lnTo>
                  <a:lnTo>
                    <a:pt x="200582" y="765530"/>
                  </a:lnTo>
                  <a:lnTo>
                    <a:pt x="209085" y="816979"/>
                  </a:lnTo>
                  <a:lnTo>
                    <a:pt x="217617" y="868422"/>
                  </a:lnTo>
                  <a:lnTo>
                    <a:pt x="226187" y="919861"/>
                  </a:lnTo>
                  <a:lnTo>
                    <a:pt x="229563" y="867546"/>
                  </a:lnTo>
                  <a:lnTo>
                    <a:pt x="232914" y="815224"/>
                  </a:lnTo>
                  <a:lnTo>
                    <a:pt x="236246" y="762896"/>
                  </a:lnTo>
                  <a:lnTo>
                    <a:pt x="239563" y="710562"/>
                  </a:lnTo>
                  <a:lnTo>
                    <a:pt x="242871" y="658225"/>
                  </a:lnTo>
                  <a:lnTo>
                    <a:pt x="246175" y="605883"/>
                  </a:lnTo>
                  <a:lnTo>
                    <a:pt x="249481" y="553538"/>
                  </a:lnTo>
                  <a:lnTo>
                    <a:pt x="252794" y="501191"/>
                  </a:lnTo>
                  <a:lnTo>
                    <a:pt x="256118" y="448843"/>
                  </a:lnTo>
                  <a:lnTo>
                    <a:pt x="259460" y="396493"/>
                  </a:lnTo>
                  <a:lnTo>
                    <a:pt x="262082" y="352988"/>
                  </a:lnTo>
                  <a:lnTo>
                    <a:pt x="265372" y="289552"/>
                  </a:lnTo>
                  <a:lnTo>
                    <a:pt x="266461" y="240077"/>
                  </a:lnTo>
                  <a:lnTo>
                    <a:pt x="266261" y="227133"/>
                  </a:lnTo>
                  <a:lnTo>
                    <a:pt x="261935" y="180637"/>
                  </a:lnTo>
                  <a:lnTo>
                    <a:pt x="247903" y="142493"/>
                  </a:lnTo>
                  <a:lnTo>
                    <a:pt x="229473" y="131867"/>
                  </a:lnTo>
                  <a:lnTo>
                    <a:pt x="221996" y="132206"/>
                  </a:lnTo>
                  <a:lnTo>
                    <a:pt x="221595" y="124301"/>
                  </a:lnTo>
                  <a:lnTo>
                    <a:pt x="221170" y="116395"/>
                  </a:lnTo>
                  <a:lnTo>
                    <a:pt x="220745" y="108489"/>
                  </a:lnTo>
                  <a:lnTo>
                    <a:pt x="220345" y="100583"/>
                  </a:lnTo>
                  <a:lnTo>
                    <a:pt x="244921" y="96490"/>
                  </a:lnTo>
                  <a:lnTo>
                    <a:pt x="269509" y="92408"/>
                  </a:lnTo>
                  <a:lnTo>
                    <a:pt x="294122" y="88350"/>
                  </a:lnTo>
                  <a:lnTo>
                    <a:pt x="318770" y="84327"/>
                  </a:lnTo>
                  <a:lnTo>
                    <a:pt x="319152" y="92213"/>
                  </a:lnTo>
                  <a:lnTo>
                    <a:pt x="319547" y="100075"/>
                  </a:lnTo>
                  <a:lnTo>
                    <a:pt x="319966" y="107938"/>
                  </a:lnTo>
                  <a:lnTo>
                    <a:pt x="320421" y="115824"/>
                  </a:lnTo>
                  <a:lnTo>
                    <a:pt x="312838" y="125223"/>
                  </a:lnTo>
                  <a:lnTo>
                    <a:pt x="300007" y="161454"/>
                  </a:lnTo>
                  <a:lnTo>
                    <a:pt x="290941" y="217622"/>
                  </a:lnTo>
                  <a:lnTo>
                    <a:pt x="286861" y="261651"/>
                  </a:lnTo>
                  <a:lnTo>
                    <a:pt x="282352" y="320301"/>
                  </a:lnTo>
                  <a:lnTo>
                    <a:pt x="277368" y="393573"/>
                  </a:lnTo>
                  <a:lnTo>
                    <a:pt x="274093" y="443696"/>
                  </a:lnTo>
                  <a:lnTo>
                    <a:pt x="270831" y="493822"/>
                  </a:lnTo>
                  <a:lnTo>
                    <a:pt x="267580" y="543950"/>
                  </a:lnTo>
                  <a:lnTo>
                    <a:pt x="264336" y="594081"/>
                  </a:lnTo>
                  <a:lnTo>
                    <a:pt x="261099" y="644213"/>
                  </a:lnTo>
                  <a:lnTo>
                    <a:pt x="257866" y="694346"/>
                  </a:lnTo>
                  <a:lnTo>
                    <a:pt x="254635" y="744481"/>
                  </a:lnTo>
                  <a:lnTo>
                    <a:pt x="251405" y="794618"/>
                  </a:lnTo>
                  <a:lnTo>
                    <a:pt x="248173" y="844756"/>
                  </a:lnTo>
                  <a:lnTo>
                    <a:pt x="244938" y="894895"/>
                  </a:lnTo>
                  <a:lnTo>
                    <a:pt x="241697" y="945035"/>
                  </a:lnTo>
                  <a:lnTo>
                    <a:pt x="238449" y="995176"/>
                  </a:lnTo>
                  <a:lnTo>
                    <a:pt x="235191" y="1045318"/>
                  </a:lnTo>
                  <a:lnTo>
                    <a:pt x="231922" y="1095461"/>
                  </a:lnTo>
                  <a:lnTo>
                    <a:pt x="228640" y="1145604"/>
                  </a:lnTo>
                  <a:lnTo>
                    <a:pt x="225342" y="1195747"/>
                  </a:lnTo>
                  <a:lnTo>
                    <a:pt x="222028" y="1245891"/>
                  </a:lnTo>
                  <a:lnTo>
                    <a:pt x="218694" y="1296035"/>
                  </a:lnTo>
                  <a:lnTo>
                    <a:pt x="213741" y="1296797"/>
                  </a:lnTo>
                  <a:lnTo>
                    <a:pt x="211327" y="1297177"/>
                  </a:lnTo>
                  <a:lnTo>
                    <a:pt x="202935" y="1246969"/>
                  </a:lnTo>
                  <a:lnTo>
                    <a:pt x="194561" y="1196758"/>
                  </a:lnTo>
                  <a:lnTo>
                    <a:pt x="186205" y="1146546"/>
                  </a:lnTo>
                  <a:lnTo>
                    <a:pt x="177865" y="1096331"/>
                  </a:lnTo>
                  <a:lnTo>
                    <a:pt x="169538" y="1046114"/>
                  </a:lnTo>
                  <a:lnTo>
                    <a:pt x="161224" y="995896"/>
                  </a:lnTo>
                  <a:lnTo>
                    <a:pt x="152919" y="945676"/>
                  </a:lnTo>
                  <a:lnTo>
                    <a:pt x="144623" y="895455"/>
                  </a:lnTo>
                  <a:lnTo>
                    <a:pt x="136334" y="845232"/>
                  </a:lnTo>
                  <a:lnTo>
                    <a:pt x="128049" y="795008"/>
                  </a:lnTo>
                  <a:lnTo>
                    <a:pt x="119767" y="744784"/>
                  </a:lnTo>
                  <a:lnTo>
                    <a:pt x="111487" y="694558"/>
                  </a:lnTo>
                  <a:lnTo>
                    <a:pt x="103205" y="644331"/>
                  </a:lnTo>
                  <a:lnTo>
                    <a:pt x="94921" y="594104"/>
                  </a:lnTo>
                  <a:lnTo>
                    <a:pt x="86632" y="543876"/>
                  </a:lnTo>
                  <a:lnTo>
                    <a:pt x="78337" y="493648"/>
                  </a:lnTo>
                  <a:lnTo>
                    <a:pt x="70034" y="443420"/>
                  </a:lnTo>
                  <a:lnTo>
                    <a:pt x="61722" y="393191"/>
                  </a:lnTo>
                  <a:lnTo>
                    <a:pt x="49375" y="319903"/>
                  </a:lnTo>
                  <a:lnTo>
                    <a:pt x="39528" y="263509"/>
                  </a:lnTo>
                  <a:lnTo>
                    <a:pt x="32111" y="224045"/>
                  </a:lnTo>
                  <a:lnTo>
                    <a:pt x="16811" y="179403"/>
                  </a:lnTo>
                  <a:lnTo>
                    <a:pt x="1524" y="168782"/>
                  </a:lnTo>
                  <a:lnTo>
                    <a:pt x="1142" y="160877"/>
                  </a:lnTo>
                  <a:lnTo>
                    <a:pt x="762" y="152971"/>
                  </a:lnTo>
                  <a:lnTo>
                    <a:pt x="381" y="145065"/>
                  </a:lnTo>
                  <a:lnTo>
                    <a:pt x="0" y="137160"/>
                  </a:lnTo>
                  <a:close/>
                </a:path>
                <a:path w="520700" h="1297305">
                  <a:moveTo>
                    <a:pt x="408050" y="8254"/>
                  </a:moveTo>
                  <a:lnTo>
                    <a:pt x="420528" y="6179"/>
                  </a:lnTo>
                  <a:lnTo>
                    <a:pt x="433006" y="4127"/>
                  </a:lnTo>
                  <a:lnTo>
                    <a:pt x="445484" y="2075"/>
                  </a:lnTo>
                  <a:lnTo>
                    <a:pt x="457962" y="0"/>
                  </a:lnTo>
                  <a:lnTo>
                    <a:pt x="468446" y="53104"/>
                  </a:lnTo>
                  <a:lnTo>
                    <a:pt x="478846" y="106237"/>
                  </a:lnTo>
                  <a:lnTo>
                    <a:pt x="489203" y="159385"/>
                  </a:lnTo>
                  <a:lnTo>
                    <a:pt x="499561" y="212532"/>
                  </a:lnTo>
                  <a:lnTo>
                    <a:pt x="509961" y="265665"/>
                  </a:lnTo>
                  <a:lnTo>
                    <a:pt x="520446" y="318769"/>
                  </a:lnTo>
                  <a:lnTo>
                    <a:pt x="514857" y="319658"/>
                  </a:lnTo>
                  <a:lnTo>
                    <a:pt x="509143" y="320675"/>
                  </a:lnTo>
                  <a:lnTo>
                    <a:pt x="503427" y="321563"/>
                  </a:lnTo>
                  <a:lnTo>
                    <a:pt x="487810" y="279804"/>
                  </a:lnTo>
                  <a:lnTo>
                    <a:pt x="472313" y="237998"/>
                  </a:lnTo>
                  <a:lnTo>
                    <a:pt x="456815" y="196191"/>
                  </a:lnTo>
                  <a:lnTo>
                    <a:pt x="441198" y="154431"/>
                  </a:lnTo>
                  <a:lnTo>
                    <a:pt x="429867" y="199336"/>
                  </a:lnTo>
                  <a:lnTo>
                    <a:pt x="418655" y="244300"/>
                  </a:lnTo>
                  <a:lnTo>
                    <a:pt x="407443" y="289288"/>
                  </a:lnTo>
                  <a:lnTo>
                    <a:pt x="396113" y="334263"/>
                  </a:lnTo>
                  <a:lnTo>
                    <a:pt x="390017" y="335279"/>
                  </a:lnTo>
                  <a:lnTo>
                    <a:pt x="383921" y="336295"/>
                  </a:lnTo>
                  <a:lnTo>
                    <a:pt x="377951" y="337312"/>
                  </a:lnTo>
                  <a:lnTo>
                    <a:pt x="382318" y="290286"/>
                  </a:lnTo>
                  <a:lnTo>
                    <a:pt x="386618" y="243262"/>
                  </a:lnTo>
                  <a:lnTo>
                    <a:pt x="390878" y="196243"/>
                  </a:lnTo>
                  <a:lnTo>
                    <a:pt x="395124" y="149230"/>
                  </a:lnTo>
                  <a:lnTo>
                    <a:pt x="399384" y="102226"/>
                  </a:lnTo>
                  <a:lnTo>
                    <a:pt x="403684" y="55234"/>
                  </a:lnTo>
                  <a:lnTo>
                    <a:pt x="408050" y="8254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247" y="1947672"/>
              <a:ext cx="7940040" cy="26761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904" y="2040536"/>
              <a:ext cx="7933690" cy="26684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000" y="2286000"/>
              <a:ext cx="762000" cy="7334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7200" y="4800600"/>
              <a:ext cx="762000" cy="7334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00" y="3124200"/>
              <a:ext cx="762000" cy="7334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9600" y="5486400"/>
              <a:ext cx="762000" cy="7334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48400" y="228600"/>
              <a:ext cx="762000" cy="7334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0400" y="1219200"/>
              <a:ext cx="762000" cy="7334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3200" y="4648200"/>
              <a:ext cx="762000" cy="7334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3600" y="5029200"/>
              <a:ext cx="762000" cy="7334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01000" y="533400"/>
              <a:ext cx="762000" cy="7334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" y="609600"/>
              <a:ext cx="762000" cy="73342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553198"/>
              <a:ext cx="304800" cy="3047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402081"/>
            <a:ext cx="3522979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I.</a:t>
            </a:r>
            <a:r>
              <a:rPr spc="-65" dirty="0"/>
              <a:t> </a:t>
            </a:r>
            <a:r>
              <a:rPr spc="10" dirty="0"/>
              <a:t>Mục</a:t>
            </a:r>
            <a:r>
              <a:rPr spc="-50" dirty="0"/>
              <a:t> </a:t>
            </a:r>
            <a:r>
              <a:rPr spc="-5" dirty="0"/>
              <a:t>đích-</a:t>
            </a:r>
            <a:r>
              <a:rPr spc="5" dirty="0"/>
              <a:t> </a:t>
            </a:r>
            <a:r>
              <a:rPr spc="-30" dirty="0"/>
              <a:t>yêu</a:t>
            </a:r>
            <a:r>
              <a:rPr spc="60" dirty="0"/>
              <a:t> </a:t>
            </a:r>
            <a:r>
              <a:rPr spc="-5" dirty="0"/>
              <a:t>cầu: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831926"/>
            <a:ext cx="8671560" cy="441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1.</a:t>
            </a:r>
            <a:r>
              <a:rPr sz="2400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Kiến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thức:</a:t>
            </a:r>
            <a:endParaRPr sz="2400">
              <a:latin typeface="Arial"/>
              <a:cs typeface="Arial"/>
            </a:endParaRPr>
          </a:p>
          <a:p>
            <a:pPr marL="189230" indent="-177165">
              <a:lnSpc>
                <a:spcPct val="100000"/>
              </a:lnSpc>
              <a:buChar char="-"/>
              <a:tabLst>
                <a:tab pos="189865" algn="l"/>
              </a:tabLst>
            </a:pP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biết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tên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bài</a:t>
            </a:r>
            <a:r>
              <a:rPr sz="24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“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sắp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đến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tết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rồi”.</a:t>
            </a:r>
            <a:endParaRPr sz="2400">
              <a:latin typeface="Arial"/>
              <a:cs typeface="Arial"/>
            </a:endParaRPr>
          </a:p>
          <a:p>
            <a:pPr marL="189230" indent="-177165">
              <a:lnSpc>
                <a:spcPct val="100000"/>
              </a:lnSpc>
              <a:spcBef>
                <a:spcPts val="5"/>
              </a:spcBef>
              <a:buChar char="-"/>
              <a:tabLst>
                <a:tab pos="189865" algn="l"/>
              </a:tabLst>
            </a:pPr>
            <a:r>
              <a:rPr sz="2400" spc="-30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được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nghe</a:t>
            </a:r>
            <a:r>
              <a:rPr sz="2400"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trọn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vẹn</a:t>
            </a:r>
            <a:r>
              <a:rPr sz="2400"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bài</a:t>
            </a: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hát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nghe“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Ngày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tết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quê</a:t>
            </a:r>
            <a:r>
              <a:rPr sz="2400"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em”,</a:t>
            </a:r>
            <a:endParaRPr sz="2400">
              <a:latin typeface="Arial"/>
              <a:cs typeface="Arial"/>
            </a:endParaRPr>
          </a:p>
          <a:p>
            <a:pPr marL="189230" indent="-177165">
              <a:lnSpc>
                <a:spcPct val="100000"/>
              </a:lnSpc>
              <a:buChar char="-"/>
              <a:tabLst>
                <a:tab pos="189865" algn="l"/>
              </a:tabLst>
            </a:pP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biết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chơi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trò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chơi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“Xem</a:t>
            </a:r>
            <a:r>
              <a:rPr sz="2400"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hình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ảnh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đoán</a:t>
            </a:r>
            <a:r>
              <a:rPr sz="24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tên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bài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hát”.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2.</a:t>
            </a:r>
            <a:r>
              <a:rPr sz="2400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Kỹ</a:t>
            </a:r>
            <a:r>
              <a:rPr sz="24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năng:</a:t>
            </a:r>
            <a:endParaRPr sz="2400">
              <a:latin typeface="Arial"/>
              <a:cs typeface="Arial"/>
            </a:endParaRPr>
          </a:p>
          <a:p>
            <a:pPr marL="189230" indent="-177165">
              <a:lnSpc>
                <a:spcPct val="100000"/>
              </a:lnSpc>
              <a:spcBef>
                <a:spcPts val="5"/>
              </a:spcBef>
              <a:buChar char="-"/>
              <a:tabLst>
                <a:tab pos="189865" algn="l"/>
              </a:tabLst>
            </a:pPr>
            <a:r>
              <a:rPr sz="2400" spc="-30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hát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thuộc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bài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hát</a:t>
            </a:r>
            <a:r>
              <a:rPr sz="24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“Sắp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đến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tết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rồi”.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89865" algn="l"/>
              </a:tabLst>
            </a:pP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Trẻ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thực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hiện 1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số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vận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động minh hoạ cho bài hát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“Sắp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đến tết </a:t>
            </a:r>
            <a:r>
              <a:rPr sz="2400" spc="-6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rồi”.</a:t>
            </a:r>
            <a:endParaRPr sz="2400">
              <a:latin typeface="Arial"/>
              <a:cs typeface="Arial"/>
            </a:endParaRPr>
          </a:p>
          <a:p>
            <a:pPr marL="189230" indent="-177165">
              <a:lnSpc>
                <a:spcPct val="100000"/>
              </a:lnSpc>
              <a:buChar char="-"/>
              <a:tabLst>
                <a:tab pos="189865" algn="l"/>
              </a:tabLst>
            </a:pP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có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kĩ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năng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chơi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trò</a:t>
            </a:r>
            <a:r>
              <a:rPr sz="2400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chơi</a:t>
            </a: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đúng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cách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chơi</a:t>
            </a:r>
            <a:r>
              <a:rPr sz="24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và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luật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chơi.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3.</a:t>
            </a:r>
            <a:r>
              <a:rPr sz="2400" spc="-1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Thái</a:t>
            </a:r>
            <a:r>
              <a:rPr sz="24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00FF"/>
                </a:solidFill>
                <a:latin typeface="Arial"/>
                <a:cs typeface="Arial"/>
              </a:rPr>
              <a:t>độ:</a:t>
            </a:r>
            <a:endParaRPr sz="2400">
              <a:latin typeface="Arial"/>
              <a:cs typeface="Arial"/>
            </a:endParaRPr>
          </a:p>
          <a:p>
            <a:pPr marL="12700" marR="57785">
              <a:lnSpc>
                <a:spcPct val="100000"/>
              </a:lnSpc>
            </a:pPr>
            <a:r>
              <a:rPr sz="2400" spc="-25" dirty="0">
                <a:solidFill>
                  <a:srgbClr val="0000FF"/>
                </a:solidFill>
                <a:latin typeface="Arial"/>
                <a:cs typeface="Arial"/>
              </a:rPr>
              <a:t>-Trẻ</a:t>
            </a:r>
            <a:r>
              <a:rPr sz="24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hứng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thú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với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giờ</a:t>
            </a:r>
            <a:r>
              <a:rPr sz="2400" spc="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học,</a:t>
            </a:r>
            <a:r>
              <a:rPr sz="24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biết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lắng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 nghe</a:t>
            </a:r>
            <a:r>
              <a:rPr sz="2400"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và</a:t>
            </a:r>
            <a:r>
              <a:rPr sz="2400"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cảm nhận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giai</a:t>
            </a:r>
            <a:r>
              <a:rPr sz="2400" spc="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điệu </a:t>
            </a:r>
            <a:r>
              <a:rPr sz="2400" spc="-6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của</a:t>
            </a:r>
            <a:r>
              <a:rPr sz="24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bài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hát</a:t>
            </a:r>
            <a:r>
              <a:rPr sz="24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1600" y="0"/>
            <a:ext cx="6302375" cy="6858000"/>
            <a:chOff x="1371600" y="0"/>
            <a:chExt cx="630237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0" y="0"/>
              <a:ext cx="6302375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200" y="685800"/>
              <a:ext cx="762000" cy="7334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1800" y="1219200"/>
              <a:ext cx="762000" cy="7334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6400" y="533400"/>
              <a:ext cx="762000" cy="7334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8800" y="2438400"/>
              <a:ext cx="762000" cy="7334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0" y="2514600"/>
              <a:ext cx="762000" cy="7334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8800" y="4191000"/>
              <a:ext cx="762000" cy="7334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600" y="0"/>
              <a:ext cx="762000" cy="7334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5400" y="1828800"/>
              <a:ext cx="762000" cy="7334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3276600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0954" y="1669033"/>
            <a:ext cx="5582285" cy="2287270"/>
            <a:chOff x="1790954" y="1669033"/>
            <a:chExt cx="5582285" cy="2287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5752" y="1708400"/>
              <a:ext cx="5547359" cy="22479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526" y="1673605"/>
              <a:ext cx="5531358" cy="22353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95526" y="2177541"/>
              <a:ext cx="1642110" cy="1731645"/>
            </a:xfrm>
            <a:custGeom>
              <a:avLst/>
              <a:gdLst/>
              <a:ahLst/>
              <a:cxnLst/>
              <a:rect l="l" t="t" r="r" b="b"/>
              <a:pathLst>
                <a:path w="1642110" h="1731645">
                  <a:moveTo>
                    <a:pt x="1134364" y="838073"/>
                  </a:moveTo>
                  <a:lnTo>
                    <a:pt x="1123882" y="848020"/>
                  </a:lnTo>
                  <a:lnTo>
                    <a:pt x="1110710" y="859170"/>
                  </a:lnTo>
                  <a:lnTo>
                    <a:pt x="1094823" y="871487"/>
                  </a:lnTo>
                  <a:lnTo>
                    <a:pt x="1076198" y="884936"/>
                  </a:lnTo>
                  <a:lnTo>
                    <a:pt x="1057973" y="898699"/>
                  </a:lnTo>
                  <a:lnTo>
                    <a:pt x="1024255" y="935990"/>
                  </a:lnTo>
                  <a:lnTo>
                    <a:pt x="1010475" y="976550"/>
                  </a:lnTo>
                  <a:lnTo>
                    <a:pt x="1006221" y="1024636"/>
                  </a:lnTo>
                  <a:lnTo>
                    <a:pt x="1007437" y="1049063"/>
                  </a:lnTo>
                  <a:lnTo>
                    <a:pt x="1015490" y="1091822"/>
                  </a:lnTo>
                  <a:lnTo>
                    <a:pt x="1039828" y="1135157"/>
                  </a:lnTo>
                  <a:lnTo>
                    <a:pt x="1061212" y="1140968"/>
                  </a:lnTo>
                  <a:lnTo>
                    <a:pt x="1074072" y="1136110"/>
                  </a:lnTo>
                  <a:lnTo>
                    <a:pt x="1110488" y="1089533"/>
                  </a:lnTo>
                  <a:lnTo>
                    <a:pt x="1124632" y="1050575"/>
                  </a:lnTo>
                  <a:lnTo>
                    <a:pt x="1132586" y="1005332"/>
                  </a:lnTo>
                  <a:lnTo>
                    <a:pt x="1134887" y="959802"/>
                  </a:lnTo>
                  <a:lnTo>
                    <a:pt x="1135211" y="926607"/>
                  </a:lnTo>
                  <a:lnTo>
                    <a:pt x="1134999" y="886460"/>
                  </a:lnTo>
                  <a:lnTo>
                    <a:pt x="1134828" y="874363"/>
                  </a:lnTo>
                  <a:lnTo>
                    <a:pt x="1134681" y="862266"/>
                  </a:lnTo>
                  <a:lnTo>
                    <a:pt x="1134534" y="850169"/>
                  </a:lnTo>
                  <a:lnTo>
                    <a:pt x="1134364" y="838073"/>
                  </a:lnTo>
                  <a:close/>
                </a:path>
                <a:path w="1642110" h="1731645">
                  <a:moveTo>
                    <a:pt x="657732" y="604901"/>
                  </a:moveTo>
                  <a:lnTo>
                    <a:pt x="626443" y="627094"/>
                  </a:lnTo>
                  <a:lnTo>
                    <a:pt x="601344" y="682244"/>
                  </a:lnTo>
                  <a:lnTo>
                    <a:pt x="591691" y="722201"/>
                  </a:lnTo>
                  <a:lnTo>
                    <a:pt x="584977" y="770636"/>
                  </a:lnTo>
                  <a:lnTo>
                    <a:pt x="581146" y="827547"/>
                  </a:lnTo>
                  <a:lnTo>
                    <a:pt x="580136" y="892937"/>
                  </a:lnTo>
                  <a:lnTo>
                    <a:pt x="581973" y="960798"/>
                  </a:lnTo>
                  <a:lnTo>
                    <a:pt x="586549" y="1018444"/>
                  </a:lnTo>
                  <a:lnTo>
                    <a:pt x="593887" y="1065851"/>
                  </a:lnTo>
                  <a:lnTo>
                    <a:pt x="604012" y="1102995"/>
                  </a:lnTo>
                  <a:lnTo>
                    <a:pt x="629475" y="1149762"/>
                  </a:lnTo>
                  <a:lnTo>
                    <a:pt x="659892" y="1161669"/>
                  </a:lnTo>
                  <a:lnTo>
                    <a:pt x="676854" y="1154479"/>
                  </a:lnTo>
                  <a:lnTo>
                    <a:pt x="706397" y="1114716"/>
                  </a:lnTo>
                  <a:lnTo>
                    <a:pt x="729484" y="1041469"/>
                  </a:lnTo>
                  <a:lnTo>
                    <a:pt x="736726" y="992901"/>
                  </a:lnTo>
                  <a:lnTo>
                    <a:pt x="740826" y="936452"/>
                  </a:lnTo>
                  <a:lnTo>
                    <a:pt x="741807" y="872109"/>
                  </a:lnTo>
                  <a:lnTo>
                    <a:pt x="739900" y="805676"/>
                  </a:lnTo>
                  <a:lnTo>
                    <a:pt x="735123" y="748887"/>
                  </a:lnTo>
                  <a:lnTo>
                    <a:pt x="727465" y="701766"/>
                  </a:lnTo>
                  <a:lnTo>
                    <a:pt x="716915" y="664337"/>
                  </a:lnTo>
                  <a:lnTo>
                    <a:pt x="690181" y="616807"/>
                  </a:lnTo>
                  <a:lnTo>
                    <a:pt x="657732" y="604901"/>
                  </a:lnTo>
                  <a:close/>
                </a:path>
                <a:path w="1642110" h="1731645">
                  <a:moveTo>
                    <a:pt x="1269873" y="338074"/>
                  </a:moveTo>
                  <a:lnTo>
                    <a:pt x="1295324" y="333863"/>
                  </a:lnTo>
                  <a:lnTo>
                    <a:pt x="1320800" y="329628"/>
                  </a:lnTo>
                  <a:lnTo>
                    <a:pt x="1346275" y="325393"/>
                  </a:lnTo>
                  <a:lnTo>
                    <a:pt x="1379187" y="370126"/>
                  </a:lnTo>
                  <a:lnTo>
                    <a:pt x="1386626" y="419070"/>
                  </a:lnTo>
                  <a:lnTo>
                    <a:pt x="1394047" y="468014"/>
                  </a:lnTo>
                  <a:lnTo>
                    <a:pt x="1401456" y="516958"/>
                  </a:lnTo>
                  <a:lnTo>
                    <a:pt x="1408857" y="565902"/>
                  </a:lnTo>
                  <a:lnTo>
                    <a:pt x="1416255" y="614846"/>
                  </a:lnTo>
                  <a:lnTo>
                    <a:pt x="1423656" y="663789"/>
                  </a:lnTo>
                  <a:lnTo>
                    <a:pt x="1431063" y="712733"/>
                  </a:lnTo>
                  <a:lnTo>
                    <a:pt x="1438482" y="761677"/>
                  </a:lnTo>
                  <a:lnTo>
                    <a:pt x="1445918" y="810621"/>
                  </a:lnTo>
                  <a:lnTo>
                    <a:pt x="1453375" y="859565"/>
                  </a:lnTo>
                  <a:lnTo>
                    <a:pt x="1460859" y="908509"/>
                  </a:lnTo>
                  <a:lnTo>
                    <a:pt x="1468374" y="957453"/>
                  </a:lnTo>
                  <a:lnTo>
                    <a:pt x="1474188" y="906311"/>
                  </a:lnTo>
                  <a:lnTo>
                    <a:pt x="1479972" y="855169"/>
                  </a:lnTo>
                  <a:lnTo>
                    <a:pt x="1485728" y="804028"/>
                  </a:lnTo>
                  <a:lnTo>
                    <a:pt x="1491462" y="752889"/>
                  </a:lnTo>
                  <a:lnTo>
                    <a:pt x="1497178" y="701750"/>
                  </a:lnTo>
                  <a:lnTo>
                    <a:pt x="1502880" y="650613"/>
                  </a:lnTo>
                  <a:lnTo>
                    <a:pt x="1508573" y="599479"/>
                  </a:lnTo>
                  <a:lnTo>
                    <a:pt x="1514262" y="548347"/>
                  </a:lnTo>
                  <a:lnTo>
                    <a:pt x="1519951" y="497217"/>
                  </a:lnTo>
                  <a:lnTo>
                    <a:pt x="1525644" y="446091"/>
                  </a:lnTo>
                  <a:lnTo>
                    <a:pt x="1531346" y="394968"/>
                  </a:lnTo>
                  <a:lnTo>
                    <a:pt x="1537062" y="343849"/>
                  </a:lnTo>
                  <a:lnTo>
                    <a:pt x="1542796" y="292735"/>
                  </a:lnTo>
                  <a:lnTo>
                    <a:pt x="1567634" y="288639"/>
                  </a:lnTo>
                  <a:lnTo>
                    <a:pt x="1592437" y="284543"/>
                  </a:lnTo>
                  <a:lnTo>
                    <a:pt x="1617216" y="280447"/>
                  </a:lnTo>
                  <a:lnTo>
                    <a:pt x="1641983" y="276352"/>
                  </a:lnTo>
                  <a:lnTo>
                    <a:pt x="1635660" y="326498"/>
                  </a:lnTo>
                  <a:lnTo>
                    <a:pt x="1629350" y="376648"/>
                  </a:lnTo>
                  <a:lnTo>
                    <a:pt x="1623051" y="426802"/>
                  </a:lnTo>
                  <a:lnTo>
                    <a:pt x="1616759" y="476960"/>
                  </a:lnTo>
                  <a:lnTo>
                    <a:pt x="1610474" y="527121"/>
                  </a:lnTo>
                  <a:lnTo>
                    <a:pt x="1604193" y="577285"/>
                  </a:lnTo>
                  <a:lnTo>
                    <a:pt x="1597914" y="627451"/>
                  </a:lnTo>
                  <a:lnTo>
                    <a:pt x="1591636" y="677619"/>
                  </a:lnTo>
                  <a:lnTo>
                    <a:pt x="1585356" y="727789"/>
                  </a:lnTo>
                  <a:lnTo>
                    <a:pt x="1579073" y="777960"/>
                  </a:lnTo>
                  <a:lnTo>
                    <a:pt x="1572784" y="828131"/>
                  </a:lnTo>
                  <a:lnTo>
                    <a:pt x="1566488" y="878303"/>
                  </a:lnTo>
                  <a:lnTo>
                    <a:pt x="1560182" y="928475"/>
                  </a:lnTo>
                  <a:lnTo>
                    <a:pt x="1553865" y="978647"/>
                  </a:lnTo>
                  <a:lnTo>
                    <a:pt x="1547535" y="1028818"/>
                  </a:lnTo>
                  <a:lnTo>
                    <a:pt x="1541189" y="1078987"/>
                  </a:lnTo>
                  <a:lnTo>
                    <a:pt x="1534827" y="1129155"/>
                  </a:lnTo>
                  <a:lnTo>
                    <a:pt x="1528445" y="1179322"/>
                  </a:lnTo>
                  <a:lnTo>
                    <a:pt x="1523301" y="1220184"/>
                  </a:lnTo>
                  <a:lnTo>
                    <a:pt x="1518157" y="1261046"/>
                  </a:lnTo>
                  <a:lnTo>
                    <a:pt x="1513014" y="1301908"/>
                  </a:lnTo>
                  <a:lnTo>
                    <a:pt x="1507871" y="1342771"/>
                  </a:lnTo>
                  <a:lnTo>
                    <a:pt x="1502181" y="1381537"/>
                  </a:lnTo>
                  <a:lnTo>
                    <a:pt x="1490993" y="1444783"/>
                  </a:lnTo>
                  <a:lnTo>
                    <a:pt x="1479798" y="1490406"/>
                  </a:lnTo>
                  <a:lnTo>
                    <a:pt x="1467070" y="1526930"/>
                  </a:lnTo>
                  <a:lnTo>
                    <a:pt x="1443593" y="1568465"/>
                  </a:lnTo>
                  <a:lnTo>
                    <a:pt x="1412432" y="1597693"/>
                  </a:lnTo>
                  <a:lnTo>
                    <a:pt x="1374267" y="1612392"/>
                  </a:lnTo>
                  <a:lnTo>
                    <a:pt x="1360314" y="1613751"/>
                  </a:lnTo>
                  <a:lnTo>
                    <a:pt x="1346469" y="1613265"/>
                  </a:lnTo>
                  <a:lnTo>
                    <a:pt x="1332743" y="1610945"/>
                  </a:lnTo>
                  <a:lnTo>
                    <a:pt x="1319149" y="1606804"/>
                  </a:lnTo>
                  <a:lnTo>
                    <a:pt x="1316311" y="1559675"/>
                  </a:lnTo>
                  <a:lnTo>
                    <a:pt x="1313497" y="1512570"/>
                  </a:lnTo>
                  <a:lnTo>
                    <a:pt x="1310683" y="1465464"/>
                  </a:lnTo>
                  <a:lnTo>
                    <a:pt x="1307846" y="1418336"/>
                  </a:lnTo>
                  <a:lnTo>
                    <a:pt x="1319063" y="1421405"/>
                  </a:lnTo>
                  <a:lnTo>
                    <a:pt x="1329674" y="1423177"/>
                  </a:lnTo>
                  <a:lnTo>
                    <a:pt x="1378283" y="1405445"/>
                  </a:lnTo>
                  <a:lnTo>
                    <a:pt x="1398397" y="1364869"/>
                  </a:lnTo>
                  <a:lnTo>
                    <a:pt x="1411827" y="1306020"/>
                  </a:lnTo>
                  <a:lnTo>
                    <a:pt x="1421257" y="1234313"/>
                  </a:lnTo>
                  <a:lnTo>
                    <a:pt x="1412760" y="1184527"/>
                  </a:lnTo>
                  <a:lnTo>
                    <a:pt x="1404287" y="1134740"/>
                  </a:lnTo>
                  <a:lnTo>
                    <a:pt x="1395835" y="1084951"/>
                  </a:lnTo>
                  <a:lnTo>
                    <a:pt x="1387401" y="1035160"/>
                  </a:lnTo>
                  <a:lnTo>
                    <a:pt x="1378983" y="985369"/>
                  </a:lnTo>
                  <a:lnTo>
                    <a:pt x="1370579" y="935576"/>
                  </a:lnTo>
                  <a:lnTo>
                    <a:pt x="1362185" y="885782"/>
                  </a:lnTo>
                  <a:lnTo>
                    <a:pt x="1353801" y="835988"/>
                  </a:lnTo>
                  <a:lnTo>
                    <a:pt x="1345422" y="786193"/>
                  </a:lnTo>
                  <a:lnTo>
                    <a:pt x="1337046" y="736398"/>
                  </a:lnTo>
                  <a:lnTo>
                    <a:pt x="1328672" y="686604"/>
                  </a:lnTo>
                  <a:lnTo>
                    <a:pt x="1320296" y="636810"/>
                  </a:lnTo>
                  <a:lnTo>
                    <a:pt x="1311917" y="587017"/>
                  </a:lnTo>
                  <a:lnTo>
                    <a:pt x="1303530" y="537226"/>
                  </a:lnTo>
                  <a:lnTo>
                    <a:pt x="1295136" y="487435"/>
                  </a:lnTo>
                  <a:lnTo>
                    <a:pt x="1286729" y="437646"/>
                  </a:lnTo>
                  <a:lnTo>
                    <a:pt x="1278309" y="387859"/>
                  </a:lnTo>
                  <a:lnTo>
                    <a:pt x="1269873" y="338074"/>
                  </a:lnTo>
                  <a:close/>
                </a:path>
                <a:path w="1642110" h="1731645">
                  <a:moveTo>
                    <a:pt x="1070102" y="350520"/>
                  </a:moveTo>
                  <a:lnTo>
                    <a:pt x="1126093" y="350853"/>
                  </a:lnTo>
                  <a:lnTo>
                    <a:pt x="1165987" y="372999"/>
                  </a:lnTo>
                  <a:lnTo>
                    <a:pt x="1193339" y="412194"/>
                  </a:lnTo>
                  <a:lnTo>
                    <a:pt x="1211453" y="463296"/>
                  </a:lnTo>
                  <a:lnTo>
                    <a:pt x="1222168" y="545512"/>
                  </a:lnTo>
                  <a:lnTo>
                    <a:pt x="1225329" y="605581"/>
                  </a:lnTo>
                  <a:lnTo>
                    <a:pt x="1227074" y="678307"/>
                  </a:lnTo>
                  <a:lnTo>
                    <a:pt x="1227518" y="725496"/>
                  </a:lnTo>
                  <a:lnTo>
                    <a:pt x="1227963" y="772700"/>
                  </a:lnTo>
                  <a:lnTo>
                    <a:pt x="1228407" y="819912"/>
                  </a:lnTo>
                  <a:lnTo>
                    <a:pt x="1228852" y="867123"/>
                  </a:lnTo>
                  <a:lnTo>
                    <a:pt x="1229296" y="914327"/>
                  </a:lnTo>
                  <a:lnTo>
                    <a:pt x="1229741" y="961517"/>
                  </a:lnTo>
                  <a:lnTo>
                    <a:pt x="1230741" y="1017976"/>
                  </a:lnTo>
                  <a:lnTo>
                    <a:pt x="1232217" y="1066387"/>
                  </a:lnTo>
                  <a:lnTo>
                    <a:pt x="1234170" y="1106749"/>
                  </a:lnTo>
                  <a:lnTo>
                    <a:pt x="1239843" y="1167800"/>
                  </a:lnTo>
                  <a:lnTo>
                    <a:pt x="1249332" y="1227895"/>
                  </a:lnTo>
                  <a:lnTo>
                    <a:pt x="1255649" y="1259205"/>
                  </a:lnTo>
                  <a:lnTo>
                    <a:pt x="1231739" y="1263132"/>
                  </a:lnTo>
                  <a:lnTo>
                    <a:pt x="1207817" y="1267094"/>
                  </a:lnTo>
                  <a:lnTo>
                    <a:pt x="1183872" y="1271081"/>
                  </a:lnTo>
                  <a:lnTo>
                    <a:pt x="1159891" y="1275080"/>
                  </a:lnTo>
                  <a:lnTo>
                    <a:pt x="1157749" y="1261840"/>
                  </a:lnTo>
                  <a:lnTo>
                    <a:pt x="1155334" y="1245742"/>
                  </a:lnTo>
                  <a:lnTo>
                    <a:pt x="1152657" y="1226788"/>
                  </a:lnTo>
                  <a:lnTo>
                    <a:pt x="1149731" y="1204976"/>
                  </a:lnTo>
                  <a:lnTo>
                    <a:pt x="1148512" y="1195234"/>
                  </a:lnTo>
                  <a:lnTo>
                    <a:pt x="1147508" y="1187338"/>
                  </a:lnTo>
                  <a:lnTo>
                    <a:pt x="1146694" y="1181276"/>
                  </a:lnTo>
                  <a:lnTo>
                    <a:pt x="1146048" y="1177036"/>
                  </a:lnTo>
                  <a:lnTo>
                    <a:pt x="1133752" y="1207414"/>
                  </a:lnTo>
                  <a:lnTo>
                    <a:pt x="1121028" y="1234138"/>
                  </a:lnTo>
                  <a:lnTo>
                    <a:pt x="1094105" y="1276477"/>
                  </a:lnTo>
                  <a:lnTo>
                    <a:pt x="1065133" y="1303988"/>
                  </a:lnTo>
                  <a:lnTo>
                    <a:pt x="1034161" y="1316736"/>
                  </a:lnTo>
                  <a:lnTo>
                    <a:pt x="1007417" y="1316337"/>
                  </a:lnTo>
                  <a:lnTo>
                    <a:pt x="962598" y="1285249"/>
                  </a:lnTo>
                  <a:lnTo>
                    <a:pt x="929798" y="1216015"/>
                  </a:lnTo>
                  <a:lnTo>
                    <a:pt x="919194" y="1171622"/>
                  </a:lnTo>
                  <a:lnTo>
                    <a:pt x="912637" y="1121491"/>
                  </a:lnTo>
                  <a:lnTo>
                    <a:pt x="910082" y="1065657"/>
                  </a:lnTo>
                  <a:lnTo>
                    <a:pt x="910631" y="1027680"/>
                  </a:lnTo>
                  <a:lnTo>
                    <a:pt x="917350" y="957107"/>
                  </a:lnTo>
                  <a:lnTo>
                    <a:pt x="931388" y="894564"/>
                  </a:lnTo>
                  <a:lnTo>
                    <a:pt x="951458" y="844478"/>
                  </a:lnTo>
                  <a:lnTo>
                    <a:pt x="978455" y="806344"/>
                  </a:lnTo>
                  <a:lnTo>
                    <a:pt x="1016381" y="771638"/>
                  </a:lnTo>
                  <a:lnTo>
                    <a:pt x="1070737" y="734341"/>
                  </a:lnTo>
                  <a:lnTo>
                    <a:pt x="1096486" y="714851"/>
                  </a:lnTo>
                  <a:lnTo>
                    <a:pt x="1117044" y="696741"/>
                  </a:lnTo>
                  <a:lnTo>
                    <a:pt x="1132459" y="680085"/>
                  </a:lnTo>
                  <a:lnTo>
                    <a:pt x="1132332" y="672084"/>
                  </a:lnTo>
                  <a:lnTo>
                    <a:pt x="1132332" y="663956"/>
                  </a:lnTo>
                  <a:lnTo>
                    <a:pt x="1130936" y="623641"/>
                  </a:lnTo>
                  <a:lnTo>
                    <a:pt x="1123543" y="574873"/>
                  </a:lnTo>
                  <a:lnTo>
                    <a:pt x="1097327" y="539384"/>
                  </a:lnTo>
                  <a:lnTo>
                    <a:pt x="1082859" y="536184"/>
                  </a:lnTo>
                  <a:lnTo>
                    <a:pt x="1065403" y="537210"/>
                  </a:lnTo>
                  <a:lnTo>
                    <a:pt x="1025779" y="569341"/>
                  </a:lnTo>
                  <a:lnTo>
                    <a:pt x="1013126" y="606567"/>
                  </a:lnTo>
                  <a:lnTo>
                    <a:pt x="1003426" y="662559"/>
                  </a:lnTo>
                  <a:lnTo>
                    <a:pt x="981539" y="656306"/>
                  </a:lnTo>
                  <a:lnTo>
                    <a:pt x="959675" y="649970"/>
                  </a:lnTo>
                  <a:lnTo>
                    <a:pt x="937811" y="643610"/>
                  </a:lnTo>
                  <a:lnTo>
                    <a:pt x="915924" y="637286"/>
                  </a:lnTo>
                  <a:lnTo>
                    <a:pt x="923986" y="573660"/>
                  </a:lnTo>
                  <a:lnTo>
                    <a:pt x="934704" y="518239"/>
                  </a:lnTo>
                  <a:lnTo>
                    <a:pt x="948160" y="471033"/>
                  </a:lnTo>
                  <a:lnTo>
                    <a:pt x="964438" y="432054"/>
                  </a:lnTo>
                  <a:lnTo>
                    <a:pt x="1008554" y="376761"/>
                  </a:lnTo>
                  <a:lnTo>
                    <a:pt x="1037107" y="359991"/>
                  </a:lnTo>
                  <a:lnTo>
                    <a:pt x="1070102" y="350520"/>
                  </a:lnTo>
                  <a:close/>
                </a:path>
                <a:path w="1642110" h="1731645">
                  <a:moveTo>
                    <a:pt x="631951" y="423163"/>
                  </a:moveTo>
                  <a:lnTo>
                    <a:pt x="664043" y="427229"/>
                  </a:lnTo>
                  <a:lnTo>
                    <a:pt x="693324" y="450453"/>
                  </a:lnTo>
                  <a:lnTo>
                    <a:pt x="719891" y="492797"/>
                  </a:lnTo>
                  <a:lnTo>
                    <a:pt x="743838" y="554228"/>
                  </a:lnTo>
                  <a:lnTo>
                    <a:pt x="743555" y="522106"/>
                  </a:lnTo>
                  <a:lnTo>
                    <a:pt x="743035" y="457769"/>
                  </a:lnTo>
                  <a:lnTo>
                    <a:pt x="765208" y="421862"/>
                  </a:lnTo>
                  <a:lnTo>
                    <a:pt x="810027" y="414432"/>
                  </a:lnTo>
                  <a:lnTo>
                    <a:pt x="832485" y="410718"/>
                  </a:lnTo>
                  <a:lnTo>
                    <a:pt x="832937" y="462154"/>
                  </a:lnTo>
                  <a:lnTo>
                    <a:pt x="833389" y="513593"/>
                  </a:lnTo>
                  <a:lnTo>
                    <a:pt x="833842" y="565035"/>
                  </a:lnTo>
                  <a:lnTo>
                    <a:pt x="834294" y="616479"/>
                  </a:lnTo>
                  <a:lnTo>
                    <a:pt x="834747" y="667926"/>
                  </a:lnTo>
                  <a:lnTo>
                    <a:pt x="835199" y="719374"/>
                  </a:lnTo>
                  <a:lnTo>
                    <a:pt x="835652" y="770825"/>
                  </a:lnTo>
                  <a:lnTo>
                    <a:pt x="836104" y="822277"/>
                  </a:lnTo>
                  <a:lnTo>
                    <a:pt x="836556" y="873730"/>
                  </a:lnTo>
                  <a:lnTo>
                    <a:pt x="837009" y="925185"/>
                  </a:lnTo>
                  <a:lnTo>
                    <a:pt x="837461" y="976641"/>
                  </a:lnTo>
                  <a:lnTo>
                    <a:pt x="837914" y="1028098"/>
                  </a:lnTo>
                  <a:lnTo>
                    <a:pt x="838366" y="1079556"/>
                  </a:lnTo>
                  <a:lnTo>
                    <a:pt x="838819" y="1131014"/>
                  </a:lnTo>
                  <a:lnTo>
                    <a:pt x="839271" y="1182473"/>
                  </a:lnTo>
                  <a:lnTo>
                    <a:pt x="839724" y="1233932"/>
                  </a:lnTo>
                  <a:lnTo>
                    <a:pt x="839814" y="1295652"/>
                  </a:lnTo>
                  <a:lnTo>
                    <a:pt x="839014" y="1350967"/>
                  </a:lnTo>
                  <a:lnTo>
                    <a:pt x="837319" y="1399868"/>
                  </a:lnTo>
                  <a:lnTo>
                    <a:pt x="834721" y="1442350"/>
                  </a:lnTo>
                  <a:lnTo>
                    <a:pt x="825619" y="1517388"/>
                  </a:lnTo>
                  <a:lnTo>
                    <a:pt x="811141" y="1582920"/>
                  </a:lnTo>
                  <a:lnTo>
                    <a:pt x="791924" y="1632906"/>
                  </a:lnTo>
                  <a:lnTo>
                    <a:pt x="766397" y="1673014"/>
                  </a:lnTo>
                  <a:lnTo>
                    <a:pt x="734054" y="1703978"/>
                  </a:lnTo>
                  <a:lnTo>
                    <a:pt x="693322" y="1723703"/>
                  </a:lnTo>
                  <a:lnTo>
                    <a:pt x="626431" y="1731452"/>
                  </a:lnTo>
                  <a:lnTo>
                    <a:pt x="589883" y="1722516"/>
                  </a:lnTo>
                  <a:lnTo>
                    <a:pt x="536956" y="1671320"/>
                  </a:lnTo>
                  <a:lnTo>
                    <a:pt x="519612" y="1631481"/>
                  </a:lnTo>
                  <a:lnTo>
                    <a:pt x="507174" y="1585499"/>
                  </a:lnTo>
                  <a:lnTo>
                    <a:pt x="499594" y="1533374"/>
                  </a:lnTo>
                  <a:lnTo>
                    <a:pt x="496824" y="1475105"/>
                  </a:lnTo>
                  <a:lnTo>
                    <a:pt x="496827" y="1468697"/>
                  </a:lnTo>
                  <a:lnTo>
                    <a:pt x="552402" y="1453324"/>
                  </a:lnTo>
                  <a:lnTo>
                    <a:pt x="580106" y="1457178"/>
                  </a:lnTo>
                  <a:lnTo>
                    <a:pt x="607822" y="1461008"/>
                  </a:lnTo>
                  <a:lnTo>
                    <a:pt x="609778" y="1482980"/>
                  </a:lnTo>
                  <a:lnTo>
                    <a:pt x="612616" y="1501060"/>
                  </a:lnTo>
                  <a:lnTo>
                    <a:pt x="638857" y="1541875"/>
                  </a:lnTo>
                  <a:lnTo>
                    <a:pt x="650730" y="1544756"/>
                  </a:lnTo>
                  <a:lnTo>
                    <a:pt x="664591" y="1544066"/>
                  </a:lnTo>
                  <a:lnTo>
                    <a:pt x="710686" y="1520438"/>
                  </a:lnTo>
                  <a:lnTo>
                    <a:pt x="732313" y="1479470"/>
                  </a:lnTo>
                  <a:lnTo>
                    <a:pt x="740156" y="1441577"/>
                  </a:lnTo>
                  <a:lnTo>
                    <a:pt x="743124" y="1398079"/>
                  </a:lnTo>
                  <a:lnTo>
                    <a:pt x="743712" y="1329436"/>
                  </a:lnTo>
                  <a:lnTo>
                    <a:pt x="743446" y="1295927"/>
                  </a:lnTo>
                  <a:lnTo>
                    <a:pt x="743204" y="1262443"/>
                  </a:lnTo>
                  <a:lnTo>
                    <a:pt x="742961" y="1228959"/>
                  </a:lnTo>
                  <a:lnTo>
                    <a:pt x="742696" y="1195451"/>
                  </a:lnTo>
                  <a:lnTo>
                    <a:pt x="720018" y="1264316"/>
                  </a:lnTo>
                  <a:lnTo>
                    <a:pt x="694436" y="1315085"/>
                  </a:lnTo>
                  <a:lnTo>
                    <a:pt x="665900" y="1347755"/>
                  </a:lnTo>
                  <a:lnTo>
                    <a:pt x="634365" y="1362329"/>
                  </a:lnTo>
                  <a:lnTo>
                    <a:pt x="599453" y="1358328"/>
                  </a:lnTo>
                  <a:lnTo>
                    <a:pt x="568245" y="1334135"/>
                  </a:lnTo>
                  <a:lnTo>
                    <a:pt x="540728" y="1289748"/>
                  </a:lnTo>
                  <a:lnTo>
                    <a:pt x="516890" y="1225169"/>
                  </a:lnTo>
                  <a:lnTo>
                    <a:pt x="506337" y="1184021"/>
                  </a:lnTo>
                  <a:lnTo>
                    <a:pt x="497661" y="1139189"/>
                  </a:lnTo>
                  <a:lnTo>
                    <a:pt x="490855" y="1090676"/>
                  </a:lnTo>
                  <a:lnTo>
                    <a:pt x="485911" y="1038478"/>
                  </a:lnTo>
                  <a:lnTo>
                    <a:pt x="482823" y="982598"/>
                  </a:lnTo>
                  <a:lnTo>
                    <a:pt x="481584" y="923036"/>
                  </a:lnTo>
                  <a:lnTo>
                    <a:pt x="482146" y="859184"/>
                  </a:lnTo>
                  <a:lnTo>
                    <a:pt x="484500" y="799463"/>
                  </a:lnTo>
                  <a:lnTo>
                    <a:pt x="488661" y="743881"/>
                  </a:lnTo>
                  <a:lnTo>
                    <a:pt x="494649" y="692446"/>
                  </a:lnTo>
                  <a:lnTo>
                    <a:pt x="502481" y="645168"/>
                  </a:lnTo>
                  <a:lnTo>
                    <a:pt x="512175" y="602056"/>
                  </a:lnTo>
                  <a:lnTo>
                    <a:pt x="523748" y="563118"/>
                  </a:lnTo>
                  <a:lnTo>
                    <a:pt x="546816" y="505995"/>
                  </a:lnTo>
                  <a:lnTo>
                    <a:pt x="572468" y="463613"/>
                  </a:lnTo>
                  <a:lnTo>
                    <a:pt x="600811" y="435994"/>
                  </a:lnTo>
                  <a:lnTo>
                    <a:pt x="631951" y="423163"/>
                  </a:lnTo>
                  <a:close/>
                </a:path>
                <a:path w="1642110" h="1731645">
                  <a:moveTo>
                    <a:pt x="0" y="199390"/>
                  </a:moveTo>
                  <a:lnTo>
                    <a:pt x="24405" y="195314"/>
                  </a:lnTo>
                  <a:lnTo>
                    <a:pt x="48847" y="191262"/>
                  </a:lnTo>
                  <a:lnTo>
                    <a:pt x="73312" y="187209"/>
                  </a:lnTo>
                  <a:lnTo>
                    <a:pt x="97790" y="183134"/>
                  </a:lnTo>
                  <a:lnTo>
                    <a:pt x="110004" y="230901"/>
                  </a:lnTo>
                  <a:lnTo>
                    <a:pt x="122177" y="278682"/>
                  </a:lnTo>
                  <a:lnTo>
                    <a:pt x="134315" y="326475"/>
                  </a:lnTo>
                  <a:lnTo>
                    <a:pt x="146425" y="374278"/>
                  </a:lnTo>
                  <a:lnTo>
                    <a:pt x="158513" y="422090"/>
                  </a:lnTo>
                  <a:lnTo>
                    <a:pt x="170585" y="469908"/>
                  </a:lnTo>
                  <a:lnTo>
                    <a:pt x="182648" y="517731"/>
                  </a:lnTo>
                  <a:lnTo>
                    <a:pt x="194708" y="565557"/>
                  </a:lnTo>
                  <a:lnTo>
                    <a:pt x="206771" y="613383"/>
                  </a:lnTo>
                  <a:lnTo>
                    <a:pt x="218845" y="661209"/>
                  </a:lnTo>
                  <a:lnTo>
                    <a:pt x="230934" y="709032"/>
                  </a:lnTo>
                  <a:lnTo>
                    <a:pt x="243046" y="756850"/>
                  </a:lnTo>
                  <a:lnTo>
                    <a:pt x="255186" y="804662"/>
                  </a:lnTo>
                  <a:lnTo>
                    <a:pt x="267362" y="852465"/>
                  </a:lnTo>
                  <a:lnTo>
                    <a:pt x="279580" y="900258"/>
                  </a:lnTo>
                  <a:lnTo>
                    <a:pt x="291845" y="948039"/>
                  </a:lnTo>
                  <a:lnTo>
                    <a:pt x="304165" y="995807"/>
                  </a:lnTo>
                  <a:lnTo>
                    <a:pt x="304008" y="946008"/>
                  </a:lnTo>
                  <a:lnTo>
                    <a:pt x="303851" y="896209"/>
                  </a:lnTo>
                  <a:lnTo>
                    <a:pt x="303694" y="846410"/>
                  </a:lnTo>
                  <a:lnTo>
                    <a:pt x="303537" y="796612"/>
                  </a:lnTo>
                  <a:lnTo>
                    <a:pt x="303380" y="746815"/>
                  </a:lnTo>
                  <a:lnTo>
                    <a:pt x="303223" y="697018"/>
                  </a:lnTo>
                  <a:lnTo>
                    <a:pt x="303066" y="647223"/>
                  </a:lnTo>
                  <a:lnTo>
                    <a:pt x="302909" y="597428"/>
                  </a:lnTo>
                  <a:lnTo>
                    <a:pt x="302753" y="547635"/>
                  </a:lnTo>
                  <a:lnTo>
                    <a:pt x="302596" y="497843"/>
                  </a:lnTo>
                  <a:lnTo>
                    <a:pt x="302439" y="448053"/>
                  </a:lnTo>
                  <a:lnTo>
                    <a:pt x="302282" y="398264"/>
                  </a:lnTo>
                  <a:lnTo>
                    <a:pt x="302125" y="348477"/>
                  </a:lnTo>
                  <a:lnTo>
                    <a:pt x="301968" y="298692"/>
                  </a:lnTo>
                  <a:lnTo>
                    <a:pt x="301811" y="248910"/>
                  </a:lnTo>
                  <a:lnTo>
                    <a:pt x="301654" y="199129"/>
                  </a:lnTo>
                  <a:lnTo>
                    <a:pt x="301498" y="149352"/>
                  </a:lnTo>
                  <a:lnTo>
                    <a:pt x="324834" y="145448"/>
                  </a:lnTo>
                  <a:lnTo>
                    <a:pt x="348170" y="141557"/>
                  </a:lnTo>
                  <a:lnTo>
                    <a:pt x="371506" y="137689"/>
                  </a:lnTo>
                  <a:lnTo>
                    <a:pt x="394843" y="133858"/>
                  </a:lnTo>
                  <a:lnTo>
                    <a:pt x="395056" y="184546"/>
                  </a:lnTo>
                  <a:lnTo>
                    <a:pt x="395269" y="235234"/>
                  </a:lnTo>
                  <a:lnTo>
                    <a:pt x="395483" y="285922"/>
                  </a:lnTo>
                  <a:lnTo>
                    <a:pt x="395696" y="336611"/>
                  </a:lnTo>
                  <a:lnTo>
                    <a:pt x="395909" y="387300"/>
                  </a:lnTo>
                  <a:lnTo>
                    <a:pt x="396123" y="437989"/>
                  </a:lnTo>
                  <a:lnTo>
                    <a:pt x="396336" y="488678"/>
                  </a:lnTo>
                  <a:lnTo>
                    <a:pt x="396549" y="539368"/>
                  </a:lnTo>
                  <a:lnTo>
                    <a:pt x="396763" y="590058"/>
                  </a:lnTo>
                  <a:lnTo>
                    <a:pt x="396976" y="640748"/>
                  </a:lnTo>
                  <a:lnTo>
                    <a:pt x="397189" y="691439"/>
                  </a:lnTo>
                  <a:lnTo>
                    <a:pt x="397403" y="742130"/>
                  </a:lnTo>
                  <a:lnTo>
                    <a:pt x="397616" y="792822"/>
                  </a:lnTo>
                  <a:lnTo>
                    <a:pt x="397830" y="843515"/>
                  </a:lnTo>
                  <a:lnTo>
                    <a:pt x="398043" y="894209"/>
                  </a:lnTo>
                  <a:lnTo>
                    <a:pt x="398256" y="944903"/>
                  </a:lnTo>
                  <a:lnTo>
                    <a:pt x="398470" y="995598"/>
                  </a:lnTo>
                  <a:lnTo>
                    <a:pt x="398683" y="1046293"/>
                  </a:lnTo>
                  <a:lnTo>
                    <a:pt x="398896" y="1096990"/>
                  </a:lnTo>
                  <a:lnTo>
                    <a:pt x="399110" y="1147687"/>
                  </a:lnTo>
                  <a:lnTo>
                    <a:pt x="399323" y="1198386"/>
                  </a:lnTo>
                  <a:lnTo>
                    <a:pt x="399536" y="1249085"/>
                  </a:lnTo>
                  <a:lnTo>
                    <a:pt x="399750" y="1299786"/>
                  </a:lnTo>
                  <a:lnTo>
                    <a:pt x="399963" y="1350488"/>
                  </a:lnTo>
                  <a:lnTo>
                    <a:pt x="400176" y="1401191"/>
                  </a:lnTo>
                  <a:lnTo>
                    <a:pt x="374630" y="1405401"/>
                  </a:lnTo>
                  <a:lnTo>
                    <a:pt x="349059" y="1409636"/>
                  </a:lnTo>
                  <a:lnTo>
                    <a:pt x="323488" y="1413871"/>
                  </a:lnTo>
                  <a:lnTo>
                    <a:pt x="297942" y="1418082"/>
                  </a:lnTo>
                  <a:lnTo>
                    <a:pt x="285055" y="1368546"/>
                  </a:lnTo>
                  <a:lnTo>
                    <a:pt x="272206" y="1318999"/>
                  </a:lnTo>
                  <a:lnTo>
                    <a:pt x="259390" y="1269444"/>
                  </a:lnTo>
                  <a:lnTo>
                    <a:pt x="246602" y="1219880"/>
                  </a:lnTo>
                  <a:lnTo>
                    <a:pt x="233838" y="1170310"/>
                  </a:lnTo>
                  <a:lnTo>
                    <a:pt x="221093" y="1120734"/>
                  </a:lnTo>
                  <a:lnTo>
                    <a:pt x="208363" y="1071154"/>
                  </a:lnTo>
                  <a:lnTo>
                    <a:pt x="195643" y="1021572"/>
                  </a:lnTo>
                  <a:lnTo>
                    <a:pt x="182929" y="971988"/>
                  </a:lnTo>
                  <a:lnTo>
                    <a:pt x="170217" y="922403"/>
                  </a:lnTo>
                  <a:lnTo>
                    <a:pt x="157502" y="872820"/>
                  </a:lnTo>
                  <a:lnTo>
                    <a:pt x="144780" y="823239"/>
                  </a:lnTo>
                  <a:lnTo>
                    <a:pt x="132045" y="773662"/>
                  </a:lnTo>
                  <a:lnTo>
                    <a:pt x="119294" y="724090"/>
                  </a:lnTo>
                  <a:lnTo>
                    <a:pt x="106522" y="674525"/>
                  </a:lnTo>
                  <a:lnTo>
                    <a:pt x="93725" y="624967"/>
                  </a:lnTo>
                  <a:lnTo>
                    <a:pt x="93775" y="676641"/>
                  </a:lnTo>
                  <a:lnTo>
                    <a:pt x="93826" y="728318"/>
                  </a:lnTo>
                  <a:lnTo>
                    <a:pt x="93880" y="779998"/>
                  </a:lnTo>
                  <a:lnTo>
                    <a:pt x="93936" y="831679"/>
                  </a:lnTo>
                  <a:lnTo>
                    <a:pt x="93993" y="883362"/>
                  </a:lnTo>
                  <a:lnTo>
                    <a:pt x="94051" y="935045"/>
                  </a:lnTo>
                  <a:lnTo>
                    <a:pt x="94111" y="986730"/>
                  </a:lnTo>
                  <a:lnTo>
                    <a:pt x="94170" y="1038415"/>
                  </a:lnTo>
                  <a:lnTo>
                    <a:pt x="94229" y="1090100"/>
                  </a:lnTo>
                  <a:lnTo>
                    <a:pt x="94289" y="1141785"/>
                  </a:lnTo>
                  <a:lnTo>
                    <a:pt x="94347" y="1193468"/>
                  </a:lnTo>
                  <a:lnTo>
                    <a:pt x="94404" y="1245151"/>
                  </a:lnTo>
                  <a:lnTo>
                    <a:pt x="94460" y="1296832"/>
                  </a:lnTo>
                  <a:lnTo>
                    <a:pt x="94514" y="1348512"/>
                  </a:lnTo>
                  <a:lnTo>
                    <a:pt x="94565" y="1400189"/>
                  </a:lnTo>
                  <a:lnTo>
                    <a:pt x="94615" y="1451864"/>
                  </a:lnTo>
                  <a:lnTo>
                    <a:pt x="70919" y="1455771"/>
                  </a:lnTo>
                  <a:lnTo>
                    <a:pt x="47259" y="1459690"/>
                  </a:lnTo>
                  <a:lnTo>
                    <a:pt x="23623" y="1463633"/>
                  </a:lnTo>
                  <a:lnTo>
                    <a:pt x="0" y="1467612"/>
                  </a:lnTo>
                  <a:lnTo>
                    <a:pt x="0" y="1416878"/>
                  </a:lnTo>
                  <a:lnTo>
                    <a:pt x="0" y="250109"/>
                  </a:lnTo>
                  <a:lnTo>
                    <a:pt x="0" y="199390"/>
                  </a:lnTo>
                  <a:close/>
                </a:path>
                <a:path w="1642110" h="1731645">
                  <a:moveTo>
                    <a:pt x="963676" y="17780"/>
                  </a:moveTo>
                  <a:lnTo>
                    <a:pt x="990367" y="13323"/>
                  </a:lnTo>
                  <a:lnTo>
                    <a:pt x="1017095" y="8890"/>
                  </a:lnTo>
                  <a:lnTo>
                    <a:pt x="1043846" y="4456"/>
                  </a:lnTo>
                  <a:lnTo>
                    <a:pt x="1070610" y="0"/>
                  </a:lnTo>
                  <a:lnTo>
                    <a:pt x="1080665" y="50076"/>
                  </a:lnTo>
                  <a:lnTo>
                    <a:pt x="1090610" y="100171"/>
                  </a:lnTo>
                  <a:lnTo>
                    <a:pt x="1100520" y="150272"/>
                  </a:lnTo>
                  <a:lnTo>
                    <a:pt x="1110465" y="200367"/>
                  </a:lnTo>
                  <a:lnTo>
                    <a:pt x="1120521" y="250444"/>
                  </a:lnTo>
                  <a:lnTo>
                    <a:pt x="1105469" y="252922"/>
                  </a:lnTo>
                  <a:lnTo>
                    <a:pt x="1090406" y="255412"/>
                  </a:lnTo>
                  <a:lnTo>
                    <a:pt x="1075318" y="257927"/>
                  </a:lnTo>
                  <a:lnTo>
                    <a:pt x="1060196" y="260477"/>
                  </a:lnTo>
                  <a:lnTo>
                    <a:pt x="1040757" y="211961"/>
                  </a:lnTo>
                  <a:lnTo>
                    <a:pt x="1021520" y="163379"/>
                  </a:lnTo>
                  <a:lnTo>
                    <a:pt x="1002351" y="114785"/>
                  </a:lnTo>
                  <a:lnTo>
                    <a:pt x="983114" y="66234"/>
                  </a:lnTo>
                  <a:lnTo>
                    <a:pt x="963676" y="17780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6563" y="2509900"/>
              <a:ext cx="152908" cy="23558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48202" y="1673605"/>
              <a:ext cx="1342390" cy="1659889"/>
            </a:xfrm>
            <a:custGeom>
              <a:avLst/>
              <a:gdLst/>
              <a:ahLst/>
              <a:cxnLst/>
              <a:rect l="l" t="t" r="r" b="b"/>
              <a:pathLst>
                <a:path w="1342389" h="1659889">
                  <a:moveTo>
                    <a:pt x="409701" y="656590"/>
                  </a:moveTo>
                  <a:lnTo>
                    <a:pt x="448127" y="658651"/>
                  </a:lnTo>
                  <a:lnTo>
                    <a:pt x="482695" y="678322"/>
                  </a:lnTo>
                  <a:lnTo>
                    <a:pt x="513500" y="715543"/>
                  </a:lnTo>
                  <a:lnTo>
                    <a:pt x="540638" y="770255"/>
                  </a:lnTo>
                  <a:lnTo>
                    <a:pt x="563060" y="843135"/>
                  </a:lnTo>
                  <a:lnTo>
                    <a:pt x="572100" y="886718"/>
                  </a:lnTo>
                  <a:lnTo>
                    <a:pt x="579707" y="935053"/>
                  </a:lnTo>
                  <a:lnTo>
                    <a:pt x="585891" y="988133"/>
                  </a:lnTo>
                  <a:lnTo>
                    <a:pt x="590663" y="1045950"/>
                  </a:lnTo>
                  <a:lnTo>
                    <a:pt x="594032" y="1108496"/>
                  </a:lnTo>
                  <a:lnTo>
                    <a:pt x="596011" y="1175766"/>
                  </a:lnTo>
                  <a:lnTo>
                    <a:pt x="547763" y="1183828"/>
                  </a:lnTo>
                  <a:lnTo>
                    <a:pt x="499497" y="1191867"/>
                  </a:lnTo>
                  <a:lnTo>
                    <a:pt x="451224" y="1199887"/>
                  </a:lnTo>
                  <a:lnTo>
                    <a:pt x="402958" y="1207895"/>
                  </a:lnTo>
                  <a:lnTo>
                    <a:pt x="354711" y="1215898"/>
                  </a:lnTo>
                  <a:lnTo>
                    <a:pt x="357745" y="1266426"/>
                  </a:lnTo>
                  <a:lnTo>
                    <a:pt x="363267" y="1310560"/>
                  </a:lnTo>
                  <a:lnTo>
                    <a:pt x="371338" y="1348289"/>
                  </a:lnTo>
                  <a:lnTo>
                    <a:pt x="394497" y="1403842"/>
                  </a:lnTo>
                  <a:lnTo>
                    <a:pt x="422985" y="1429178"/>
                  </a:lnTo>
                  <a:lnTo>
                    <a:pt x="439038" y="1430274"/>
                  </a:lnTo>
                  <a:lnTo>
                    <a:pt x="449873" y="1426511"/>
                  </a:lnTo>
                  <a:lnTo>
                    <a:pt x="476376" y="1392936"/>
                  </a:lnTo>
                  <a:lnTo>
                    <a:pt x="488997" y="1350184"/>
                  </a:lnTo>
                  <a:lnTo>
                    <a:pt x="497332" y="1289050"/>
                  </a:lnTo>
                  <a:lnTo>
                    <a:pt x="521600" y="1295185"/>
                  </a:lnTo>
                  <a:lnTo>
                    <a:pt x="545846" y="1301369"/>
                  </a:lnTo>
                  <a:lnTo>
                    <a:pt x="570091" y="1307552"/>
                  </a:lnTo>
                  <a:lnTo>
                    <a:pt x="594360" y="1313688"/>
                  </a:lnTo>
                  <a:lnTo>
                    <a:pt x="585329" y="1377789"/>
                  </a:lnTo>
                  <a:lnTo>
                    <a:pt x="573452" y="1434449"/>
                  </a:lnTo>
                  <a:lnTo>
                    <a:pt x="558694" y="1483655"/>
                  </a:lnTo>
                  <a:lnTo>
                    <a:pt x="541020" y="1525397"/>
                  </a:lnTo>
                  <a:lnTo>
                    <a:pt x="520440" y="1559208"/>
                  </a:lnTo>
                  <a:lnTo>
                    <a:pt x="471136" y="1602210"/>
                  </a:lnTo>
                  <a:lnTo>
                    <a:pt x="442340" y="1611376"/>
                  </a:lnTo>
                  <a:lnTo>
                    <a:pt x="406083" y="1611132"/>
                  </a:lnTo>
                  <a:lnTo>
                    <a:pt x="344582" y="1571233"/>
                  </a:lnTo>
                  <a:lnTo>
                    <a:pt x="319315" y="1531579"/>
                  </a:lnTo>
                  <a:lnTo>
                    <a:pt x="297688" y="1478788"/>
                  </a:lnTo>
                  <a:lnTo>
                    <a:pt x="285652" y="1437164"/>
                  </a:lnTo>
                  <a:lnTo>
                    <a:pt x="275575" y="1391548"/>
                  </a:lnTo>
                  <a:lnTo>
                    <a:pt x="267446" y="1341945"/>
                  </a:lnTo>
                  <a:lnTo>
                    <a:pt x="261253" y="1288363"/>
                  </a:lnTo>
                  <a:lnTo>
                    <a:pt x="256986" y="1230808"/>
                  </a:lnTo>
                  <a:lnTo>
                    <a:pt x="254635" y="1169289"/>
                  </a:lnTo>
                  <a:lnTo>
                    <a:pt x="254162" y="1106145"/>
                  </a:lnTo>
                  <a:lnTo>
                    <a:pt x="255691" y="1046693"/>
                  </a:lnTo>
                  <a:lnTo>
                    <a:pt x="259233" y="990941"/>
                  </a:lnTo>
                  <a:lnTo>
                    <a:pt x="264799" y="938893"/>
                  </a:lnTo>
                  <a:lnTo>
                    <a:pt x="272400" y="890559"/>
                  </a:lnTo>
                  <a:lnTo>
                    <a:pt x="282047" y="845943"/>
                  </a:lnTo>
                  <a:lnTo>
                    <a:pt x="293750" y="805053"/>
                  </a:lnTo>
                  <a:lnTo>
                    <a:pt x="317672" y="744601"/>
                  </a:lnTo>
                  <a:lnTo>
                    <a:pt x="344916" y="699674"/>
                  </a:lnTo>
                  <a:lnTo>
                    <a:pt x="375564" y="670321"/>
                  </a:lnTo>
                  <a:lnTo>
                    <a:pt x="409701" y="656590"/>
                  </a:lnTo>
                  <a:close/>
                </a:path>
                <a:path w="1342389" h="1659889">
                  <a:moveTo>
                    <a:pt x="750062" y="296418"/>
                  </a:moveTo>
                  <a:lnTo>
                    <a:pt x="751531" y="350256"/>
                  </a:lnTo>
                  <a:lnTo>
                    <a:pt x="753015" y="404081"/>
                  </a:lnTo>
                  <a:lnTo>
                    <a:pt x="754507" y="457898"/>
                  </a:lnTo>
                  <a:lnTo>
                    <a:pt x="755998" y="511715"/>
                  </a:lnTo>
                  <a:lnTo>
                    <a:pt x="757482" y="565540"/>
                  </a:lnTo>
                  <a:lnTo>
                    <a:pt x="758951" y="619379"/>
                  </a:lnTo>
                  <a:lnTo>
                    <a:pt x="775333" y="616636"/>
                  </a:lnTo>
                  <a:lnTo>
                    <a:pt x="791702" y="613918"/>
                  </a:lnTo>
                  <a:lnTo>
                    <a:pt x="808047" y="611199"/>
                  </a:lnTo>
                  <a:lnTo>
                    <a:pt x="824357" y="608457"/>
                  </a:lnTo>
                  <a:lnTo>
                    <a:pt x="825765" y="656673"/>
                  </a:lnTo>
                  <a:lnTo>
                    <a:pt x="827151" y="704913"/>
                  </a:lnTo>
                  <a:lnTo>
                    <a:pt x="828536" y="753153"/>
                  </a:lnTo>
                  <a:lnTo>
                    <a:pt x="829945" y="801370"/>
                  </a:lnTo>
                  <a:lnTo>
                    <a:pt x="813560" y="804056"/>
                  </a:lnTo>
                  <a:lnTo>
                    <a:pt x="797163" y="806767"/>
                  </a:lnTo>
                  <a:lnTo>
                    <a:pt x="780742" y="809478"/>
                  </a:lnTo>
                  <a:lnTo>
                    <a:pt x="764286" y="812165"/>
                  </a:lnTo>
                  <a:lnTo>
                    <a:pt x="765755" y="864844"/>
                  </a:lnTo>
                  <a:lnTo>
                    <a:pt x="767225" y="917513"/>
                  </a:lnTo>
                  <a:lnTo>
                    <a:pt x="768694" y="970175"/>
                  </a:lnTo>
                  <a:lnTo>
                    <a:pt x="770164" y="1022835"/>
                  </a:lnTo>
                  <a:lnTo>
                    <a:pt x="771633" y="1075497"/>
                  </a:lnTo>
                  <a:lnTo>
                    <a:pt x="773103" y="1128166"/>
                  </a:lnTo>
                  <a:lnTo>
                    <a:pt x="774573" y="1180846"/>
                  </a:lnTo>
                  <a:lnTo>
                    <a:pt x="776069" y="1230919"/>
                  </a:lnTo>
                  <a:lnTo>
                    <a:pt x="777494" y="1269301"/>
                  </a:lnTo>
                  <a:lnTo>
                    <a:pt x="780034" y="1310894"/>
                  </a:lnTo>
                  <a:lnTo>
                    <a:pt x="794258" y="1347343"/>
                  </a:lnTo>
                  <a:lnTo>
                    <a:pt x="799719" y="1350518"/>
                  </a:lnTo>
                  <a:lnTo>
                    <a:pt x="806196" y="1349375"/>
                  </a:lnTo>
                  <a:lnTo>
                    <a:pt x="813577" y="1346715"/>
                  </a:lnTo>
                  <a:lnTo>
                    <a:pt x="822388" y="1340866"/>
                  </a:lnTo>
                  <a:lnTo>
                    <a:pt x="832627" y="1331872"/>
                  </a:lnTo>
                  <a:lnTo>
                    <a:pt x="844296" y="1319784"/>
                  </a:lnTo>
                  <a:lnTo>
                    <a:pt x="847723" y="1366361"/>
                  </a:lnTo>
                  <a:lnTo>
                    <a:pt x="851138" y="1412938"/>
                  </a:lnTo>
                  <a:lnTo>
                    <a:pt x="854529" y="1459515"/>
                  </a:lnTo>
                  <a:lnTo>
                    <a:pt x="857885" y="1506093"/>
                  </a:lnTo>
                  <a:lnTo>
                    <a:pt x="840902" y="1524785"/>
                  </a:lnTo>
                  <a:lnTo>
                    <a:pt x="822705" y="1539144"/>
                  </a:lnTo>
                  <a:lnTo>
                    <a:pt x="803271" y="1549169"/>
                  </a:lnTo>
                  <a:lnTo>
                    <a:pt x="782574" y="1554861"/>
                  </a:lnTo>
                  <a:lnTo>
                    <a:pt x="769790" y="1555623"/>
                  </a:lnTo>
                  <a:lnTo>
                    <a:pt x="757555" y="1553527"/>
                  </a:lnTo>
                  <a:lnTo>
                    <a:pt x="724671" y="1530598"/>
                  </a:lnTo>
                  <a:lnTo>
                    <a:pt x="702437" y="1489075"/>
                  </a:lnTo>
                  <a:lnTo>
                    <a:pt x="693086" y="1449419"/>
                  </a:lnTo>
                  <a:lnTo>
                    <a:pt x="686308" y="1397000"/>
                  </a:lnTo>
                  <a:lnTo>
                    <a:pt x="682307" y="1333642"/>
                  </a:lnTo>
                  <a:lnTo>
                    <a:pt x="680450" y="1285718"/>
                  </a:lnTo>
                  <a:lnTo>
                    <a:pt x="678688" y="1226947"/>
                  </a:lnTo>
                  <a:lnTo>
                    <a:pt x="677354" y="1177125"/>
                  </a:lnTo>
                  <a:lnTo>
                    <a:pt x="676020" y="1127293"/>
                  </a:lnTo>
                  <a:lnTo>
                    <a:pt x="674687" y="1077452"/>
                  </a:lnTo>
                  <a:lnTo>
                    <a:pt x="673353" y="1027604"/>
                  </a:lnTo>
                  <a:lnTo>
                    <a:pt x="672020" y="977750"/>
                  </a:lnTo>
                  <a:lnTo>
                    <a:pt x="670686" y="927891"/>
                  </a:lnTo>
                  <a:lnTo>
                    <a:pt x="669353" y="878030"/>
                  </a:lnTo>
                  <a:lnTo>
                    <a:pt x="668020" y="828167"/>
                  </a:lnTo>
                  <a:lnTo>
                    <a:pt x="656990" y="830050"/>
                  </a:lnTo>
                  <a:lnTo>
                    <a:pt x="645985" y="831897"/>
                  </a:lnTo>
                  <a:lnTo>
                    <a:pt x="634980" y="833721"/>
                  </a:lnTo>
                  <a:lnTo>
                    <a:pt x="623951" y="835533"/>
                  </a:lnTo>
                  <a:lnTo>
                    <a:pt x="622710" y="787316"/>
                  </a:lnTo>
                  <a:lnTo>
                    <a:pt x="621458" y="739076"/>
                  </a:lnTo>
                  <a:lnTo>
                    <a:pt x="620182" y="690836"/>
                  </a:lnTo>
                  <a:lnTo>
                    <a:pt x="618871" y="642620"/>
                  </a:lnTo>
                  <a:lnTo>
                    <a:pt x="629898" y="640790"/>
                  </a:lnTo>
                  <a:lnTo>
                    <a:pt x="640889" y="638937"/>
                  </a:lnTo>
                  <a:lnTo>
                    <a:pt x="651857" y="637083"/>
                  </a:lnTo>
                  <a:lnTo>
                    <a:pt x="662813" y="635254"/>
                  </a:lnTo>
                  <a:lnTo>
                    <a:pt x="661648" y="589819"/>
                  </a:lnTo>
                  <a:lnTo>
                    <a:pt x="660447" y="544385"/>
                  </a:lnTo>
                  <a:lnTo>
                    <a:pt x="659223" y="498951"/>
                  </a:lnTo>
                  <a:lnTo>
                    <a:pt x="657987" y="453517"/>
                  </a:lnTo>
                  <a:lnTo>
                    <a:pt x="681142" y="414289"/>
                  </a:lnTo>
                  <a:lnTo>
                    <a:pt x="704072" y="374967"/>
                  </a:lnTo>
                  <a:lnTo>
                    <a:pt x="726977" y="335645"/>
                  </a:lnTo>
                  <a:lnTo>
                    <a:pt x="750062" y="296418"/>
                  </a:lnTo>
                  <a:close/>
                </a:path>
                <a:path w="1342389" h="1659889">
                  <a:moveTo>
                    <a:pt x="133223" y="398780"/>
                  </a:moveTo>
                  <a:lnTo>
                    <a:pt x="134366" y="452637"/>
                  </a:lnTo>
                  <a:lnTo>
                    <a:pt x="135509" y="506508"/>
                  </a:lnTo>
                  <a:lnTo>
                    <a:pt x="136652" y="560387"/>
                  </a:lnTo>
                  <a:lnTo>
                    <a:pt x="137795" y="614266"/>
                  </a:lnTo>
                  <a:lnTo>
                    <a:pt x="138938" y="668137"/>
                  </a:lnTo>
                  <a:lnTo>
                    <a:pt x="140081" y="721995"/>
                  </a:lnTo>
                  <a:lnTo>
                    <a:pt x="156444" y="719308"/>
                  </a:lnTo>
                  <a:lnTo>
                    <a:pt x="172783" y="716597"/>
                  </a:lnTo>
                  <a:lnTo>
                    <a:pt x="189122" y="713886"/>
                  </a:lnTo>
                  <a:lnTo>
                    <a:pt x="205486" y="711200"/>
                  </a:lnTo>
                  <a:lnTo>
                    <a:pt x="206533" y="759471"/>
                  </a:lnTo>
                  <a:lnTo>
                    <a:pt x="207581" y="807720"/>
                  </a:lnTo>
                  <a:lnTo>
                    <a:pt x="208629" y="855968"/>
                  </a:lnTo>
                  <a:lnTo>
                    <a:pt x="209676" y="904240"/>
                  </a:lnTo>
                  <a:lnTo>
                    <a:pt x="193294" y="906982"/>
                  </a:lnTo>
                  <a:lnTo>
                    <a:pt x="176911" y="909701"/>
                  </a:lnTo>
                  <a:lnTo>
                    <a:pt x="160527" y="912419"/>
                  </a:lnTo>
                  <a:lnTo>
                    <a:pt x="144145" y="915162"/>
                  </a:lnTo>
                  <a:lnTo>
                    <a:pt x="145280" y="967855"/>
                  </a:lnTo>
                  <a:lnTo>
                    <a:pt x="146405" y="1020560"/>
                  </a:lnTo>
                  <a:lnTo>
                    <a:pt x="147524" y="1073272"/>
                  </a:lnTo>
                  <a:lnTo>
                    <a:pt x="148639" y="1125986"/>
                  </a:lnTo>
                  <a:lnTo>
                    <a:pt x="149758" y="1178698"/>
                  </a:lnTo>
                  <a:lnTo>
                    <a:pt x="150883" y="1231403"/>
                  </a:lnTo>
                  <a:lnTo>
                    <a:pt x="152019" y="1284097"/>
                  </a:lnTo>
                  <a:lnTo>
                    <a:pt x="153162" y="1334246"/>
                  </a:lnTo>
                  <a:lnTo>
                    <a:pt x="154304" y="1372679"/>
                  </a:lnTo>
                  <a:lnTo>
                    <a:pt x="156590" y="1414399"/>
                  </a:lnTo>
                  <a:lnTo>
                    <a:pt x="170561" y="1450848"/>
                  </a:lnTo>
                  <a:lnTo>
                    <a:pt x="176022" y="1454023"/>
                  </a:lnTo>
                  <a:lnTo>
                    <a:pt x="182372" y="1452880"/>
                  </a:lnTo>
                  <a:lnTo>
                    <a:pt x="189829" y="1450220"/>
                  </a:lnTo>
                  <a:lnTo>
                    <a:pt x="198691" y="1444371"/>
                  </a:lnTo>
                  <a:lnTo>
                    <a:pt x="208982" y="1435377"/>
                  </a:lnTo>
                  <a:lnTo>
                    <a:pt x="220725" y="1423289"/>
                  </a:lnTo>
                  <a:lnTo>
                    <a:pt x="223847" y="1469886"/>
                  </a:lnTo>
                  <a:lnTo>
                    <a:pt x="226933" y="1516507"/>
                  </a:lnTo>
                  <a:lnTo>
                    <a:pt x="229995" y="1563127"/>
                  </a:lnTo>
                  <a:lnTo>
                    <a:pt x="233045" y="1609725"/>
                  </a:lnTo>
                  <a:lnTo>
                    <a:pt x="215969" y="1628437"/>
                  </a:lnTo>
                  <a:lnTo>
                    <a:pt x="197691" y="1642840"/>
                  </a:lnTo>
                  <a:lnTo>
                    <a:pt x="178198" y="1652908"/>
                  </a:lnTo>
                  <a:lnTo>
                    <a:pt x="157480" y="1658620"/>
                  </a:lnTo>
                  <a:lnTo>
                    <a:pt x="144716" y="1659382"/>
                  </a:lnTo>
                  <a:lnTo>
                    <a:pt x="132524" y="1657286"/>
                  </a:lnTo>
                  <a:lnTo>
                    <a:pt x="99802" y="1634355"/>
                  </a:lnTo>
                  <a:lnTo>
                    <a:pt x="77977" y="1592707"/>
                  </a:lnTo>
                  <a:lnTo>
                    <a:pt x="68802" y="1552987"/>
                  </a:lnTo>
                  <a:lnTo>
                    <a:pt x="62484" y="1500505"/>
                  </a:lnTo>
                  <a:lnTo>
                    <a:pt x="58848" y="1437084"/>
                  </a:lnTo>
                  <a:lnTo>
                    <a:pt x="57286" y="1389116"/>
                  </a:lnTo>
                  <a:lnTo>
                    <a:pt x="55880" y="1330325"/>
                  </a:lnTo>
                  <a:lnTo>
                    <a:pt x="54879" y="1280419"/>
                  </a:lnTo>
                  <a:lnTo>
                    <a:pt x="53879" y="1230522"/>
                  </a:lnTo>
                  <a:lnTo>
                    <a:pt x="52879" y="1180632"/>
                  </a:lnTo>
                  <a:lnTo>
                    <a:pt x="51879" y="1130744"/>
                  </a:lnTo>
                  <a:lnTo>
                    <a:pt x="50879" y="1080856"/>
                  </a:lnTo>
                  <a:lnTo>
                    <a:pt x="49879" y="1030966"/>
                  </a:lnTo>
                  <a:lnTo>
                    <a:pt x="48879" y="981069"/>
                  </a:lnTo>
                  <a:lnTo>
                    <a:pt x="47878" y="931164"/>
                  </a:lnTo>
                  <a:lnTo>
                    <a:pt x="36831" y="932973"/>
                  </a:lnTo>
                  <a:lnTo>
                    <a:pt x="25796" y="934783"/>
                  </a:lnTo>
                  <a:lnTo>
                    <a:pt x="14785" y="936593"/>
                  </a:lnTo>
                  <a:lnTo>
                    <a:pt x="3810" y="938403"/>
                  </a:lnTo>
                  <a:lnTo>
                    <a:pt x="2857" y="890113"/>
                  </a:lnTo>
                  <a:lnTo>
                    <a:pt x="1905" y="841835"/>
                  </a:lnTo>
                  <a:lnTo>
                    <a:pt x="952" y="793581"/>
                  </a:lnTo>
                  <a:lnTo>
                    <a:pt x="0" y="745363"/>
                  </a:lnTo>
                  <a:lnTo>
                    <a:pt x="10973" y="743479"/>
                  </a:lnTo>
                  <a:lnTo>
                    <a:pt x="21971" y="741632"/>
                  </a:lnTo>
                  <a:lnTo>
                    <a:pt x="32968" y="739808"/>
                  </a:lnTo>
                  <a:lnTo>
                    <a:pt x="43942" y="737997"/>
                  </a:lnTo>
                  <a:lnTo>
                    <a:pt x="43009" y="692542"/>
                  </a:lnTo>
                  <a:lnTo>
                    <a:pt x="42100" y="647064"/>
                  </a:lnTo>
                  <a:lnTo>
                    <a:pt x="41191" y="601587"/>
                  </a:lnTo>
                  <a:lnTo>
                    <a:pt x="40259" y="556133"/>
                  </a:lnTo>
                  <a:lnTo>
                    <a:pt x="63625" y="516812"/>
                  </a:lnTo>
                  <a:lnTo>
                    <a:pt x="86788" y="477408"/>
                  </a:lnTo>
                  <a:lnTo>
                    <a:pt x="109928" y="438028"/>
                  </a:lnTo>
                  <a:lnTo>
                    <a:pt x="133223" y="398780"/>
                  </a:lnTo>
                  <a:close/>
                </a:path>
                <a:path w="1342389" h="1659889">
                  <a:moveTo>
                    <a:pt x="360934" y="314325"/>
                  </a:moveTo>
                  <a:lnTo>
                    <a:pt x="383012" y="310630"/>
                  </a:lnTo>
                  <a:lnTo>
                    <a:pt x="405066" y="306959"/>
                  </a:lnTo>
                  <a:lnTo>
                    <a:pt x="427120" y="303287"/>
                  </a:lnTo>
                  <a:lnTo>
                    <a:pt x="449199" y="299593"/>
                  </a:lnTo>
                  <a:lnTo>
                    <a:pt x="464638" y="348081"/>
                  </a:lnTo>
                  <a:lnTo>
                    <a:pt x="479930" y="396600"/>
                  </a:lnTo>
                  <a:lnTo>
                    <a:pt x="495175" y="445119"/>
                  </a:lnTo>
                  <a:lnTo>
                    <a:pt x="510467" y="493608"/>
                  </a:lnTo>
                  <a:lnTo>
                    <a:pt x="525907" y="542036"/>
                  </a:lnTo>
                  <a:lnTo>
                    <a:pt x="506666" y="545254"/>
                  </a:lnTo>
                  <a:lnTo>
                    <a:pt x="487425" y="548449"/>
                  </a:lnTo>
                  <a:lnTo>
                    <a:pt x="468185" y="551644"/>
                  </a:lnTo>
                  <a:lnTo>
                    <a:pt x="448945" y="554863"/>
                  </a:lnTo>
                  <a:lnTo>
                    <a:pt x="438261" y="524438"/>
                  </a:lnTo>
                  <a:lnTo>
                    <a:pt x="427672" y="493966"/>
                  </a:lnTo>
                  <a:lnTo>
                    <a:pt x="417083" y="463494"/>
                  </a:lnTo>
                  <a:lnTo>
                    <a:pt x="406400" y="433070"/>
                  </a:lnTo>
                  <a:lnTo>
                    <a:pt x="397926" y="466639"/>
                  </a:lnTo>
                  <a:lnTo>
                    <a:pt x="389572" y="500268"/>
                  </a:lnTo>
                  <a:lnTo>
                    <a:pt x="381218" y="533921"/>
                  </a:lnTo>
                  <a:lnTo>
                    <a:pt x="372745" y="567563"/>
                  </a:lnTo>
                  <a:lnTo>
                    <a:pt x="353409" y="570728"/>
                  </a:lnTo>
                  <a:lnTo>
                    <a:pt x="334073" y="573928"/>
                  </a:lnTo>
                  <a:lnTo>
                    <a:pt x="314737" y="577153"/>
                  </a:lnTo>
                  <a:lnTo>
                    <a:pt x="295401" y="580390"/>
                  </a:lnTo>
                  <a:lnTo>
                    <a:pt x="308630" y="527177"/>
                  </a:lnTo>
                  <a:lnTo>
                    <a:pt x="321706" y="473933"/>
                  </a:lnTo>
                  <a:lnTo>
                    <a:pt x="334721" y="420690"/>
                  </a:lnTo>
                  <a:lnTo>
                    <a:pt x="347766" y="367477"/>
                  </a:lnTo>
                  <a:lnTo>
                    <a:pt x="360934" y="314325"/>
                  </a:lnTo>
                  <a:close/>
                </a:path>
                <a:path w="1342389" h="1659889">
                  <a:moveTo>
                    <a:pt x="396367" y="17780"/>
                  </a:moveTo>
                  <a:lnTo>
                    <a:pt x="423037" y="13323"/>
                  </a:lnTo>
                  <a:lnTo>
                    <a:pt x="449706" y="8890"/>
                  </a:lnTo>
                  <a:lnTo>
                    <a:pt x="476376" y="4456"/>
                  </a:lnTo>
                  <a:lnTo>
                    <a:pt x="503047" y="0"/>
                  </a:lnTo>
                  <a:lnTo>
                    <a:pt x="486060" y="51550"/>
                  </a:lnTo>
                  <a:lnTo>
                    <a:pt x="469293" y="103156"/>
                  </a:lnTo>
                  <a:lnTo>
                    <a:pt x="452599" y="154780"/>
                  </a:lnTo>
                  <a:lnTo>
                    <a:pt x="435832" y="206386"/>
                  </a:lnTo>
                  <a:lnTo>
                    <a:pt x="418846" y="257937"/>
                  </a:lnTo>
                  <a:lnTo>
                    <a:pt x="403776" y="260433"/>
                  </a:lnTo>
                  <a:lnTo>
                    <a:pt x="388683" y="262953"/>
                  </a:lnTo>
                  <a:lnTo>
                    <a:pt x="373590" y="265473"/>
                  </a:lnTo>
                  <a:lnTo>
                    <a:pt x="358521" y="267970"/>
                  </a:lnTo>
                  <a:lnTo>
                    <a:pt x="366199" y="217907"/>
                  </a:lnTo>
                  <a:lnTo>
                    <a:pt x="373744" y="167851"/>
                  </a:lnTo>
                  <a:lnTo>
                    <a:pt x="381234" y="117807"/>
                  </a:lnTo>
                  <a:lnTo>
                    <a:pt x="388749" y="67781"/>
                  </a:lnTo>
                  <a:lnTo>
                    <a:pt x="396367" y="17780"/>
                  </a:lnTo>
                  <a:close/>
                </a:path>
                <a:path w="1342389" h="1659889">
                  <a:moveTo>
                    <a:pt x="1252347" y="707009"/>
                  </a:moveTo>
                  <a:lnTo>
                    <a:pt x="1220962" y="729742"/>
                  </a:lnTo>
                  <a:lnTo>
                    <a:pt x="1196339" y="786384"/>
                  </a:lnTo>
                  <a:lnTo>
                    <a:pt x="1187334" y="828030"/>
                  </a:lnTo>
                  <a:lnTo>
                    <a:pt x="1181639" y="879427"/>
                  </a:lnTo>
                  <a:lnTo>
                    <a:pt x="1179230" y="940563"/>
                  </a:lnTo>
                  <a:lnTo>
                    <a:pt x="1180084" y="1011428"/>
                  </a:lnTo>
                  <a:lnTo>
                    <a:pt x="1183707" y="1081218"/>
                  </a:lnTo>
                  <a:lnTo>
                    <a:pt x="1189831" y="1140079"/>
                  </a:lnTo>
                  <a:lnTo>
                    <a:pt x="1198479" y="1187985"/>
                  </a:lnTo>
                  <a:lnTo>
                    <a:pt x="1209675" y="1224915"/>
                  </a:lnTo>
                  <a:lnTo>
                    <a:pt x="1236662" y="1270714"/>
                  </a:lnTo>
                  <a:lnTo>
                    <a:pt x="1267840" y="1282319"/>
                  </a:lnTo>
                  <a:lnTo>
                    <a:pt x="1283823" y="1274960"/>
                  </a:lnTo>
                  <a:lnTo>
                    <a:pt x="1311739" y="1232669"/>
                  </a:lnTo>
                  <a:lnTo>
                    <a:pt x="1331664" y="1163417"/>
                  </a:lnTo>
                  <a:lnTo>
                    <a:pt x="1337369" y="1123556"/>
                  </a:lnTo>
                  <a:lnTo>
                    <a:pt x="1340856" y="1078160"/>
                  </a:lnTo>
                  <a:lnTo>
                    <a:pt x="1342143" y="1027235"/>
                  </a:lnTo>
                  <a:lnTo>
                    <a:pt x="1341247" y="970788"/>
                  </a:lnTo>
                  <a:lnTo>
                    <a:pt x="1337619" y="905400"/>
                  </a:lnTo>
                  <a:lnTo>
                    <a:pt x="1331468" y="849455"/>
                  </a:lnTo>
                  <a:lnTo>
                    <a:pt x="1322744" y="802963"/>
                  </a:lnTo>
                  <a:lnTo>
                    <a:pt x="1311402" y="765937"/>
                  </a:lnTo>
                  <a:lnTo>
                    <a:pt x="1284112" y="718947"/>
                  </a:lnTo>
                  <a:lnTo>
                    <a:pt x="1252347" y="707009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73103" y="2232151"/>
              <a:ext cx="153656" cy="23495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728591" y="1697100"/>
              <a:ext cx="1196975" cy="1763395"/>
            </a:xfrm>
            <a:custGeom>
              <a:avLst/>
              <a:gdLst/>
              <a:ahLst/>
              <a:cxnLst/>
              <a:rect l="l" t="t" r="r" b="b"/>
              <a:pathLst>
                <a:path w="1196975" h="1763395">
                  <a:moveTo>
                    <a:pt x="432180" y="470788"/>
                  </a:moveTo>
                  <a:lnTo>
                    <a:pt x="456163" y="466790"/>
                  </a:lnTo>
                  <a:lnTo>
                    <a:pt x="480123" y="462803"/>
                  </a:lnTo>
                  <a:lnTo>
                    <a:pt x="504082" y="458841"/>
                  </a:lnTo>
                  <a:lnTo>
                    <a:pt x="528065" y="454913"/>
                  </a:lnTo>
                  <a:lnTo>
                    <a:pt x="529976" y="507349"/>
                  </a:lnTo>
                  <a:lnTo>
                    <a:pt x="531895" y="559786"/>
                  </a:lnTo>
                  <a:lnTo>
                    <a:pt x="533820" y="612226"/>
                  </a:lnTo>
                  <a:lnTo>
                    <a:pt x="535749" y="664670"/>
                  </a:lnTo>
                  <a:lnTo>
                    <a:pt x="537677" y="717120"/>
                  </a:lnTo>
                  <a:lnTo>
                    <a:pt x="539602" y="769578"/>
                  </a:lnTo>
                  <a:lnTo>
                    <a:pt x="541522" y="822044"/>
                  </a:lnTo>
                  <a:lnTo>
                    <a:pt x="543432" y="874522"/>
                  </a:lnTo>
                  <a:lnTo>
                    <a:pt x="546300" y="945555"/>
                  </a:lnTo>
                  <a:lnTo>
                    <a:pt x="549126" y="1004580"/>
                  </a:lnTo>
                  <a:lnTo>
                    <a:pt x="551927" y="1051595"/>
                  </a:lnTo>
                  <a:lnTo>
                    <a:pt x="557529" y="1109599"/>
                  </a:lnTo>
                  <a:lnTo>
                    <a:pt x="566419" y="1147270"/>
                  </a:lnTo>
                  <a:lnTo>
                    <a:pt x="587430" y="1184989"/>
                  </a:lnTo>
                  <a:lnTo>
                    <a:pt x="605718" y="1194704"/>
                  </a:lnTo>
                  <a:lnTo>
                    <a:pt x="616076" y="1194562"/>
                  </a:lnTo>
                  <a:lnTo>
                    <a:pt x="649580" y="1169808"/>
                  </a:lnTo>
                  <a:lnTo>
                    <a:pt x="667517" y="1133810"/>
                  </a:lnTo>
                  <a:lnTo>
                    <a:pt x="679292" y="1089475"/>
                  </a:lnTo>
                  <a:lnTo>
                    <a:pt x="684367" y="1038228"/>
                  </a:lnTo>
                  <a:lnTo>
                    <a:pt x="684946" y="1000281"/>
                  </a:lnTo>
                  <a:lnTo>
                    <a:pt x="684488" y="950789"/>
                  </a:lnTo>
                  <a:lnTo>
                    <a:pt x="682995" y="889738"/>
                  </a:lnTo>
                  <a:lnTo>
                    <a:pt x="680465" y="817118"/>
                  </a:lnTo>
                  <a:lnTo>
                    <a:pt x="678613" y="768969"/>
                  </a:lnTo>
                  <a:lnTo>
                    <a:pt x="676770" y="720822"/>
                  </a:lnTo>
                  <a:lnTo>
                    <a:pt x="674933" y="672678"/>
                  </a:lnTo>
                  <a:lnTo>
                    <a:pt x="673099" y="624538"/>
                  </a:lnTo>
                  <a:lnTo>
                    <a:pt x="671265" y="576404"/>
                  </a:lnTo>
                  <a:lnTo>
                    <a:pt x="669428" y="528278"/>
                  </a:lnTo>
                  <a:lnTo>
                    <a:pt x="667585" y="480160"/>
                  </a:lnTo>
                  <a:lnTo>
                    <a:pt x="665733" y="432053"/>
                  </a:lnTo>
                  <a:lnTo>
                    <a:pt x="689661" y="428055"/>
                  </a:lnTo>
                  <a:lnTo>
                    <a:pt x="713612" y="424068"/>
                  </a:lnTo>
                  <a:lnTo>
                    <a:pt x="737564" y="420106"/>
                  </a:lnTo>
                  <a:lnTo>
                    <a:pt x="761491" y="416178"/>
                  </a:lnTo>
                  <a:lnTo>
                    <a:pt x="763482" y="466874"/>
                  </a:lnTo>
                  <a:lnTo>
                    <a:pt x="765475" y="517571"/>
                  </a:lnTo>
                  <a:lnTo>
                    <a:pt x="767470" y="568271"/>
                  </a:lnTo>
                  <a:lnTo>
                    <a:pt x="769466" y="618973"/>
                  </a:lnTo>
                  <a:lnTo>
                    <a:pt x="771463" y="669676"/>
                  </a:lnTo>
                  <a:lnTo>
                    <a:pt x="773462" y="720381"/>
                  </a:lnTo>
                  <a:lnTo>
                    <a:pt x="775461" y="771088"/>
                  </a:lnTo>
                  <a:lnTo>
                    <a:pt x="777461" y="821796"/>
                  </a:lnTo>
                  <a:lnTo>
                    <a:pt x="779462" y="872505"/>
                  </a:lnTo>
                  <a:lnTo>
                    <a:pt x="781462" y="923216"/>
                  </a:lnTo>
                  <a:lnTo>
                    <a:pt x="783462" y="973928"/>
                  </a:lnTo>
                  <a:lnTo>
                    <a:pt x="785461" y="1024640"/>
                  </a:lnTo>
                  <a:lnTo>
                    <a:pt x="787460" y="1075354"/>
                  </a:lnTo>
                  <a:lnTo>
                    <a:pt x="789457" y="1126068"/>
                  </a:lnTo>
                  <a:lnTo>
                    <a:pt x="791454" y="1176782"/>
                  </a:lnTo>
                  <a:lnTo>
                    <a:pt x="793448" y="1227497"/>
                  </a:lnTo>
                  <a:lnTo>
                    <a:pt x="795441" y="1278212"/>
                  </a:lnTo>
                  <a:lnTo>
                    <a:pt x="797432" y="1328927"/>
                  </a:lnTo>
                  <a:lnTo>
                    <a:pt x="774955" y="1332642"/>
                  </a:lnTo>
                  <a:lnTo>
                    <a:pt x="752490" y="1336357"/>
                  </a:lnTo>
                  <a:lnTo>
                    <a:pt x="730049" y="1340072"/>
                  </a:lnTo>
                  <a:lnTo>
                    <a:pt x="707643" y="1343787"/>
                  </a:lnTo>
                  <a:lnTo>
                    <a:pt x="706310" y="1309612"/>
                  </a:lnTo>
                  <a:lnTo>
                    <a:pt x="704976" y="1275461"/>
                  </a:lnTo>
                  <a:lnTo>
                    <a:pt x="703643" y="1241309"/>
                  </a:lnTo>
                  <a:lnTo>
                    <a:pt x="702309" y="1207135"/>
                  </a:lnTo>
                  <a:lnTo>
                    <a:pt x="681783" y="1276286"/>
                  </a:lnTo>
                  <a:lnTo>
                    <a:pt x="654303" y="1330960"/>
                  </a:lnTo>
                  <a:lnTo>
                    <a:pt x="622061" y="1368139"/>
                  </a:lnTo>
                  <a:lnTo>
                    <a:pt x="587247" y="1384553"/>
                  </a:lnTo>
                  <a:lnTo>
                    <a:pt x="569243" y="1384986"/>
                  </a:lnTo>
                  <a:lnTo>
                    <a:pt x="551989" y="1380204"/>
                  </a:lnTo>
                  <a:lnTo>
                    <a:pt x="519683" y="1355089"/>
                  </a:lnTo>
                  <a:lnTo>
                    <a:pt x="492680" y="1310719"/>
                  </a:lnTo>
                  <a:lnTo>
                    <a:pt x="473201" y="1248537"/>
                  </a:lnTo>
                  <a:lnTo>
                    <a:pt x="466081" y="1209462"/>
                  </a:lnTo>
                  <a:lnTo>
                    <a:pt x="460342" y="1163113"/>
                  </a:lnTo>
                  <a:lnTo>
                    <a:pt x="455985" y="1109501"/>
                  </a:lnTo>
                  <a:lnTo>
                    <a:pt x="453008" y="1048639"/>
                  </a:lnTo>
                  <a:lnTo>
                    <a:pt x="451106" y="996098"/>
                  </a:lnTo>
                  <a:lnTo>
                    <a:pt x="449209" y="943563"/>
                  </a:lnTo>
                  <a:lnTo>
                    <a:pt x="447316" y="891032"/>
                  </a:lnTo>
                  <a:lnTo>
                    <a:pt x="445426" y="838503"/>
                  </a:lnTo>
                  <a:lnTo>
                    <a:pt x="443538" y="785977"/>
                  </a:lnTo>
                  <a:lnTo>
                    <a:pt x="441650" y="733450"/>
                  </a:lnTo>
                  <a:lnTo>
                    <a:pt x="439762" y="680924"/>
                  </a:lnTo>
                  <a:lnTo>
                    <a:pt x="437872" y="628395"/>
                  </a:lnTo>
                  <a:lnTo>
                    <a:pt x="435979" y="575864"/>
                  </a:lnTo>
                  <a:lnTo>
                    <a:pt x="434082" y="523329"/>
                  </a:lnTo>
                  <a:lnTo>
                    <a:pt x="432180" y="470788"/>
                  </a:lnTo>
                  <a:close/>
                </a:path>
                <a:path w="1196975" h="1763395">
                  <a:moveTo>
                    <a:pt x="999616" y="355853"/>
                  </a:moveTo>
                  <a:lnTo>
                    <a:pt x="1038167" y="357945"/>
                  </a:lnTo>
                  <a:lnTo>
                    <a:pt x="1073133" y="377539"/>
                  </a:lnTo>
                  <a:lnTo>
                    <a:pt x="1104647" y="414611"/>
                  </a:lnTo>
                  <a:lnTo>
                    <a:pt x="1132839" y="469138"/>
                  </a:lnTo>
                  <a:lnTo>
                    <a:pt x="1156644" y="541857"/>
                  </a:lnTo>
                  <a:lnTo>
                    <a:pt x="1166486" y="585317"/>
                  </a:lnTo>
                  <a:lnTo>
                    <a:pt x="1174971" y="633507"/>
                  </a:lnTo>
                  <a:lnTo>
                    <a:pt x="1182111" y="686424"/>
                  </a:lnTo>
                  <a:lnTo>
                    <a:pt x="1187917" y="744065"/>
                  </a:lnTo>
                  <a:lnTo>
                    <a:pt x="1192402" y="806426"/>
                  </a:lnTo>
                  <a:lnTo>
                    <a:pt x="1195577" y="873506"/>
                  </a:lnTo>
                  <a:lnTo>
                    <a:pt x="1147329" y="881507"/>
                  </a:lnTo>
                  <a:lnTo>
                    <a:pt x="1099063" y="889508"/>
                  </a:lnTo>
                  <a:lnTo>
                    <a:pt x="1050791" y="897509"/>
                  </a:lnTo>
                  <a:lnTo>
                    <a:pt x="1002525" y="905510"/>
                  </a:lnTo>
                  <a:lnTo>
                    <a:pt x="954277" y="913511"/>
                  </a:lnTo>
                  <a:lnTo>
                    <a:pt x="958214" y="963943"/>
                  </a:lnTo>
                  <a:lnTo>
                    <a:pt x="964532" y="1007983"/>
                  </a:lnTo>
                  <a:lnTo>
                    <a:pt x="973280" y="1045616"/>
                  </a:lnTo>
                  <a:lnTo>
                    <a:pt x="997485" y="1100927"/>
                  </a:lnTo>
                  <a:lnTo>
                    <a:pt x="1026544" y="1126160"/>
                  </a:lnTo>
                  <a:lnTo>
                    <a:pt x="1042669" y="1127252"/>
                  </a:lnTo>
                  <a:lnTo>
                    <a:pt x="1053460" y="1123491"/>
                  </a:lnTo>
                  <a:lnTo>
                    <a:pt x="1079499" y="1090040"/>
                  </a:lnTo>
                  <a:lnTo>
                    <a:pt x="1091310" y="1047384"/>
                  </a:lnTo>
                  <a:lnTo>
                    <a:pt x="1098549" y="986536"/>
                  </a:lnTo>
                  <a:lnTo>
                    <a:pt x="1123028" y="992596"/>
                  </a:lnTo>
                  <a:lnTo>
                    <a:pt x="1147508" y="998728"/>
                  </a:lnTo>
                  <a:lnTo>
                    <a:pt x="1171987" y="1004859"/>
                  </a:lnTo>
                  <a:lnTo>
                    <a:pt x="1196466" y="1010920"/>
                  </a:lnTo>
                  <a:lnTo>
                    <a:pt x="1188525" y="1074850"/>
                  </a:lnTo>
                  <a:lnTo>
                    <a:pt x="1177607" y="1131363"/>
                  </a:lnTo>
                  <a:lnTo>
                    <a:pt x="1163641" y="1180423"/>
                  </a:lnTo>
                  <a:lnTo>
                    <a:pt x="1146555" y="1221994"/>
                  </a:lnTo>
                  <a:lnTo>
                    <a:pt x="1126551" y="1255803"/>
                  </a:lnTo>
                  <a:lnTo>
                    <a:pt x="1077922" y="1298753"/>
                  </a:lnTo>
                  <a:lnTo>
                    <a:pt x="1049273" y="1307846"/>
                  </a:lnTo>
                  <a:lnTo>
                    <a:pt x="1012846" y="1307618"/>
                  </a:lnTo>
                  <a:lnTo>
                    <a:pt x="950436" y="1267868"/>
                  </a:lnTo>
                  <a:lnTo>
                    <a:pt x="924415" y="1228358"/>
                  </a:lnTo>
                  <a:lnTo>
                    <a:pt x="901826" y="1175765"/>
                  </a:lnTo>
                  <a:lnTo>
                    <a:pt x="888997" y="1134270"/>
                  </a:lnTo>
                  <a:lnTo>
                    <a:pt x="878063" y="1088785"/>
                  </a:lnTo>
                  <a:lnTo>
                    <a:pt x="869013" y="1039320"/>
                  </a:lnTo>
                  <a:lnTo>
                    <a:pt x="861835" y="985886"/>
                  </a:lnTo>
                  <a:lnTo>
                    <a:pt x="856521" y="928495"/>
                  </a:lnTo>
                  <a:lnTo>
                    <a:pt x="853058" y="867156"/>
                  </a:lnTo>
                  <a:lnTo>
                    <a:pt x="851474" y="804182"/>
                  </a:lnTo>
                  <a:lnTo>
                    <a:pt x="851956" y="744909"/>
                  </a:lnTo>
                  <a:lnTo>
                    <a:pt x="854518" y="689337"/>
                  </a:lnTo>
                  <a:lnTo>
                    <a:pt x="859172" y="637467"/>
                  </a:lnTo>
                  <a:lnTo>
                    <a:pt x="865932" y="589298"/>
                  </a:lnTo>
                  <a:lnTo>
                    <a:pt x="874812" y="544830"/>
                  </a:lnTo>
                  <a:lnTo>
                    <a:pt x="885824" y="504063"/>
                  </a:lnTo>
                  <a:lnTo>
                    <a:pt x="908801" y="443722"/>
                  </a:lnTo>
                  <a:lnTo>
                    <a:pt x="935338" y="398907"/>
                  </a:lnTo>
                  <a:lnTo>
                    <a:pt x="965566" y="369617"/>
                  </a:lnTo>
                  <a:lnTo>
                    <a:pt x="999616" y="355853"/>
                  </a:lnTo>
                  <a:close/>
                </a:path>
                <a:path w="1196975" h="1763395">
                  <a:moveTo>
                    <a:pt x="140080" y="498475"/>
                  </a:moveTo>
                  <a:lnTo>
                    <a:pt x="189497" y="512226"/>
                  </a:lnTo>
                  <a:lnTo>
                    <a:pt x="217578" y="546433"/>
                  </a:lnTo>
                  <a:lnTo>
                    <a:pt x="242859" y="601091"/>
                  </a:lnTo>
                  <a:lnTo>
                    <a:pt x="254761" y="636015"/>
                  </a:lnTo>
                  <a:lnTo>
                    <a:pt x="253618" y="602277"/>
                  </a:lnTo>
                  <a:lnTo>
                    <a:pt x="252475" y="568515"/>
                  </a:lnTo>
                  <a:lnTo>
                    <a:pt x="251332" y="534753"/>
                  </a:lnTo>
                  <a:lnTo>
                    <a:pt x="250189" y="501014"/>
                  </a:lnTo>
                  <a:lnTo>
                    <a:pt x="272267" y="497320"/>
                  </a:lnTo>
                  <a:lnTo>
                    <a:pt x="294322" y="493649"/>
                  </a:lnTo>
                  <a:lnTo>
                    <a:pt x="316376" y="489977"/>
                  </a:lnTo>
                  <a:lnTo>
                    <a:pt x="338454" y="486283"/>
                  </a:lnTo>
                  <a:lnTo>
                    <a:pt x="340207" y="536726"/>
                  </a:lnTo>
                  <a:lnTo>
                    <a:pt x="341962" y="587169"/>
                  </a:lnTo>
                  <a:lnTo>
                    <a:pt x="343717" y="637611"/>
                  </a:lnTo>
                  <a:lnTo>
                    <a:pt x="345473" y="688051"/>
                  </a:lnTo>
                  <a:lnTo>
                    <a:pt x="347230" y="738491"/>
                  </a:lnTo>
                  <a:lnTo>
                    <a:pt x="348988" y="788930"/>
                  </a:lnTo>
                  <a:lnTo>
                    <a:pt x="350747" y="839369"/>
                  </a:lnTo>
                  <a:lnTo>
                    <a:pt x="352506" y="889807"/>
                  </a:lnTo>
                  <a:lnTo>
                    <a:pt x="354265" y="940245"/>
                  </a:lnTo>
                  <a:lnTo>
                    <a:pt x="356025" y="990682"/>
                  </a:lnTo>
                  <a:lnTo>
                    <a:pt x="357785" y="1041119"/>
                  </a:lnTo>
                  <a:lnTo>
                    <a:pt x="359545" y="1091556"/>
                  </a:lnTo>
                  <a:lnTo>
                    <a:pt x="361305" y="1141992"/>
                  </a:lnTo>
                  <a:lnTo>
                    <a:pt x="363065" y="1192429"/>
                  </a:lnTo>
                  <a:lnTo>
                    <a:pt x="364825" y="1242866"/>
                  </a:lnTo>
                  <a:lnTo>
                    <a:pt x="366585" y="1293303"/>
                  </a:lnTo>
                  <a:lnTo>
                    <a:pt x="368345" y="1343741"/>
                  </a:lnTo>
                  <a:lnTo>
                    <a:pt x="370104" y="1394179"/>
                  </a:lnTo>
                  <a:lnTo>
                    <a:pt x="371862" y="1444618"/>
                  </a:lnTo>
                  <a:lnTo>
                    <a:pt x="373620" y="1495057"/>
                  </a:lnTo>
                  <a:lnTo>
                    <a:pt x="375377" y="1545497"/>
                  </a:lnTo>
                  <a:lnTo>
                    <a:pt x="377133" y="1595937"/>
                  </a:lnTo>
                  <a:lnTo>
                    <a:pt x="378889" y="1646379"/>
                  </a:lnTo>
                  <a:lnTo>
                    <a:pt x="380643" y="1696822"/>
                  </a:lnTo>
                  <a:lnTo>
                    <a:pt x="382396" y="1747265"/>
                  </a:lnTo>
                  <a:lnTo>
                    <a:pt x="358127" y="1751268"/>
                  </a:lnTo>
                  <a:lnTo>
                    <a:pt x="333882" y="1755282"/>
                  </a:lnTo>
                  <a:lnTo>
                    <a:pt x="309637" y="1759321"/>
                  </a:lnTo>
                  <a:lnTo>
                    <a:pt x="285368" y="1763395"/>
                  </a:lnTo>
                  <a:lnTo>
                    <a:pt x="283633" y="1712341"/>
                  </a:lnTo>
                  <a:lnTo>
                    <a:pt x="281898" y="1661288"/>
                  </a:lnTo>
                  <a:lnTo>
                    <a:pt x="280166" y="1610237"/>
                  </a:lnTo>
                  <a:lnTo>
                    <a:pt x="278437" y="1559190"/>
                  </a:lnTo>
                  <a:lnTo>
                    <a:pt x="276712" y="1508146"/>
                  </a:lnTo>
                  <a:lnTo>
                    <a:pt x="274992" y="1457108"/>
                  </a:lnTo>
                  <a:lnTo>
                    <a:pt x="273278" y="1406076"/>
                  </a:lnTo>
                  <a:lnTo>
                    <a:pt x="271572" y="1355052"/>
                  </a:lnTo>
                  <a:lnTo>
                    <a:pt x="269874" y="1304036"/>
                  </a:lnTo>
                  <a:lnTo>
                    <a:pt x="260776" y="1334637"/>
                  </a:lnTo>
                  <a:lnTo>
                    <a:pt x="238817" y="1386885"/>
                  </a:lnTo>
                  <a:lnTo>
                    <a:pt x="212051" y="1426561"/>
                  </a:lnTo>
                  <a:lnTo>
                    <a:pt x="166242" y="1454403"/>
                  </a:lnTo>
                  <a:lnTo>
                    <a:pt x="136238" y="1452000"/>
                  </a:lnTo>
                  <a:lnTo>
                    <a:pt x="83089" y="1401951"/>
                  </a:lnTo>
                  <a:lnTo>
                    <a:pt x="59943" y="1354327"/>
                  </a:lnTo>
                  <a:lnTo>
                    <a:pt x="46015" y="1315380"/>
                  </a:lnTo>
                  <a:lnTo>
                    <a:pt x="33943" y="1272128"/>
                  </a:lnTo>
                  <a:lnTo>
                    <a:pt x="23714" y="1224572"/>
                  </a:lnTo>
                  <a:lnTo>
                    <a:pt x="15318" y="1172715"/>
                  </a:lnTo>
                  <a:lnTo>
                    <a:pt x="8743" y="1116560"/>
                  </a:lnTo>
                  <a:lnTo>
                    <a:pt x="3979" y="1056108"/>
                  </a:lnTo>
                  <a:lnTo>
                    <a:pt x="1015" y="991362"/>
                  </a:lnTo>
                  <a:lnTo>
                    <a:pt x="0" y="930215"/>
                  </a:lnTo>
                  <a:lnTo>
                    <a:pt x="883" y="872726"/>
                  </a:lnTo>
                  <a:lnTo>
                    <a:pt x="3684" y="818895"/>
                  </a:lnTo>
                  <a:lnTo>
                    <a:pt x="8420" y="768726"/>
                  </a:lnTo>
                  <a:lnTo>
                    <a:pt x="15109" y="722220"/>
                  </a:lnTo>
                  <a:lnTo>
                    <a:pt x="23768" y="679379"/>
                  </a:lnTo>
                  <a:lnTo>
                    <a:pt x="34416" y="640207"/>
                  </a:lnTo>
                  <a:lnTo>
                    <a:pt x="56266" y="582324"/>
                  </a:lnTo>
                  <a:lnTo>
                    <a:pt x="81105" y="539384"/>
                  </a:lnTo>
                  <a:lnTo>
                    <a:pt x="109015" y="511423"/>
                  </a:lnTo>
                  <a:lnTo>
                    <a:pt x="140080" y="498475"/>
                  </a:lnTo>
                  <a:close/>
                </a:path>
                <a:path w="1196975" h="1763395">
                  <a:moveTo>
                    <a:pt x="944625" y="14604"/>
                  </a:moveTo>
                  <a:lnTo>
                    <a:pt x="966650" y="10965"/>
                  </a:lnTo>
                  <a:lnTo>
                    <a:pt x="988710" y="7302"/>
                  </a:lnTo>
                  <a:lnTo>
                    <a:pt x="1010794" y="3639"/>
                  </a:lnTo>
                  <a:lnTo>
                    <a:pt x="1032890" y="0"/>
                  </a:lnTo>
                  <a:lnTo>
                    <a:pt x="1049182" y="48287"/>
                  </a:lnTo>
                  <a:lnTo>
                    <a:pt x="1065351" y="96648"/>
                  </a:lnTo>
                  <a:lnTo>
                    <a:pt x="1081490" y="145032"/>
                  </a:lnTo>
                  <a:lnTo>
                    <a:pt x="1097691" y="193393"/>
                  </a:lnTo>
                  <a:lnTo>
                    <a:pt x="1114043" y="241681"/>
                  </a:lnTo>
                  <a:lnTo>
                    <a:pt x="1094803" y="244899"/>
                  </a:lnTo>
                  <a:lnTo>
                    <a:pt x="1075562" y="248094"/>
                  </a:lnTo>
                  <a:lnTo>
                    <a:pt x="1056322" y="251289"/>
                  </a:lnTo>
                  <a:lnTo>
                    <a:pt x="1037081" y="254508"/>
                  </a:lnTo>
                  <a:lnTo>
                    <a:pt x="1025826" y="224105"/>
                  </a:lnTo>
                  <a:lnTo>
                    <a:pt x="1014666" y="193690"/>
                  </a:lnTo>
                  <a:lnTo>
                    <a:pt x="1003506" y="163300"/>
                  </a:lnTo>
                  <a:lnTo>
                    <a:pt x="992250" y="132969"/>
                  </a:lnTo>
                  <a:lnTo>
                    <a:pt x="984402" y="166514"/>
                  </a:lnTo>
                  <a:lnTo>
                    <a:pt x="976613" y="200072"/>
                  </a:lnTo>
                  <a:lnTo>
                    <a:pt x="968801" y="233606"/>
                  </a:lnTo>
                  <a:lnTo>
                    <a:pt x="941547" y="270317"/>
                  </a:lnTo>
                  <a:lnTo>
                    <a:pt x="902927" y="276742"/>
                  </a:lnTo>
                  <a:lnTo>
                    <a:pt x="883665" y="279908"/>
                  </a:lnTo>
                  <a:lnTo>
                    <a:pt x="895967" y="226859"/>
                  </a:lnTo>
                  <a:lnTo>
                    <a:pt x="908104" y="173792"/>
                  </a:lnTo>
                  <a:lnTo>
                    <a:pt x="920186" y="120720"/>
                  </a:lnTo>
                  <a:lnTo>
                    <a:pt x="932323" y="67653"/>
                  </a:lnTo>
                  <a:lnTo>
                    <a:pt x="944625" y="14604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56839" y="2135377"/>
              <a:ext cx="153993" cy="23482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164274" y="1847149"/>
              <a:ext cx="1162685" cy="1060450"/>
            </a:xfrm>
            <a:custGeom>
              <a:avLst/>
              <a:gdLst/>
              <a:ahLst/>
              <a:cxnLst/>
              <a:rect l="l" t="t" r="r" b="b"/>
              <a:pathLst>
                <a:path w="1162684" h="1060450">
                  <a:moveTo>
                    <a:pt x="587426" y="35879"/>
                  </a:moveTo>
                  <a:lnTo>
                    <a:pt x="635486" y="48416"/>
                  </a:lnTo>
                  <a:lnTo>
                    <a:pt x="663085" y="80170"/>
                  </a:lnTo>
                  <a:lnTo>
                    <a:pt x="686877" y="131208"/>
                  </a:lnTo>
                  <a:lnTo>
                    <a:pt x="697535" y="163895"/>
                  </a:lnTo>
                  <a:lnTo>
                    <a:pt x="707910" y="127734"/>
                  </a:lnTo>
                  <a:lnTo>
                    <a:pt x="730611" y="68937"/>
                  </a:lnTo>
                  <a:lnTo>
                    <a:pt x="756378" y="28398"/>
                  </a:lnTo>
                  <a:lnTo>
                    <a:pt x="800151" y="573"/>
                  </a:lnTo>
                  <a:lnTo>
                    <a:pt x="819422" y="0"/>
                  </a:lnTo>
                  <a:lnTo>
                    <a:pt x="837442" y="4748"/>
                  </a:lnTo>
                  <a:lnTo>
                    <a:pt x="869874" y="30164"/>
                  </a:lnTo>
                  <a:lnTo>
                    <a:pt x="896830" y="76344"/>
                  </a:lnTo>
                  <a:lnTo>
                    <a:pt x="917880" y="142813"/>
                  </a:lnTo>
                  <a:lnTo>
                    <a:pt x="929644" y="217902"/>
                  </a:lnTo>
                  <a:lnTo>
                    <a:pt x="934400" y="269222"/>
                  </a:lnTo>
                  <a:lnTo>
                    <a:pt x="938454" y="329757"/>
                  </a:lnTo>
                  <a:lnTo>
                    <a:pt x="941433" y="382650"/>
                  </a:lnTo>
                  <a:lnTo>
                    <a:pt x="944413" y="435548"/>
                  </a:lnTo>
                  <a:lnTo>
                    <a:pt x="947393" y="488449"/>
                  </a:lnTo>
                  <a:lnTo>
                    <a:pt x="950375" y="541354"/>
                  </a:lnTo>
                  <a:lnTo>
                    <a:pt x="953360" y="594260"/>
                  </a:lnTo>
                  <a:lnTo>
                    <a:pt x="956347" y="647167"/>
                  </a:lnTo>
                  <a:lnTo>
                    <a:pt x="959338" y="700074"/>
                  </a:lnTo>
                  <a:lnTo>
                    <a:pt x="962333" y="752979"/>
                  </a:lnTo>
                  <a:lnTo>
                    <a:pt x="965332" y="805880"/>
                  </a:lnTo>
                  <a:lnTo>
                    <a:pt x="968337" y="858778"/>
                  </a:lnTo>
                  <a:lnTo>
                    <a:pt x="971347" y="911671"/>
                  </a:lnTo>
                  <a:lnTo>
                    <a:pt x="947154" y="915673"/>
                  </a:lnTo>
                  <a:lnTo>
                    <a:pt x="922960" y="919688"/>
                  </a:lnTo>
                  <a:lnTo>
                    <a:pt x="898767" y="923726"/>
                  </a:lnTo>
                  <a:lnTo>
                    <a:pt x="874573" y="927800"/>
                  </a:lnTo>
                  <a:lnTo>
                    <a:pt x="871712" y="875756"/>
                  </a:lnTo>
                  <a:lnTo>
                    <a:pt x="868844" y="823712"/>
                  </a:lnTo>
                  <a:lnTo>
                    <a:pt x="865970" y="771670"/>
                  </a:lnTo>
                  <a:lnTo>
                    <a:pt x="863091" y="719630"/>
                  </a:lnTo>
                  <a:lnTo>
                    <a:pt x="860206" y="667593"/>
                  </a:lnTo>
                  <a:lnTo>
                    <a:pt x="857319" y="615560"/>
                  </a:lnTo>
                  <a:lnTo>
                    <a:pt x="854428" y="563531"/>
                  </a:lnTo>
                  <a:lnTo>
                    <a:pt x="851535" y="511508"/>
                  </a:lnTo>
                  <a:lnTo>
                    <a:pt x="848640" y="459491"/>
                  </a:lnTo>
                  <a:lnTo>
                    <a:pt x="845744" y="407481"/>
                  </a:lnTo>
                  <a:lnTo>
                    <a:pt x="841688" y="345856"/>
                  </a:lnTo>
                  <a:lnTo>
                    <a:pt x="837108" y="296435"/>
                  </a:lnTo>
                  <a:lnTo>
                    <a:pt x="826186" y="234253"/>
                  </a:lnTo>
                  <a:lnTo>
                    <a:pt x="807073" y="198471"/>
                  </a:lnTo>
                  <a:lnTo>
                    <a:pt x="782244" y="189549"/>
                  </a:lnTo>
                  <a:lnTo>
                    <a:pt x="772499" y="193166"/>
                  </a:lnTo>
                  <a:lnTo>
                    <a:pt x="746049" y="226760"/>
                  </a:lnTo>
                  <a:lnTo>
                    <a:pt x="732841" y="267305"/>
                  </a:lnTo>
                  <a:lnTo>
                    <a:pt x="725348" y="321375"/>
                  </a:lnTo>
                  <a:lnTo>
                    <a:pt x="723650" y="399274"/>
                  </a:lnTo>
                  <a:lnTo>
                    <a:pt x="724973" y="450909"/>
                  </a:lnTo>
                  <a:lnTo>
                    <a:pt x="727761" y="510986"/>
                  </a:lnTo>
                  <a:lnTo>
                    <a:pt x="730386" y="559547"/>
                  </a:lnTo>
                  <a:lnTo>
                    <a:pt x="733011" y="608116"/>
                  </a:lnTo>
                  <a:lnTo>
                    <a:pt x="735635" y="656693"/>
                  </a:lnTo>
                  <a:lnTo>
                    <a:pt x="738260" y="705275"/>
                  </a:lnTo>
                  <a:lnTo>
                    <a:pt x="740885" y="753863"/>
                  </a:lnTo>
                  <a:lnTo>
                    <a:pt x="743509" y="802456"/>
                  </a:lnTo>
                  <a:lnTo>
                    <a:pt x="746134" y="851051"/>
                  </a:lnTo>
                  <a:lnTo>
                    <a:pt x="748759" y="899648"/>
                  </a:lnTo>
                  <a:lnTo>
                    <a:pt x="751383" y="948247"/>
                  </a:lnTo>
                  <a:lnTo>
                    <a:pt x="727210" y="952247"/>
                  </a:lnTo>
                  <a:lnTo>
                    <a:pt x="703060" y="956248"/>
                  </a:lnTo>
                  <a:lnTo>
                    <a:pt x="678910" y="960248"/>
                  </a:lnTo>
                  <a:lnTo>
                    <a:pt x="654736" y="964249"/>
                  </a:lnTo>
                  <a:lnTo>
                    <a:pt x="652073" y="914338"/>
                  </a:lnTo>
                  <a:lnTo>
                    <a:pt x="649416" y="864427"/>
                  </a:lnTo>
                  <a:lnTo>
                    <a:pt x="646763" y="814516"/>
                  </a:lnTo>
                  <a:lnTo>
                    <a:pt x="644113" y="764605"/>
                  </a:lnTo>
                  <a:lnTo>
                    <a:pt x="641465" y="714694"/>
                  </a:lnTo>
                  <a:lnTo>
                    <a:pt x="638817" y="664783"/>
                  </a:lnTo>
                  <a:lnTo>
                    <a:pt x="636167" y="614872"/>
                  </a:lnTo>
                  <a:lnTo>
                    <a:pt x="633514" y="564961"/>
                  </a:lnTo>
                  <a:lnTo>
                    <a:pt x="630857" y="515050"/>
                  </a:lnTo>
                  <a:lnTo>
                    <a:pt x="628193" y="465139"/>
                  </a:lnTo>
                  <a:lnTo>
                    <a:pt x="624667" y="404681"/>
                  </a:lnTo>
                  <a:lnTo>
                    <a:pt x="621129" y="356094"/>
                  </a:lnTo>
                  <a:lnTo>
                    <a:pt x="613969" y="294578"/>
                  </a:lnTo>
                  <a:lnTo>
                    <a:pt x="600646" y="249501"/>
                  </a:lnTo>
                  <a:lnTo>
                    <a:pt x="573615" y="225373"/>
                  </a:lnTo>
                  <a:lnTo>
                    <a:pt x="564820" y="225617"/>
                  </a:lnTo>
                  <a:lnTo>
                    <a:pt x="526466" y="262320"/>
                  </a:lnTo>
                  <a:lnTo>
                    <a:pt x="513084" y="301531"/>
                  </a:lnTo>
                  <a:lnTo>
                    <a:pt x="505511" y="353125"/>
                  </a:lnTo>
                  <a:lnTo>
                    <a:pt x="503575" y="429388"/>
                  </a:lnTo>
                  <a:lnTo>
                    <a:pt x="504833" y="481248"/>
                  </a:lnTo>
                  <a:lnTo>
                    <a:pt x="507543" y="542228"/>
                  </a:lnTo>
                  <a:lnTo>
                    <a:pt x="510084" y="591419"/>
                  </a:lnTo>
                  <a:lnTo>
                    <a:pt x="512625" y="640609"/>
                  </a:lnTo>
                  <a:lnTo>
                    <a:pt x="515168" y="689797"/>
                  </a:lnTo>
                  <a:lnTo>
                    <a:pt x="517714" y="738982"/>
                  </a:lnTo>
                  <a:lnTo>
                    <a:pt x="520265" y="788163"/>
                  </a:lnTo>
                  <a:lnTo>
                    <a:pt x="522821" y="837338"/>
                  </a:lnTo>
                  <a:lnTo>
                    <a:pt x="525383" y="886508"/>
                  </a:lnTo>
                  <a:lnTo>
                    <a:pt x="527953" y="935669"/>
                  </a:lnTo>
                  <a:lnTo>
                    <a:pt x="530530" y="984823"/>
                  </a:lnTo>
                  <a:lnTo>
                    <a:pt x="506337" y="988843"/>
                  </a:lnTo>
                  <a:lnTo>
                    <a:pt x="482143" y="992887"/>
                  </a:lnTo>
                  <a:lnTo>
                    <a:pt x="457950" y="996932"/>
                  </a:lnTo>
                  <a:lnTo>
                    <a:pt x="433756" y="1000952"/>
                  </a:lnTo>
                  <a:lnTo>
                    <a:pt x="431194" y="950341"/>
                  </a:lnTo>
                  <a:lnTo>
                    <a:pt x="428630" y="899729"/>
                  </a:lnTo>
                  <a:lnTo>
                    <a:pt x="426063" y="849114"/>
                  </a:lnTo>
                  <a:lnTo>
                    <a:pt x="423496" y="798498"/>
                  </a:lnTo>
                  <a:lnTo>
                    <a:pt x="420927" y="747881"/>
                  </a:lnTo>
                  <a:lnTo>
                    <a:pt x="418356" y="697262"/>
                  </a:lnTo>
                  <a:lnTo>
                    <a:pt x="415785" y="646643"/>
                  </a:lnTo>
                  <a:lnTo>
                    <a:pt x="413214" y="596023"/>
                  </a:lnTo>
                  <a:lnTo>
                    <a:pt x="410642" y="545403"/>
                  </a:lnTo>
                  <a:lnTo>
                    <a:pt x="408071" y="494783"/>
                  </a:lnTo>
                  <a:lnTo>
                    <a:pt x="405499" y="444163"/>
                  </a:lnTo>
                  <a:lnTo>
                    <a:pt x="402928" y="393544"/>
                  </a:lnTo>
                  <a:lnTo>
                    <a:pt x="400358" y="342925"/>
                  </a:lnTo>
                  <a:lnTo>
                    <a:pt x="397789" y="292308"/>
                  </a:lnTo>
                  <a:lnTo>
                    <a:pt x="395221" y="241692"/>
                  </a:lnTo>
                  <a:lnTo>
                    <a:pt x="392655" y="191077"/>
                  </a:lnTo>
                  <a:lnTo>
                    <a:pt x="390091" y="140465"/>
                  </a:lnTo>
                  <a:lnTo>
                    <a:pt x="387528" y="89854"/>
                  </a:lnTo>
                  <a:lnTo>
                    <a:pt x="409553" y="86215"/>
                  </a:lnTo>
                  <a:lnTo>
                    <a:pt x="431613" y="82551"/>
                  </a:lnTo>
                  <a:lnTo>
                    <a:pt x="453697" y="78888"/>
                  </a:lnTo>
                  <a:lnTo>
                    <a:pt x="475793" y="75249"/>
                  </a:lnTo>
                  <a:lnTo>
                    <a:pt x="477411" y="106320"/>
                  </a:lnTo>
                  <a:lnTo>
                    <a:pt x="479016" y="137415"/>
                  </a:lnTo>
                  <a:lnTo>
                    <a:pt x="480598" y="168511"/>
                  </a:lnTo>
                  <a:lnTo>
                    <a:pt x="482143" y="199582"/>
                  </a:lnTo>
                  <a:lnTo>
                    <a:pt x="503880" y="132105"/>
                  </a:lnTo>
                  <a:lnTo>
                    <a:pt x="528594" y="82297"/>
                  </a:lnTo>
                  <a:lnTo>
                    <a:pt x="556403" y="50206"/>
                  </a:lnTo>
                  <a:lnTo>
                    <a:pt x="587426" y="35879"/>
                  </a:lnTo>
                  <a:close/>
                </a:path>
                <a:path w="1162684" h="1060450">
                  <a:moveTo>
                    <a:pt x="145466" y="109285"/>
                  </a:moveTo>
                  <a:lnTo>
                    <a:pt x="184084" y="111375"/>
                  </a:lnTo>
                  <a:lnTo>
                    <a:pt x="219237" y="130954"/>
                  </a:lnTo>
                  <a:lnTo>
                    <a:pt x="251033" y="167989"/>
                  </a:lnTo>
                  <a:lnTo>
                    <a:pt x="279578" y="222442"/>
                  </a:lnTo>
                  <a:lnTo>
                    <a:pt x="303833" y="295066"/>
                  </a:lnTo>
                  <a:lnTo>
                    <a:pt x="313951" y="338479"/>
                  </a:lnTo>
                  <a:lnTo>
                    <a:pt x="322742" y="386621"/>
                  </a:lnTo>
                  <a:lnTo>
                    <a:pt x="330218" y="439490"/>
                  </a:lnTo>
                  <a:lnTo>
                    <a:pt x="336389" y="497083"/>
                  </a:lnTo>
                  <a:lnTo>
                    <a:pt x="341265" y="559397"/>
                  </a:lnTo>
                  <a:lnTo>
                    <a:pt x="344856" y="626429"/>
                  </a:lnTo>
                  <a:lnTo>
                    <a:pt x="296609" y="634430"/>
                  </a:lnTo>
                  <a:lnTo>
                    <a:pt x="248342" y="642431"/>
                  </a:lnTo>
                  <a:lnTo>
                    <a:pt x="200070" y="650432"/>
                  </a:lnTo>
                  <a:lnTo>
                    <a:pt x="151804" y="658433"/>
                  </a:lnTo>
                  <a:lnTo>
                    <a:pt x="103556" y="666434"/>
                  </a:lnTo>
                  <a:lnTo>
                    <a:pt x="107777" y="716791"/>
                  </a:lnTo>
                  <a:lnTo>
                    <a:pt x="114367" y="760779"/>
                  </a:lnTo>
                  <a:lnTo>
                    <a:pt x="123362" y="798361"/>
                  </a:lnTo>
                  <a:lnTo>
                    <a:pt x="147947" y="853596"/>
                  </a:lnTo>
                  <a:lnTo>
                    <a:pt x="177196" y="878830"/>
                  </a:lnTo>
                  <a:lnTo>
                    <a:pt x="193345" y="879921"/>
                  </a:lnTo>
                  <a:lnTo>
                    <a:pt x="204132" y="876161"/>
                  </a:lnTo>
                  <a:lnTo>
                    <a:pt x="229921" y="842710"/>
                  </a:lnTo>
                  <a:lnTo>
                    <a:pt x="241574" y="800117"/>
                  </a:lnTo>
                  <a:lnTo>
                    <a:pt x="248463" y="739332"/>
                  </a:lnTo>
                  <a:lnTo>
                    <a:pt x="272945" y="745374"/>
                  </a:lnTo>
                  <a:lnTo>
                    <a:pt x="297438" y="751476"/>
                  </a:lnTo>
                  <a:lnTo>
                    <a:pt x="321955" y="757602"/>
                  </a:lnTo>
                  <a:lnTo>
                    <a:pt x="346507" y="763716"/>
                  </a:lnTo>
                  <a:lnTo>
                    <a:pt x="338998" y="827553"/>
                  </a:lnTo>
                  <a:lnTo>
                    <a:pt x="328442" y="883985"/>
                  </a:lnTo>
                  <a:lnTo>
                    <a:pt x="314789" y="932987"/>
                  </a:lnTo>
                  <a:lnTo>
                    <a:pt x="297993" y="974536"/>
                  </a:lnTo>
                  <a:lnTo>
                    <a:pt x="278100" y="1008326"/>
                  </a:lnTo>
                  <a:lnTo>
                    <a:pt x="229646" y="1051188"/>
                  </a:lnTo>
                  <a:lnTo>
                    <a:pt x="200965" y="1060261"/>
                  </a:lnTo>
                  <a:lnTo>
                    <a:pt x="164556" y="1060047"/>
                  </a:lnTo>
                  <a:lnTo>
                    <a:pt x="101863" y="1020366"/>
                  </a:lnTo>
                  <a:lnTo>
                    <a:pt x="75567" y="980887"/>
                  </a:lnTo>
                  <a:lnTo>
                    <a:pt x="52629" y="928308"/>
                  </a:lnTo>
                  <a:lnTo>
                    <a:pt x="39536" y="886877"/>
                  </a:lnTo>
                  <a:lnTo>
                    <a:pt x="28316" y="841459"/>
                  </a:lnTo>
                  <a:lnTo>
                    <a:pt x="18958" y="792069"/>
                  </a:lnTo>
                  <a:lnTo>
                    <a:pt x="11453" y="738721"/>
                  </a:lnTo>
                  <a:lnTo>
                    <a:pt x="5789" y="681428"/>
                  </a:lnTo>
                  <a:lnTo>
                    <a:pt x="1956" y="620206"/>
                  </a:lnTo>
                  <a:lnTo>
                    <a:pt x="0" y="557280"/>
                  </a:lnTo>
                  <a:lnTo>
                    <a:pt x="126" y="498043"/>
                  </a:lnTo>
                  <a:lnTo>
                    <a:pt x="2353" y="442501"/>
                  </a:lnTo>
                  <a:lnTo>
                    <a:pt x="6694" y="390658"/>
                  </a:lnTo>
                  <a:lnTo>
                    <a:pt x="13166" y="342518"/>
                  </a:lnTo>
                  <a:lnTo>
                    <a:pt x="21784" y="298087"/>
                  </a:lnTo>
                  <a:lnTo>
                    <a:pt x="32563" y="257367"/>
                  </a:lnTo>
                  <a:lnTo>
                    <a:pt x="55134" y="197100"/>
                  </a:lnTo>
                  <a:lnTo>
                    <a:pt x="81395" y="152322"/>
                  </a:lnTo>
                  <a:lnTo>
                    <a:pt x="111466" y="123047"/>
                  </a:lnTo>
                  <a:lnTo>
                    <a:pt x="145466" y="109285"/>
                  </a:lnTo>
                  <a:close/>
                </a:path>
                <a:path w="1162684" h="1060450">
                  <a:moveTo>
                    <a:pt x="1052119" y="655258"/>
                  </a:moveTo>
                  <a:lnTo>
                    <a:pt x="1076218" y="651257"/>
                  </a:lnTo>
                  <a:lnTo>
                    <a:pt x="1100316" y="647257"/>
                  </a:lnTo>
                  <a:lnTo>
                    <a:pt x="1124414" y="643256"/>
                  </a:lnTo>
                  <a:lnTo>
                    <a:pt x="1148512" y="639256"/>
                  </a:lnTo>
                  <a:lnTo>
                    <a:pt x="1151332" y="687352"/>
                  </a:lnTo>
                  <a:lnTo>
                    <a:pt x="1154151" y="735473"/>
                  </a:lnTo>
                  <a:lnTo>
                    <a:pt x="1156971" y="783612"/>
                  </a:lnTo>
                  <a:lnTo>
                    <a:pt x="1159790" y="831764"/>
                  </a:lnTo>
                  <a:lnTo>
                    <a:pt x="1162609" y="879921"/>
                  </a:lnTo>
                  <a:lnTo>
                    <a:pt x="1138436" y="883923"/>
                  </a:lnTo>
                  <a:lnTo>
                    <a:pt x="1114286" y="887938"/>
                  </a:lnTo>
                  <a:lnTo>
                    <a:pt x="1090136" y="891976"/>
                  </a:lnTo>
                  <a:lnTo>
                    <a:pt x="1065962" y="896050"/>
                  </a:lnTo>
                  <a:lnTo>
                    <a:pt x="1063157" y="847892"/>
                  </a:lnTo>
                  <a:lnTo>
                    <a:pt x="1060376" y="799733"/>
                  </a:lnTo>
                  <a:lnTo>
                    <a:pt x="1057614" y="751575"/>
                  </a:lnTo>
                  <a:lnTo>
                    <a:pt x="1054864" y="703416"/>
                  </a:lnTo>
                  <a:lnTo>
                    <a:pt x="1052119" y="655258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19600" y="3276600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8680" y="2209799"/>
              <a:ext cx="7635240" cy="20116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" y="2179827"/>
              <a:ext cx="7619930" cy="199402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38200" y="2350134"/>
              <a:ext cx="5959475" cy="1823720"/>
            </a:xfrm>
            <a:custGeom>
              <a:avLst/>
              <a:gdLst/>
              <a:ahLst/>
              <a:cxnLst/>
              <a:rect l="l" t="t" r="r" b="b"/>
              <a:pathLst>
                <a:path w="5959475" h="1823720">
                  <a:moveTo>
                    <a:pt x="640207" y="818768"/>
                  </a:moveTo>
                  <a:lnTo>
                    <a:pt x="651087" y="817816"/>
                  </a:lnTo>
                  <a:lnTo>
                    <a:pt x="662003" y="816863"/>
                  </a:lnTo>
                  <a:lnTo>
                    <a:pt x="672943" y="815911"/>
                  </a:lnTo>
                  <a:lnTo>
                    <a:pt x="683894" y="814959"/>
                  </a:lnTo>
                  <a:lnTo>
                    <a:pt x="683894" y="867194"/>
                  </a:lnTo>
                  <a:lnTo>
                    <a:pt x="683894" y="919429"/>
                  </a:lnTo>
                  <a:lnTo>
                    <a:pt x="683894" y="1337309"/>
                  </a:lnTo>
                  <a:lnTo>
                    <a:pt x="684061" y="1394749"/>
                  </a:lnTo>
                  <a:lnTo>
                    <a:pt x="684561" y="1441926"/>
                  </a:lnTo>
                  <a:lnTo>
                    <a:pt x="686562" y="1505584"/>
                  </a:lnTo>
                  <a:lnTo>
                    <a:pt x="692927" y="1561242"/>
                  </a:lnTo>
                  <a:lnTo>
                    <a:pt x="703961" y="1602994"/>
                  </a:lnTo>
                  <a:lnTo>
                    <a:pt x="727571" y="1634587"/>
                  </a:lnTo>
                  <a:lnTo>
                    <a:pt x="736981" y="1636014"/>
                  </a:lnTo>
                  <a:lnTo>
                    <a:pt x="746720" y="1632870"/>
                  </a:lnTo>
                  <a:lnTo>
                    <a:pt x="773938" y="1596008"/>
                  </a:lnTo>
                  <a:lnTo>
                    <a:pt x="788701" y="1551320"/>
                  </a:lnTo>
                  <a:lnTo>
                    <a:pt x="798322" y="1493773"/>
                  </a:lnTo>
                  <a:lnTo>
                    <a:pt x="803751" y="1415541"/>
                  </a:lnTo>
                  <a:lnTo>
                    <a:pt x="805108" y="1365865"/>
                  </a:lnTo>
                  <a:lnTo>
                    <a:pt x="805561" y="1309115"/>
                  </a:lnTo>
                  <a:lnTo>
                    <a:pt x="805561" y="1258633"/>
                  </a:lnTo>
                  <a:lnTo>
                    <a:pt x="805561" y="1208152"/>
                  </a:lnTo>
                  <a:lnTo>
                    <a:pt x="805561" y="804417"/>
                  </a:lnTo>
                  <a:lnTo>
                    <a:pt x="816441" y="803465"/>
                  </a:lnTo>
                  <a:lnTo>
                    <a:pt x="827357" y="802513"/>
                  </a:lnTo>
                  <a:lnTo>
                    <a:pt x="838297" y="801560"/>
                  </a:lnTo>
                  <a:lnTo>
                    <a:pt x="849249" y="800607"/>
                  </a:lnTo>
                  <a:lnTo>
                    <a:pt x="849249" y="850179"/>
                  </a:lnTo>
                  <a:lnTo>
                    <a:pt x="849249" y="899752"/>
                  </a:lnTo>
                  <a:lnTo>
                    <a:pt x="849249" y="1742566"/>
                  </a:lnTo>
                  <a:lnTo>
                    <a:pt x="839440" y="1743404"/>
                  </a:lnTo>
                  <a:lnTo>
                    <a:pt x="829643" y="1744218"/>
                  </a:lnTo>
                  <a:lnTo>
                    <a:pt x="819870" y="1745031"/>
                  </a:lnTo>
                  <a:lnTo>
                    <a:pt x="810132" y="1745869"/>
                  </a:lnTo>
                  <a:lnTo>
                    <a:pt x="810132" y="1711293"/>
                  </a:lnTo>
                  <a:lnTo>
                    <a:pt x="810132" y="1676717"/>
                  </a:lnTo>
                  <a:lnTo>
                    <a:pt x="810132" y="1642141"/>
                  </a:lnTo>
                  <a:lnTo>
                    <a:pt x="810132" y="1607565"/>
                  </a:lnTo>
                  <a:lnTo>
                    <a:pt x="793728" y="1678840"/>
                  </a:lnTo>
                  <a:lnTo>
                    <a:pt x="774620" y="1730375"/>
                  </a:lnTo>
                  <a:lnTo>
                    <a:pt x="752822" y="1762192"/>
                  </a:lnTo>
                  <a:lnTo>
                    <a:pt x="728344" y="1774316"/>
                  </a:lnTo>
                  <a:lnTo>
                    <a:pt x="717105" y="1773267"/>
                  </a:lnTo>
                  <a:lnTo>
                    <a:pt x="685672" y="1745995"/>
                  </a:lnTo>
                  <a:lnTo>
                    <a:pt x="668432" y="1711515"/>
                  </a:lnTo>
                  <a:lnTo>
                    <a:pt x="656336" y="1668271"/>
                  </a:lnTo>
                  <a:lnTo>
                    <a:pt x="648128" y="1615233"/>
                  </a:lnTo>
                  <a:lnTo>
                    <a:pt x="642874" y="1551051"/>
                  </a:lnTo>
                  <a:lnTo>
                    <a:pt x="640873" y="1490503"/>
                  </a:lnTo>
                  <a:lnTo>
                    <a:pt x="640373" y="1449859"/>
                  </a:lnTo>
                  <a:lnTo>
                    <a:pt x="640207" y="1402333"/>
                  </a:lnTo>
                  <a:lnTo>
                    <a:pt x="640207" y="1349271"/>
                  </a:lnTo>
                  <a:lnTo>
                    <a:pt x="640207" y="1296208"/>
                  </a:lnTo>
                  <a:lnTo>
                    <a:pt x="640207" y="871800"/>
                  </a:lnTo>
                  <a:lnTo>
                    <a:pt x="640207" y="818768"/>
                  </a:lnTo>
                  <a:close/>
                </a:path>
                <a:path w="5959475" h="1823720">
                  <a:moveTo>
                    <a:pt x="1020444" y="764539"/>
                  </a:moveTo>
                  <a:lnTo>
                    <a:pt x="1058608" y="780637"/>
                  </a:lnTo>
                  <a:lnTo>
                    <a:pt x="1089152" y="836167"/>
                  </a:lnTo>
                  <a:lnTo>
                    <a:pt x="1101294" y="877980"/>
                  </a:lnTo>
                  <a:lnTo>
                    <a:pt x="1111043" y="928163"/>
                  </a:lnTo>
                  <a:lnTo>
                    <a:pt x="1118387" y="986704"/>
                  </a:lnTo>
                  <a:lnTo>
                    <a:pt x="1123314" y="1053591"/>
                  </a:lnTo>
                  <a:lnTo>
                    <a:pt x="1112722" y="1060525"/>
                  </a:lnTo>
                  <a:lnTo>
                    <a:pt x="1102106" y="1067434"/>
                  </a:lnTo>
                  <a:lnTo>
                    <a:pt x="1091489" y="1074344"/>
                  </a:lnTo>
                  <a:lnTo>
                    <a:pt x="1080897" y="1081277"/>
                  </a:lnTo>
                  <a:lnTo>
                    <a:pt x="1077275" y="1037034"/>
                  </a:lnTo>
                  <a:lnTo>
                    <a:pt x="1072499" y="998791"/>
                  </a:lnTo>
                  <a:lnTo>
                    <a:pt x="1059433" y="940307"/>
                  </a:lnTo>
                  <a:lnTo>
                    <a:pt x="1042384" y="905859"/>
                  </a:lnTo>
                  <a:lnTo>
                    <a:pt x="1022095" y="895603"/>
                  </a:lnTo>
                  <a:lnTo>
                    <a:pt x="1006381" y="902368"/>
                  </a:lnTo>
                  <a:lnTo>
                    <a:pt x="979572" y="947949"/>
                  </a:lnTo>
                  <a:lnTo>
                    <a:pt x="968501" y="986789"/>
                  </a:lnTo>
                  <a:lnTo>
                    <a:pt x="961033" y="1026031"/>
                  </a:lnTo>
                  <a:lnTo>
                    <a:pt x="955235" y="1073192"/>
                  </a:lnTo>
                  <a:lnTo>
                    <a:pt x="951100" y="1128265"/>
                  </a:lnTo>
                  <a:lnTo>
                    <a:pt x="948624" y="1191245"/>
                  </a:lnTo>
                  <a:lnTo>
                    <a:pt x="947801" y="1262126"/>
                  </a:lnTo>
                  <a:lnTo>
                    <a:pt x="948594" y="1333862"/>
                  </a:lnTo>
                  <a:lnTo>
                    <a:pt x="950979" y="1397138"/>
                  </a:lnTo>
                  <a:lnTo>
                    <a:pt x="954960" y="1451964"/>
                  </a:lnTo>
                  <a:lnTo>
                    <a:pt x="960545" y="1498354"/>
                  </a:lnTo>
                  <a:lnTo>
                    <a:pt x="967739" y="1536319"/>
                  </a:lnTo>
                  <a:lnTo>
                    <a:pt x="978427" y="1572990"/>
                  </a:lnTo>
                  <a:lnTo>
                    <a:pt x="1004423" y="1613757"/>
                  </a:lnTo>
                  <a:lnTo>
                    <a:pt x="1019682" y="1617852"/>
                  </a:lnTo>
                  <a:lnTo>
                    <a:pt x="1032015" y="1613159"/>
                  </a:lnTo>
                  <a:lnTo>
                    <a:pt x="1062608" y="1556384"/>
                  </a:lnTo>
                  <a:lnTo>
                    <a:pt x="1076721" y="1482026"/>
                  </a:lnTo>
                  <a:lnTo>
                    <a:pt x="1081379" y="1433405"/>
                  </a:lnTo>
                  <a:lnTo>
                    <a:pt x="1084452" y="1377188"/>
                  </a:lnTo>
                  <a:lnTo>
                    <a:pt x="1095216" y="1381359"/>
                  </a:lnTo>
                  <a:lnTo>
                    <a:pt x="1105979" y="1385506"/>
                  </a:lnTo>
                  <a:lnTo>
                    <a:pt x="1116742" y="1389653"/>
                  </a:lnTo>
                  <a:lnTo>
                    <a:pt x="1127506" y="1393825"/>
                  </a:lnTo>
                  <a:lnTo>
                    <a:pt x="1123803" y="1456232"/>
                  </a:lnTo>
                  <a:lnTo>
                    <a:pt x="1118339" y="1513154"/>
                  </a:lnTo>
                  <a:lnTo>
                    <a:pt x="1111119" y="1564589"/>
                  </a:lnTo>
                  <a:lnTo>
                    <a:pt x="1102150" y="1610537"/>
                  </a:lnTo>
                  <a:lnTo>
                    <a:pt x="1091438" y="1651000"/>
                  </a:lnTo>
                  <a:lnTo>
                    <a:pt x="1076126" y="1692501"/>
                  </a:lnTo>
                  <a:lnTo>
                    <a:pt x="1040503" y="1741547"/>
                  </a:lnTo>
                  <a:lnTo>
                    <a:pt x="1020191" y="1749044"/>
                  </a:lnTo>
                  <a:lnTo>
                    <a:pt x="995019" y="1743309"/>
                  </a:lnTo>
                  <a:lnTo>
                    <a:pt x="952486" y="1683785"/>
                  </a:lnTo>
                  <a:lnTo>
                    <a:pt x="935101" y="1630045"/>
                  </a:lnTo>
                  <a:lnTo>
                    <a:pt x="926563" y="1592427"/>
                  </a:lnTo>
                  <a:lnTo>
                    <a:pt x="919344" y="1550224"/>
                  </a:lnTo>
                  <a:lnTo>
                    <a:pt x="913443" y="1503438"/>
                  </a:lnTo>
                  <a:lnTo>
                    <a:pt x="908858" y="1452071"/>
                  </a:lnTo>
                  <a:lnTo>
                    <a:pt x="905585" y="1396126"/>
                  </a:lnTo>
                  <a:lnTo>
                    <a:pt x="903623" y="1335604"/>
                  </a:lnTo>
                  <a:lnTo>
                    <a:pt x="902969" y="1270508"/>
                  </a:lnTo>
                  <a:lnTo>
                    <a:pt x="903519" y="1210950"/>
                  </a:lnTo>
                  <a:lnTo>
                    <a:pt x="905172" y="1154348"/>
                  </a:lnTo>
                  <a:lnTo>
                    <a:pt x="907935" y="1100703"/>
                  </a:lnTo>
                  <a:lnTo>
                    <a:pt x="911813" y="1050015"/>
                  </a:lnTo>
                  <a:lnTo>
                    <a:pt x="916813" y="1002284"/>
                  </a:lnTo>
                  <a:lnTo>
                    <a:pt x="924595" y="947967"/>
                  </a:lnTo>
                  <a:lnTo>
                    <a:pt x="934212" y="900652"/>
                  </a:lnTo>
                  <a:lnTo>
                    <a:pt x="945638" y="860337"/>
                  </a:lnTo>
                  <a:lnTo>
                    <a:pt x="973331" y="800758"/>
                  </a:lnTo>
                  <a:lnTo>
                    <a:pt x="1004105" y="769516"/>
                  </a:lnTo>
                  <a:lnTo>
                    <a:pt x="1020444" y="764539"/>
                  </a:lnTo>
                  <a:close/>
                </a:path>
                <a:path w="5959475" h="1823720">
                  <a:moveTo>
                    <a:pt x="366013" y="484124"/>
                  </a:moveTo>
                  <a:lnTo>
                    <a:pt x="376939" y="483171"/>
                  </a:lnTo>
                  <a:lnTo>
                    <a:pt x="387864" y="482219"/>
                  </a:lnTo>
                  <a:lnTo>
                    <a:pt x="398789" y="481266"/>
                  </a:lnTo>
                  <a:lnTo>
                    <a:pt x="409714" y="480313"/>
                  </a:lnTo>
                  <a:lnTo>
                    <a:pt x="409714" y="532167"/>
                  </a:lnTo>
                  <a:lnTo>
                    <a:pt x="409714" y="584014"/>
                  </a:lnTo>
                  <a:lnTo>
                    <a:pt x="409714" y="946912"/>
                  </a:lnTo>
                  <a:lnTo>
                    <a:pt x="426006" y="888829"/>
                  </a:lnTo>
                  <a:lnTo>
                    <a:pt x="444296" y="846772"/>
                  </a:lnTo>
                  <a:lnTo>
                    <a:pt x="464596" y="820717"/>
                  </a:lnTo>
                  <a:lnTo>
                    <a:pt x="486918" y="810640"/>
                  </a:lnTo>
                  <a:lnTo>
                    <a:pt x="500751" y="812022"/>
                  </a:lnTo>
                  <a:lnTo>
                    <a:pt x="536702" y="847598"/>
                  </a:lnTo>
                  <a:lnTo>
                    <a:pt x="554815" y="895143"/>
                  </a:lnTo>
                  <a:lnTo>
                    <a:pt x="566928" y="958976"/>
                  </a:lnTo>
                  <a:lnTo>
                    <a:pt x="570928" y="999124"/>
                  </a:lnTo>
                  <a:lnTo>
                    <a:pt x="573785" y="1047559"/>
                  </a:lnTo>
                  <a:lnTo>
                    <a:pt x="575500" y="1104280"/>
                  </a:lnTo>
                  <a:lnTo>
                    <a:pt x="576072" y="1169289"/>
                  </a:lnTo>
                  <a:lnTo>
                    <a:pt x="576072" y="1219038"/>
                  </a:lnTo>
                  <a:lnTo>
                    <a:pt x="576072" y="1268784"/>
                  </a:lnTo>
                  <a:lnTo>
                    <a:pt x="576072" y="1766189"/>
                  </a:lnTo>
                  <a:lnTo>
                    <a:pt x="565118" y="1767141"/>
                  </a:lnTo>
                  <a:lnTo>
                    <a:pt x="554164" y="1768093"/>
                  </a:lnTo>
                  <a:lnTo>
                    <a:pt x="543210" y="1769046"/>
                  </a:lnTo>
                  <a:lnTo>
                    <a:pt x="532257" y="1769998"/>
                  </a:lnTo>
                  <a:lnTo>
                    <a:pt x="532257" y="1173099"/>
                  </a:lnTo>
                  <a:lnTo>
                    <a:pt x="531375" y="1117351"/>
                  </a:lnTo>
                  <a:lnTo>
                    <a:pt x="528732" y="1069927"/>
                  </a:lnTo>
                  <a:lnTo>
                    <a:pt x="524327" y="1030813"/>
                  </a:lnTo>
                  <a:lnTo>
                    <a:pt x="510297" y="976804"/>
                  </a:lnTo>
                  <a:lnTo>
                    <a:pt x="477900" y="948943"/>
                  </a:lnTo>
                  <a:lnTo>
                    <a:pt x="468330" y="952087"/>
                  </a:lnTo>
                  <a:lnTo>
                    <a:pt x="441452" y="988949"/>
                  </a:lnTo>
                  <a:lnTo>
                    <a:pt x="426745" y="1033541"/>
                  </a:lnTo>
                  <a:lnTo>
                    <a:pt x="416991" y="1090802"/>
                  </a:lnTo>
                  <a:lnTo>
                    <a:pt x="411533" y="1166240"/>
                  </a:lnTo>
                  <a:lnTo>
                    <a:pt x="410169" y="1212818"/>
                  </a:lnTo>
                  <a:lnTo>
                    <a:pt x="409714" y="1265301"/>
                  </a:lnTo>
                  <a:lnTo>
                    <a:pt x="409714" y="1316815"/>
                  </a:lnTo>
                  <a:lnTo>
                    <a:pt x="409714" y="1368336"/>
                  </a:lnTo>
                  <a:lnTo>
                    <a:pt x="409714" y="1780539"/>
                  </a:lnTo>
                  <a:lnTo>
                    <a:pt x="398789" y="1781492"/>
                  </a:lnTo>
                  <a:lnTo>
                    <a:pt x="387864" y="1782444"/>
                  </a:lnTo>
                  <a:lnTo>
                    <a:pt x="376939" y="1783397"/>
                  </a:lnTo>
                  <a:lnTo>
                    <a:pt x="366013" y="1784350"/>
                  </a:lnTo>
                  <a:lnTo>
                    <a:pt x="366013" y="534137"/>
                  </a:lnTo>
                  <a:lnTo>
                    <a:pt x="366013" y="484124"/>
                  </a:lnTo>
                  <a:close/>
                </a:path>
                <a:path w="5959475" h="1823720">
                  <a:moveTo>
                    <a:pt x="750697" y="443738"/>
                  </a:moveTo>
                  <a:lnTo>
                    <a:pt x="764986" y="442499"/>
                  </a:lnTo>
                  <a:lnTo>
                    <a:pt x="779287" y="441261"/>
                  </a:lnTo>
                  <a:lnTo>
                    <a:pt x="793613" y="440023"/>
                  </a:lnTo>
                  <a:lnTo>
                    <a:pt x="807974" y="438785"/>
                  </a:lnTo>
                  <a:lnTo>
                    <a:pt x="797244" y="489381"/>
                  </a:lnTo>
                  <a:lnTo>
                    <a:pt x="786538" y="539978"/>
                  </a:lnTo>
                  <a:lnTo>
                    <a:pt x="775851" y="590575"/>
                  </a:lnTo>
                  <a:lnTo>
                    <a:pt x="765176" y="641172"/>
                  </a:lnTo>
                  <a:lnTo>
                    <a:pt x="754507" y="691768"/>
                  </a:lnTo>
                  <a:lnTo>
                    <a:pt x="745458" y="692530"/>
                  </a:lnTo>
                  <a:lnTo>
                    <a:pt x="736409" y="693292"/>
                  </a:lnTo>
                  <a:lnTo>
                    <a:pt x="727360" y="694054"/>
                  </a:lnTo>
                  <a:lnTo>
                    <a:pt x="718312" y="694816"/>
                  </a:lnTo>
                  <a:lnTo>
                    <a:pt x="724789" y="644601"/>
                  </a:lnTo>
                  <a:lnTo>
                    <a:pt x="731266" y="594385"/>
                  </a:lnTo>
                  <a:lnTo>
                    <a:pt x="737743" y="544169"/>
                  </a:lnTo>
                  <a:lnTo>
                    <a:pt x="744220" y="493953"/>
                  </a:lnTo>
                  <a:lnTo>
                    <a:pt x="750697" y="443738"/>
                  </a:lnTo>
                  <a:close/>
                </a:path>
                <a:path w="5959475" h="1823720">
                  <a:moveTo>
                    <a:pt x="168008" y="479043"/>
                  </a:moveTo>
                  <a:lnTo>
                    <a:pt x="217170" y="499633"/>
                  </a:lnTo>
                  <a:lnTo>
                    <a:pt x="257835" y="570611"/>
                  </a:lnTo>
                  <a:lnTo>
                    <a:pt x="279661" y="643932"/>
                  </a:lnTo>
                  <a:lnTo>
                    <a:pt x="288732" y="687482"/>
                  </a:lnTo>
                  <a:lnTo>
                    <a:pt x="296575" y="735626"/>
                  </a:lnTo>
                  <a:lnTo>
                    <a:pt x="303188" y="788363"/>
                  </a:lnTo>
                  <a:lnTo>
                    <a:pt x="308571" y="845692"/>
                  </a:lnTo>
                  <a:lnTo>
                    <a:pt x="296979" y="856646"/>
                  </a:lnTo>
                  <a:lnTo>
                    <a:pt x="285388" y="867600"/>
                  </a:lnTo>
                  <a:lnTo>
                    <a:pt x="273796" y="878554"/>
                  </a:lnTo>
                  <a:lnTo>
                    <a:pt x="262204" y="889507"/>
                  </a:lnTo>
                  <a:lnTo>
                    <a:pt x="255315" y="823999"/>
                  </a:lnTo>
                  <a:lnTo>
                    <a:pt x="247030" y="768254"/>
                  </a:lnTo>
                  <a:lnTo>
                    <a:pt x="237351" y="722272"/>
                  </a:lnTo>
                  <a:lnTo>
                    <a:pt x="213743" y="658814"/>
                  </a:lnTo>
                  <a:lnTo>
                    <a:pt x="184120" y="628957"/>
                  </a:lnTo>
                  <a:lnTo>
                    <a:pt x="167030" y="626363"/>
                  </a:lnTo>
                  <a:lnTo>
                    <a:pt x="147361" y="632581"/>
                  </a:lnTo>
                  <a:lnTo>
                    <a:pt x="113068" y="671494"/>
                  </a:lnTo>
                  <a:lnTo>
                    <a:pt x="85693" y="744285"/>
                  </a:lnTo>
                  <a:lnTo>
                    <a:pt x="74988" y="790368"/>
                  </a:lnTo>
                  <a:lnTo>
                    <a:pt x="66333" y="842428"/>
                  </a:lnTo>
                  <a:lnTo>
                    <a:pt x="59728" y="900429"/>
                  </a:lnTo>
                  <a:lnTo>
                    <a:pt x="55703" y="949533"/>
                  </a:lnTo>
                  <a:lnTo>
                    <a:pt x="52573" y="999154"/>
                  </a:lnTo>
                  <a:lnTo>
                    <a:pt x="50339" y="1049294"/>
                  </a:lnTo>
                  <a:lnTo>
                    <a:pt x="48998" y="1099952"/>
                  </a:lnTo>
                  <a:lnTo>
                    <a:pt x="48552" y="1151127"/>
                  </a:lnTo>
                  <a:lnTo>
                    <a:pt x="48920" y="1205177"/>
                  </a:lnTo>
                  <a:lnTo>
                    <a:pt x="50024" y="1256834"/>
                  </a:lnTo>
                  <a:lnTo>
                    <a:pt x="51863" y="1306099"/>
                  </a:lnTo>
                  <a:lnTo>
                    <a:pt x="54437" y="1352973"/>
                  </a:lnTo>
                  <a:lnTo>
                    <a:pt x="57744" y="1397455"/>
                  </a:lnTo>
                  <a:lnTo>
                    <a:pt x="61785" y="1439545"/>
                  </a:lnTo>
                  <a:lnTo>
                    <a:pt x="69322" y="1496814"/>
                  </a:lnTo>
                  <a:lnTo>
                    <a:pt x="78693" y="1546129"/>
                  </a:lnTo>
                  <a:lnTo>
                    <a:pt x="89901" y="1587492"/>
                  </a:lnTo>
                  <a:lnTo>
                    <a:pt x="117190" y="1646402"/>
                  </a:lnTo>
                  <a:lnTo>
                    <a:pt x="147417" y="1674354"/>
                  </a:lnTo>
                  <a:lnTo>
                    <a:pt x="163398" y="1676781"/>
                  </a:lnTo>
                  <a:lnTo>
                    <a:pt x="182424" y="1669923"/>
                  </a:lnTo>
                  <a:lnTo>
                    <a:pt x="215927" y="1625346"/>
                  </a:lnTo>
                  <a:lnTo>
                    <a:pt x="230403" y="1587627"/>
                  </a:lnTo>
                  <a:lnTo>
                    <a:pt x="240667" y="1550168"/>
                  </a:lnTo>
                  <a:lnTo>
                    <a:pt x="249514" y="1506375"/>
                  </a:lnTo>
                  <a:lnTo>
                    <a:pt x="256943" y="1456255"/>
                  </a:lnTo>
                  <a:lnTo>
                    <a:pt x="262956" y="1399813"/>
                  </a:lnTo>
                  <a:lnTo>
                    <a:pt x="267550" y="1337056"/>
                  </a:lnTo>
                  <a:lnTo>
                    <a:pt x="279323" y="1346868"/>
                  </a:lnTo>
                  <a:lnTo>
                    <a:pt x="291096" y="1356693"/>
                  </a:lnTo>
                  <a:lnTo>
                    <a:pt x="302869" y="1366541"/>
                  </a:lnTo>
                  <a:lnTo>
                    <a:pt x="314642" y="1376426"/>
                  </a:lnTo>
                  <a:lnTo>
                    <a:pt x="309929" y="1435324"/>
                  </a:lnTo>
                  <a:lnTo>
                    <a:pt x="304250" y="1490206"/>
                  </a:lnTo>
                  <a:lnTo>
                    <a:pt x="297603" y="1541067"/>
                  </a:lnTo>
                  <a:lnTo>
                    <a:pt x="289990" y="1587903"/>
                  </a:lnTo>
                  <a:lnTo>
                    <a:pt x="281410" y="1630709"/>
                  </a:lnTo>
                  <a:lnTo>
                    <a:pt x="271864" y="1669480"/>
                  </a:lnTo>
                  <a:lnTo>
                    <a:pt x="241043" y="1754693"/>
                  </a:lnTo>
                  <a:lnTo>
                    <a:pt x="218593" y="1791446"/>
                  </a:lnTo>
                  <a:lnTo>
                    <a:pt x="167271" y="1823720"/>
                  </a:lnTo>
                  <a:lnTo>
                    <a:pt x="139847" y="1820741"/>
                  </a:lnTo>
                  <a:lnTo>
                    <a:pt x="93051" y="1782018"/>
                  </a:lnTo>
                  <a:lnTo>
                    <a:pt x="73685" y="1746250"/>
                  </a:lnTo>
                  <a:lnTo>
                    <a:pt x="59951" y="1710130"/>
                  </a:lnTo>
                  <a:lnTo>
                    <a:pt x="47597" y="1667755"/>
                  </a:lnTo>
                  <a:lnTo>
                    <a:pt x="36624" y="1619120"/>
                  </a:lnTo>
                  <a:lnTo>
                    <a:pt x="27032" y="1564219"/>
                  </a:lnTo>
                  <a:lnTo>
                    <a:pt x="18821" y="1503045"/>
                  </a:lnTo>
                  <a:lnTo>
                    <a:pt x="13827" y="1456633"/>
                  </a:lnTo>
                  <a:lnTo>
                    <a:pt x="9602" y="1409169"/>
                  </a:lnTo>
                  <a:lnTo>
                    <a:pt x="6145" y="1360656"/>
                  </a:lnTo>
                  <a:lnTo>
                    <a:pt x="3456" y="1311099"/>
                  </a:lnTo>
                  <a:lnTo>
                    <a:pt x="1536" y="1260502"/>
                  </a:lnTo>
                  <a:lnTo>
                    <a:pt x="384" y="1208870"/>
                  </a:lnTo>
                  <a:lnTo>
                    <a:pt x="0" y="1156207"/>
                  </a:lnTo>
                  <a:lnTo>
                    <a:pt x="433" y="1099165"/>
                  </a:lnTo>
                  <a:lnTo>
                    <a:pt x="1735" y="1044185"/>
                  </a:lnTo>
                  <a:lnTo>
                    <a:pt x="3903" y="991259"/>
                  </a:lnTo>
                  <a:lnTo>
                    <a:pt x="6939" y="940382"/>
                  </a:lnTo>
                  <a:lnTo>
                    <a:pt x="10842" y="891546"/>
                  </a:lnTo>
                  <a:lnTo>
                    <a:pt x="15611" y="844745"/>
                  </a:lnTo>
                  <a:lnTo>
                    <a:pt x="21247" y="799973"/>
                  </a:lnTo>
                  <a:lnTo>
                    <a:pt x="30462" y="741620"/>
                  </a:lnTo>
                  <a:lnTo>
                    <a:pt x="41116" y="688942"/>
                  </a:lnTo>
                  <a:lnTo>
                    <a:pt x="53207" y="641946"/>
                  </a:lnTo>
                  <a:lnTo>
                    <a:pt x="66735" y="600637"/>
                  </a:lnTo>
                  <a:lnTo>
                    <a:pt x="81699" y="565023"/>
                  </a:lnTo>
                  <a:lnTo>
                    <a:pt x="101794" y="528943"/>
                  </a:lnTo>
                  <a:lnTo>
                    <a:pt x="144948" y="485977"/>
                  </a:lnTo>
                  <a:lnTo>
                    <a:pt x="168008" y="479043"/>
                  </a:lnTo>
                  <a:close/>
                </a:path>
                <a:path w="5959475" h="1823720">
                  <a:moveTo>
                    <a:pt x="1717294" y="1194689"/>
                  </a:moveTo>
                  <a:lnTo>
                    <a:pt x="1703909" y="1212907"/>
                  </a:lnTo>
                  <a:lnTo>
                    <a:pt x="1687560" y="1230042"/>
                  </a:lnTo>
                  <a:lnTo>
                    <a:pt x="1668234" y="1246106"/>
                  </a:lnTo>
                  <a:lnTo>
                    <a:pt x="1645920" y="1261109"/>
                  </a:lnTo>
                  <a:lnTo>
                    <a:pt x="1633466" y="1269537"/>
                  </a:lnTo>
                  <a:lnTo>
                    <a:pt x="1602531" y="1306750"/>
                  </a:lnTo>
                  <a:lnTo>
                    <a:pt x="1590548" y="1349756"/>
                  </a:lnTo>
                  <a:lnTo>
                    <a:pt x="1584833" y="1405673"/>
                  </a:lnTo>
                  <a:lnTo>
                    <a:pt x="1584452" y="1426083"/>
                  </a:lnTo>
                  <a:lnTo>
                    <a:pt x="1585285" y="1456606"/>
                  </a:lnTo>
                  <a:lnTo>
                    <a:pt x="1591952" y="1509271"/>
                  </a:lnTo>
                  <a:lnTo>
                    <a:pt x="1605143" y="1549392"/>
                  </a:lnTo>
                  <a:lnTo>
                    <a:pt x="1636522" y="1570608"/>
                  </a:lnTo>
                  <a:lnTo>
                    <a:pt x="1648759" y="1567060"/>
                  </a:lnTo>
                  <a:lnTo>
                    <a:pt x="1681352" y="1526413"/>
                  </a:lnTo>
                  <a:lnTo>
                    <a:pt x="1698402" y="1477152"/>
                  </a:lnTo>
                  <a:lnTo>
                    <a:pt x="1710308" y="1413509"/>
                  </a:lnTo>
                  <a:lnTo>
                    <a:pt x="1715563" y="1346041"/>
                  </a:lnTo>
                  <a:lnTo>
                    <a:pt x="1716863" y="1302817"/>
                  </a:lnTo>
                  <a:lnTo>
                    <a:pt x="1717294" y="1253236"/>
                  </a:lnTo>
                  <a:lnTo>
                    <a:pt x="1717294" y="1238569"/>
                  </a:lnTo>
                  <a:lnTo>
                    <a:pt x="1717294" y="1223914"/>
                  </a:lnTo>
                  <a:lnTo>
                    <a:pt x="1717294" y="1209284"/>
                  </a:lnTo>
                  <a:lnTo>
                    <a:pt x="1717294" y="1194689"/>
                  </a:lnTo>
                  <a:close/>
                </a:path>
                <a:path w="5959475" h="1823720">
                  <a:moveTo>
                    <a:pt x="1932051" y="685673"/>
                  </a:moveTo>
                  <a:lnTo>
                    <a:pt x="1970166" y="701770"/>
                  </a:lnTo>
                  <a:lnTo>
                    <a:pt x="2000758" y="757301"/>
                  </a:lnTo>
                  <a:lnTo>
                    <a:pt x="2012900" y="799113"/>
                  </a:lnTo>
                  <a:lnTo>
                    <a:pt x="2022649" y="849296"/>
                  </a:lnTo>
                  <a:lnTo>
                    <a:pt x="2029993" y="907837"/>
                  </a:lnTo>
                  <a:lnTo>
                    <a:pt x="2034920" y="974725"/>
                  </a:lnTo>
                  <a:lnTo>
                    <a:pt x="2024328" y="981602"/>
                  </a:lnTo>
                  <a:lnTo>
                    <a:pt x="2013712" y="988504"/>
                  </a:lnTo>
                  <a:lnTo>
                    <a:pt x="2003095" y="995406"/>
                  </a:lnTo>
                  <a:lnTo>
                    <a:pt x="1992502" y="1002284"/>
                  </a:lnTo>
                  <a:lnTo>
                    <a:pt x="1988861" y="958113"/>
                  </a:lnTo>
                  <a:lnTo>
                    <a:pt x="1984041" y="919908"/>
                  </a:lnTo>
                  <a:lnTo>
                    <a:pt x="1970913" y="861440"/>
                  </a:lnTo>
                  <a:lnTo>
                    <a:pt x="1953926" y="826944"/>
                  </a:lnTo>
                  <a:lnTo>
                    <a:pt x="1933702" y="816737"/>
                  </a:lnTo>
                  <a:lnTo>
                    <a:pt x="1917985" y="823499"/>
                  </a:lnTo>
                  <a:lnTo>
                    <a:pt x="1891125" y="869029"/>
                  </a:lnTo>
                  <a:lnTo>
                    <a:pt x="1879981" y="907795"/>
                  </a:lnTo>
                  <a:lnTo>
                    <a:pt x="1872574" y="947099"/>
                  </a:lnTo>
                  <a:lnTo>
                    <a:pt x="1866813" y="994298"/>
                  </a:lnTo>
                  <a:lnTo>
                    <a:pt x="1862698" y="1049390"/>
                  </a:lnTo>
                  <a:lnTo>
                    <a:pt x="1860229" y="1112377"/>
                  </a:lnTo>
                  <a:lnTo>
                    <a:pt x="1859407" y="1183259"/>
                  </a:lnTo>
                  <a:lnTo>
                    <a:pt x="1860200" y="1254945"/>
                  </a:lnTo>
                  <a:lnTo>
                    <a:pt x="1862585" y="1318208"/>
                  </a:lnTo>
                  <a:lnTo>
                    <a:pt x="1866566" y="1373033"/>
                  </a:lnTo>
                  <a:lnTo>
                    <a:pt x="1872151" y="1419409"/>
                  </a:lnTo>
                  <a:lnTo>
                    <a:pt x="1879345" y="1457325"/>
                  </a:lnTo>
                  <a:lnTo>
                    <a:pt x="1890033" y="1494067"/>
                  </a:lnTo>
                  <a:lnTo>
                    <a:pt x="1916029" y="1534834"/>
                  </a:lnTo>
                  <a:lnTo>
                    <a:pt x="1931289" y="1538858"/>
                  </a:lnTo>
                  <a:lnTo>
                    <a:pt x="1943621" y="1534239"/>
                  </a:lnTo>
                  <a:lnTo>
                    <a:pt x="1974214" y="1477517"/>
                  </a:lnTo>
                  <a:lnTo>
                    <a:pt x="1988327" y="1403143"/>
                  </a:lnTo>
                  <a:lnTo>
                    <a:pt x="1992985" y="1354484"/>
                  </a:lnTo>
                  <a:lnTo>
                    <a:pt x="1996058" y="1298194"/>
                  </a:lnTo>
                  <a:lnTo>
                    <a:pt x="2006822" y="1302385"/>
                  </a:lnTo>
                  <a:lnTo>
                    <a:pt x="2017585" y="1306576"/>
                  </a:lnTo>
                  <a:lnTo>
                    <a:pt x="2028348" y="1310766"/>
                  </a:lnTo>
                  <a:lnTo>
                    <a:pt x="2039112" y="1314958"/>
                  </a:lnTo>
                  <a:lnTo>
                    <a:pt x="2035409" y="1377365"/>
                  </a:lnTo>
                  <a:lnTo>
                    <a:pt x="2029945" y="1434287"/>
                  </a:lnTo>
                  <a:lnTo>
                    <a:pt x="2022725" y="1485722"/>
                  </a:lnTo>
                  <a:lnTo>
                    <a:pt x="2013756" y="1531670"/>
                  </a:lnTo>
                  <a:lnTo>
                    <a:pt x="2003044" y="1572133"/>
                  </a:lnTo>
                  <a:lnTo>
                    <a:pt x="1987661" y="1613616"/>
                  </a:lnTo>
                  <a:lnTo>
                    <a:pt x="1952037" y="1662626"/>
                  </a:lnTo>
                  <a:lnTo>
                    <a:pt x="1931797" y="1670177"/>
                  </a:lnTo>
                  <a:lnTo>
                    <a:pt x="1906607" y="1664440"/>
                  </a:lnTo>
                  <a:lnTo>
                    <a:pt x="1864038" y="1604865"/>
                  </a:lnTo>
                  <a:lnTo>
                    <a:pt x="1846707" y="1551051"/>
                  </a:lnTo>
                  <a:lnTo>
                    <a:pt x="1838162" y="1513480"/>
                  </a:lnTo>
                  <a:lnTo>
                    <a:pt x="1830925" y="1471311"/>
                  </a:lnTo>
                  <a:lnTo>
                    <a:pt x="1824999" y="1424547"/>
                  </a:lnTo>
                  <a:lnTo>
                    <a:pt x="1820387" y="1373194"/>
                  </a:lnTo>
                  <a:lnTo>
                    <a:pt x="1817089" y="1317256"/>
                  </a:lnTo>
                  <a:lnTo>
                    <a:pt x="1815109" y="1256736"/>
                  </a:lnTo>
                  <a:lnTo>
                    <a:pt x="1814449" y="1191640"/>
                  </a:lnTo>
                  <a:lnTo>
                    <a:pt x="1815010" y="1132083"/>
                  </a:lnTo>
                  <a:lnTo>
                    <a:pt x="1816688" y="1075481"/>
                  </a:lnTo>
                  <a:lnTo>
                    <a:pt x="1819469" y="1021836"/>
                  </a:lnTo>
                  <a:lnTo>
                    <a:pt x="1823341" y="971148"/>
                  </a:lnTo>
                  <a:lnTo>
                    <a:pt x="1828292" y="923416"/>
                  </a:lnTo>
                  <a:lnTo>
                    <a:pt x="1836130" y="869100"/>
                  </a:lnTo>
                  <a:lnTo>
                    <a:pt x="1845754" y="821785"/>
                  </a:lnTo>
                  <a:lnTo>
                    <a:pt x="1857188" y="781470"/>
                  </a:lnTo>
                  <a:lnTo>
                    <a:pt x="1884884" y="721891"/>
                  </a:lnTo>
                  <a:lnTo>
                    <a:pt x="1915693" y="690649"/>
                  </a:lnTo>
                  <a:lnTo>
                    <a:pt x="1932051" y="685673"/>
                  </a:lnTo>
                  <a:close/>
                </a:path>
                <a:path w="5959475" h="1823720">
                  <a:moveTo>
                    <a:pt x="1661668" y="709040"/>
                  </a:moveTo>
                  <a:lnTo>
                    <a:pt x="1704316" y="721310"/>
                  </a:lnTo>
                  <a:lnTo>
                    <a:pt x="1733280" y="763238"/>
                  </a:lnTo>
                  <a:lnTo>
                    <a:pt x="1745742" y="801497"/>
                  </a:lnTo>
                  <a:lnTo>
                    <a:pt x="1753965" y="849502"/>
                  </a:lnTo>
                  <a:lnTo>
                    <a:pt x="1759331" y="908938"/>
                  </a:lnTo>
                  <a:lnTo>
                    <a:pt x="1760934" y="966088"/>
                  </a:lnTo>
                  <a:lnTo>
                    <a:pt x="1761349" y="1006951"/>
                  </a:lnTo>
                  <a:lnTo>
                    <a:pt x="1761489" y="1056004"/>
                  </a:lnTo>
                  <a:lnTo>
                    <a:pt x="1761489" y="1109247"/>
                  </a:lnTo>
                  <a:lnTo>
                    <a:pt x="1761489" y="1162478"/>
                  </a:lnTo>
                  <a:lnTo>
                    <a:pt x="1761489" y="1215685"/>
                  </a:lnTo>
                  <a:lnTo>
                    <a:pt x="1761489" y="1268857"/>
                  </a:lnTo>
                  <a:lnTo>
                    <a:pt x="1761564" y="1338528"/>
                  </a:lnTo>
                  <a:lnTo>
                    <a:pt x="1761791" y="1399083"/>
                  </a:lnTo>
                  <a:lnTo>
                    <a:pt x="1762172" y="1450530"/>
                  </a:lnTo>
                  <a:lnTo>
                    <a:pt x="1762712" y="1492875"/>
                  </a:lnTo>
                  <a:lnTo>
                    <a:pt x="1764283" y="1550289"/>
                  </a:lnTo>
                  <a:lnTo>
                    <a:pt x="1768475" y="1607645"/>
                  </a:lnTo>
                  <a:lnTo>
                    <a:pt x="1775333" y="1662429"/>
                  </a:lnTo>
                  <a:lnTo>
                    <a:pt x="1763904" y="1663384"/>
                  </a:lnTo>
                  <a:lnTo>
                    <a:pt x="1752488" y="1664350"/>
                  </a:lnTo>
                  <a:lnTo>
                    <a:pt x="1741096" y="1665341"/>
                  </a:lnTo>
                  <a:lnTo>
                    <a:pt x="1729739" y="1666366"/>
                  </a:lnTo>
                  <a:lnTo>
                    <a:pt x="1726620" y="1640720"/>
                  </a:lnTo>
                  <a:lnTo>
                    <a:pt x="1724120" y="1612931"/>
                  </a:lnTo>
                  <a:lnTo>
                    <a:pt x="1722239" y="1582999"/>
                  </a:lnTo>
                  <a:lnTo>
                    <a:pt x="1720977" y="1550923"/>
                  </a:lnTo>
                  <a:lnTo>
                    <a:pt x="1708923" y="1586886"/>
                  </a:lnTo>
                  <a:lnTo>
                    <a:pt x="1685579" y="1642096"/>
                  </a:lnTo>
                  <a:lnTo>
                    <a:pt x="1662789" y="1675965"/>
                  </a:lnTo>
                  <a:lnTo>
                    <a:pt x="1625981" y="1696592"/>
                  </a:lnTo>
                  <a:lnTo>
                    <a:pt x="1605976" y="1693566"/>
                  </a:lnTo>
                  <a:lnTo>
                    <a:pt x="1573349" y="1658463"/>
                  </a:lnTo>
                  <a:lnTo>
                    <a:pt x="1550701" y="1586718"/>
                  </a:lnTo>
                  <a:lnTo>
                    <a:pt x="1543558" y="1541526"/>
                  </a:lnTo>
                  <a:lnTo>
                    <a:pt x="1539271" y="1490809"/>
                  </a:lnTo>
                  <a:lnTo>
                    <a:pt x="1537843" y="1434591"/>
                  </a:lnTo>
                  <a:lnTo>
                    <a:pt x="1538388" y="1400708"/>
                  </a:lnTo>
                  <a:lnTo>
                    <a:pt x="1542718" y="1337133"/>
                  </a:lnTo>
                  <a:lnTo>
                    <a:pt x="1551172" y="1279890"/>
                  </a:lnTo>
                  <a:lnTo>
                    <a:pt x="1562463" y="1233027"/>
                  </a:lnTo>
                  <a:lnTo>
                    <a:pt x="1576274" y="1196857"/>
                  </a:lnTo>
                  <a:lnTo>
                    <a:pt x="1600581" y="1158620"/>
                  </a:lnTo>
                  <a:lnTo>
                    <a:pt x="1639443" y="1131315"/>
                  </a:lnTo>
                  <a:lnTo>
                    <a:pt x="1664108" y="1117099"/>
                  </a:lnTo>
                  <a:lnTo>
                    <a:pt x="1685321" y="1102074"/>
                  </a:lnTo>
                  <a:lnTo>
                    <a:pt x="1703058" y="1086238"/>
                  </a:lnTo>
                  <a:lnTo>
                    <a:pt x="1717294" y="1069593"/>
                  </a:lnTo>
                  <a:lnTo>
                    <a:pt x="1717387" y="1054691"/>
                  </a:lnTo>
                  <a:lnTo>
                    <a:pt x="1717468" y="1042765"/>
                  </a:lnTo>
                  <a:lnTo>
                    <a:pt x="1717526" y="1033839"/>
                  </a:lnTo>
                  <a:lnTo>
                    <a:pt x="1717548" y="1027938"/>
                  </a:lnTo>
                  <a:lnTo>
                    <a:pt x="1716784" y="982837"/>
                  </a:lnTo>
                  <a:lnTo>
                    <a:pt x="1710636" y="914638"/>
                  </a:lnTo>
                  <a:lnTo>
                    <a:pt x="1695825" y="868652"/>
                  </a:lnTo>
                  <a:lnTo>
                    <a:pt x="1655445" y="841755"/>
                  </a:lnTo>
                  <a:lnTo>
                    <a:pt x="1641016" y="845468"/>
                  </a:lnTo>
                  <a:lnTo>
                    <a:pt x="1609852" y="885063"/>
                  </a:lnTo>
                  <a:lnTo>
                    <a:pt x="1597088" y="940863"/>
                  </a:lnTo>
                  <a:lnTo>
                    <a:pt x="1592135" y="980021"/>
                  </a:lnTo>
                  <a:lnTo>
                    <a:pt x="1588135" y="1026667"/>
                  </a:lnTo>
                  <a:lnTo>
                    <a:pt x="1577467" y="1022286"/>
                  </a:lnTo>
                  <a:lnTo>
                    <a:pt x="1566799" y="1017905"/>
                  </a:lnTo>
                  <a:lnTo>
                    <a:pt x="1556131" y="1013523"/>
                  </a:lnTo>
                  <a:lnTo>
                    <a:pt x="1545463" y="1009141"/>
                  </a:lnTo>
                  <a:lnTo>
                    <a:pt x="1548816" y="961134"/>
                  </a:lnTo>
                  <a:lnTo>
                    <a:pt x="1553146" y="917876"/>
                  </a:lnTo>
                  <a:lnTo>
                    <a:pt x="1558428" y="879357"/>
                  </a:lnTo>
                  <a:lnTo>
                    <a:pt x="1572047" y="815867"/>
                  </a:lnTo>
                  <a:lnTo>
                    <a:pt x="1591339" y="766806"/>
                  </a:lnTo>
                  <a:lnTo>
                    <a:pt x="1616340" y="731650"/>
                  </a:lnTo>
                  <a:lnTo>
                    <a:pt x="1645574" y="712497"/>
                  </a:lnTo>
                  <a:lnTo>
                    <a:pt x="1661668" y="709040"/>
                  </a:lnTo>
                  <a:close/>
                </a:path>
                <a:path w="5959475" h="1823720">
                  <a:moveTo>
                    <a:pt x="1408302" y="731012"/>
                  </a:moveTo>
                  <a:lnTo>
                    <a:pt x="1446418" y="747061"/>
                  </a:lnTo>
                  <a:lnTo>
                    <a:pt x="1477010" y="802639"/>
                  </a:lnTo>
                  <a:lnTo>
                    <a:pt x="1489152" y="844452"/>
                  </a:lnTo>
                  <a:lnTo>
                    <a:pt x="1498901" y="894635"/>
                  </a:lnTo>
                  <a:lnTo>
                    <a:pt x="1506245" y="953176"/>
                  </a:lnTo>
                  <a:lnTo>
                    <a:pt x="1511173" y="1020063"/>
                  </a:lnTo>
                  <a:lnTo>
                    <a:pt x="1500580" y="1026941"/>
                  </a:lnTo>
                  <a:lnTo>
                    <a:pt x="1489964" y="1033843"/>
                  </a:lnTo>
                  <a:lnTo>
                    <a:pt x="1479347" y="1040745"/>
                  </a:lnTo>
                  <a:lnTo>
                    <a:pt x="1468755" y="1047623"/>
                  </a:lnTo>
                  <a:lnTo>
                    <a:pt x="1465113" y="1003452"/>
                  </a:lnTo>
                  <a:lnTo>
                    <a:pt x="1460293" y="965247"/>
                  </a:lnTo>
                  <a:lnTo>
                    <a:pt x="1447164" y="906779"/>
                  </a:lnTo>
                  <a:lnTo>
                    <a:pt x="1430178" y="872283"/>
                  </a:lnTo>
                  <a:lnTo>
                    <a:pt x="1409954" y="862076"/>
                  </a:lnTo>
                  <a:lnTo>
                    <a:pt x="1394239" y="868838"/>
                  </a:lnTo>
                  <a:lnTo>
                    <a:pt x="1367430" y="914368"/>
                  </a:lnTo>
                  <a:lnTo>
                    <a:pt x="1356360" y="953135"/>
                  </a:lnTo>
                  <a:lnTo>
                    <a:pt x="1348891" y="992438"/>
                  </a:lnTo>
                  <a:lnTo>
                    <a:pt x="1343093" y="1039637"/>
                  </a:lnTo>
                  <a:lnTo>
                    <a:pt x="1338958" y="1094729"/>
                  </a:lnTo>
                  <a:lnTo>
                    <a:pt x="1336482" y="1157716"/>
                  </a:lnTo>
                  <a:lnTo>
                    <a:pt x="1335658" y="1228598"/>
                  </a:lnTo>
                  <a:lnTo>
                    <a:pt x="1336452" y="1300284"/>
                  </a:lnTo>
                  <a:lnTo>
                    <a:pt x="1338837" y="1363547"/>
                  </a:lnTo>
                  <a:lnTo>
                    <a:pt x="1342818" y="1418372"/>
                  </a:lnTo>
                  <a:lnTo>
                    <a:pt x="1348403" y="1464748"/>
                  </a:lnTo>
                  <a:lnTo>
                    <a:pt x="1355598" y="1502664"/>
                  </a:lnTo>
                  <a:lnTo>
                    <a:pt x="1366285" y="1539406"/>
                  </a:lnTo>
                  <a:lnTo>
                    <a:pt x="1392281" y="1580173"/>
                  </a:lnTo>
                  <a:lnTo>
                    <a:pt x="1407541" y="1584197"/>
                  </a:lnTo>
                  <a:lnTo>
                    <a:pt x="1419873" y="1579560"/>
                  </a:lnTo>
                  <a:lnTo>
                    <a:pt x="1450467" y="1522857"/>
                  </a:lnTo>
                  <a:lnTo>
                    <a:pt x="1464579" y="1448482"/>
                  </a:lnTo>
                  <a:lnTo>
                    <a:pt x="1469237" y="1399823"/>
                  </a:lnTo>
                  <a:lnTo>
                    <a:pt x="1472311" y="1343533"/>
                  </a:lnTo>
                  <a:lnTo>
                    <a:pt x="1483074" y="1347724"/>
                  </a:lnTo>
                  <a:lnTo>
                    <a:pt x="1493837" y="1351914"/>
                  </a:lnTo>
                  <a:lnTo>
                    <a:pt x="1504600" y="1356105"/>
                  </a:lnTo>
                  <a:lnTo>
                    <a:pt x="1515364" y="1360296"/>
                  </a:lnTo>
                  <a:lnTo>
                    <a:pt x="1511661" y="1422704"/>
                  </a:lnTo>
                  <a:lnTo>
                    <a:pt x="1506197" y="1479626"/>
                  </a:lnTo>
                  <a:lnTo>
                    <a:pt x="1498977" y="1531061"/>
                  </a:lnTo>
                  <a:lnTo>
                    <a:pt x="1490008" y="1577009"/>
                  </a:lnTo>
                  <a:lnTo>
                    <a:pt x="1479295" y="1617471"/>
                  </a:lnTo>
                  <a:lnTo>
                    <a:pt x="1463913" y="1658953"/>
                  </a:lnTo>
                  <a:lnTo>
                    <a:pt x="1428289" y="1707911"/>
                  </a:lnTo>
                  <a:lnTo>
                    <a:pt x="1408049" y="1715389"/>
                  </a:lnTo>
                  <a:lnTo>
                    <a:pt x="1382877" y="1709725"/>
                  </a:lnTo>
                  <a:lnTo>
                    <a:pt x="1340344" y="1650202"/>
                  </a:lnTo>
                  <a:lnTo>
                    <a:pt x="1322958" y="1596389"/>
                  </a:lnTo>
                  <a:lnTo>
                    <a:pt x="1314414" y="1558819"/>
                  </a:lnTo>
                  <a:lnTo>
                    <a:pt x="1307177" y="1516647"/>
                  </a:lnTo>
                  <a:lnTo>
                    <a:pt x="1301251" y="1469876"/>
                  </a:lnTo>
                  <a:lnTo>
                    <a:pt x="1296639" y="1418510"/>
                  </a:lnTo>
                  <a:lnTo>
                    <a:pt x="1293341" y="1362548"/>
                  </a:lnTo>
                  <a:lnTo>
                    <a:pt x="1291361" y="1301995"/>
                  </a:lnTo>
                  <a:lnTo>
                    <a:pt x="1290701" y="1236852"/>
                  </a:lnTo>
                  <a:lnTo>
                    <a:pt x="1291262" y="1177357"/>
                  </a:lnTo>
                  <a:lnTo>
                    <a:pt x="1292940" y="1120793"/>
                  </a:lnTo>
                  <a:lnTo>
                    <a:pt x="1295721" y="1067167"/>
                  </a:lnTo>
                  <a:lnTo>
                    <a:pt x="1299593" y="1016486"/>
                  </a:lnTo>
                  <a:lnTo>
                    <a:pt x="1304544" y="968755"/>
                  </a:lnTo>
                  <a:lnTo>
                    <a:pt x="1312400" y="914439"/>
                  </a:lnTo>
                  <a:lnTo>
                    <a:pt x="1322054" y="867124"/>
                  </a:lnTo>
                  <a:lnTo>
                    <a:pt x="1333494" y="826809"/>
                  </a:lnTo>
                  <a:lnTo>
                    <a:pt x="1361136" y="767230"/>
                  </a:lnTo>
                  <a:lnTo>
                    <a:pt x="1391945" y="735988"/>
                  </a:lnTo>
                  <a:lnTo>
                    <a:pt x="1408302" y="731012"/>
                  </a:lnTo>
                  <a:close/>
                </a:path>
                <a:path w="5959475" h="1823720">
                  <a:moveTo>
                    <a:pt x="1664589" y="364616"/>
                  </a:moveTo>
                  <a:lnTo>
                    <a:pt x="1678949" y="363378"/>
                  </a:lnTo>
                  <a:lnTo>
                    <a:pt x="1693275" y="362140"/>
                  </a:lnTo>
                  <a:lnTo>
                    <a:pt x="1707576" y="360902"/>
                  </a:lnTo>
                  <a:lnTo>
                    <a:pt x="1721866" y="359663"/>
                  </a:lnTo>
                  <a:lnTo>
                    <a:pt x="1711198" y="410260"/>
                  </a:lnTo>
                  <a:lnTo>
                    <a:pt x="1700530" y="460857"/>
                  </a:lnTo>
                  <a:lnTo>
                    <a:pt x="1689862" y="511454"/>
                  </a:lnTo>
                  <a:lnTo>
                    <a:pt x="1679194" y="562051"/>
                  </a:lnTo>
                  <a:lnTo>
                    <a:pt x="1668526" y="612648"/>
                  </a:lnTo>
                  <a:lnTo>
                    <a:pt x="1659477" y="613411"/>
                  </a:lnTo>
                  <a:lnTo>
                    <a:pt x="1650428" y="614187"/>
                  </a:lnTo>
                  <a:lnTo>
                    <a:pt x="1641379" y="614987"/>
                  </a:lnTo>
                  <a:lnTo>
                    <a:pt x="1632331" y="615823"/>
                  </a:lnTo>
                  <a:lnTo>
                    <a:pt x="1638806" y="565545"/>
                  </a:lnTo>
                  <a:lnTo>
                    <a:pt x="1645276" y="515291"/>
                  </a:lnTo>
                  <a:lnTo>
                    <a:pt x="1651734" y="465056"/>
                  </a:lnTo>
                  <a:lnTo>
                    <a:pt x="1658173" y="414833"/>
                  </a:lnTo>
                  <a:lnTo>
                    <a:pt x="1664589" y="364616"/>
                  </a:lnTo>
                  <a:close/>
                </a:path>
                <a:path w="5959475" h="1823720">
                  <a:moveTo>
                    <a:pt x="2568955" y="762635"/>
                  </a:moveTo>
                  <a:lnTo>
                    <a:pt x="2538952" y="787606"/>
                  </a:lnTo>
                  <a:lnTo>
                    <a:pt x="2514473" y="856868"/>
                  </a:lnTo>
                  <a:lnTo>
                    <a:pt x="2506716" y="897075"/>
                  </a:lnTo>
                  <a:lnTo>
                    <a:pt x="2500673" y="944401"/>
                  </a:lnTo>
                  <a:lnTo>
                    <a:pt x="2496349" y="998866"/>
                  </a:lnTo>
                  <a:lnTo>
                    <a:pt x="2493750" y="1060487"/>
                  </a:lnTo>
                  <a:lnTo>
                    <a:pt x="2492883" y="1129284"/>
                  </a:lnTo>
                  <a:lnTo>
                    <a:pt x="2493750" y="1197956"/>
                  </a:lnTo>
                  <a:lnTo>
                    <a:pt x="2496349" y="1259197"/>
                  </a:lnTo>
                  <a:lnTo>
                    <a:pt x="2500673" y="1313014"/>
                  </a:lnTo>
                  <a:lnTo>
                    <a:pt x="2506716" y="1359412"/>
                  </a:lnTo>
                  <a:lnTo>
                    <a:pt x="2514473" y="1398396"/>
                  </a:lnTo>
                  <a:lnTo>
                    <a:pt x="2526022" y="1436806"/>
                  </a:lnTo>
                  <a:lnTo>
                    <a:pt x="2553263" y="1479478"/>
                  </a:lnTo>
                  <a:lnTo>
                    <a:pt x="2568955" y="1483740"/>
                  </a:lnTo>
                  <a:lnTo>
                    <a:pt x="2584499" y="1476718"/>
                  </a:lnTo>
                  <a:lnTo>
                    <a:pt x="2611586" y="1429144"/>
                  </a:lnTo>
                  <a:lnTo>
                    <a:pt x="2623058" y="1388617"/>
                  </a:lnTo>
                  <a:lnTo>
                    <a:pt x="2635033" y="1316693"/>
                  </a:lnTo>
                  <a:lnTo>
                    <a:pt x="2639234" y="1272984"/>
                  </a:lnTo>
                  <a:lnTo>
                    <a:pt x="2642239" y="1224110"/>
                  </a:lnTo>
                  <a:lnTo>
                    <a:pt x="2644045" y="1170072"/>
                  </a:lnTo>
                  <a:lnTo>
                    <a:pt x="2644648" y="1110868"/>
                  </a:lnTo>
                  <a:lnTo>
                    <a:pt x="2643779" y="1044453"/>
                  </a:lnTo>
                  <a:lnTo>
                    <a:pt x="2641173" y="984956"/>
                  </a:lnTo>
                  <a:lnTo>
                    <a:pt x="2636829" y="932378"/>
                  </a:lnTo>
                  <a:lnTo>
                    <a:pt x="2630749" y="886719"/>
                  </a:lnTo>
                  <a:lnTo>
                    <a:pt x="2622930" y="847978"/>
                  </a:lnTo>
                  <a:lnTo>
                    <a:pt x="2611407" y="809569"/>
                  </a:lnTo>
                  <a:lnTo>
                    <a:pt x="2584408" y="766897"/>
                  </a:lnTo>
                  <a:lnTo>
                    <a:pt x="2568955" y="762635"/>
                  </a:lnTo>
                  <a:close/>
                </a:path>
                <a:path w="5959475" h="1823720">
                  <a:moveTo>
                    <a:pt x="2568955" y="630554"/>
                  </a:moveTo>
                  <a:lnTo>
                    <a:pt x="2617247" y="658129"/>
                  </a:lnTo>
                  <a:lnTo>
                    <a:pt x="2637750" y="696116"/>
                  </a:lnTo>
                  <a:lnTo>
                    <a:pt x="2655824" y="750188"/>
                  </a:lnTo>
                  <a:lnTo>
                    <a:pt x="2664773" y="787775"/>
                  </a:lnTo>
                  <a:lnTo>
                    <a:pt x="2672351" y="829446"/>
                  </a:lnTo>
                  <a:lnTo>
                    <a:pt x="2678557" y="875199"/>
                  </a:lnTo>
                  <a:lnTo>
                    <a:pt x="2683387" y="925028"/>
                  </a:lnTo>
                  <a:lnTo>
                    <a:pt x="2686840" y="978929"/>
                  </a:lnTo>
                  <a:lnTo>
                    <a:pt x="2688914" y="1036898"/>
                  </a:lnTo>
                  <a:lnTo>
                    <a:pt x="2689605" y="1098930"/>
                  </a:lnTo>
                  <a:lnTo>
                    <a:pt x="2689192" y="1157446"/>
                  </a:lnTo>
                  <a:lnTo>
                    <a:pt x="2687950" y="1211711"/>
                  </a:lnTo>
                  <a:lnTo>
                    <a:pt x="2685875" y="1261729"/>
                  </a:lnTo>
                  <a:lnTo>
                    <a:pt x="2682964" y="1307502"/>
                  </a:lnTo>
                  <a:lnTo>
                    <a:pt x="2679213" y="1349035"/>
                  </a:lnTo>
                  <a:lnTo>
                    <a:pt x="2666333" y="1436246"/>
                  </a:lnTo>
                  <a:lnTo>
                    <a:pt x="2656331" y="1480470"/>
                  </a:lnTo>
                  <a:lnTo>
                    <a:pt x="2644616" y="1519027"/>
                  </a:lnTo>
                  <a:lnTo>
                    <a:pt x="2616586" y="1578445"/>
                  </a:lnTo>
                  <a:lnTo>
                    <a:pt x="2585483" y="1609929"/>
                  </a:lnTo>
                  <a:lnTo>
                    <a:pt x="2568955" y="1614932"/>
                  </a:lnTo>
                  <a:lnTo>
                    <a:pt x="2543139" y="1609264"/>
                  </a:lnTo>
                  <a:lnTo>
                    <a:pt x="2499411" y="1549638"/>
                  </a:lnTo>
                  <a:lnTo>
                    <a:pt x="2481453" y="1495678"/>
                  </a:lnTo>
                  <a:lnTo>
                    <a:pt x="2472564" y="1457952"/>
                  </a:lnTo>
                  <a:lnTo>
                    <a:pt x="2465056" y="1415534"/>
                  </a:lnTo>
                  <a:lnTo>
                    <a:pt x="2458922" y="1368429"/>
                  </a:lnTo>
                  <a:lnTo>
                    <a:pt x="2454160" y="1316640"/>
                  </a:lnTo>
                  <a:lnTo>
                    <a:pt x="2450763" y="1260173"/>
                  </a:lnTo>
                  <a:lnTo>
                    <a:pt x="2448729" y="1199032"/>
                  </a:lnTo>
                  <a:lnTo>
                    <a:pt x="2448052" y="1133220"/>
                  </a:lnTo>
                  <a:lnTo>
                    <a:pt x="2448671" y="1069855"/>
                  </a:lnTo>
                  <a:lnTo>
                    <a:pt x="2450530" y="1010632"/>
                  </a:lnTo>
                  <a:lnTo>
                    <a:pt x="2453630" y="955549"/>
                  </a:lnTo>
                  <a:lnTo>
                    <a:pt x="2457973" y="904605"/>
                  </a:lnTo>
                  <a:lnTo>
                    <a:pt x="2463561" y="857798"/>
                  </a:lnTo>
                  <a:lnTo>
                    <a:pt x="2470394" y="815127"/>
                  </a:lnTo>
                  <a:lnTo>
                    <a:pt x="2478474" y="776591"/>
                  </a:lnTo>
                  <a:lnTo>
                    <a:pt x="2505376" y="694848"/>
                  </a:lnTo>
                  <a:lnTo>
                    <a:pt x="2524760" y="660463"/>
                  </a:lnTo>
                  <a:lnTo>
                    <a:pt x="2568955" y="630554"/>
                  </a:lnTo>
                  <a:close/>
                </a:path>
                <a:path w="5959475" h="1823720">
                  <a:moveTo>
                    <a:pt x="2319782" y="652017"/>
                  </a:moveTo>
                  <a:lnTo>
                    <a:pt x="2357993" y="668131"/>
                  </a:lnTo>
                  <a:lnTo>
                    <a:pt x="2388489" y="723773"/>
                  </a:lnTo>
                  <a:lnTo>
                    <a:pt x="2400686" y="765567"/>
                  </a:lnTo>
                  <a:lnTo>
                    <a:pt x="2410444" y="815720"/>
                  </a:lnTo>
                  <a:lnTo>
                    <a:pt x="2417796" y="874256"/>
                  </a:lnTo>
                  <a:lnTo>
                    <a:pt x="2422779" y="941197"/>
                  </a:lnTo>
                  <a:lnTo>
                    <a:pt x="2412130" y="948074"/>
                  </a:lnTo>
                  <a:lnTo>
                    <a:pt x="2401506" y="954976"/>
                  </a:lnTo>
                  <a:lnTo>
                    <a:pt x="2390882" y="961878"/>
                  </a:lnTo>
                  <a:lnTo>
                    <a:pt x="2380234" y="968755"/>
                  </a:lnTo>
                  <a:lnTo>
                    <a:pt x="2376612" y="924583"/>
                  </a:lnTo>
                  <a:lnTo>
                    <a:pt x="2371836" y="886364"/>
                  </a:lnTo>
                  <a:lnTo>
                    <a:pt x="2358771" y="827786"/>
                  </a:lnTo>
                  <a:lnTo>
                    <a:pt x="2341737" y="793400"/>
                  </a:lnTo>
                  <a:lnTo>
                    <a:pt x="2321560" y="783209"/>
                  </a:lnTo>
                  <a:lnTo>
                    <a:pt x="2305790" y="789971"/>
                  </a:lnTo>
                  <a:lnTo>
                    <a:pt x="2278965" y="835501"/>
                  </a:lnTo>
                  <a:lnTo>
                    <a:pt x="2267839" y="874267"/>
                  </a:lnTo>
                  <a:lnTo>
                    <a:pt x="2260432" y="913510"/>
                  </a:lnTo>
                  <a:lnTo>
                    <a:pt x="2254671" y="960678"/>
                  </a:lnTo>
                  <a:lnTo>
                    <a:pt x="2250556" y="1015771"/>
                  </a:lnTo>
                  <a:lnTo>
                    <a:pt x="2248087" y="1078788"/>
                  </a:lnTo>
                  <a:lnTo>
                    <a:pt x="2247265" y="1149730"/>
                  </a:lnTo>
                  <a:lnTo>
                    <a:pt x="2248057" y="1221405"/>
                  </a:lnTo>
                  <a:lnTo>
                    <a:pt x="2250434" y="1284643"/>
                  </a:lnTo>
                  <a:lnTo>
                    <a:pt x="2254397" y="1339450"/>
                  </a:lnTo>
                  <a:lnTo>
                    <a:pt x="2259944" y="1385833"/>
                  </a:lnTo>
                  <a:lnTo>
                    <a:pt x="2267077" y="1423796"/>
                  </a:lnTo>
                  <a:lnTo>
                    <a:pt x="2277820" y="1460539"/>
                  </a:lnTo>
                  <a:lnTo>
                    <a:pt x="2303831" y="1501306"/>
                  </a:lnTo>
                  <a:lnTo>
                    <a:pt x="2319147" y="1505331"/>
                  </a:lnTo>
                  <a:lnTo>
                    <a:pt x="2331462" y="1500639"/>
                  </a:lnTo>
                  <a:lnTo>
                    <a:pt x="2362073" y="1443989"/>
                  </a:lnTo>
                  <a:lnTo>
                    <a:pt x="2376138" y="1369567"/>
                  </a:lnTo>
                  <a:lnTo>
                    <a:pt x="2380825" y="1320938"/>
                  </a:lnTo>
                  <a:lnTo>
                    <a:pt x="2383917" y="1264665"/>
                  </a:lnTo>
                  <a:lnTo>
                    <a:pt x="2394678" y="1268856"/>
                  </a:lnTo>
                  <a:lnTo>
                    <a:pt x="2405427" y="1273047"/>
                  </a:lnTo>
                  <a:lnTo>
                    <a:pt x="2416153" y="1277238"/>
                  </a:lnTo>
                  <a:lnTo>
                    <a:pt x="2426842" y="1281429"/>
                  </a:lnTo>
                  <a:lnTo>
                    <a:pt x="2423152" y="1343837"/>
                  </a:lnTo>
                  <a:lnTo>
                    <a:pt x="2417713" y="1400759"/>
                  </a:lnTo>
                  <a:lnTo>
                    <a:pt x="2410511" y="1452194"/>
                  </a:lnTo>
                  <a:lnTo>
                    <a:pt x="2401536" y="1498142"/>
                  </a:lnTo>
                  <a:lnTo>
                    <a:pt x="2390775" y="1538604"/>
                  </a:lnTo>
                  <a:lnTo>
                    <a:pt x="2375463" y="1580086"/>
                  </a:lnTo>
                  <a:lnTo>
                    <a:pt x="2339840" y="1629044"/>
                  </a:lnTo>
                  <a:lnTo>
                    <a:pt x="2319528" y="1636521"/>
                  </a:lnTo>
                  <a:lnTo>
                    <a:pt x="2294409" y="1630805"/>
                  </a:lnTo>
                  <a:lnTo>
                    <a:pt x="2251840" y="1571317"/>
                  </a:lnTo>
                  <a:lnTo>
                    <a:pt x="2234438" y="1517522"/>
                  </a:lnTo>
                  <a:lnTo>
                    <a:pt x="2225940" y="1479912"/>
                  </a:lnTo>
                  <a:lnTo>
                    <a:pt x="2218737" y="1437724"/>
                  </a:lnTo>
                  <a:lnTo>
                    <a:pt x="2212834" y="1390956"/>
                  </a:lnTo>
                  <a:lnTo>
                    <a:pt x="2208235" y="1339603"/>
                  </a:lnTo>
                  <a:lnTo>
                    <a:pt x="2204944" y="1283659"/>
                  </a:lnTo>
                  <a:lnTo>
                    <a:pt x="2202967" y="1223122"/>
                  </a:lnTo>
                  <a:lnTo>
                    <a:pt x="2202307" y="1157986"/>
                  </a:lnTo>
                  <a:lnTo>
                    <a:pt x="2202856" y="1098441"/>
                  </a:lnTo>
                  <a:lnTo>
                    <a:pt x="2204509" y="1041871"/>
                  </a:lnTo>
                  <a:lnTo>
                    <a:pt x="2207272" y="988264"/>
                  </a:lnTo>
                  <a:lnTo>
                    <a:pt x="2211150" y="937607"/>
                  </a:lnTo>
                  <a:lnTo>
                    <a:pt x="2216150" y="889888"/>
                  </a:lnTo>
                  <a:lnTo>
                    <a:pt x="2223988" y="835572"/>
                  </a:lnTo>
                  <a:lnTo>
                    <a:pt x="2233612" y="788257"/>
                  </a:lnTo>
                  <a:lnTo>
                    <a:pt x="2245046" y="747942"/>
                  </a:lnTo>
                  <a:lnTo>
                    <a:pt x="2272740" y="688343"/>
                  </a:lnTo>
                  <a:lnTo>
                    <a:pt x="2303498" y="657014"/>
                  </a:lnTo>
                  <a:lnTo>
                    <a:pt x="2319782" y="652017"/>
                  </a:lnTo>
                  <a:close/>
                </a:path>
                <a:path w="5959475" h="1823720">
                  <a:moveTo>
                    <a:pt x="2544445" y="288543"/>
                  </a:moveTo>
                  <a:lnTo>
                    <a:pt x="2556067" y="287498"/>
                  </a:lnTo>
                  <a:lnTo>
                    <a:pt x="2567701" y="286464"/>
                  </a:lnTo>
                  <a:lnTo>
                    <a:pt x="2579360" y="285454"/>
                  </a:lnTo>
                  <a:lnTo>
                    <a:pt x="2591054" y="284479"/>
                  </a:lnTo>
                  <a:lnTo>
                    <a:pt x="2601951" y="333185"/>
                  </a:lnTo>
                  <a:lnTo>
                    <a:pt x="2612855" y="381908"/>
                  </a:lnTo>
                  <a:lnTo>
                    <a:pt x="2623771" y="430637"/>
                  </a:lnTo>
                  <a:lnTo>
                    <a:pt x="2634705" y="479360"/>
                  </a:lnTo>
                  <a:lnTo>
                    <a:pt x="2645664" y="528065"/>
                  </a:lnTo>
                  <a:lnTo>
                    <a:pt x="2633281" y="529133"/>
                  </a:lnTo>
                  <a:lnTo>
                    <a:pt x="2620899" y="530225"/>
                  </a:lnTo>
                  <a:lnTo>
                    <a:pt x="2608516" y="531316"/>
                  </a:lnTo>
                  <a:lnTo>
                    <a:pt x="2596134" y="532384"/>
                  </a:lnTo>
                  <a:lnTo>
                    <a:pt x="2589466" y="495238"/>
                  </a:lnTo>
                  <a:lnTo>
                    <a:pt x="2582799" y="458104"/>
                  </a:lnTo>
                  <a:lnTo>
                    <a:pt x="2576131" y="420995"/>
                  </a:lnTo>
                  <a:lnTo>
                    <a:pt x="2569464" y="383920"/>
                  </a:lnTo>
                  <a:lnTo>
                    <a:pt x="2562606" y="422211"/>
                  </a:lnTo>
                  <a:lnTo>
                    <a:pt x="2555748" y="460501"/>
                  </a:lnTo>
                  <a:lnTo>
                    <a:pt x="2548890" y="498792"/>
                  </a:lnTo>
                  <a:lnTo>
                    <a:pt x="2542032" y="537082"/>
                  </a:lnTo>
                  <a:lnTo>
                    <a:pt x="2529480" y="538132"/>
                  </a:lnTo>
                  <a:lnTo>
                    <a:pt x="2516965" y="539194"/>
                  </a:lnTo>
                  <a:lnTo>
                    <a:pt x="2504473" y="540279"/>
                  </a:lnTo>
                  <a:lnTo>
                    <a:pt x="2491994" y="541401"/>
                  </a:lnTo>
                  <a:lnTo>
                    <a:pt x="2502447" y="490805"/>
                  </a:lnTo>
                  <a:lnTo>
                    <a:pt x="2512925" y="440215"/>
                  </a:lnTo>
                  <a:lnTo>
                    <a:pt x="2523421" y="389638"/>
                  </a:lnTo>
                  <a:lnTo>
                    <a:pt x="2533930" y="339078"/>
                  </a:lnTo>
                  <a:lnTo>
                    <a:pt x="2544445" y="288543"/>
                  </a:lnTo>
                  <a:close/>
                </a:path>
                <a:path w="5959475" h="1823720">
                  <a:moveTo>
                    <a:pt x="3291840" y="1058417"/>
                  </a:moveTo>
                  <a:lnTo>
                    <a:pt x="3278455" y="1076636"/>
                  </a:lnTo>
                  <a:lnTo>
                    <a:pt x="3262106" y="1093771"/>
                  </a:lnTo>
                  <a:lnTo>
                    <a:pt x="3242780" y="1109835"/>
                  </a:lnTo>
                  <a:lnTo>
                    <a:pt x="3220466" y="1124839"/>
                  </a:lnTo>
                  <a:lnTo>
                    <a:pt x="3208012" y="1133266"/>
                  </a:lnTo>
                  <a:lnTo>
                    <a:pt x="3177077" y="1170479"/>
                  </a:lnTo>
                  <a:lnTo>
                    <a:pt x="3165094" y="1213485"/>
                  </a:lnTo>
                  <a:lnTo>
                    <a:pt x="3159379" y="1269402"/>
                  </a:lnTo>
                  <a:lnTo>
                    <a:pt x="3158998" y="1289812"/>
                  </a:lnTo>
                  <a:lnTo>
                    <a:pt x="3159831" y="1320335"/>
                  </a:lnTo>
                  <a:lnTo>
                    <a:pt x="3166498" y="1373000"/>
                  </a:lnTo>
                  <a:lnTo>
                    <a:pt x="3179687" y="1413121"/>
                  </a:lnTo>
                  <a:lnTo>
                    <a:pt x="3210941" y="1434338"/>
                  </a:lnTo>
                  <a:lnTo>
                    <a:pt x="3223252" y="1430772"/>
                  </a:lnTo>
                  <a:lnTo>
                    <a:pt x="3255899" y="1390141"/>
                  </a:lnTo>
                  <a:lnTo>
                    <a:pt x="3272948" y="1340881"/>
                  </a:lnTo>
                  <a:lnTo>
                    <a:pt x="3284854" y="1277239"/>
                  </a:lnTo>
                  <a:lnTo>
                    <a:pt x="3290109" y="1209770"/>
                  </a:lnTo>
                  <a:lnTo>
                    <a:pt x="3291409" y="1166546"/>
                  </a:lnTo>
                  <a:lnTo>
                    <a:pt x="3291840" y="1116964"/>
                  </a:lnTo>
                  <a:lnTo>
                    <a:pt x="3291840" y="1102298"/>
                  </a:lnTo>
                  <a:lnTo>
                    <a:pt x="3291840" y="1087643"/>
                  </a:lnTo>
                  <a:lnTo>
                    <a:pt x="3291840" y="1073013"/>
                  </a:lnTo>
                  <a:lnTo>
                    <a:pt x="3291840" y="1058417"/>
                  </a:lnTo>
                  <a:close/>
                </a:path>
                <a:path w="5959475" h="1823720">
                  <a:moveTo>
                    <a:pt x="2852166" y="627252"/>
                  </a:moveTo>
                  <a:lnTo>
                    <a:pt x="2863691" y="626280"/>
                  </a:lnTo>
                  <a:lnTo>
                    <a:pt x="2875216" y="625284"/>
                  </a:lnTo>
                  <a:lnTo>
                    <a:pt x="2886741" y="624288"/>
                  </a:lnTo>
                  <a:lnTo>
                    <a:pt x="2898266" y="623315"/>
                  </a:lnTo>
                  <a:lnTo>
                    <a:pt x="2903292" y="674162"/>
                  </a:lnTo>
                  <a:lnTo>
                    <a:pt x="2908322" y="725008"/>
                  </a:lnTo>
                  <a:lnTo>
                    <a:pt x="2913357" y="775854"/>
                  </a:lnTo>
                  <a:lnTo>
                    <a:pt x="2918394" y="826700"/>
                  </a:lnTo>
                  <a:lnTo>
                    <a:pt x="2923433" y="877546"/>
                  </a:lnTo>
                  <a:lnTo>
                    <a:pt x="2928472" y="928393"/>
                  </a:lnTo>
                  <a:lnTo>
                    <a:pt x="2933511" y="979239"/>
                  </a:lnTo>
                  <a:lnTo>
                    <a:pt x="2938548" y="1030085"/>
                  </a:lnTo>
                  <a:lnTo>
                    <a:pt x="2943583" y="1080931"/>
                  </a:lnTo>
                  <a:lnTo>
                    <a:pt x="2948613" y="1131777"/>
                  </a:lnTo>
                  <a:lnTo>
                    <a:pt x="2953639" y="1182624"/>
                  </a:lnTo>
                  <a:lnTo>
                    <a:pt x="2958040" y="1228322"/>
                  </a:lnTo>
                  <a:lnTo>
                    <a:pt x="2962275" y="1274937"/>
                  </a:lnTo>
                  <a:lnTo>
                    <a:pt x="2966319" y="1322480"/>
                  </a:lnTo>
                  <a:lnTo>
                    <a:pt x="2970149" y="1370964"/>
                  </a:lnTo>
                  <a:lnTo>
                    <a:pt x="2973367" y="1331531"/>
                  </a:lnTo>
                  <a:lnTo>
                    <a:pt x="2977134" y="1288288"/>
                  </a:lnTo>
                  <a:lnTo>
                    <a:pt x="2981471" y="1241234"/>
                  </a:lnTo>
                  <a:lnTo>
                    <a:pt x="2986404" y="1190370"/>
                  </a:lnTo>
                  <a:lnTo>
                    <a:pt x="2991632" y="1137686"/>
                  </a:lnTo>
                  <a:lnTo>
                    <a:pt x="2996853" y="1084996"/>
                  </a:lnTo>
                  <a:lnTo>
                    <a:pt x="3002069" y="1032302"/>
                  </a:lnTo>
                  <a:lnTo>
                    <a:pt x="3007281" y="979605"/>
                  </a:lnTo>
                  <a:lnTo>
                    <a:pt x="3012488" y="926906"/>
                  </a:lnTo>
                  <a:lnTo>
                    <a:pt x="3017692" y="874207"/>
                  </a:lnTo>
                  <a:lnTo>
                    <a:pt x="3022894" y="821508"/>
                  </a:lnTo>
                  <a:lnTo>
                    <a:pt x="3028093" y="768811"/>
                  </a:lnTo>
                  <a:lnTo>
                    <a:pt x="3033290" y="716117"/>
                  </a:lnTo>
                  <a:lnTo>
                    <a:pt x="3038486" y="663427"/>
                  </a:lnTo>
                  <a:lnTo>
                    <a:pt x="3043682" y="610742"/>
                  </a:lnTo>
                  <a:lnTo>
                    <a:pt x="3054921" y="609717"/>
                  </a:lnTo>
                  <a:lnTo>
                    <a:pt x="3066161" y="608726"/>
                  </a:lnTo>
                  <a:lnTo>
                    <a:pt x="3077400" y="607760"/>
                  </a:lnTo>
                  <a:lnTo>
                    <a:pt x="3088640" y="606805"/>
                  </a:lnTo>
                  <a:lnTo>
                    <a:pt x="3083506" y="656818"/>
                  </a:lnTo>
                  <a:lnTo>
                    <a:pt x="3078372" y="706832"/>
                  </a:lnTo>
                  <a:lnTo>
                    <a:pt x="3073239" y="756848"/>
                  </a:lnTo>
                  <a:lnTo>
                    <a:pt x="3068104" y="806865"/>
                  </a:lnTo>
                  <a:lnTo>
                    <a:pt x="3062970" y="856884"/>
                  </a:lnTo>
                  <a:lnTo>
                    <a:pt x="3057835" y="906903"/>
                  </a:lnTo>
                  <a:lnTo>
                    <a:pt x="3052699" y="956923"/>
                  </a:lnTo>
                  <a:lnTo>
                    <a:pt x="3047562" y="1006944"/>
                  </a:lnTo>
                  <a:lnTo>
                    <a:pt x="3042425" y="1056965"/>
                  </a:lnTo>
                  <a:lnTo>
                    <a:pt x="3037286" y="1106987"/>
                  </a:lnTo>
                  <a:lnTo>
                    <a:pt x="3032147" y="1157008"/>
                  </a:lnTo>
                  <a:lnTo>
                    <a:pt x="3027006" y="1207029"/>
                  </a:lnTo>
                  <a:lnTo>
                    <a:pt x="3021864" y="1257049"/>
                  </a:lnTo>
                  <a:lnTo>
                    <a:pt x="3016720" y="1307068"/>
                  </a:lnTo>
                  <a:lnTo>
                    <a:pt x="3011575" y="1357087"/>
                  </a:lnTo>
                  <a:lnTo>
                    <a:pt x="3006428" y="1407104"/>
                  </a:lnTo>
                  <a:lnTo>
                    <a:pt x="3001279" y="1457120"/>
                  </a:lnTo>
                  <a:lnTo>
                    <a:pt x="2996129" y="1507134"/>
                  </a:lnTo>
                  <a:lnTo>
                    <a:pt x="2990977" y="1557146"/>
                  </a:lnTo>
                  <a:lnTo>
                    <a:pt x="2980785" y="1558024"/>
                  </a:lnTo>
                  <a:lnTo>
                    <a:pt x="2970593" y="1558925"/>
                  </a:lnTo>
                  <a:lnTo>
                    <a:pt x="2960401" y="1559825"/>
                  </a:lnTo>
                  <a:lnTo>
                    <a:pt x="2950210" y="1560702"/>
                  </a:lnTo>
                  <a:lnTo>
                    <a:pt x="2944769" y="1508844"/>
                  </a:lnTo>
                  <a:lnTo>
                    <a:pt x="2939325" y="1456986"/>
                  </a:lnTo>
                  <a:lnTo>
                    <a:pt x="2933881" y="1405127"/>
                  </a:lnTo>
                  <a:lnTo>
                    <a:pt x="2928434" y="1353269"/>
                  </a:lnTo>
                  <a:lnTo>
                    <a:pt x="2922986" y="1301411"/>
                  </a:lnTo>
                  <a:lnTo>
                    <a:pt x="2917538" y="1249552"/>
                  </a:lnTo>
                  <a:lnTo>
                    <a:pt x="2912088" y="1197694"/>
                  </a:lnTo>
                  <a:lnTo>
                    <a:pt x="2906638" y="1145836"/>
                  </a:lnTo>
                  <a:lnTo>
                    <a:pt x="2901187" y="1093977"/>
                  </a:lnTo>
                  <a:lnTo>
                    <a:pt x="2895737" y="1042119"/>
                  </a:lnTo>
                  <a:lnTo>
                    <a:pt x="2890287" y="990261"/>
                  </a:lnTo>
                  <a:lnTo>
                    <a:pt x="2884837" y="938403"/>
                  </a:lnTo>
                  <a:lnTo>
                    <a:pt x="2879389" y="886544"/>
                  </a:lnTo>
                  <a:lnTo>
                    <a:pt x="2873941" y="834686"/>
                  </a:lnTo>
                  <a:lnTo>
                    <a:pt x="2868494" y="782828"/>
                  </a:lnTo>
                  <a:lnTo>
                    <a:pt x="2863050" y="730969"/>
                  </a:lnTo>
                  <a:lnTo>
                    <a:pt x="2857606" y="679111"/>
                  </a:lnTo>
                  <a:lnTo>
                    <a:pt x="2852166" y="627252"/>
                  </a:lnTo>
                  <a:close/>
                </a:path>
                <a:path w="5959475" h="1823720">
                  <a:moveTo>
                    <a:pt x="3236214" y="572769"/>
                  </a:moveTo>
                  <a:lnTo>
                    <a:pt x="3278808" y="585039"/>
                  </a:lnTo>
                  <a:lnTo>
                    <a:pt x="3307826" y="626967"/>
                  </a:lnTo>
                  <a:lnTo>
                    <a:pt x="3320288" y="665226"/>
                  </a:lnTo>
                  <a:lnTo>
                    <a:pt x="3328511" y="713231"/>
                  </a:lnTo>
                  <a:lnTo>
                    <a:pt x="3333877" y="772667"/>
                  </a:lnTo>
                  <a:lnTo>
                    <a:pt x="3335480" y="829770"/>
                  </a:lnTo>
                  <a:lnTo>
                    <a:pt x="3335895" y="870626"/>
                  </a:lnTo>
                  <a:lnTo>
                    <a:pt x="3336036" y="919734"/>
                  </a:lnTo>
                  <a:lnTo>
                    <a:pt x="3336036" y="972976"/>
                  </a:lnTo>
                  <a:lnTo>
                    <a:pt x="3336036" y="1026207"/>
                  </a:lnTo>
                  <a:lnTo>
                    <a:pt x="3336036" y="1079414"/>
                  </a:lnTo>
                  <a:lnTo>
                    <a:pt x="3336036" y="1132586"/>
                  </a:lnTo>
                  <a:lnTo>
                    <a:pt x="3336110" y="1202257"/>
                  </a:lnTo>
                  <a:lnTo>
                    <a:pt x="3336337" y="1262812"/>
                  </a:lnTo>
                  <a:lnTo>
                    <a:pt x="3336718" y="1314259"/>
                  </a:lnTo>
                  <a:lnTo>
                    <a:pt x="3337258" y="1356604"/>
                  </a:lnTo>
                  <a:lnTo>
                    <a:pt x="3338829" y="1414017"/>
                  </a:lnTo>
                  <a:lnTo>
                    <a:pt x="3343021" y="1471374"/>
                  </a:lnTo>
                  <a:lnTo>
                    <a:pt x="3349879" y="1526158"/>
                  </a:lnTo>
                  <a:lnTo>
                    <a:pt x="3338450" y="1527113"/>
                  </a:lnTo>
                  <a:lnTo>
                    <a:pt x="3327034" y="1528079"/>
                  </a:lnTo>
                  <a:lnTo>
                    <a:pt x="3315642" y="1529070"/>
                  </a:lnTo>
                  <a:lnTo>
                    <a:pt x="3304286" y="1530095"/>
                  </a:lnTo>
                  <a:lnTo>
                    <a:pt x="3301166" y="1504449"/>
                  </a:lnTo>
                  <a:lnTo>
                    <a:pt x="3298666" y="1476660"/>
                  </a:lnTo>
                  <a:lnTo>
                    <a:pt x="3296785" y="1446728"/>
                  </a:lnTo>
                  <a:lnTo>
                    <a:pt x="3295523" y="1414652"/>
                  </a:lnTo>
                  <a:lnTo>
                    <a:pt x="3283469" y="1450562"/>
                  </a:lnTo>
                  <a:lnTo>
                    <a:pt x="3260125" y="1505807"/>
                  </a:lnTo>
                  <a:lnTo>
                    <a:pt x="3237335" y="1539694"/>
                  </a:lnTo>
                  <a:lnTo>
                    <a:pt x="3200527" y="1560321"/>
                  </a:lnTo>
                  <a:lnTo>
                    <a:pt x="3180522" y="1557295"/>
                  </a:lnTo>
                  <a:lnTo>
                    <a:pt x="3147895" y="1522192"/>
                  </a:lnTo>
                  <a:lnTo>
                    <a:pt x="3125247" y="1450447"/>
                  </a:lnTo>
                  <a:lnTo>
                    <a:pt x="3118104" y="1405254"/>
                  </a:lnTo>
                  <a:lnTo>
                    <a:pt x="3113817" y="1354538"/>
                  </a:lnTo>
                  <a:lnTo>
                    <a:pt x="3112389" y="1298320"/>
                  </a:lnTo>
                  <a:lnTo>
                    <a:pt x="3112934" y="1264437"/>
                  </a:lnTo>
                  <a:lnTo>
                    <a:pt x="3117264" y="1200862"/>
                  </a:lnTo>
                  <a:lnTo>
                    <a:pt x="3125664" y="1143619"/>
                  </a:lnTo>
                  <a:lnTo>
                    <a:pt x="3136991" y="1096756"/>
                  </a:lnTo>
                  <a:lnTo>
                    <a:pt x="3150820" y="1060586"/>
                  </a:lnTo>
                  <a:lnTo>
                    <a:pt x="3175127" y="1022350"/>
                  </a:lnTo>
                  <a:lnTo>
                    <a:pt x="3213862" y="995044"/>
                  </a:lnTo>
                  <a:lnTo>
                    <a:pt x="3238601" y="980828"/>
                  </a:lnTo>
                  <a:lnTo>
                    <a:pt x="3259851" y="965803"/>
                  </a:lnTo>
                  <a:lnTo>
                    <a:pt x="3277602" y="949967"/>
                  </a:lnTo>
                  <a:lnTo>
                    <a:pt x="3291840" y="933323"/>
                  </a:lnTo>
                  <a:lnTo>
                    <a:pt x="3291933" y="918420"/>
                  </a:lnTo>
                  <a:lnTo>
                    <a:pt x="3292014" y="906494"/>
                  </a:lnTo>
                  <a:lnTo>
                    <a:pt x="3292072" y="897568"/>
                  </a:lnTo>
                  <a:lnTo>
                    <a:pt x="3292094" y="891666"/>
                  </a:lnTo>
                  <a:lnTo>
                    <a:pt x="3291310" y="846566"/>
                  </a:lnTo>
                  <a:lnTo>
                    <a:pt x="3285075" y="778367"/>
                  </a:lnTo>
                  <a:lnTo>
                    <a:pt x="3270317" y="732381"/>
                  </a:lnTo>
                  <a:lnTo>
                    <a:pt x="3229991" y="705485"/>
                  </a:lnTo>
                  <a:lnTo>
                    <a:pt x="3215562" y="709197"/>
                  </a:lnTo>
                  <a:lnTo>
                    <a:pt x="3184398" y="748791"/>
                  </a:lnTo>
                  <a:lnTo>
                    <a:pt x="3171634" y="804592"/>
                  </a:lnTo>
                  <a:lnTo>
                    <a:pt x="3166681" y="843750"/>
                  </a:lnTo>
                  <a:lnTo>
                    <a:pt x="3162680" y="890397"/>
                  </a:lnTo>
                  <a:lnTo>
                    <a:pt x="3152013" y="886015"/>
                  </a:lnTo>
                  <a:lnTo>
                    <a:pt x="3141345" y="881633"/>
                  </a:lnTo>
                  <a:lnTo>
                    <a:pt x="3130677" y="877252"/>
                  </a:lnTo>
                  <a:lnTo>
                    <a:pt x="3120009" y="872870"/>
                  </a:lnTo>
                  <a:lnTo>
                    <a:pt x="3123362" y="824863"/>
                  </a:lnTo>
                  <a:lnTo>
                    <a:pt x="3127692" y="781605"/>
                  </a:lnTo>
                  <a:lnTo>
                    <a:pt x="3132974" y="743086"/>
                  </a:lnTo>
                  <a:lnTo>
                    <a:pt x="3146593" y="679596"/>
                  </a:lnTo>
                  <a:lnTo>
                    <a:pt x="3165885" y="630535"/>
                  </a:lnTo>
                  <a:lnTo>
                    <a:pt x="3190886" y="595379"/>
                  </a:lnTo>
                  <a:lnTo>
                    <a:pt x="3220120" y="576226"/>
                  </a:lnTo>
                  <a:lnTo>
                    <a:pt x="3236214" y="572769"/>
                  </a:lnTo>
                  <a:close/>
                </a:path>
                <a:path w="5959475" h="1823720">
                  <a:moveTo>
                    <a:pt x="3176778" y="233806"/>
                  </a:moveTo>
                  <a:lnTo>
                    <a:pt x="3191373" y="232495"/>
                  </a:lnTo>
                  <a:lnTo>
                    <a:pt x="3206003" y="231219"/>
                  </a:lnTo>
                  <a:lnTo>
                    <a:pt x="3220658" y="229967"/>
                  </a:lnTo>
                  <a:lnTo>
                    <a:pt x="3235325" y="228726"/>
                  </a:lnTo>
                  <a:lnTo>
                    <a:pt x="3241878" y="277800"/>
                  </a:lnTo>
                  <a:lnTo>
                    <a:pt x="3248431" y="326880"/>
                  </a:lnTo>
                  <a:lnTo>
                    <a:pt x="3254984" y="375972"/>
                  </a:lnTo>
                  <a:lnTo>
                    <a:pt x="3261537" y="425083"/>
                  </a:lnTo>
                  <a:lnTo>
                    <a:pt x="3268091" y="474217"/>
                  </a:lnTo>
                  <a:lnTo>
                    <a:pt x="3259254" y="474979"/>
                  </a:lnTo>
                  <a:lnTo>
                    <a:pt x="3250453" y="475741"/>
                  </a:lnTo>
                  <a:lnTo>
                    <a:pt x="3241676" y="476503"/>
                  </a:lnTo>
                  <a:lnTo>
                    <a:pt x="3232912" y="477265"/>
                  </a:lnTo>
                  <a:lnTo>
                    <a:pt x="3221648" y="428574"/>
                  </a:lnTo>
                  <a:lnTo>
                    <a:pt x="3210409" y="379882"/>
                  </a:lnTo>
                  <a:lnTo>
                    <a:pt x="3199188" y="331190"/>
                  </a:lnTo>
                  <a:lnTo>
                    <a:pt x="3187980" y="282498"/>
                  </a:lnTo>
                  <a:lnTo>
                    <a:pt x="3176778" y="233806"/>
                  </a:lnTo>
                  <a:close/>
                </a:path>
                <a:path w="5959475" h="1823720">
                  <a:moveTo>
                    <a:pt x="3954779" y="1001013"/>
                  </a:moveTo>
                  <a:lnTo>
                    <a:pt x="3925046" y="1036431"/>
                  </a:lnTo>
                  <a:lnTo>
                    <a:pt x="3883405" y="1067562"/>
                  </a:lnTo>
                  <a:lnTo>
                    <a:pt x="3870952" y="1075916"/>
                  </a:lnTo>
                  <a:lnTo>
                    <a:pt x="3860450" y="1084579"/>
                  </a:lnTo>
                  <a:lnTo>
                    <a:pt x="3835384" y="1125410"/>
                  </a:lnTo>
                  <a:lnTo>
                    <a:pt x="3825386" y="1173864"/>
                  </a:lnTo>
                  <a:lnTo>
                    <a:pt x="3822426" y="1212052"/>
                  </a:lnTo>
                  <a:lnTo>
                    <a:pt x="3822065" y="1232407"/>
                  </a:lnTo>
                  <a:lnTo>
                    <a:pt x="3822878" y="1262985"/>
                  </a:lnTo>
                  <a:lnTo>
                    <a:pt x="3829458" y="1315614"/>
                  </a:lnTo>
                  <a:lnTo>
                    <a:pt x="3842629" y="1355717"/>
                  </a:lnTo>
                  <a:lnTo>
                    <a:pt x="3874008" y="1376933"/>
                  </a:lnTo>
                  <a:lnTo>
                    <a:pt x="3886245" y="1373385"/>
                  </a:lnTo>
                  <a:lnTo>
                    <a:pt x="3918839" y="1332738"/>
                  </a:lnTo>
                  <a:lnTo>
                    <a:pt x="3935936" y="1283477"/>
                  </a:lnTo>
                  <a:lnTo>
                    <a:pt x="3947795" y="1219835"/>
                  </a:lnTo>
                  <a:lnTo>
                    <a:pt x="3953049" y="1152413"/>
                  </a:lnTo>
                  <a:lnTo>
                    <a:pt x="3954349" y="1109160"/>
                  </a:lnTo>
                  <a:lnTo>
                    <a:pt x="3954779" y="1059561"/>
                  </a:lnTo>
                  <a:lnTo>
                    <a:pt x="3954779" y="1044912"/>
                  </a:lnTo>
                  <a:lnTo>
                    <a:pt x="3954779" y="1030287"/>
                  </a:lnTo>
                  <a:lnTo>
                    <a:pt x="3954779" y="1015662"/>
                  </a:lnTo>
                  <a:lnTo>
                    <a:pt x="3954779" y="1001013"/>
                  </a:lnTo>
                  <a:close/>
                </a:path>
                <a:path w="5959475" h="1823720">
                  <a:moveTo>
                    <a:pt x="4169537" y="491998"/>
                  </a:moveTo>
                  <a:lnTo>
                    <a:pt x="4207652" y="508095"/>
                  </a:lnTo>
                  <a:lnTo>
                    <a:pt x="4238244" y="563626"/>
                  </a:lnTo>
                  <a:lnTo>
                    <a:pt x="4250386" y="605438"/>
                  </a:lnTo>
                  <a:lnTo>
                    <a:pt x="4260135" y="655621"/>
                  </a:lnTo>
                  <a:lnTo>
                    <a:pt x="4267479" y="714162"/>
                  </a:lnTo>
                  <a:lnTo>
                    <a:pt x="4272407" y="781050"/>
                  </a:lnTo>
                  <a:lnTo>
                    <a:pt x="4261814" y="787983"/>
                  </a:lnTo>
                  <a:lnTo>
                    <a:pt x="4251198" y="794892"/>
                  </a:lnTo>
                  <a:lnTo>
                    <a:pt x="4240581" y="801802"/>
                  </a:lnTo>
                  <a:lnTo>
                    <a:pt x="4229989" y="808736"/>
                  </a:lnTo>
                  <a:lnTo>
                    <a:pt x="4226347" y="764492"/>
                  </a:lnTo>
                  <a:lnTo>
                    <a:pt x="4221527" y="726249"/>
                  </a:lnTo>
                  <a:lnTo>
                    <a:pt x="4208399" y="667765"/>
                  </a:lnTo>
                  <a:lnTo>
                    <a:pt x="4191412" y="633269"/>
                  </a:lnTo>
                  <a:lnTo>
                    <a:pt x="4171188" y="623062"/>
                  </a:lnTo>
                  <a:lnTo>
                    <a:pt x="4155471" y="629826"/>
                  </a:lnTo>
                  <a:lnTo>
                    <a:pt x="4128611" y="675407"/>
                  </a:lnTo>
                  <a:lnTo>
                    <a:pt x="4117466" y="714248"/>
                  </a:lnTo>
                  <a:lnTo>
                    <a:pt x="4110060" y="753489"/>
                  </a:lnTo>
                  <a:lnTo>
                    <a:pt x="4104299" y="800650"/>
                  </a:lnTo>
                  <a:lnTo>
                    <a:pt x="4100184" y="855723"/>
                  </a:lnTo>
                  <a:lnTo>
                    <a:pt x="4097715" y="918703"/>
                  </a:lnTo>
                  <a:lnTo>
                    <a:pt x="4096892" y="989584"/>
                  </a:lnTo>
                  <a:lnTo>
                    <a:pt x="4097686" y="1061270"/>
                  </a:lnTo>
                  <a:lnTo>
                    <a:pt x="4100071" y="1124533"/>
                  </a:lnTo>
                  <a:lnTo>
                    <a:pt x="4104052" y="1179358"/>
                  </a:lnTo>
                  <a:lnTo>
                    <a:pt x="4109637" y="1225734"/>
                  </a:lnTo>
                  <a:lnTo>
                    <a:pt x="4116832" y="1263650"/>
                  </a:lnTo>
                  <a:lnTo>
                    <a:pt x="4127519" y="1300392"/>
                  </a:lnTo>
                  <a:lnTo>
                    <a:pt x="4153515" y="1341159"/>
                  </a:lnTo>
                  <a:lnTo>
                    <a:pt x="4168775" y="1345183"/>
                  </a:lnTo>
                  <a:lnTo>
                    <a:pt x="4181107" y="1340564"/>
                  </a:lnTo>
                  <a:lnTo>
                    <a:pt x="4211701" y="1283842"/>
                  </a:lnTo>
                  <a:lnTo>
                    <a:pt x="4225813" y="1209484"/>
                  </a:lnTo>
                  <a:lnTo>
                    <a:pt x="4230471" y="1160863"/>
                  </a:lnTo>
                  <a:lnTo>
                    <a:pt x="4233545" y="1104645"/>
                  </a:lnTo>
                  <a:lnTo>
                    <a:pt x="4244308" y="1108763"/>
                  </a:lnTo>
                  <a:lnTo>
                    <a:pt x="4255071" y="1112916"/>
                  </a:lnTo>
                  <a:lnTo>
                    <a:pt x="4265834" y="1117093"/>
                  </a:lnTo>
                  <a:lnTo>
                    <a:pt x="4276598" y="1121282"/>
                  </a:lnTo>
                  <a:lnTo>
                    <a:pt x="4272895" y="1183690"/>
                  </a:lnTo>
                  <a:lnTo>
                    <a:pt x="4267431" y="1240612"/>
                  </a:lnTo>
                  <a:lnTo>
                    <a:pt x="4260211" y="1292047"/>
                  </a:lnTo>
                  <a:lnTo>
                    <a:pt x="4251242" y="1337995"/>
                  </a:lnTo>
                  <a:lnTo>
                    <a:pt x="4240530" y="1378458"/>
                  </a:lnTo>
                  <a:lnTo>
                    <a:pt x="4225147" y="1419959"/>
                  </a:lnTo>
                  <a:lnTo>
                    <a:pt x="4189523" y="1469005"/>
                  </a:lnTo>
                  <a:lnTo>
                    <a:pt x="4169283" y="1476502"/>
                  </a:lnTo>
                  <a:lnTo>
                    <a:pt x="4144093" y="1470767"/>
                  </a:lnTo>
                  <a:lnTo>
                    <a:pt x="4101524" y="1411243"/>
                  </a:lnTo>
                  <a:lnTo>
                    <a:pt x="4084192" y="1357502"/>
                  </a:lnTo>
                  <a:lnTo>
                    <a:pt x="4075648" y="1319885"/>
                  </a:lnTo>
                  <a:lnTo>
                    <a:pt x="4068411" y="1277682"/>
                  </a:lnTo>
                  <a:lnTo>
                    <a:pt x="4062485" y="1230896"/>
                  </a:lnTo>
                  <a:lnTo>
                    <a:pt x="4057873" y="1179529"/>
                  </a:lnTo>
                  <a:lnTo>
                    <a:pt x="4054575" y="1123584"/>
                  </a:lnTo>
                  <a:lnTo>
                    <a:pt x="4052595" y="1063062"/>
                  </a:lnTo>
                  <a:lnTo>
                    <a:pt x="4051935" y="997965"/>
                  </a:lnTo>
                  <a:lnTo>
                    <a:pt x="4052496" y="938408"/>
                  </a:lnTo>
                  <a:lnTo>
                    <a:pt x="4054174" y="881806"/>
                  </a:lnTo>
                  <a:lnTo>
                    <a:pt x="4056955" y="828161"/>
                  </a:lnTo>
                  <a:lnTo>
                    <a:pt x="4060827" y="777473"/>
                  </a:lnTo>
                  <a:lnTo>
                    <a:pt x="4065778" y="729741"/>
                  </a:lnTo>
                  <a:lnTo>
                    <a:pt x="4073616" y="675425"/>
                  </a:lnTo>
                  <a:lnTo>
                    <a:pt x="4083240" y="628110"/>
                  </a:lnTo>
                  <a:lnTo>
                    <a:pt x="4094674" y="587795"/>
                  </a:lnTo>
                  <a:lnTo>
                    <a:pt x="4122370" y="528216"/>
                  </a:lnTo>
                  <a:lnTo>
                    <a:pt x="4153179" y="496974"/>
                  </a:lnTo>
                  <a:lnTo>
                    <a:pt x="4169537" y="491998"/>
                  </a:lnTo>
                  <a:close/>
                </a:path>
                <a:path w="5959475" h="1823720">
                  <a:moveTo>
                    <a:pt x="3899154" y="515365"/>
                  </a:moveTo>
                  <a:lnTo>
                    <a:pt x="3941802" y="527635"/>
                  </a:lnTo>
                  <a:lnTo>
                    <a:pt x="3970766" y="569563"/>
                  </a:lnTo>
                  <a:lnTo>
                    <a:pt x="3983228" y="607822"/>
                  </a:lnTo>
                  <a:lnTo>
                    <a:pt x="3991498" y="655843"/>
                  </a:lnTo>
                  <a:lnTo>
                    <a:pt x="3996816" y="715390"/>
                  </a:lnTo>
                  <a:lnTo>
                    <a:pt x="3998420" y="772429"/>
                  </a:lnTo>
                  <a:lnTo>
                    <a:pt x="3998835" y="813278"/>
                  </a:lnTo>
                  <a:lnTo>
                    <a:pt x="3998976" y="862329"/>
                  </a:lnTo>
                  <a:lnTo>
                    <a:pt x="3998976" y="915572"/>
                  </a:lnTo>
                  <a:lnTo>
                    <a:pt x="3998976" y="968803"/>
                  </a:lnTo>
                  <a:lnTo>
                    <a:pt x="3998976" y="1022010"/>
                  </a:lnTo>
                  <a:lnTo>
                    <a:pt x="3998976" y="1075181"/>
                  </a:lnTo>
                  <a:lnTo>
                    <a:pt x="3999050" y="1144853"/>
                  </a:lnTo>
                  <a:lnTo>
                    <a:pt x="3999277" y="1205408"/>
                  </a:lnTo>
                  <a:lnTo>
                    <a:pt x="3999658" y="1256855"/>
                  </a:lnTo>
                  <a:lnTo>
                    <a:pt x="4000198" y="1299200"/>
                  </a:lnTo>
                  <a:lnTo>
                    <a:pt x="4001770" y="1356614"/>
                  </a:lnTo>
                  <a:lnTo>
                    <a:pt x="4005961" y="1413970"/>
                  </a:lnTo>
                  <a:lnTo>
                    <a:pt x="4012819" y="1468754"/>
                  </a:lnTo>
                  <a:lnTo>
                    <a:pt x="4001390" y="1469709"/>
                  </a:lnTo>
                  <a:lnTo>
                    <a:pt x="3989974" y="1470675"/>
                  </a:lnTo>
                  <a:lnTo>
                    <a:pt x="3978582" y="1471666"/>
                  </a:lnTo>
                  <a:lnTo>
                    <a:pt x="3967226" y="1472691"/>
                  </a:lnTo>
                  <a:lnTo>
                    <a:pt x="3964106" y="1447045"/>
                  </a:lnTo>
                  <a:lnTo>
                    <a:pt x="3961606" y="1419256"/>
                  </a:lnTo>
                  <a:lnTo>
                    <a:pt x="3959725" y="1389324"/>
                  </a:lnTo>
                  <a:lnTo>
                    <a:pt x="3958463" y="1357248"/>
                  </a:lnTo>
                  <a:lnTo>
                    <a:pt x="3946409" y="1393229"/>
                  </a:lnTo>
                  <a:lnTo>
                    <a:pt x="3923065" y="1448474"/>
                  </a:lnTo>
                  <a:lnTo>
                    <a:pt x="3900275" y="1482290"/>
                  </a:lnTo>
                  <a:lnTo>
                    <a:pt x="3863466" y="1502917"/>
                  </a:lnTo>
                  <a:lnTo>
                    <a:pt x="3843462" y="1499891"/>
                  </a:lnTo>
                  <a:lnTo>
                    <a:pt x="3810835" y="1464788"/>
                  </a:lnTo>
                  <a:lnTo>
                    <a:pt x="3788187" y="1393043"/>
                  </a:lnTo>
                  <a:lnTo>
                    <a:pt x="3781043" y="1347851"/>
                  </a:lnTo>
                  <a:lnTo>
                    <a:pt x="3776757" y="1297134"/>
                  </a:lnTo>
                  <a:lnTo>
                    <a:pt x="3775329" y="1240916"/>
                  </a:lnTo>
                  <a:lnTo>
                    <a:pt x="3775874" y="1207033"/>
                  </a:lnTo>
                  <a:lnTo>
                    <a:pt x="3780204" y="1143458"/>
                  </a:lnTo>
                  <a:lnTo>
                    <a:pt x="3788658" y="1086215"/>
                  </a:lnTo>
                  <a:lnTo>
                    <a:pt x="3799949" y="1039352"/>
                  </a:lnTo>
                  <a:lnTo>
                    <a:pt x="3813760" y="1003182"/>
                  </a:lnTo>
                  <a:lnTo>
                    <a:pt x="3838066" y="964945"/>
                  </a:lnTo>
                  <a:lnTo>
                    <a:pt x="3876929" y="937640"/>
                  </a:lnTo>
                  <a:lnTo>
                    <a:pt x="3901594" y="923424"/>
                  </a:lnTo>
                  <a:lnTo>
                    <a:pt x="3922807" y="908399"/>
                  </a:lnTo>
                  <a:lnTo>
                    <a:pt x="3940544" y="892563"/>
                  </a:lnTo>
                  <a:lnTo>
                    <a:pt x="3954779" y="875918"/>
                  </a:lnTo>
                  <a:lnTo>
                    <a:pt x="3954873" y="861016"/>
                  </a:lnTo>
                  <a:lnTo>
                    <a:pt x="3954954" y="849090"/>
                  </a:lnTo>
                  <a:lnTo>
                    <a:pt x="3955012" y="840164"/>
                  </a:lnTo>
                  <a:lnTo>
                    <a:pt x="3955034" y="834263"/>
                  </a:lnTo>
                  <a:lnTo>
                    <a:pt x="3954270" y="789162"/>
                  </a:lnTo>
                  <a:lnTo>
                    <a:pt x="3948122" y="720963"/>
                  </a:lnTo>
                  <a:lnTo>
                    <a:pt x="3933311" y="674977"/>
                  </a:lnTo>
                  <a:lnTo>
                    <a:pt x="3892930" y="648080"/>
                  </a:lnTo>
                  <a:lnTo>
                    <a:pt x="3878502" y="651795"/>
                  </a:lnTo>
                  <a:lnTo>
                    <a:pt x="3847338" y="691514"/>
                  </a:lnTo>
                  <a:lnTo>
                    <a:pt x="3834574" y="747204"/>
                  </a:lnTo>
                  <a:lnTo>
                    <a:pt x="3829621" y="786348"/>
                  </a:lnTo>
                  <a:lnTo>
                    <a:pt x="3825621" y="832992"/>
                  </a:lnTo>
                  <a:lnTo>
                    <a:pt x="3814953" y="828611"/>
                  </a:lnTo>
                  <a:lnTo>
                    <a:pt x="3804284" y="824230"/>
                  </a:lnTo>
                  <a:lnTo>
                    <a:pt x="3793616" y="819848"/>
                  </a:lnTo>
                  <a:lnTo>
                    <a:pt x="3782949" y="815466"/>
                  </a:lnTo>
                  <a:lnTo>
                    <a:pt x="3786302" y="767459"/>
                  </a:lnTo>
                  <a:lnTo>
                    <a:pt x="3790632" y="724201"/>
                  </a:lnTo>
                  <a:lnTo>
                    <a:pt x="3795914" y="685682"/>
                  </a:lnTo>
                  <a:lnTo>
                    <a:pt x="3809533" y="622246"/>
                  </a:lnTo>
                  <a:lnTo>
                    <a:pt x="3828825" y="573149"/>
                  </a:lnTo>
                  <a:lnTo>
                    <a:pt x="3853826" y="538029"/>
                  </a:lnTo>
                  <a:lnTo>
                    <a:pt x="3883060" y="518840"/>
                  </a:lnTo>
                  <a:lnTo>
                    <a:pt x="3899154" y="515365"/>
                  </a:lnTo>
                  <a:close/>
                </a:path>
                <a:path w="5959475" h="1823720">
                  <a:moveTo>
                    <a:pt x="3645789" y="537337"/>
                  </a:moveTo>
                  <a:lnTo>
                    <a:pt x="3683904" y="553434"/>
                  </a:lnTo>
                  <a:lnTo>
                    <a:pt x="3714496" y="608964"/>
                  </a:lnTo>
                  <a:lnTo>
                    <a:pt x="3726638" y="650777"/>
                  </a:lnTo>
                  <a:lnTo>
                    <a:pt x="3736387" y="700960"/>
                  </a:lnTo>
                  <a:lnTo>
                    <a:pt x="3743731" y="759501"/>
                  </a:lnTo>
                  <a:lnTo>
                    <a:pt x="3748659" y="826388"/>
                  </a:lnTo>
                  <a:lnTo>
                    <a:pt x="3738066" y="833322"/>
                  </a:lnTo>
                  <a:lnTo>
                    <a:pt x="3727450" y="840231"/>
                  </a:lnTo>
                  <a:lnTo>
                    <a:pt x="3716833" y="847141"/>
                  </a:lnTo>
                  <a:lnTo>
                    <a:pt x="3706241" y="854075"/>
                  </a:lnTo>
                  <a:lnTo>
                    <a:pt x="3702599" y="809831"/>
                  </a:lnTo>
                  <a:lnTo>
                    <a:pt x="3697779" y="771588"/>
                  </a:lnTo>
                  <a:lnTo>
                    <a:pt x="3684651" y="713104"/>
                  </a:lnTo>
                  <a:lnTo>
                    <a:pt x="3667712" y="678608"/>
                  </a:lnTo>
                  <a:lnTo>
                    <a:pt x="3647440" y="668401"/>
                  </a:lnTo>
                  <a:lnTo>
                    <a:pt x="3631725" y="675165"/>
                  </a:lnTo>
                  <a:lnTo>
                    <a:pt x="3604916" y="720746"/>
                  </a:lnTo>
                  <a:lnTo>
                    <a:pt x="3593846" y="759587"/>
                  </a:lnTo>
                  <a:lnTo>
                    <a:pt x="3586377" y="798828"/>
                  </a:lnTo>
                  <a:lnTo>
                    <a:pt x="3580579" y="845989"/>
                  </a:lnTo>
                  <a:lnTo>
                    <a:pt x="3576444" y="901062"/>
                  </a:lnTo>
                  <a:lnTo>
                    <a:pt x="3573968" y="964042"/>
                  </a:lnTo>
                  <a:lnTo>
                    <a:pt x="3573145" y="1034923"/>
                  </a:lnTo>
                  <a:lnTo>
                    <a:pt x="3573938" y="1106609"/>
                  </a:lnTo>
                  <a:lnTo>
                    <a:pt x="3576323" y="1169872"/>
                  </a:lnTo>
                  <a:lnTo>
                    <a:pt x="3580304" y="1224697"/>
                  </a:lnTo>
                  <a:lnTo>
                    <a:pt x="3585889" y="1271073"/>
                  </a:lnTo>
                  <a:lnTo>
                    <a:pt x="3593084" y="1308989"/>
                  </a:lnTo>
                  <a:lnTo>
                    <a:pt x="3603771" y="1345731"/>
                  </a:lnTo>
                  <a:lnTo>
                    <a:pt x="3629767" y="1386498"/>
                  </a:lnTo>
                  <a:lnTo>
                    <a:pt x="3645027" y="1390522"/>
                  </a:lnTo>
                  <a:lnTo>
                    <a:pt x="3657359" y="1385903"/>
                  </a:lnTo>
                  <a:lnTo>
                    <a:pt x="3687953" y="1329182"/>
                  </a:lnTo>
                  <a:lnTo>
                    <a:pt x="3702065" y="1254823"/>
                  </a:lnTo>
                  <a:lnTo>
                    <a:pt x="3706723" y="1206202"/>
                  </a:lnTo>
                  <a:lnTo>
                    <a:pt x="3709797" y="1149985"/>
                  </a:lnTo>
                  <a:lnTo>
                    <a:pt x="3720560" y="1154102"/>
                  </a:lnTo>
                  <a:lnTo>
                    <a:pt x="3731323" y="1158255"/>
                  </a:lnTo>
                  <a:lnTo>
                    <a:pt x="3742086" y="1162432"/>
                  </a:lnTo>
                  <a:lnTo>
                    <a:pt x="3752850" y="1166622"/>
                  </a:lnTo>
                  <a:lnTo>
                    <a:pt x="3749147" y="1229029"/>
                  </a:lnTo>
                  <a:lnTo>
                    <a:pt x="3743683" y="1285951"/>
                  </a:lnTo>
                  <a:lnTo>
                    <a:pt x="3736463" y="1337386"/>
                  </a:lnTo>
                  <a:lnTo>
                    <a:pt x="3727494" y="1383334"/>
                  </a:lnTo>
                  <a:lnTo>
                    <a:pt x="3716782" y="1423796"/>
                  </a:lnTo>
                  <a:lnTo>
                    <a:pt x="3701452" y="1465280"/>
                  </a:lnTo>
                  <a:lnTo>
                    <a:pt x="3665793" y="1514290"/>
                  </a:lnTo>
                  <a:lnTo>
                    <a:pt x="3645535" y="1521840"/>
                  </a:lnTo>
                  <a:lnTo>
                    <a:pt x="3620363" y="1516104"/>
                  </a:lnTo>
                  <a:lnTo>
                    <a:pt x="3577830" y="1456529"/>
                  </a:lnTo>
                  <a:lnTo>
                    <a:pt x="3560445" y="1402714"/>
                  </a:lnTo>
                  <a:lnTo>
                    <a:pt x="3551900" y="1365144"/>
                  </a:lnTo>
                  <a:lnTo>
                    <a:pt x="3544663" y="1322975"/>
                  </a:lnTo>
                  <a:lnTo>
                    <a:pt x="3538737" y="1276211"/>
                  </a:lnTo>
                  <a:lnTo>
                    <a:pt x="3534125" y="1224858"/>
                  </a:lnTo>
                  <a:lnTo>
                    <a:pt x="3530827" y="1168920"/>
                  </a:lnTo>
                  <a:lnTo>
                    <a:pt x="3528847" y="1108400"/>
                  </a:lnTo>
                  <a:lnTo>
                    <a:pt x="3528187" y="1043304"/>
                  </a:lnTo>
                  <a:lnTo>
                    <a:pt x="3528748" y="983747"/>
                  </a:lnTo>
                  <a:lnTo>
                    <a:pt x="3530426" y="927145"/>
                  </a:lnTo>
                  <a:lnTo>
                    <a:pt x="3533207" y="873500"/>
                  </a:lnTo>
                  <a:lnTo>
                    <a:pt x="3537079" y="822812"/>
                  </a:lnTo>
                  <a:lnTo>
                    <a:pt x="3542029" y="775080"/>
                  </a:lnTo>
                  <a:lnTo>
                    <a:pt x="3549886" y="720764"/>
                  </a:lnTo>
                  <a:lnTo>
                    <a:pt x="3559540" y="673449"/>
                  </a:lnTo>
                  <a:lnTo>
                    <a:pt x="3570980" y="633134"/>
                  </a:lnTo>
                  <a:lnTo>
                    <a:pt x="3598622" y="573555"/>
                  </a:lnTo>
                  <a:lnTo>
                    <a:pt x="3629431" y="542313"/>
                  </a:lnTo>
                  <a:lnTo>
                    <a:pt x="3645789" y="537337"/>
                  </a:lnTo>
                  <a:close/>
                </a:path>
                <a:path w="5959475" h="1823720">
                  <a:moveTo>
                    <a:pt x="3902075" y="170941"/>
                  </a:moveTo>
                  <a:lnTo>
                    <a:pt x="3916437" y="169703"/>
                  </a:lnTo>
                  <a:lnTo>
                    <a:pt x="3930777" y="168465"/>
                  </a:lnTo>
                  <a:lnTo>
                    <a:pt x="3945116" y="167227"/>
                  </a:lnTo>
                  <a:lnTo>
                    <a:pt x="3959479" y="165988"/>
                  </a:lnTo>
                  <a:lnTo>
                    <a:pt x="3948749" y="216585"/>
                  </a:lnTo>
                  <a:lnTo>
                    <a:pt x="3938043" y="267182"/>
                  </a:lnTo>
                  <a:lnTo>
                    <a:pt x="3927356" y="317779"/>
                  </a:lnTo>
                  <a:lnTo>
                    <a:pt x="3916681" y="368376"/>
                  </a:lnTo>
                  <a:lnTo>
                    <a:pt x="3906012" y="418973"/>
                  </a:lnTo>
                  <a:lnTo>
                    <a:pt x="3896963" y="419754"/>
                  </a:lnTo>
                  <a:lnTo>
                    <a:pt x="3887914" y="420560"/>
                  </a:lnTo>
                  <a:lnTo>
                    <a:pt x="3878865" y="421366"/>
                  </a:lnTo>
                  <a:lnTo>
                    <a:pt x="3869816" y="422148"/>
                  </a:lnTo>
                  <a:lnTo>
                    <a:pt x="3876292" y="371918"/>
                  </a:lnTo>
                  <a:lnTo>
                    <a:pt x="3882762" y="321671"/>
                  </a:lnTo>
                  <a:lnTo>
                    <a:pt x="3889220" y="271418"/>
                  </a:lnTo>
                  <a:lnTo>
                    <a:pt x="3895659" y="221171"/>
                  </a:lnTo>
                  <a:lnTo>
                    <a:pt x="3902075" y="170941"/>
                  </a:lnTo>
                  <a:close/>
                </a:path>
                <a:path w="5959475" h="1823720">
                  <a:moveTo>
                    <a:pt x="4806442" y="568960"/>
                  </a:moveTo>
                  <a:lnTo>
                    <a:pt x="4776454" y="593994"/>
                  </a:lnTo>
                  <a:lnTo>
                    <a:pt x="4752086" y="663320"/>
                  </a:lnTo>
                  <a:lnTo>
                    <a:pt x="4744267" y="703477"/>
                  </a:lnTo>
                  <a:lnTo>
                    <a:pt x="4738187" y="750790"/>
                  </a:lnTo>
                  <a:lnTo>
                    <a:pt x="4733843" y="805254"/>
                  </a:lnTo>
                  <a:lnTo>
                    <a:pt x="4731237" y="866862"/>
                  </a:lnTo>
                  <a:lnTo>
                    <a:pt x="4730369" y="935609"/>
                  </a:lnTo>
                  <a:lnTo>
                    <a:pt x="4731237" y="1004281"/>
                  </a:lnTo>
                  <a:lnTo>
                    <a:pt x="4733843" y="1065522"/>
                  </a:lnTo>
                  <a:lnTo>
                    <a:pt x="4738187" y="1119339"/>
                  </a:lnTo>
                  <a:lnTo>
                    <a:pt x="4744267" y="1165737"/>
                  </a:lnTo>
                  <a:lnTo>
                    <a:pt x="4752086" y="1204722"/>
                  </a:lnTo>
                  <a:lnTo>
                    <a:pt x="4763561" y="1243131"/>
                  </a:lnTo>
                  <a:lnTo>
                    <a:pt x="4790751" y="1285803"/>
                  </a:lnTo>
                  <a:lnTo>
                    <a:pt x="4806442" y="1290065"/>
                  </a:lnTo>
                  <a:lnTo>
                    <a:pt x="4822039" y="1283043"/>
                  </a:lnTo>
                  <a:lnTo>
                    <a:pt x="4849090" y="1235469"/>
                  </a:lnTo>
                  <a:lnTo>
                    <a:pt x="4860544" y="1194942"/>
                  </a:lnTo>
                  <a:lnTo>
                    <a:pt x="4872519" y="1123018"/>
                  </a:lnTo>
                  <a:lnTo>
                    <a:pt x="4876720" y="1079309"/>
                  </a:lnTo>
                  <a:lnTo>
                    <a:pt x="4879725" y="1030435"/>
                  </a:lnTo>
                  <a:lnTo>
                    <a:pt x="4881531" y="976397"/>
                  </a:lnTo>
                  <a:lnTo>
                    <a:pt x="4882134" y="917193"/>
                  </a:lnTo>
                  <a:lnTo>
                    <a:pt x="4881265" y="850778"/>
                  </a:lnTo>
                  <a:lnTo>
                    <a:pt x="4878659" y="791281"/>
                  </a:lnTo>
                  <a:lnTo>
                    <a:pt x="4874315" y="738703"/>
                  </a:lnTo>
                  <a:lnTo>
                    <a:pt x="4868235" y="693044"/>
                  </a:lnTo>
                  <a:lnTo>
                    <a:pt x="4860417" y="654303"/>
                  </a:lnTo>
                  <a:lnTo>
                    <a:pt x="4848893" y="615965"/>
                  </a:lnTo>
                  <a:lnTo>
                    <a:pt x="4821894" y="573293"/>
                  </a:lnTo>
                  <a:lnTo>
                    <a:pt x="4806442" y="568960"/>
                  </a:lnTo>
                  <a:close/>
                </a:path>
                <a:path w="5959475" h="1823720">
                  <a:moveTo>
                    <a:pt x="5098288" y="411606"/>
                  </a:moveTo>
                  <a:lnTo>
                    <a:pt x="5141087" y="438403"/>
                  </a:lnTo>
                  <a:lnTo>
                    <a:pt x="5164947" y="493035"/>
                  </a:lnTo>
                  <a:lnTo>
                    <a:pt x="5174904" y="541831"/>
                  </a:lnTo>
                  <a:lnTo>
                    <a:pt x="5181675" y="600176"/>
                  </a:lnTo>
                  <a:lnTo>
                    <a:pt x="5185086" y="659233"/>
                  </a:lnTo>
                  <a:lnTo>
                    <a:pt x="5186281" y="736766"/>
                  </a:lnTo>
                  <a:lnTo>
                    <a:pt x="5186426" y="788035"/>
                  </a:lnTo>
                  <a:lnTo>
                    <a:pt x="5186426" y="840682"/>
                  </a:lnTo>
                  <a:lnTo>
                    <a:pt x="5186426" y="893329"/>
                  </a:lnTo>
                  <a:lnTo>
                    <a:pt x="5186426" y="1367154"/>
                  </a:lnTo>
                  <a:lnTo>
                    <a:pt x="5175492" y="1368107"/>
                  </a:lnTo>
                  <a:lnTo>
                    <a:pt x="5164582" y="1369060"/>
                  </a:lnTo>
                  <a:lnTo>
                    <a:pt x="5153671" y="1370012"/>
                  </a:lnTo>
                  <a:lnTo>
                    <a:pt x="5142738" y="1370964"/>
                  </a:lnTo>
                  <a:lnTo>
                    <a:pt x="5142738" y="1318871"/>
                  </a:lnTo>
                  <a:lnTo>
                    <a:pt x="5142738" y="1266778"/>
                  </a:lnTo>
                  <a:lnTo>
                    <a:pt x="5142738" y="797940"/>
                  </a:lnTo>
                  <a:lnTo>
                    <a:pt x="5142408" y="752270"/>
                  </a:lnTo>
                  <a:lnTo>
                    <a:pt x="5141436" y="712803"/>
                  </a:lnTo>
                  <a:lnTo>
                    <a:pt x="5137658" y="652526"/>
                  </a:lnTo>
                  <a:lnTo>
                    <a:pt x="5130530" y="609695"/>
                  </a:lnTo>
                  <a:lnTo>
                    <a:pt x="5112734" y="564905"/>
                  </a:lnTo>
                  <a:lnTo>
                    <a:pt x="5089017" y="550672"/>
                  </a:lnTo>
                  <a:lnTo>
                    <a:pt x="5075566" y="555910"/>
                  </a:lnTo>
                  <a:lnTo>
                    <a:pt x="5051476" y="590391"/>
                  </a:lnTo>
                  <a:lnTo>
                    <a:pt x="5033552" y="650812"/>
                  </a:lnTo>
                  <a:lnTo>
                    <a:pt x="5027860" y="691153"/>
                  </a:lnTo>
                  <a:lnTo>
                    <a:pt x="5023803" y="740644"/>
                  </a:lnTo>
                  <a:lnTo>
                    <a:pt x="5021372" y="799273"/>
                  </a:lnTo>
                  <a:lnTo>
                    <a:pt x="5020564" y="867028"/>
                  </a:lnTo>
                  <a:lnTo>
                    <a:pt x="5020564" y="918498"/>
                  </a:lnTo>
                  <a:lnTo>
                    <a:pt x="5020564" y="969960"/>
                  </a:lnTo>
                  <a:lnTo>
                    <a:pt x="5020564" y="1381506"/>
                  </a:lnTo>
                  <a:lnTo>
                    <a:pt x="5009683" y="1382458"/>
                  </a:lnTo>
                  <a:lnTo>
                    <a:pt x="4998767" y="1383410"/>
                  </a:lnTo>
                  <a:lnTo>
                    <a:pt x="4987827" y="1384363"/>
                  </a:lnTo>
                  <a:lnTo>
                    <a:pt x="4976876" y="1385315"/>
                  </a:lnTo>
                  <a:lnTo>
                    <a:pt x="4976876" y="1335726"/>
                  </a:lnTo>
                  <a:lnTo>
                    <a:pt x="4976876" y="1286139"/>
                  </a:lnTo>
                  <a:lnTo>
                    <a:pt x="4976876" y="443356"/>
                  </a:lnTo>
                  <a:lnTo>
                    <a:pt x="4986706" y="442499"/>
                  </a:lnTo>
                  <a:lnTo>
                    <a:pt x="4996561" y="441642"/>
                  </a:lnTo>
                  <a:lnTo>
                    <a:pt x="5006415" y="440785"/>
                  </a:lnTo>
                  <a:lnTo>
                    <a:pt x="5016246" y="439927"/>
                  </a:lnTo>
                  <a:lnTo>
                    <a:pt x="5016246" y="473436"/>
                  </a:lnTo>
                  <a:lnTo>
                    <a:pt x="5016246" y="506920"/>
                  </a:lnTo>
                  <a:lnTo>
                    <a:pt x="5016246" y="540404"/>
                  </a:lnTo>
                  <a:lnTo>
                    <a:pt x="5016246" y="573913"/>
                  </a:lnTo>
                  <a:lnTo>
                    <a:pt x="5032011" y="504618"/>
                  </a:lnTo>
                  <a:lnTo>
                    <a:pt x="5050932" y="454469"/>
                  </a:lnTo>
                  <a:lnTo>
                    <a:pt x="5073020" y="423465"/>
                  </a:lnTo>
                  <a:lnTo>
                    <a:pt x="5098288" y="411606"/>
                  </a:lnTo>
                  <a:close/>
                </a:path>
                <a:path w="5959475" h="1823720">
                  <a:moveTo>
                    <a:pt x="4806442" y="436879"/>
                  </a:moveTo>
                  <a:lnTo>
                    <a:pt x="4854733" y="464518"/>
                  </a:lnTo>
                  <a:lnTo>
                    <a:pt x="4875236" y="502513"/>
                  </a:lnTo>
                  <a:lnTo>
                    <a:pt x="4893310" y="556640"/>
                  </a:lnTo>
                  <a:lnTo>
                    <a:pt x="4902259" y="594180"/>
                  </a:lnTo>
                  <a:lnTo>
                    <a:pt x="4909837" y="635820"/>
                  </a:lnTo>
                  <a:lnTo>
                    <a:pt x="4916043" y="681557"/>
                  </a:lnTo>
                  <a:lnTo>
                    <a:pt x="4920873" y="731387"/>
                  </a:lnTo>
                  <a:lnTo>
                    <a:pt x="4924326" y="785303"/>
                  </a:lnTo>
                  <a:lnTo>
                    <a:pt x="4926400" y="843304"/>
                  </a:lnTo>
                  <a:lnTo>
                    <a:pt x="4927092" y="905382"/>
                  </a:lnTo>
                  <a:lnTo>
                    <a:pt x="4926678" y="963845"/>
                  </a:lnTo>
                  <a:lnTo>
                    <a:pt x="4925436" y="1018074"/>
                  </a:lnTo>
                  <a:lnTo>
                    <a:pt x="4923361" y="1068069"/>
                  </a:lnTo>
                  <a:lnTo>
                    <a:pt x="4920450" y="1113832"/>
                  </a:lnTo>
                  <a:lnTo>
                    <a:pt x="4916699" y="1155361"/>
                  </a:lnTo>
                  <a:lnTo>
                    <a:pt x="4903819" y="1242589"/>
                  </a:lnTo>
                  <a:lnTo>
                    <a:pt x="4893818" y="1286843"/>
                  </a:lnTo>
                  <a:lnTo>
                    <a:pt x="4882102" y="1325405"/>
                  </a:lnTo>
                  <a:lnTo>
                    <a:pt x="4854072" y="1384770"/>
                  </a:lnTo>
                  <a:lnTo>
                    <a:pt x="4822969" y="1416254"/>
                  </a:lnTo>
                  <a:lnTo>
                    <a:pt x="4806442" y="1421257"/>
                  </a:lnTo>
                  <a:lnTo>
                    <a:pt x="4780678" y="1415589"/>
                  </a:lnTo>
                  <a:lnTo>
                    <a:pt x="4736915" y="1355963"/>
                  </a:lnTo>
                  <a:lnTo>
                    <a:pt x="4718939" y="1302003"/>
                  </a:lnTo>
                  <a:lnTo>
                    <a:pt x="4710050" y="1264277"/>
                  </a:lnTo>
                  <a:lnTo>
                    <a:pt x="4702542" y="1221859"/>
                  </a:lnTo>
                  <a:lnTo>
                    <a:pt x="4696408" y="1174754"/>
                  </a:lnTo>
                  <a:lnTo>
                    <a:pt x="4691646" y="1122965"/>
                  </a:lnTo>
                  <a:lnTo>
                    <a:pt x="4688249" y="1066498"/>
                  </a:lnTo>
                  <a:lnTo>
                    <a:pt x="4686215" y="1005357"/>
                  </a:lnTo>
                  <a:lnTo>
                    <a:pt x="4685538" y="939545"/>
                  </a:lnTo>
                  <a:lnTo>
                    <a:pt x="4686157" y="876217"/>
                  </a:lnTo>
                  <a:lnTo>
                    <a:pt x="4688016" y="817010"/>
                  </a:lnTo>
                  <a:lnTo>
                    <a:pt x="4691116" y="761930"/>
                  </a:lnTo>
                  <a:lnTo>
                    <a:pt x="4695459" y="710977"/>
                  </a:lnTo>
                  <a:lnTo>
                    <a:pt x="4701047" y="664156"/>
                  </a:lnTo>
                  <a:lnTo>
                    <a:pt x="4707880" y="621470"/>
                  </a:lnTo>
                  <a:lnTo>
                    <a:pt x="4715960" y="582921"/>
                  </a:lnTo>
                  <a:lnTo>
                    <a:pt x="4742862" y="501227"/>
                  </a:lnTo>
                  <a:lnTo>
                    <a:pt x="4762246" y="466836"/>
                  </a:lnTo>
                  <a:lnTo>
                    <a:pt x="4806442" y="436879"/>
                  </a:lnTo>
                  <a:close/>
                </a:path>
                <a:path w="5959475" h="1823720">
                  <a:moveTo>
                    <a:pt x="4557268" y="458342"/>
                  </a:moveTo>
                  <a:lnTo>
                    <a:pt x="4595479" y="474456"/>
                  </a:lnTo>
                  <a:lnTo>
                    <a:pt x="4625975" y="530098"/>
                  </a:lnTo>
                  <a:lnTo>
                    <a:pt x="4638172" y="571910"/>
                  </a:lnTo>
                  <a:lnTo>
                    <a:pt x="4647930" y="622093"/>
                  </a:lnTo>
                  <a:lnTo>
                    <a:pt x="4655282" y="680634"/>
                  </a:lnTo>
                  <a:lnTo>
                    <a:pt x="4660265" y="747522"/>
                  </a:lnTo>
                  <a:lnTo>
                    <a:pt x="4649616" y="754399"/>
                  </a:lnTo>
                  <a:lnTo>
                    <a:pt x="4638992" y="761301"/>
                  </a:lnTo>
                  <a:lnTo>
                    <a:pt x="4628368" y="768203"/>
                  </a:lnTo>
                  <a:lnTo>
                    <a:pt x="4617720" y="775080"/>
                  </a:lnTo>
                  <a:lnTo>
                    <a:pt x="4614098" y="730910"/>
                  </a:lnTo>
                  <a:lnTo>
                    <a:pt x="4609322" y="692705"/>
                  </a:lnTo>
                  <a:lnTo>
                    <a:pt x="4596257" y="634238"/>
                  </a:lnTo>
                  <a:lnTo>
                    <a:pt x="4579223" y="599741"/>
                  </a:lnTo>
                  <a:lnTo>
                    <a:pt x="4559046" y="589534"/>
                  </a:lnTo>
                  <a:lnTo>
                    <a:pt x="4543276" y="596296"/>
                  </a:lnTo>
                  <a:lnTo>
                    <a:pt x="4516451" y="641826"/>
                  </a:lnTo>
                  <a:lnTo>
                    <a:pt x="4505325" y="680592"/>
                  </a:lnTo>
                  <a:lnTo>
                    <a:pt x="4497918" y="719884"/>
                  </a:lnTo>
                  <a:lnTo>
                    <a:pt x="4492157" y="767058"/>
                  </a:lnTo>
                  <a:lnTo>
                    <a:pt x="4488042" y="822132"/>
                  </a:lnTo>
                  <a:lnTo>
                    <a:pt x="4485573" y="885125"/>
                  </a:lnTo>
                  <a:lnTo>
                    <a:pt x="4484751" y="956055"/>
                  </a:lnTo>
                  <a:lnTo>
                    <a:pt x="4485544" y="1027742"/>
                  </a:lnTo>
                  <a:lnTo>
                    <a:pt x="4487929" y="1091005"/>
                  </a:lnTo>
                  <a:lnTo>
                    <a:pt x="4491910" y="1145830"/>
                  </a:lnTo>
                  <a:lnTo>
                    <a:pt x="4497495" y="1192206"/>
                  </a:lnTo>
                  <a:lnTo>
                    <a:pt x="4504690" y="1230122"/>
                  </a:lnTo>
                  <a:lnTo>
                    <a:pt x="4515359" y="1266864"/>
                  </a:lnTo>
                  <a:lnTo>
                    <a:pt x="4541319" y="1307631"/>
                  </a:lnTo>
                  <a:lnTo>
                    <a:pt x="4556633" y="1311656"/>
                  </a:lnTo>
                  <a:lnTo>
                    <a:pt x="4568948" y="1306964"/>
                  </a:lnTo>
                  <a:lnTo>
                    <a:pt x="4599559" y="1250314"/>
                  </a:lnTo>
                  <a:lnTo>
                    <a:pt x="4613624" y="1175892"/>
                  </a:lnTo>
                  <a:lnTo>
                    <a:pt x="4618311" y="1127263"/>
                  </a:lnTo>
                  <a:lnTo>
                    <a:pt x="4621403" y="1070990"/>
                  </a:lnTo>
                  <a:lnTo>
                    <a:pt x="4632164" y="1075181"/>
                  </a:lnTo>
                  <a:lnTo>
                    <a:pt x="4642913" y="1079372"/>
                  </a:lnTo>
                  <a:lnTo>
                    <a:pt x="4653639" y="1083563"/>
                  </a:lnTo>
                  <a:lnTo>
                    <a:pt x="4664329" y="1087754"/>
                  </a:lnTo>
                  <a:lnTo>
                    <a:pt x="4660639" y="1150162"/>
                  </a:lnTo>
                  <a:lnTo>
                    <a:pt x="4655207" y="1207084"/>
                  </a:lnTo>
                  <a:lnTo>
                    <a:pt x="4648025" y="1258519"/>
                  </a:lnTo>
                  <a:lnTo>
                    <a:pt x="4639087" y="1304467"/>
                  </a:lnTo>
                  <a:lnTo>
                    <a:pt x="4628388" y="1344929"/>
                  </a:lnTo>
                  <a:lnTo>
                    <a:pt x="4613003" y="1386411"/>
                  </a:lnTo>
                  <a:lnTo>
                    <a:pt x="4577328" y="1435369"/>
                  </a:lnTo>
                  <a:lnTo>
                    <a:pt x="4557014" y="1442846"/>
                  </a:lnTo>
                  <a:lnTo>
                    <a:pt x="4531895" y="1437130"/>
                  </a:lnTo>
                  <a:lnTo>
                    <a:pt x="4489326" y="1377642"/>
                  </a:lnTo>
                  <a:lnTo>
                    <a:pt x="4471924" y="1323847"/>
                  </a:lnTo>
                  <a:lnTo>
                    <a:pt x="4463426" y="1286237"/>
                  </a:lnTo>
                  <a:lnTo>
                    <a:pt x="4456223" y="1244049"/>
                  </a:lnTo>
                  <a:lnTo>
                    <a:pt x="4450320" y="1197281"/>
                  </a:lnTo>
                  <a:lnTo>
                    <a:pt x="4445721" y="1145928"/>
                  </a:lnTo>
                  <a:lnTo>
                    <a:pt x="4442430" y="1089984"/>
                  </a:lnTo>
                  <a:lnTo>
                    <a:pt x="4440453" y="1029447"/>
                  </a:lnTo>
                  <a:lnTo>
                    <a:pt x="4439793" y="964311"/>
                  </a:lnTo>
                  <a:lnTo>
                    <a:pt x="4440342" y="904815"/>
                  </a:lnTo>
                  <a:lnTo>
                    <a:pt x="4441995" y="848251"/>
                  </a:lnTo>
                  <a:lnTo>
                    <a:pt x="4444758" y="794625"/>
                  </a:lnTo>
                  <a:lnTo>
                    <a:pt x="4448636" y="743944"/>
                  </a:lnTo>
                  <a:lnTo>
                    <a:pt x="4453636" y="696213"/>
                  </a:lnTo>
                  <a:lnTo>
                    <a:pt x="4461474" y="641897"/>
                  </a:lnTo>
                  <a:lnTo>
                    <a:pt x="4471098" y="594582"/>
                  </a:lnTo>
                  <a:lnTo>
                    <a:pt x="4482532" y="554267"/>
                  </a:lnTo>
                  <a:lnTo>
                    <a:pt x="4510226" y="494686"/>
                  </a:lnTo>
                  <a:lnTo>
                    <a:pt x="4540984" y="463393"/>
                  </a:lnTo>
                  <a:lnTo>
                    <a:pt x="4557268" y="458342"/>
                  </a:lnTo>
                  <a:close/>
                </a:path>
                <a:path w="5959475" h="1823720">
                  <a:moveTo>
                    <a:pt x="5915279" y="362203"/>
                  </a:moveTo>
                  <a:lnTo>
                    <a:pt x="5926159" y="361251"/>
                  </a:lnTo>
                  <a:lnTo>
                    <a:pt x="5937075" y="360299"/>
                  </a:lnTo>
                  <a:lnTo>
                    <a:pt x="5948015" y="359346"/>
                  </a:lnTo>
                  <a:lnTo>
                    <a:pt x="5958967" y="358393"/>
                  </a:lnTo>
                  <a:lnTo>
                    <a:pt x="5958967" y="407964"/>
                  </a:lnTo>
                  <a:lnTo>
                    <a:pt x="5958967" y="457534"/>
                  </a:lnTo>
                  <a:lnTo>
                    <a:pt x="5958967" y="1300226"/>
                  </a:lnTo>
                  <a:lnTo>
                    <a:pt x="5948015" y="1301178"/>
                  </a:lnTo>
                  <a:lnTo>
                    <a:pt x="5937075" y="1302130"/>
                  </a:lnTo>
                  <a:lnTo>
                    <a:pt x="5926159" y="1303083"/>
                  </a:lnTo>
                  <a:lnTo>
                    <a:pt x="5915279" y="1304035"/>
                  </a:lnTo>
                  <a:lnTo>
                    <a:pt x="5915279" y="1254465"/>
                  </a:lnTo>
                  <a:lnTo>
                    <a:pt x="5915279" y="411774"/>
                  </a:lnTo>
                  <a:lnTo>
                    <a:pt x="5915279" y="362203"/>
                  </a:lnTo>
                  <a:close/>
                </a:path>
                <a:path w="5959475" h="1823720">
                  <a:moveTo>
                    <a:pt x="5638927" y="386079"/>
                  </a:moveTo>
                  <a:lnTo>
                    <a:pt x="5649807" y="385127"/>
                  </a:lnTo>
                  <a:lnTo>
                    <a:pt x="5660723" y="384175"/>
                  </a:lnTo>
                  <a:lnTo>
                    <a:pt x="5671663" y="383222"/>
                  </a:lnTo>
                  <a:lnTo>
                    <a:pt x="5682615" y="382269"/>
                  </a:lnTo>
                  <a:lnTo>
                    <a:pt x="5682615" y="434505"/>
                  </a:lnTo>
                  <a:lnTo>
                    <a:pt x="5682615" y="486740"/>
                  </a:lnTo>
                  <a:lnTo>
                    <a:pt x="5682615" y="904620"/>
                  </a:lnTo>
                  <a:lnTo>
                    <a:pt x="5682781" y="962080"/>
                  </a:lnTo>
                  <a:lnTo>
                    <a:pt x="5683281" y="1009300"/>
                  </a:lnTo>
                  <a:lnTo>
                    <a:pt x="5685282" y="1073023"/>
                  </a:lnTo>
                  <a:lnTo>
                    <a:pt x="5691647" y="1128617"/>
                  </a:lnTo>
                  <a:lnTo>
                    <a:pt x="5702681" y="1170304"/>
                  </a:lnTo>
                  <a:lnTo>
                    <a:pt x="5726291" y="1202023"/>
                  </a:lnTo>
                  <a:lnTo>
                    <a:pt x="5735701" y="1203452"/>
                  </a:lnTo>
                  <a:lnTo>
                    <a:pt x="5745440" y="1200308"/>
                  </a:lnTo>
                  <a:lnTo>
                    <a:pt x="5772658" y="1163447"/>
                  </a:lnTo>
                  <a:lnTo>
                    <a:pt x="5787374" y="1118695"/>
                  </a:lnTo>
                  <a:lnTo>
                    <a:pt x="5797042" y="1061085"/>
                  </a:lnTo>
                  <a:lnTo>
                    <a:pt x="5802471" y="982900"/>
                  </a:lnTo>
                  <a:lnTo>
                    <a:pt x="5803828" y="933194"/>
                  </a:lnTo>
                  <a:lnTo>
                    <a:pt x="5804281" y="876426"/>
                  </a:lnTo>
                  <a:lnTo>
                    <a:pt x="5804281" y="825948"/>
                  </a:lnTo>
                  <a:lnTo>
                    <a:pt x="5804281" y="775475"/>
                  </a:lnTo>
                  <a:lnTo>
                    <a:pt x="5804281" y="371728"/>
                  </a:lnTo>
                  <a:lnTo>
                    <a:pt x="5815161" y="370776"/>
                  </a:lnTo>
                  <a:lnTo>
                    <a:pt x="5826077" y="369824"/>
                  </a:lnTo>
                  <a:lnTo>
                    <a:pt x="5837017" y="368871"/>
                  </a:lnTo>
                  <a:lnTo>
                    <a:pt x="5847969" y="367918"/>
                  </a:lnTo>
                  <a:lnTo>
                    <a:pt x="5847969" y="417508"/>
                  </a:lnTo>
                  <a:lnTo>
                    <a:pt x="5847969" y="467095"/>
                  </a:lnTo>
                  <a:lnTo>
                    <a:pt x="5847969" y="1309877"/>
                  </a:lnTo>
                  <a:lnTo>
                    <a:pt x="5838160" y="1310735"/>
                  </a:lnTo>
                  <a:lnTo>
                    <a:pt x="5828363" y="1311592"/>
                  </a:lnTo>
                  <a:lnTo>
                    <a:pt x="5818590" y="1312449"/>
                  </a:lnTo>
                  <a:lnTo>
                    <a:pt x="5808853" y="1313307"/>
                  </a:lnTo>
                  <a:lnTo>
                    <a:pt x="5808853" y="1278711"/>
                  </a:lnTo>
                  <a:lnTo>
                    <a:pt x="5808853" y="1244091"/>
                  </a:lnTo>
                  <a:lnTo>
                    <a:pt x="5808853" y="1209472"/>
                  </a:lnTo>
                  <a:lnTo>
                    <a:pt x="5808853" y="1174877"/>
                  </a:lnTo>
                  <a:lnTo>
                    <a:pt x="5792448" y="1246169"/>
                  </a:lnTo>
                  <a:lnTo>
                    <a:pt x="5773340" y="1297733"/>
                  </a:lnTo>
                  <a:lnTo>
                    <a:pt x="5751542" y="1329557"/>
                  </a:lnTo>
                  <a:lnTo>
                    <a:pt x="5727065" y="1341627"/>
                  </a:lnTo>
                  <a:lnTo>
                    <a:pt x="5715825" y="1340580"/>
                  </a:lnTo>
                  <a:lnTo>
                    <a:pt x="5684393" y="1313433"/>
                  </a:lnTo>
                  <a:lnTo>
                    <a:pt x="5667152" y="1278858"/>
                  </a:lnTo>
                  <a:lnTo>
                    <a:pt x="5655056" y="1235710"/>
                  </a:lnTo>
                  <a:lnTo>
                    <a:pt x="5646848" y="1182624"/>
                  </a:lnTo>
                  <a:lnTo>
                    <a:pt x="5641594" y="1118489"/>
                  </a:lnTo>
                  <a:lnTo>
                    <a:pt x="5639593" y="1057878"/>
                  </a:lnTo>
                  <a:lnTo>
                    <a:pt x="5639093" y="1017226"/>
                  </a:lnTo>
                  <a:lnTo>
                    <a:pt x="5638927" y="969644"/>
                  </a:lnTo>
                  <a:lnTo>
                    <a:pt x="5638927" y="916585"/>
                  </a:lnTo>
                  <a:lnTo>
                    <a:pt x="5638927" y="863530"/>
                  </a:lnTo>
                  <a:lnTo>
                    <a:pt x="5638927" y="439139"/>
                  </a:lnTo>
                  <a:lnTo>
                    <a:pt x="5638927" y="386079"/>
                  </a:lnTo>
                  <a:close/>
                </a:path>
                <a:path w="5959475" h="1823720">
                  <a:moveTo>
                    <a:pt x="5364734" y="409828"/>
                  </a:moveTo>
                  <a:lnTo>
                    <a:pt x="5376279" y="408801"/>
                  </a:lnTo>
                  <a:lnTo>
                    <a:pt x="5387848" y="407796"/>
                  </a:lnTo>
                  <a:lnTo>
                    <a:pt x="5399416" y="406792"/>
                  </a:lnTo>
                  <a:lnTo>
                    <a:pt x="5410962" y="405764"/>
                  </a:lnTo>
                  <a:lnTo>
                    <a:pt x="5415984" y="456611"/>
                  </a:lnTo>
                  <a:lnTo>
                    <a:pt x="5421006" y="507457"/>
                  </a:lnTo>
                  <a:lnTo>
                    <a:pt x="5461184" y="914226"/>
                  </a:lnTo>
                  <a:lnTo>
                    <a:pt x="5466207" y="965073"/>
                  </a:lnTo>
                  <a:lnTo>
                    <a:pt x="5470661" y="1010842"/>
                  </a:lnTo>
                  <a:lnTo>
                    <a:pt x="5474890" y="1057481"/>
                  </a:lnTo>
                  <a:lnTo>
                    <a:pt x="5478905" y="1105001"/>
                  </a:lnTo>
                  <a:lnTo>
                    <a:pt x="5482717" y="1153414"/>
                  </a:lnTo>
                  <a:lnTo>
                    <a:pt x="5485955" y="1114053"/>
                  </a:lnTo>
                  <a:lnTo>
                    <a:pt x="5489765" y="1070848"/>
                  </a:lnTo>
                  <a:lnTo>
                    <a:pt x="5494147" y="1023808"/>
                  </a:lnTo>
                  <a:lnTo>
                    <a:pt x="5499100" y="972947"/>
                  </a:lnTo>
                  <a:lnTo>
                    <a:pt x="5504295" y="920233"/>
                  </a:lnTo>
                  <a:lnTo>
                    <a:pt x="5509491" y="867524"/>
                  </a:lnTo>
                  <a:lnTo>
                    <a:pt x="5514688" y="814820"/>
                  </a:lnTo>
                  <a:lnTo>
                    <a:pt x="5519887" y="762118"/>
                  </a:lnTo>
                  <a:lnTo>
                    <a:pt x="5525089" y="709419"/>
                  </a:lnTo>
                  <a:lnTo>
                    <a:pt x="5530293" y="656719"/>
                  </a:lnTo>
                  <a:lnTo>
                    <a:pt x="5535500" y="604020"/>
                  </a:lnTo>
                  <a:lnTo>
                    <a:pt x="5540712" y="551318"/>
                  </a:lnTo>
                  <a:lnTo>
                    <a:pt x="5545928" y="498614"/>
                  </a:lnTo>
                  <a:lnTo>
                    <a:pt x="5551149" y="445905"/>
                  </a:lnTo>
                  <a:lnTo>
                    <a:pt x="5556377" y="393191"/>
                  </a:lnTo>
                  <a:lnTo>
                    <a:pt x="5567596" y="392239"/>
                  </a:lnTo>
                  <a:lnTo>
                    <a:pt x="5578792" y="391287"/>
                  </a:lnTo>
                  <a:lnTo>
                    <a:pt x="5589988" y="390334"/>
                  </a:lnTo>
                  <a:lnTo>
                    <a:pt x="5601208" y="389381"/>
                  </a:lnTo>
                  <a:lnTo>
                    <a:pt x="5596074" y="439393"/>
                  </a:lnTo>
                  <a:lnTo>
                    <a:pt x="5590941" y="489404"/>
                  </a:lnTo>
                  <a:lnTo>
                    <a:pt x="5585807" y="539416"/>
                  </a:lnTo>
                  <a:lnTo>
                    <a:pt x="5580674" y="589428"/>
                  </a:lnTo>
                  <a:lnTo>
                    <a:pt x="5575540" y="639440"/>
                  </a:lnTo>
                  <a:lnTo>
                    <a:pt x="5570407" y="689453"/>
                  </a:lnTo>
                  <a:lnTo>
                    <a:pt x="5565273" y="739467"/>
                  </a:lnTo>
                  <a:lnTo>
                    <a:pt x="5560140" y="789481"/>
                  </a:lnTo>
                  <a:lnTo>
                    <a:pt x="5555006" y="839496"/>
                  </a:lnTo>
                  <a:lnTo>
                    <a:pt x="5549873" y="889513"/>
                  </a:lnTo>
                  <a:lnTo>
                    <a:pt x="5544739" y="939530"/>
                  </a:lnTo>
                  <a:lnTo>
                    <a:pt x="5539606" y="989549"/>
                  </a:lnTo>
                  <a:lnTo>
                    <a:pt x="5534472" y="1039569"/>
                  </a:lnTo>
                  <a:lnTo>
                    <a:pt x="5529339" y="1089590"/>
                  </a:lnTo>
                  <a:lnTo>
                    <a:pt x="5524205" y="1139613"/>
                  </a:lnTo>
                  <a:lnTo>
                    <a:pt x="5519072" y="1189638"/>
                  </a:lnTo>
                  <a:lnTo>
                    <a:pt x="5513938" y="1239664"/>
                  </a:lnTo>
                  <a:lnTo>
                    <a:pt x="5508805" y="1289692"/>
                  </a:lnTo>
                  <a:lnTo>
                    <a:pt x="5503672" y="1339722"/>
                  </a:lnTo>
                  <a:lnTo>
                    <a:pt x="5493480" y="1340580"/>
                  </a:lnTo>
                  <a:lnTo>
                    <a:pt x="5483288" y="1341437"/>
                  </a:lnTo>
                  <a:lnTo>
                    <a:pt x="5473096" y="1342294"/>
                  </a:lnTo>
                  <a:lnTo>
                    <a:pt x="5462905" y="1343152"/>
                  </a:lnTo>
                  <a:lnTo>
                    <a:pt x="5457445" y="1291313"/>
                  </a:lnTo>
                  <a:lnTo>
                    <a:pt x="5451987" y="1239473"/>
                  </a:lnTo>
                  <a:lnTo>
                    <a:pt x="5446531" y="1187630"/>
                  </a:lnTo>
                  <a:lnTo>
                    <a:pt x="5441077" y="1135785"/>
                  </a:lnTo>
                  <a:lnTo>
                    <a:pt x="5435623" y="1083939"/>
                  </a:lnTo>
                  <a:lnTo>
                    <a:pt x="5430171" y="1032091"/>
                  </a:lnTo>
                  <a:lnTo>
                    <a:pt x="5424720" y="980241"/>
                  </a:lnTo>
                  <a:lnTo>
                    <a:pt x="5419269" y="928390"/>
                  </a:lnTo>
                  <a:lnTo>
                    <a:pt x="5413819" y="876538"/>
                  </a:lnTo>
                  <a:lnTo>
                    <a:pt x="5408369" y="824684"/>
                  </a:lnTo>
                  <a:lnTo>
                    <a:pt x="5402918" y="772829"/>
                  </a:lnTo>
                  <a:lnTo>
                    <a:pt x="5397467" y="720974"/>
                  </a:lnTo>
                  <a:lnTo>
                    <a:pt x="5392015" y="669117"/>
                  </a:lnTo>
                  <a:lnTo>
                    <a:pt x="5386561" y="617260"/>
                  </a:lnTo>
                  <a:lnTo>
                    <a:pt x="5381107" y="565403"/>
                  </a:lnTo>
                  <a:lnTo>
                    <a:pt x="5375651" y="513545"/>
                  </a:lnTo>
                  <a:lnTo>
                    <a:pt x="5370193" y="461687"/>
                  </a:lnTo>
                  <a:lnTo>
                    <a:pt x="5364734" y="409828"/>
                  </a:lnTo>
                  <a:close/>
                </a:path>
                <a:path w="5959475" h="1823720">
                  <a:moveTo>
                    <a:pt x="5915279" y="3810"/>
                  </a:moveTo>
                  <a:lnTo>
                    <a:pt x="5926159" y="2857"/>
                  </a:lnTo>
                  <a:lnTo>
                    <a:pt x="5937075" y="1905"/>
                  </a:lnTo>
                  <a:lnTo>
                    <a:pt x="5948015" y="952"/>
                  </a:lnTo>
                  <a:lnTo>
                    <a:pt x="5958967" y="0"/>
                  </a:lnTo>
                  <a:lnTo>
                    <a:pt x="5958967" y="45910"/>
                  </a:lnTo>
                  <a:lnTo>
                    <a:pt x="5958967" y="91821"/>
                  </a:lnTo>
                  <a:lnTo>
                    <a:pt x="5958967" y="137731"/>
                  </a:lnTo>
                  <a:lnTo>
                    <a:pt x="5958967" y="183641"/>
                  </a:lnTo>
                  <a:lnTo>
                    <a:pt x="5948015" y="184594"/>
                  </a:lnTo>
                  <a:lnTo>
                    <a:pt x="5937075" y="185546"/>
                  </a:lnTo>
                  <a:lnTo>
                    <a:pt x="5926159" y="186499"/>
                  </a:lnTo>
                  <a:lnTo>
                    <a:pt x="5915279" y="187451"/>
                  </a:lnTo>
                  <a:lnTo>
                    <a:pt x="5915279" y="141541"/>
                  </a:lnTo>
                  <a:lnTo>
                    <a:pt x="5915279" y="95630"/>
                  </a:lnTo>
                  <a:lnTo>
                    <a:pt x="5915279" y="49720"/>
                  </a:lnTo>
                  <a:lnTo>
                    <a:pt x="5915279" y="3810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80173" y="3067177"/>
              <a:ext cx="143509" cy="18135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306944" y="2179827"/>
              <a:ext cx="1151255" cy="1426845"/>
            </a:xfrm>
            <a:custGeom>
              <a:avLst/>
              <a:gdLst/>
              <a:ahLst/>
              <a:cxnLst/>
              <a:rect l="l" t="t" r="r" b="b"/>
              <a:pathLst>
                <a:path w="1151254" h="1426845">
                  <a:moveTo>
                    <a:pt x="628141" y="541020"/>
                  </a:moveTo>
                  <a:lnTo>
                    <a:pt x="598201" y="566054"/>
                  </a:lnTo>
                  <a:lnTo>
                    <a:pt x="573785" y="635381"/>
                  </a:lnTo>
                  <a:lnTo>
                    <a:pt x="566029" y="675537"/>
                  </a:lnTo>
                  <a:lnTo>
                    <a:pt x="559986" y="722850"/>
                  </a:lnTo>
                  <a:lnTo>
                    <a:pt x="555662" y="777314"/>
                  </a:lnTo>
                  <a:lnTo>
                    <a:pt x="553063" y="838922"/>
                  </a:lnTo>
                  <a:lnTo>
                    <a:pt x="552196" y="907669"/>
                  </a:lnTo>
                  <a:lnTo>
                    <a:pt x="553063" y="976341"/>
                  </a:lnTo>
                  <a:lnTo>
                    <a:pt x="555662" y="1037582"/>
                  </a:lnTo>
                  <a:lnTo>
                    <a:pt x="559986" y="1091399"/>
                  </a:lnTo>
                  <a:lnTo>
                    <a:pt x="566029" y="1137797"/>
                  </a:lnTo>
                  <a:lnTo>
                    <a:pt x="573785" y="1176782"/>
                  </a:lnTo>
                  <a:lnTo>
                    <a:pt x="585315" y="1215191"/>
                  </a:lnTo>
                  <a:lnTo>
                    <a:pt x="612469" y="1257863"/>
                  </a:lnTo>
                  <a:lnTo>
                    <a:pt x="628141" y="1262126"/>
                  </a:lnTo>
                  <a:lnTo>
                    <a:pt x="643741" y="1255103"/>
                  </a:lnTo>
                  <a:lnTo>
                    <a:pt x="670843" y="1207529"/>
                  </a:lnTo>
                  <a:lnTo>
                    <a:pt x="682371" y="1167002"/>
                  </a:lnTo>
                  <a:lnTo>
                    <a:pt x="694346" y="1095078"/>
                  </a:lnTo>
                  <a:lnTo>
                    <a:pt x="698547" y="1051369"/>
                  </a:lnTo>
                  <a:lnTo>
                    <a:pt x="701552" y="1002495"/>
                  </a:lnTo>
                  <a:lnTo>
                    <a:pt x="703358" y="948457"/>
                  </a:lnTo>
                  <a:lnTo>
                    <a:pt x="703960" y="889254"/>
                  </a:lnTo>
                  <a:lnTo>
                    <a:pt x="703092" y="822838"/>
                  </a:lnTo>
                  <a:lnTo>
                    <a:pt x="700486" y="763341"/>
                  </a:lnTo>
                  <a:lnTo>
                    <a:pt x="696142" y="710763"/>
                  </a:lnTo>
                  <a:lnTo>
                    <a:pt x="690062" y="665104"/>
                  </a:lnTo>
                  <a:lnTo>
                    <a:pt x="682244" y="626363"/>
                  </a:lnTo>
                  <a:lnTo>
                    <a:pt x="670718" y="588025"/>
                  </a:lnTo>
                  <a:lnTo>
                    <a:pt x="643667" y="545353"/>
                  </a:lnTo>
                  <a:lnTo>
                    <a:pt x="628141" y="541020"/>
                  </a:lnTo>
                  <a:close/>
                </a:path>
                <a:path w="1151254" h="1426845">
                  <a:moveTo>
                    <a:pt x="905001" y="516255"/>
                  </a:moveTo>
                  <a:lnTo>
                    <a:pt x="865264" y="561064"/>
                  </a:lnTo>
                  <a:lnTo>
                    <a:pt x="845313" y="634880"/>
                  </a:lnTo>
                  <a:lnTo>
                    <a:pt x="838469" y="681577"/>
                  </a:lnTo>
                  <a:lnTo>
                    <a:pt x="833935" y="734321"/>
                  </a:lnTo>
                  <a:lnTo>
                    <a:pt x="831723" y="793114"/>
                  </a:lnTo>
                  <a:lnTo>
                    <a:pt x="867725" y="789971"/>
                  </a:lnTo>
                  <a:lnTo>
                    <a:pt x="903716" y="786828"/>
                  </a:lnTo>
                  <a:lnTo>
                    <a:pt x="939682" y="783685"/>
                  </a:lnTo>
                  <a:lnTo>
                    <a:pt x="975613" y="780542"/>
                  </a:lnTo>
                  <a:lnTo>
                    <a:pt x="973516" y="725058"/>
                  </a:lnTo>
                  <a:lnTo>
                    <a:pt x="970073" y="677100"/>
                  </a:lnTo>
                  <a:lnTo>
                    <a:pt x="965273" y="636666"/>
                  </a:lnTo>
                  <a:lnTo>
                    <a:pt x="947935" y="564350"/>
                  </a:lnTo>
                  <a:lnTo>
                    <a:pt x="920884" y="520586"/>
                  </a:lnTo>
                  <a:lnTo>
                    <a:pt x="905001" y="516255"/>
                  </a:lnTo>
                  <a:close/>
                </a:path>
                <a:path w="1151254" h="1426845">
                  <a:moveTo>
                    <a:pt x="904494" y="384937"/>
                  </a:moveTo>
                  <a:lnTo>
                    <a:pt x="951547" y="413051"/>
                  </a:lnTo>
                  <a:lnTo>
                    <a:pt x="971502" y="451498"/>
                  </a:lnTo>
                  <a:lnTo>
                    <a:pt x="989076" y="506222"/>
                  </a:lnTo>
                  <a:lnTo>
                    <a:pt x="997769" y="544384"/>
                  </a:lnTo>
                  <a:lnTo>
                    <a:pt x="1005124" y="586919"/>
                  </a:lnTo>
                  <a:lnTo>
                    <a:pt x="1011142" y="633828"/>
                  </a:lnTo>
                  <a:lnTo>
                    <a:pt x="1015823" y="685113"/>
                  </a:lnTo>
                  <a:lnTo>
                    <a:pt x="1019167" y="740777"/>
                  </a:lnTo>
                  <a:lnTo>
                    <a:pt x="1021173" y="800822"/>
                  </a:lnTo>
                  <a:lnTo>
                    <a:pt x="1021841" y="865251"/>
                  </a:lnTo>
                  <a:lnTo>
                    <a:pt x="1021820" y="873275"/>
                  </a:lnTo>
                  <a:lnTo>
                    <a:pt x="1021762" y="883062"/>
                  </a:lnTo>
                  <a:lnTo>
                    <a:pt x="1021681" y="894611"/>
                  </a:lnTo>
                  <a:lnTo>
                    <a:pt x="1021587" y="907923"/>
                  </a:lnTo>
                  <a:lnTo>
                    <a:pt x="973488" y="912040"/>
                  </a:lnTo>
                  <a:lnTo>
                    <a:pt x="925401" y="916193"/>
                  </a:lnTo>
                  <a:lnTo>
                    <a:pt x="877337" y="920370"/>
                  </a:lnTo>
                  <a:lnTo>
                    <a:pt x="829309" y="924560"/>
                  </a:lnTo>
                  <a:lnTo>
                    <a:pt x="831013" y="983552"/>
                  </a:lnTo>
                  <a:lnTo>
                    <a:pt x="834284" y="1036618"/>
                  </a:lnTo>
                  <a:lnTo>
                    <a:pt x="839103" y="1083747"/>
                  </a:lnTo>
                  <a:lnTo>
                    <a:pt x="845452" y="1124927"/>
                  </a:lnTo>
                  <a:lnTo>
                    <a:pt x="864762" y="1195222"/>
                  </a:lnTo>
                  <a:lnTo>
                    <a:pt x="891710" y="1234136"/>
                  </a:lnTo>
                  <a:lnTo>
                    <a:pt x="907160" y="1237996"/>
                  </a:lnTo>
                  <a:lnTo>
                    <a:pt x="918731" y="1234094"/>
                  </a:lnTo>
                  <a:lnTo>
                    <a:pt x="948181" y="1188339"/>
                  </a:lnTo>
                  <a:lnTo>
                    <a:pt x="963469" y="1127109"/>
                  </a:lnTo>
                  <a:lnTo>
                    <a:pt x="969773" y="1086308"/>
                  </a:lnTo>
                  <a:lnTo>
                    <a:pt x="975232" y="1038733"/>
                  </a:lnTo>
                  <a:lnTo>
                    <a:pt x="986492" y="1042848"/>
                  </a:lnTo>
                  <a:lnTo>
                    <a:pt x="997775" y="1046988"/>
                  </a:lnTo>
                  <a:lnTo>
                    <a:pt x="1009058" y="1051127"/>
                  </a:lnTo>
                  <a:lnTo>
                    <a:pt x="1020318" y="1055243"/>
                  </a:lnTo>
                  <a:lnTo>
                    <a:pt x="1015320" y="1110929"/>
                  </a:lnTo>
                  <a:lnTo>
                    <a:pt x="1008865" y="1161557"/>
                  </a:lnTo>
                  <a:lnTo>
                    <a:pt x="1000960" y="1207124"/>
                  </a:lnTo>
                  <a:lnTo>
                    <a:pt x="991609" y="1247632"/>
                  </a:lnTo>
                  <a:lnTo>
                    <a:pt x="965342" y="1319323"/>
                  </a:lnTo>
                  <a:lnTo>
                    <a:pt x="928385" y="1362376"/>
                  </a:lnTo>
                  <a:lnTo>
                    <a:pt x="906906" y="1369187"/>
                  </a:lnTo>
                  <a:lnTo>
                    <a:pt x="880092" y="1363587"/>
                  </a:lnTo>
                  <a:lnTo>
                    <a:pt x="835273" y="1303857"/>
                  </a:lnTo>
                  <a:lnTo>
                    <a:pt x="817245" y="1249680"/>
                  </a:lnTo>
                  <a:lnTo>
                    <a:pt x="808450" y="1211991"/>
                  </a:lnTo>
                  <a:lnTo>
                    <a:pt x="801009" y="1170009"/>
                  </a:lnTo>
                  <a:lnTo>
                    <a:pt x="794921" y="1123730"/>
                  </a:lnTo>
                  <a:lnTo>
                    <a:pt x="790186" y="1073152"/>
                  </a:lnTo>
                  <a:lnTo>
                    <a:pt x="786803" y="1018273"/>
                  </a:lnTo>
                  <a:lnTo>
                    <a:pt x="784774" y="959091"/>
                  </a:lnTo>
                  <a:lnTo>
                    <a:pt x="784098" y="895604"/>
                  </a:lnTo>
                  <a:lnTo>
                    <a:pt x="784782" y="829792"/>
                  </a:lnTo>
                  <a:lnTo>
                    <a:pt x="786834" y="768210"/>
                  </a:lnTo>
                  <a:lnTo>
                    <a:pt x="790256" y="710857"/>
                  </a:lnTo>
                  <a:lnTo>
                    <a:pt x="795045" y="657735"/>
                  </a:lnTo>
                  <a:lnTo>
                    <a:pt x="801204" y="608843"/>
                  </a:lnTo>
                  <a:lnTo>
                    <a:pt x="808730" y="564180"/>
                  </a:lnTo>
                  <a:lnTo>
                    <a:pt x="817626" y="523748"/>
                  </a:lnTo>
                  <a:lnTo>
                    <a:pt x="835628" y="464786"/>
                  </a:lnTo>
                  <a:lnTo>
                    <a:pt x="856106" y="422005"/>
                  </a:lnTo>
                  <a:lnTo>
                    <a:pt x="879062" y="395392"/>
                  </a:lnTo>
                  <a:lnTo>
                    <a:pt x="904494" y="384937"/>
                  </a:lnTo>
                  <a:close/>
                </a:path>
                <a:path w="1151254" h="1426845">
                  <a:moveTo>
                    <a:pt x="628141" y="408939"/>
                  </a:moveTo>
                  <a:lnTo>
                    <a:pt x="676497" y="436578"/>
                  </a:lnTo>
                  <a:lnTo>
                    <a:pt x="697043" y="474573"/>
                  </a:lnTo>
                  <a:lnTo>
                    <a:pt x="715136" y="528701"/>
                  </a:lnTo>
                  <a:lnTo>
                    <a:pt x="724079" y="566240"/>
                  </a:lnTo>
                  <a:lnTo>
                    <a:pt x="731639" y="607880"/>
                  </a:lnTo>
                  <a:lnTo>
                    <a:pt x="737820" y="653617"/>
                  </a:lnTo>
                  <a:lnTo>
                    <a:pt x="742623" y="703447"/>
                  </a:lnTo>
                  <a:lnTo>
                    <a:pt x="746052" y="757363"/>
                  </a:lnTo>
                  <a:lnTo>
                    <a:pt x="748107" y="815364"/>
                  </a:lnTo>
                  <a:lnTo>
                    <a:pt x="748791" y="877443"/>
                  </a:lnTo>
                  <a:lnTo>
                    <a:pt x="748379" y="935905"/>
                  </a:lnTo>
                  <a:lnTo>
                    <a:pt x="747140" y="990134"/>
                  </a:lnTo>
                  <a:lnTo>
                    <a:pt x="745077" y="1040129"/>
                  </a:lnTo>
                  <a:lnTo>
                    <a:pt x="742187" y="1085892"/>
                  </a:lnTo>
                  <a:lnTo>
                    <a:pt x="738473" y="1127421"/>
                  </a:lnTo>
                  <a:lnTo>
                    <a:pt x="725628" y="1214649"/>
                  </a:lnTo>
                  <a:lnTo>
                    <a:pt x="715597" y="1258903"/>
                  </a:lnTo>
                  <a:lnTo>
                    <a:pt x="703875" y="1297465"/>
                  </a:lnTo>
                  <a:lnTo>
                    <a:pt x="675897" y="1356830"/>
                  </a:lnTo>
                  <a:lnTo>
                    <a:pt x="644743" y="1388314"/>
                  </a:lnTo>
                  <a:lnTo>
                    <a:pt x="628141" y="1393317"/>
                  </a:lnTo>
                  <a:lnTo>
                    <a:pt x="602378" y="1387649"/>
                  </a:lnTo>
                  <a:lnTo>
                    <a:pt x="558615" y="1328023"/>
                  </a:lnTo>
                  <a:lnTo>
                    <a:pt x="540638" y="1274064"/>
                  </a:lnTo>
                  <a:lnTo>
                    <a:pt x="531790" y="1236337"/>
                  </a:lnTo>
                  <a:lnTo>
                    <a:pt x="524297" y="1193919"/>
                  </a:lnTo>
                  <a:lnTo>
                    <a:pt x="518162" y="1146814"/>
                  </a:lnTo>
                  <a:lnTo>
                    <a:pt x="513386" y="1095025"/>
                  </a:lnTo>
                  <a:lnTo>
                    <a:pt x="509972" y="1038558"/>
                  </a:lnTo>
                  <a:lnTo>
                    <a:pt x="507921" y="977417"/>
                  </a:lnTo>
                  <a:lnTo>
                    <a:pt x="507237" y="911606"/>
                  </a:lnTo>
                  <a:lnTo>
                    <a:pt x="507862" y="848277"/>
                  </a:lnTo>
                  <a:lnTo>
                    <a:pt x="509736" y="789070"/>
                  </a:lnTo>
                  <a:lnTo>
                    <a:pt x="512857" y="733990"/>
                  </a:lnTo>
                  <a:lnTo>
                    <a:pt x="517223" y="683037"/>
                  </a:lnTo>
                  <a:lnTo>
                    <a:pt x="522833" y="636216"/>
                  </a:lnTo>
                  <a:lnTo>
                    <a:pt x="529687" y="593530"/>
                  </a:lnTo>
                  <a:lnTo>
                    <a:pt x="537781" y="554981"/>
                  </a:lnTo>
                  <a:lnTo>
                    <a:pt x="564616" y="473287"/>
                  </a:lnTo>
                  <a:lnTo>
                    <a:pt x="583961" y="438896"/>
                  </a:lnTo>
                  <a:lnTo>
                    <a:pt x="628141" y="408939"/>
                  </a:lnTo>
                  <a:close/>
                </a:path>
                <a:path w="1151254" h="1426845">
                  <a:moveTo>
                    <a:pt x="248411" y="104775"/>
                  </a:moveTo>
                  <a:lnTo>
                    <a:pt x="259345" y="103822"/>
                  </a:lnTo>
                  <a:lnTo>
                    <a:pt x="270255" y="102870"/>
                  </a:lnTo>
                  <a:lnTo>
                    <a:pt x="281166" y="101917"/>
                  </a:lnTo>
                  <a:lnTo>
                    <a:pt x="292100" y="100964"/>
                  </a:lnTo>
                  <a:lnTo>
                    <a:pt x="292100" y="152785"/>
                  </a:lnTo>
                  <a:lnTo>
                    <a:pt x="292100" y="204613"/>
                  </a:lnTo>
                  <a:lnTo>
                    <a:pt x="292100" y="567436"/>
                  </a:lnTo>
                  <a:lnTo>
                    <a:pt x="308415" y="509408"/>
                  </a:lnTo>
                  <a:lnTo>
                    <a:pt x="326707" y="467359"/>
                  </a:lnTo>
                  <a:lnTo>
                    <a:pt x="346999" y="441313"/>
                  </a:lnTo>
                  <a:lnTo>
                    <a:pt x="369315" y="431292"/>
                  </a:lnTo>
                  <a:lnTo>
                    <a:pt x="383149" y="432673"/>
                  </a:lnTo>
                  <a:lnTo>
                    <a:pt x="419100" y="468249"/>
                  </a:lnTo>
                  <a:lnTo>
                    <a:pt x="437213" y="515794"/>
                  </a:lnTo>
                  <a:lnTo>
                    <a:pt x="449325" y="579627"/>
                  </a:lnTo>
                  <a:lnTo>
                    <a:pt x="453326" y="619704"/>
                  </a:lnTo>
                  <a:lnTo>
                    <a:pt x="456184" y="668115"/>
                  </a:lnTo>
                  <a:lnTo>
                    <a:pt x="457898" y="724860"/>
                  </a:lnTo>
                  <a:lnTo>
                    <a:pt x="458470" y="789939"/>
                  </a:lnTo>
                  <a:lnTo>
                    <a:pt x="458470" y="839663"/>
                  </a:lnTo>
                  <a:lnTo>
                    <a:pt x="458470" y="889390"/>
                  </a:lnTo>
                  <a:lnTo>
                    <a:pt x="458470" y="1386839"/>
                  </a:lnTo>
                  <a:lnTo>
                    <a:pt x="447518" y="1387719"/>
                  </a:lnTo>
                  <a:lnTo>
                    <a:pt x="436578" y="1388633"/>
                  </a:lnTo>
                  <a:lnTo>
                    <a:pt x="425662" y="1389572"/>
                  </a:lnTo>
                  <a:lnTo>
                    <a:pt x="414781" y="1390523"/>
                  </a:lnTo>
                  <a:lnTo>
                    <a:pt x="414781" y="1340799"/>
                  </a:lnTo>
                  <a:lnTo>
                    <a:pt x="414781" y="793623"/>
                  </a:lnTo>
                  <a:lnTo>
                    <a:pt x="413881" y="737949"/>
                  </a:lnTo>
                  <a:lnTo>
                    <a:pt x="411194" y="690562"/>
                  </a:lnTo>
                  <a:lnTo>
                    <a:pt x="406745" y="651462"/>
                  </a:lnTo>
                  <a:lnTo>
                    <a:pt x="392695" y="597455"/>
                  </a:lnTo>
                  <a:lnTo>
                    <a:pt x="360299" y="569595"/>
                  </a:lnTo>
                  <a:lnTo>
                    <a:pt x="350746" y="572664"/>
                  </a:lnTo>
                  <a:lnTo>
                    <a:pt x="323850" y="609473"/>
                  </a:lnTo>
                  <a:lnTo>
                    <a:pt x="309181" y="654129"/>
                  </a:lnTo>
                  <a:lnTo>
                    <a:pt x="299465" y="711454"/>
                  </a:lnTo>
                  <a:lnTo>
                    <a:pt x="293925" y="786828"/>
                  </a:lnTo>
                  <a:lnTo>
                    <a:pt x="292554" y="833362"/>
                  </a:lnTo>
                  <a:lnTo>
                    <a:pt x="292100" y="885825"/>
                  </a:lnTo>
                  <a:lnTo>
                    <a:pt x="292100" y="937370"/>
                  </a:lnTo>
                  <a:lnTo>
                    <a:pt x="292100" y="988910"/>
                  </a:lnTo>
                  <a:lnTo>
                    <a:pt x="292100" y="1401191"/>
                  </a:lnTo>
                  <a:lnTo>
                    <a:pt x="281166" y="1402143"/>
                  </a:lnTo>
                  <a:lnTo>
                    <a:pt x="270255" y="1403096"/>
                  </a:lnTo>
                  <a:lnTo>
                    <a:pt x="259345" y="1404048"/>
                  </a:lnTo>
                  <a:lnTo>
                    <a:pt x="248411" y="1405001"/>
                  </a:lnTo>
                  <a:lnTo>
                    <a:pt x="248411" y="154774"/>
                  </a:lnTo>
                  <a:lnTo>
                    <a:pt x="248411" y="104775"/>
                  </a:lnTo>
                  <a:close/>
                </a:path>
                <a:path w="1151254" h="1426845">
                  <a:moveTo>
                    <a:pt x="0" y="126237"/>
                  </a:moveTo>
                  <a:lnTo>
                    <a:pt x="10953" y="125285"/>
                  </a:lnTo>
                  <a:lnTo>
                    <a:pt x="21907" y="124333"/>
                  </a:lnTo>
                  <a:lnTo>
                    <a:pt x="32861" y="123380"/>
                  </a:lnTo>
                  <a:lnTo>
                    <a:pt x="43814" y="122427"/>
                  </a:lnTo>
                  <a:lnTo>
                    <a:pt x="43814" y="863854"/>
                  </a:lnTo>
                  <a:lnTo>
                    <a:pt x="56721" y="814847"/>
                  </a:lnTo>
                  <a:lnTo>
                    <a:pt x="69629" y="765841"/>
                  </a:lnTo>
                  <a:lnTo>
                    <a:pt x="82540" y="716835"/>
                  </a:lnTo>
                  <a:lnTo>
                    <a:pt x="95456" y="667829"/>
                  </a:lnTo>
                  <a:lnTo>
                    <a:pt x="108377" y="618823"/>
                  </a:lnTo>
                  <a:lnTo>
                    <a:pt x="121306" y="569817"/>
                  </a:lnTo>
                  <a:lnTo>
                    <a:pt x="134244" y="520811"/>
                  </a:lnTo>
                  <a:lnTo>
                    <a:pt x="147193" y="471805"/>
                  </a:lnTo>
                  <a:lnTo>
                    <a:pt x="189591" y="468143"/>
                  </a:lnTo>
                  <a:lnTo>
                    <a:pt x="203707" y="466979"/>
                  </a:lnTo>
                  <a:lnTo>
                    <a:pt x="189658" y="518094"/>
                  </a:lnTo>
                  <a:lnTo>
                    <a:pt x="175594" y="569221"/>
                  </a:lnTo>
                  <a:lnTo>
                    <a:pt x="161520" y="620354"/>
                  </a:lnTo>
                  <a:lnTo>
                    <a:pt x="147437" y="671489"/>
                  </a:lnTo>
                  <a:lnTo>
                    <a:pt x="133347" y="722622"/>
                  </a:lnTo>
                  <a:lnTo>
                    <a:pt x="119252" y="773749"/>
                  </a:lnTo>
                  <a:lnTo>
                    <a:pt x="105155" y="824864"/>
                  </a:lnTo>
                  <a:lnTo>
                    <a:pt x="114204" y="873471"/>
                  </a:lnTo>
                  <a:lnTo>
                    <a:pt x="123253" y="922073"/>
                  </a:lnTo>
                  <a:lnTo>
                    <a:pt x="132302" y="970670"/>
                  </a:lnTo>
                  <a:lnTo>
                    <a:pt x="141350" y="1019264"/>
                  </a:lnTo>
                  <a:lnTo>
                    <a:pt x="150399" y="1067854"/>
                  </a:lnTo>
                  <a:lnTo>
                    <a:pt x="159448" y="1116441"/>
                  </a:lnTo>
                  <a:lnTo>
                    <a:pt x="168497" y="1165025"/>
                  </a:lnTo>
                  <a:lnTo>
                    <a:pt x="177545" y="1213607"/>
                  </a:lnTo>
                  <a:lnTo>
                    <a:pt x="186594" y="1262187"/>
                  </a:lnTo>
                  <a:lnTo>
                    <a:pt x="195643" y="1310766"/>
                  </a:lnTo>
                  <a:lnTo>
                    <a:pt x="204692" y="1359344"/>
                  </a:lnTo>
                  <a:lnTo>
                    <a:pt x="213740" y="1407922"/>
                  </a:lnTo>
                  <a:lnTo>
                    <a:pt x="200235" y="1409138"/>
                  </a:lnTo>
                  <a:lnTo>
                    <a:pt x="186753" y="1410319"/>
                  </a:lnTo>
                  <a:lnTo>
                    <a:pt x="173271" y="1411476"/>
                  </a:lnTo>
                  <a:lnTo>
                    <a:pt x="159765" y="1412621"/>
                  </a:lnTo>
                  <a:lnTo>
                    <a:pt x="150321" y="1359920"/>
                  </a:lnTo>
                  <a:lnTo>
                    <a:pt x="140867" y="1307227"/>
                  </a:lnTo>
                  <a:lnTo>
                    <a:pt x="131407" y="1254538"/>
                  </a:lnTo>
                  <a:lnTo>
                    <a:pt x="121940" y="1201853"/>
                  </a:lnTo>
                  <a:lnTo>
                    <a:pt x="112468" y="1149170"/>
                  </a:lnTo>
                  <a:lnTo>
                    <a:pt x="102992" y="1096485"/>
                  </a:lnTo>
                  <a:lnTo>
                    <a:pt x="93512" y="1043796"/>
                  </a:lnTo>
                  <a:lnTo>
                    <a:pt x="84031" y="991103"/>
                  </a:lnTo>
                  <a:lnTo>
                    <a:pt x="74549" y="938402"/>
                  </a:lnTo>
                  <a:lnTo>
                    <a:pt x="66835" y="966120"/>
                  </a:lnTo>
                  <a:lnTo>
                    <a:pt x="59134" y="993838"/>
                  </a:lnTo>
                  <a:lnTo>
                    <a:pt x="51456" y="1021556"/>
                  </a:lnTo>
                  <a:lnTo>
                    <a:pt x="43814" y="1049274"/>
                  </a:lnTo>
                  <a:lnTo>
                    <a:pt x="43814" y="1102614"/>
                  </a:lnTo>
                  <a:lnTo>
                    <a:pt x="43814" y="1155953"/>
                  </a:lnTo>
                  <a:lnTo>
                    <a:pt x="43814" y="1422654"/>
                  </a:lnTo>
                  <a:lnTo>
                    <a:pt x="32861" y="1423606"/>
                  </a:lnTo>
                  <a:lnTo>
                    <a:pt x="21907" y="1424559"/>
                  </a:lnTo>
                  <a:lnTo>
                    <a:pt x="10953" y="1425511"/>
                  </a:lnTo>
                  <a:lnTo>
                    <a:pt x="0" y="1426464"/>
                  </a:lnTo>
                  <a:lnTo>
                    <a:pt x="0" y="176251"/>
                  </a:lnTo>
                  <a:lnTo>
                    <a:pt x="0" y="126237"/>
                  </a:lnTo>
                  <a:close/>
                </a:path>
                <a:path w="1151254" h="1426845">
                  <a:moveTo>
                    <a:pt x="618235" y="0"/>
                  </a:moveTo>
                  <a:lnTo>
                    <a:pt x="656883" y="16930"/>
                  </a:lnTo>
                  <a:lnTo>
                    <a:pt x="676195" y="50909"/>
                  </a:lnTo>
                  <a:lnTo>
                    <a:pt x="686863" y="101911"/>
                  </a:lnTo>
                  <a:lnTo>
                    <a:pt x="688339" y="133223"/>
                  </a:lnTo>
                  <a:lnTo>
                    <a:pt x="686008" y="182824"/>
                  </a:lnTo>
                  <a:lnTo>
                    <a:pt x="677878" y="221710"/>
                  </a:lnTo>
                  <a:lnTo>
                    <a:pt x="663961" y="249880"/>
                  </a:lnTo>
                  <a:lnTo>
                    <a:pt x="644271" y="267335"/>
                  </a:lnTo>
                  <a:lnTo>
                    <a:pt x="644271" y="278459"/>
                  </a:lnTo>
                  <a:lnTo>
                    <a:pt x="644271" y="289560"/>
                  </a:lnTo>
                  <a:lnTo>
                    <a:pt x="644271" y="300660"/>
                  </a:lnTo>
                  <a:lnTo>
                    <a:pt x="644271" y="311785"/>
                  </a:lnTo>
                  <a:lnTo>
                    <a:pt x="637432" y="312356"/>
                  </a:lnTo>
                  <a:lnTo>
                    <a:pt x="630618" y="312928"/>
                  </a:lnTo>
                  <a:lnTo>
                    <a:pt x="623804" y="313499"/>
                  </a:lnTo>
                  <a:lnTo>
                    <a:pt x="616965" y="314071"/>
                  </a:lnTo>
                  <a:lnTo>
                    <a:pt x="616965" y="287476"/>
                  </a:lnTo>
                  <a:lnTo>
                    <a:pt x="616965" y="260858"/>
                  </a:lnTo>
                  <a:lnTo>
                    <a:pt x="616965" y="234239"/>
                  </a:lnTo>
                  <a:lnTo>
                    <a:pt x="616965" y="207645"/>
                  </a:lnTo>
                  <a:lnTo>
                    <a:pt x="626236" y="203326"/>
                  </a:lnTo>
                  <a:lnTo>
                    <a:pt x="646943" y="161355"/>
                  </a:lnTo>
                  <a:lnTo>
                    <a:pt x="647826" y="145542"/>
                  </a:lnTo>
                  <a:lnTo>
                    <a:pt x="647489" y="135776"/>
                  </a:lnTo>
                  <a:lnTo>
                    <a:pt x="627856" y="97409"/>
                  </a:lnTo>
                  <a:lnTo>
                    <a:pt x="608710" y="93980"/>
                  </a:lnTo>
                  <a:lnTo>
                    <a:pt x="603757" y="94361"/>
                  </a:lnTo>
                  <a:lnTo>
                    <a:pt x="596137" y="96266"/>
                  </a:lnTo>
                  <a:lnTo>
                    <a:pt x="585977" y="99441"/>
                  </a:lnTo>
                  <a:lnTo>
                    <a:pt x="585311" y="76886"/>
                  </a:lnTo>
                  <a:lnTo>
                    <a:pt x="584644" y="54356"/>
                  </a:lnTo>
                  <a:lnTo>
                    <a:pt x="583977" y="31825"/>
                  </a:lnTo>
                  <a:lnTo>
                    <a:pt x="583310" y="9271"/>
                  </a:lnTo>
                  <a:lnTo>
                    <a:pt x="589000" y="5697"/>
                  </a:lnTo>
                  <a:lnTo>
                    <a:pt x="596725" y="2968"/>
                  </a:lnTo>
                  <a:lnTo>
                    <a:pt x="606474" y="1073"/>
                  </a:lnTo>
                  <a:lnTo>
                    <a:pt x="618235" y="0"/>
                  </a:lnTo>
                  <a:close/>
                </a:path>
                <a:path w="1151254" h="1426845">
                  <a:moveTo>
                    <a:pt x="1123569" y="1157986"/>
                  </a:moveTo>
                  <a:lnTo>
                    <a:pt x="1146099" y="1199997"/>
                  </a:lnTo>
                  <a:lnTo>
                    <a:pt x="1150493" y="1253236"/>
                  </a:lnTo>
                  <a:lnTo>
                    <a:pt x="1150012" y="1272926"/>
                  </a:lnTo>
                  <a:lnTo>
                    <a:pt x="1142619" y="1323594"/>
                  </a:lnTo>
                  <a:lnTo>
                    <a:pt x="1123569" y="1354074"/>
                  </a:lnTo>
                  <a:lnTo>
                    <a:pt x="1118163" y="1352738"/>
                  </a:lnTo>
                  <a:lnTo>
                    <a:pt x="1101091" y="1312013"/>
                  </a:lnTo>
                  <a:lnTo>
                    <a:pt x="1096645" y="1257935"/>
                  </a:lnTo>
                  <a:lnTo>
                    <a:pt x="1097143" y="1238597"/>
                  </a:lnTo>
                  <a:lnTo>
                    <a:pt x="1104519" y="1188466"/>
                  </a:lnTo>
                  <a:lnTo>
                    <a:pt x="1123569" y="1157986"/>
                  </a:lnTo>
                  <a:close/>
                </a:path>
                <a:path w="1151254" h="1426845">
                  <a:moveTo>
                    <a:pt x="1124077" y="99060"/>
                  </a:moveTo>
                  <a:lnTo>
                    <a:pt x="1146808" y="149639"/>
                  </a:lnTo>
                  <a:lnTo>
                    <a:pt x="1150756" y="199411"/>
                  </a:lnTo>
                  <a:lnTo>
                    <a:pt x="1151254" y="230632"/>
                  </a:lnTo>
                  <a:lnTo>
                    <a:pt x="1151185" y="242294"/>
                  </a:lnTo>
                  <a:lnTo>
                    <a:pt x="1150238" y="290068"/>
                  </a:lnTo>
                  <a:lnTo>
                    <a:pt x="1148687" y="341528"/>
                  </a:lnTo>
                  <a:lnTo>
                    <a:pt x="1147136" y="392985"/>
                  </a:lnTo>
                  <a:lnTo>
                    <a:pt x="1145584" y="444439"/>
                  </a:lnTo>
                  <a:lnTo>
                    <a:pt x="1144031" y="495891"/>
                  </a:lnTo>
                  <a:lnTo>
                    <a:pt x="1142477" y="547342"/>
                  </a:lnTo>
                  <a:lnTo>
                    <a:pt x="1140921" y="598791"/>
                  </a:lnTo>
                  <a:lnTo>
                    <a:pt x="1139364" y="650239"/>
                  </a:lnTo>
                  <a:lnTo>
                    <a:pt x="1137805" y="701688"/>
                  </a:lnTo>
                  <a:lnTo>
                    <a:pt x="1136244" y="753137"/>
                  </a:lnTo>
                  <a:lnTo>
                    <a:pt x="1134680" y="804588"/>
                  </a:lnTo>
                  <a:lnTo>
                    <a:pt x="1133114" y="856040"/>
                  </a:lnTo>
                  <a:lnTo>
                    <a:pt x="1131544" y="907494"/>
                  </a:lnTo>
                  <a:lnTo>
                    <a:pt x="1129971" y="958951"/>
                  </a:lnTo>
                  <a:lnTo>
                    <a:pt x="1128395" y="1010412"/>
                  </a:lnTo>
                  <a:lnTo>
                    <a:pt x="1122299" y="1010920"/>
                  </a:lnTo>
                  <a:lnTo>
                    <a:pt x="1119251" y="1011174"/>
                  </a:lnTo>
                  <a:lnTo>
                    <a:pt x="1117726" y="959985"/>
                  </a:lnTo>
                  <a:lnTo>
                    <a:pt x="1116202" y="908800"/>
                  </a:lnTo>
                  <a:lnTo>
                    <a:pt x="1114677" y="857618"/>
                  </a:lnTo>
                  <a:lnTo>
                    <a:pt x="1113152" y="806438"/>
                  </a:lnTo>
                  <a:lnTo>
                    <a:pt x="1111625" y="755260"/>
                  </a:lnTo>
                  <a:lnTo>
                    <a:pt x="1110097" y="704083"/>
                  </a:lnTo>
                  <a:lnTo>
                    <a:pt x="1108567" y="652906"/>
                  </a:lnTo>
                  <a:lnTo>
                    <a:pt x="1107035" y="601730"/>
                  </a:lnTo>
                  <a:lnTo>
                    <a:pt x="1105501" y="550553"/>
                  </a:lnTo>
                  <a:lnTo>
                    <a:pt x="1103964" y="499375"/>
                  </a:lnTo>
                  <a:lnTo>
                    <a:pt x="1102425" y="448195"/>
                  </a:lnTo>
                  <a:lnTo>
                    <a:pt x="1100883" y="397013"/>
                  </a:lnTo>
                  <a:lnTo>
                    <a:pt x="1099337" y="345828"/>
                  </a:lnTo>
                  <a:lnTo>
                    <a:pt x="1097787" y="294639"/>
                  </a:lnTo>
                  <a:lnTo>
                    <a:pt x="1097194" y="272686"/>
                  </a:lnTo>
                  <a:lnTo>
                    <a:pt x="1096756" y="253698"/>
                  </a:lnTo>
                  <a:lnTo>
                    <a:pt x="1096484" y="237686"/>
                  </a:lnTo>
                  <a:lnTo>
                    <a:pt x="1096390" y="224662"/>
                  </a:lnTo>
                  <a:lnTo>
                    <a:pt x="1096893" y="198088"/>
                  </a:lnTo>
                  <a:lnTo>
                    <a:pt x="1100945" y="152939"/>
                  </a:lnTo>
                  <a:lnTo>
                    <a:pt x="1113488" y="108378"/>
                  </a:lnTo>
                  <a:lnTo>
                    <a:pt x="1118574" y="101629"/>
                  </a:lnTo>
                  <a:lnTo>
                    <a:pt x="1124077" y="99060"/>
                  </a:lnTo>
                  <a:close/>
                </a:path>
              </a:pathLst>
            </a:custGeom>
            <a:ln w="9144">
              <a:solidFill>
                <a:srgbClr val="CC99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29600" y="5905499"/>
              <a:ext cx="914399" cy="9524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5400" y="2590799"/>
              <a:ext cx="914400" cy="9525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4600" y="228599"/>
              <a:ext cx="914400" cy="9525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0000" y="2438399"/>
              <a:ext cx="914400" cy="9525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914400" cy="9525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5905499"/>
              <a:ext cx="914400" cy="9524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2800" y="5714999"/>
              <a:ext cx="914400" cy="9525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38800" y="304799"/>
              <a:ext cx="914400" cy="9525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200" y="304799"/>
              <a:ext cx="914400" cy="9525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9500" y="0"/>
              <a:ext cx="1714500" cy="7620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762000" cy="17145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095998"/>
              <a:ext cx="1943100" cy="7620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82000" y="5143499"/>
              <a:ext cx="762000" cy="17144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4600" y="5905499"/>
              <a:ext cx="914400" cy="95249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2800" y="304799"/>
              <a:ext cx="914400" cy="9525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86200" y="0"/>
              <a:ext cx="1666875" cy="70485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39150" y="2362199"/>
              <a:ext cx="704849" cy="166687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2590799"/>
              <a:ext cx="704850" cy="166687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29000" y="6153149"/>
              <a:ext cx="1666875" cy="70484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6553198"/>
              <a:ext cx="304800" cy="30479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43400" y="380999"/>
              <a:ext cx="762000" cy="73342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71800" y="5714999"/>
              <a:ext cx="762000" cy="73342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81600" y="5410199"/>
              <a:ext cx="762000" cy="73342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00400" y="1219200"/>
              <a:ext cx="762000" cy="73342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00600" y="3200399"/>
              <a:ext cx="762000" cy="73342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20000" y="6124574"/>
              <a:ext cx="762000" cy="73342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53200" y="3352799"/>
              <a:ext cx="762000" cy="73342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67000" y="304799"/>
              <a:ext cx="762000" cy="73342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53400" y="685800"/>
              <a:ext cx="762000" cy="73342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62200" y="3962399"/>
              <a:ext cx="762000" cy="73342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7200" y="304799"/>
              <a:ext cx="762000" cy="73342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6124574"/>
              <a:ext cx="762000" cy="73342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6553198"/>
              <a:ext cx="304800" cy="3047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II.</a:t>
            </a:r>
            <a:r>
              <a:rPr spc="-105" dirty="0"/>
              <a:t> </a:t>
            </a:r>
            <a:r>
              <a:rPr spc="-5" dirty="0"/>
              <a:t>Chuẩn</a:t>
            </a:r>
            <a:r>
              <a:rPr spc="-20" dirty="0"/>
              <a:t> </a:t>
            </a:r>
            <a:r>
              <a:rPr dirty="0"/>
              <a:t>bị: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3050">
              <a:lnSpc>
                <a:spcPct val="100000"/>
              </a:lnSpc>
              <a:spcBef>
                <a:spcPts val="100"/>
              </a:spcBef>
              <a:buChar char="-"/>
              <a:tabLst>
                <a:tab pos="195580" algn="l"/>
              </a:tabLst>
            </a:pPr>
            <a:r>
              <a:rPr spc="-5" dirty="0"/>
              <a:t>Mũ</a:t>
            </a:r>
            <a:r>
              <a:rPr spc="5" dirty="0"/>
              <a:t> </a:t>
            </a:r>
            <a:r>
              <a:rPr dirty="0"/>
              <a:t>cho</a:t>
            </a:r>
            <a:r>
              <a:rPr spc="-5" dirty="0"/>
              <a:t> </a:t>
            </a:r>
            <a:r>
              <a:rPr dirty="0"/>
              <a:t>3</a:t>
            </a:r>
            <a:r>
              <a:rPr spc="-15" dirty="0"/>
              <a:t> </a:t>
            </a:r>
            <a:r>
              <a:rPr dirty="0"/>
              <a:t>đội</a:t>
            </a:r>
            <a:r>
              <a:rPr spc="-30" dirty="0"/>
              <a:t> </a:t>
            </a:r>
            <a:r>
              <a:rPr dirty="0"/>
              <a:t>Hoa</a:t>
            </a:r>
            <a:r>
              <a:rPr spc="15" dirty="0"/>
              <a:t> </a:t>
            </a:r>
            <a:r>
              <a:rPr dirty="0"/>
              <a:t>mai,</a:t>
            </a:r>
            <a:r>
              <a:rPr spc="-15" dirty="0"/>
              <a:t> </a:t>
            </a:r>
            <a:r>
              <a:rPr dirty="0"/>
              <a:t>hoa</a:t>
            </a:r>
            <a:r>
              <a:rPr spc="-35" dirty="0"/>
              <a:t> </a:t>
            </a:r>
            <a:r>
              <a:rPr spc="5" dirty="0"/>
              <a:t>đào,</a:t>
            </a:r>
            <a:r>
              <a:rPr spc="-20" dirty="0"/>
              <a:t> </a:t>
            </a:r>
            <a:r>
              <a:rPr dirty="0"/>
              <a:t>hoa</a:t>
            </a:r>
            <a:r>
              <a:rPr spc="-10" dirty="0"/>
              <a:t> </a:t>
            </a:r>
            <a:r>
              <a:rPr dirty="0"/>
              <a:t>hồng.</a:t>
            </a:r>
            <a:r>
              <a:rPr spc="-15" dirty="0"/>
              <a:t> </a:t>
            </a:r>
            <a:r>
              <a:rPr dirty="0"/>
              <a:t>Phần </a:t>
            </a:r>
            <a:r>
              <a:rPr spc="-655" dirty="0"/>
              <a:t> </a:t>
            </a:r>
            <a:r>
              <a:rPr dirty="0"/>
              <a:t>thưởng bao </a:t>
            </a:r>
            <a:r>
              <a:rPr spc="-5" dirty="0"/>
              <a:t>lì </a:t>
            </a:r>
            <a:r>
              <a:rPr spc="-15" dirty="0"/>
              <a:t>xì </a:t>
            </a:r>
            <a:r>
              <a:rPr dirty="0"/>
              <a:t>, </a:t>
            </a:r>
            <a:r>
              <a:rPr spc="5" dirty="0"/>
              <a:t>mặt </a:t>
            </a:r>
            <a:r>
              <a:rPr dirty="0"/>
              <a:t>nạ chơi trò chơi” </a:t>
            </a:r>
            <a:r>
              <a:rPr spc="-10" dirty="0"/>
              <a:t>Xem </a:t>
            </a:r>
            <a:r>
              <a:rPr spc="-5" dirty="0"/>
              <a:t>hình </a:t>
            </a:r>
            <a:r>
              <a:rPr dirty="0"/>
              <a:t> ảnh</a:t>
            </a:r>
            <a:r>
              <a:rPr spc="-40" dirty="0"/>
              <a:t> </a:t>
            </a:r>
            <a:r>
              <a:rPr spc="5" dirty="0"/>
              <a:t>đoán</a:t>
            </a:r>
            <a:r>
              <a:rPr spc="-35" dirty="0"/>
              <a:t> </a:t>
            </a:r>
            <a:r>
              <a:rPr dirty="0"/>
              <a:t>tên</a:t>
            </a:r>
            <a:r>
              <a:rPr spc="-10" dirty="0"/>
              <a:t> </a:t>
            </a:r>
            <a:r>
              <a:rPr dirty="0"/>
              <a:t>bài</a:t>
            </a:r>
            <a:r>
              <a:rPr spc="-25" dirty="0"/>
              <a:t> </a:t>
            </a:r>
            <a:r>
              <a:rPr spc="-5" dirty="0"/>
              <a:t>hát”.</a:t>
            </a:r>
          </a:p>
          <a:p>
            <a:pPr marL="12700" marR="323850">
              <a:lnSpc>
                <a:spcPct val="100000"/>
              </a:lnSpc>
              <a:spcBef>
                <a:spcPts val="5"/>
              </a:spcBef>
              <a:buChar char="-"/>
              <a:tabLst>
                <a:tab pos="195580" algn="l"/>
              </a:tabLst>
            </a:pPr>
            <a:r>
              <a:rPr dirty="0"/>
              <a:t>Nhạc</a:t>
            </a:r>
            <a:r>
              <a:rPr spc="-20" dirty="0"/>
              <a:t> </a:t>
            </a:r>
            <a:r>
              <a:rPr dirty="0"/>
              <a:t>không </a:t>
            </a:r>
            <a:r>
              <a:rPr spc="-5" dirty="0"/>
              <a:t>lời</a:t>
            </a:r>
            <a:r>
              <a:rPr dirty="0"/>
              <a:t> bài</a:t>
            </a:r>
            <a:r>
              <a:rPr spc="-25" dirty="0"/>
              <a:t> </a:t>
            </a:r>
            <a:r>
              <a:rPr dirty="0"/>
              <a:t>hát</a:t>
            </a:r>
            <a:r>
              <a:rPr spc="-20" dirty="0"/>
              <a:t> </a:t>
            </a:r>
            <a:r>
              <a:rPr spc="-5" dirty="0"/>
              <a:t>“Sắp </a:t>
            </a:r>
            <a:r>
              <a:rPr dirty="0"/>
              <a:t>đến</a:t>
            </a:r>
            <a:r>
              <a:rPr spc="-65" dirty="0"/>
              <a:t> </a:t>
            </a:r>
            <a:r>
              <a:rPr spc="5" dirty="0"/>
              <a:t>Tết</a:t>
            </a:r>
            <a:r>
              <a:rPr spc="-30" dirty="0"/>
              <a:t> </a:t>
            </a:r>
            <a:r>
              <a:rPr dirty="0"/>
              <a:t>rồi</a:t>
            </a:r>
            <a:r>
              <a:rPr spc="-5" dirty="0"/>
              <a:t> </a:t>
            </a:r>
            <a:r>
              <a:rPr spc="-15" dirty="0"/>
              <a:t>và</a:t>
            </a:r>
            <a:r>
              <a:rPr spc="15" dirty="0"/>
              <a:t> </a:t>
            </a:r>
            <a:r>
              <a:rPr spc="-5" dirty="0"/>
              <a:t>Ngày </a:t>
            </a:r>
            <a:r>
              <a:rPr spc="-655" dirty="0"/>
              <a:t> </a:t>
            </a:r>
            <a:r>
              <a:rPr spc="5" dirty="0"/>
              <a:t>Tết</a:t>
            </a:r>
            <a:r>
              <a:rPr spc="-60" dirty="0"/>
              <a:t> </a:t>
            </a:r>
            <a:r>
              <a:rPr spc="-10" dirty="0"/>
              <a:t>quê</a:t>
            </a:r>
            <a:r>
              <a:rPr spc="15" dirty="0"/>
              <a:t> </a:t>
            </a:r>
            <a:r>
              <a:rPr dirty="0"/>
              <a:t>em”.</a:t>
            </a:r>
          </a:p>
          <a:p>
            <a:pPr marL="12700" marR="177800">
              <a:lnSpc>
                <a:spcPct val="100000"/>
              </a:lnSpc>
              <a:buChar char="-"/>
              <a:tabLst>
                <a:tab pos="195580" algn="l"/>
              </a:tabLst>
            </a:pPr>
            <a:r>
              <a:rPr spc="-10" dirty="0"/>
              <a:t>Hình </a:t>
            </a:r>
            <a:r>
              <a:rPr dirty="0"/>
              <a:t>ảnh </a:t>
            </a:r>
            <a:r>
              <a:rPr spc="-15" dirty="0"/>
              <a:t>về </a:t>
            </a:r>
            <a:r>
              <a:rPr dirty="0"/>
              <a:t>hoa mai, hoa </a:t>
            </a:r>
            <a:r>
              <a:rPr spc="5" dirty="0"/>
              <a:t>đào, </a:t>
            </a:r>
            <a:r>
              <a:rPr spc="-5" dirty="0"/>
              <a:t>ngày </a:t>
            </a:r>
            <a:r>
              <a:rPr dirty="0"/>
              <a:t>tết …cho trẻ </a:t>
            </a:r>
            <a:r>
              <a:rPr spc="-655" dirty="0"/>
              <a:t> </a:t>
            </a:r>
            <a:r>
              <a:rPr spc="-5" dirty="0"/>
              <a:t>quan </a:t>
            </a:r>
            <a:r>
              <a:rPr dirty="0"/>
              <a:t>sát.</a:t>
            </a:r>
          </a:p>
          <a:p>
            <a:pPr marL="12700" marR="5080">
              <a:lnSpc>
                <a:spcPct val="100000"/>
              </a:lnSpc>
              <a:spcBef>
                <a:spcPts val="5"/>
              </a:spcBef>
              <a:buChar char="-"/>
              <a:tabLst>
                <a:tab pos="195580" algn="l"/>
              </a:tabLst>
            </a:pPr>
            <a:r>
              <a:rPr dirty="0"/>
              <a:t>Bối</a:t>
            </a:r>
            <a:r>
              <a:rPr spc="-25" dirty="0"/>
              <a:t> </a:t>
            </a:r>
            <a:r>
              <a:rPr spc="5" dirty="0"/>
              <a:t>cảnh:</a:t>
            </a:r>
            <a:r>
              <a:rPr spc="-70" dirty="0"/>
              <a:t> </a:t>
            </a:r>
            <a:r>
              <a:rPr spc="-15" dirty="0"/>
              <a:t>Trang</a:t>
            </a:r>
            <a:r>
              <a:rPr spc="-30" dirty="0"/>
              <a:t> </a:t>
            </a:r>
            <a:r>
              <a:rPr dirty="0"/>
              <a:t>phục</a:t>
            </a:r>
            <a:r>
              <a:rPr spc="-25" dirty="0"/>
              <a:t> </a:t>
            </a:r>
            <a:r>
              <a:rPr dirty="0"/>
              <a:t>ông</a:t>
            </a:r>
            <a:r>
              <a:rPr spc="-10" dirty="0"/>
              <a:t> </a:t>
            </a:r>
            <a:r>
              <a:rPr spc="5" dirty="0"/>
              <a:t>đồ,</a:t>
            </a:r>
            <a:r>
              <a:rPr spc="-20" dirty="0"/>
              <a:t> </a:t>
            </a:r>
            <a:r>
              <a:rPr dirty="0"/>
              <a:t>bàn</a:t>
            </a:r>
            <a:r>
              <a:rPr spc="-35" dirty="0"/>
              <a:t> </a:t>
            </a:r>
            <a:r>
              <a:rPr dirty="0"/>
              <a:t>của</a:t>
            </a:r>
            <a:r>
              <a:rPr spc="-15" dirty="0"/>
              <a:t> </a:t>
            </a:r>
            <a:r>
              <a:rPr dirty="0"/>
              <a:t>ông</a:t>
            </a:r>
            <a:r>
              <a:rPr spc="-15" dirty="0"/>
              <a:t> </a:t>
            </a:r>
            <a:r>
              <a:rPr dirty="0"/>
              <a:t>đồ,</a:t>
            </a:r>
            <a:r>
              <a:rPr spc="-15" dirty="0"/>
              <a:t> </a:t>
            </a:r>
            <a:r>
              <a:rPr dirty="0"/>
              <a:t>câu </a:t>
            </a:r>
            <a:r>
              <a:rPr spc="-650" dirty="0"/>
              <a:t> </a:t>
            </a:r>
            <a:r>
              <a:rPr dirty="0"/>
              <a:t>đối đỏ, bán hàng rong </a:t>
            </a:r>
            <a:r>
              <a:rPr spc="-5" dirty="0"/>
              <a:t>gánh </a:t>
            </a:r>
            <a:r>
              <a:rPr dirty="0"/>
              <a:t>hoa, bánh trưng bánh </a:t>
            </a:r>
            <a:r>
              <a:rPr spc="5" dirty="0"/>
              <a:t> </a:t>
            </a:r>
            <a:r>
              <a:rPr spc="-5" dirty="0"/>
              <a:t>giò….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387" y="0"/>
            <a:ext cx="8971280" cy="4010025"/>
            <a:chOff x="179387" y="0"/>
            <a:chExt cx="8971280" cy="4010025"/>
          </a:xfrm>
        </p:grpSpPr>
        <p:sp>
          <p:nvSpPr>
            <p:cNvPr id="3" name="object 3"/>
            <p:cNvSpPr/>
            <p:nvPr/>
          </p:nvSpPr>
          <p:spPr>
            <a:xfrm>
              <a:off x="185737" y="0"/>
              <a:ext cx="8958580" cy="3997325"/>
            </a:xfrm>
            <a:custGeom>
              <a:avLst/>
              <a:gdLst/>
              <a:ahLst/>
              <a:cxnLst/>
              <a:rect l="l" t="t" r="r" b="b"/>
              <a:pathLst>
                <a:path w="8958580" h="3997325">
                  <a:moveTo>
                    <a:pt x="6022784" y="0"/>
                  </a:moveTo>
                  <a:lnTo>
                    <a:pt x="4479099" y="1073403"/>
                  </a:lnTo>
                  <a:lnTo>
                    <a:pt x="3463861" y="424688"/>
                  </a:lnTo>
                  <a:lnTo>
                    <a:pt x="3032569" y="1169542"/>
                  </a:lnTo>
                  <a:lnTo>
                    <a:pt x="153454" y="424688"/>
                  </a:lnTo>
                  <a:lnTo>
                    <a:pt x="1919033" y="1409573"/>
                  </a:lnTo>
                  <a:lnTo>
                    <a:pt x="0" y="1594358"/>
                  </a:lnTo>
                  <a:lnTo>
                    <a:pt x="1543621" y="2179066"/>
                  </a:lnTo>
                  <a:lnTo>
                    <a:pt x="55994" y="2699512"/>
                  </a:lnTo>
                  <a:lnTo>
                    <a:pt x="2350325" y="2579242"/>
                  </a:lnTo>
                  <a:lnTo>
                    <a:pt x="1974913" y="3260216"/>
                  </a:lnTo>
                  <a:lnTo>
                    <a:pt x="3199701" y="2891916"/>
                  </a:lnTo>
                  <a:lnTo>
                    <a:pt x="3518979" y="3997325"/>
                  </a:lnTo>
                  <a:lnTo>
                    <a:pt x="4367974" y="2763901"/>
                  </a:lnTo>
                  <a:lnTo>
                    <a:pt x="5493956" y="3652520"/>
                  </a:lnTo>
                  <a:lnTo>
                    <a:pt x="5814631" y="2675382"/>
                  </a:lnTo>
                  <a:lnTo>
                    <a:pt x="7525321" y="3348736"/>
                  </a:lnTo>
                  <a:lnTo>
                    <a:pt x="6982904" y="2395092"/>
                  </a:lnTo>
                  <a:lnTo>
                    <a:pt x="8958262" y="2459482"/>
                  </a:lnTo>
                  <a:lnTo>
                    <a:pt x="7302182" y="1938527"/>
                  </a:lnTo>
                  <a:lnTo>
                    <a:pt x="8749601" y="1505839"/>
                  </a:lnTo>
                  <a:lnTo>
                    <a:pt x="6926897" y="1353692"/>
                  </a:lnTo>
                  <a:lnTo>
                    <a:pt x="7622857" y="824864"/>
                  </a:lnTo>
                  <a:lnTo>
                    <a:pt x="5870511" y="985392"/>
                  </a:lnTo>
                  <a:lnTo>
                    <a:pt x="602278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5737" y="0"/>
              <a:ext cx="8958580" cy="3997325"/>
            </a:xfrm>
            <a:custGeom>
              <a:avLst/>
              <a:gdLst/>
              <a:ahLst/>
              <a:cxnLst/>
              <a:rect l="l" t="t" r="r" b="b"/>
              <a:pathLst>
                <a:path w="8958580" h="3997325">
                  <a:moveTo>
                    <a:pt x="4479099" y="1073403"/>
                  </a:moveTo>
                  <a:lnTo>
                    <a:pt x="6022784" y="0"/>
                  </a:lnTo>
                  <a:lnTo>
                    <a:pt x="5870511" y="985392"/>
                  </a:lnTo>
                  <a:lnTo>
                    <a:pt x="7622857" y="824864"/>
                  </a:lnTo>
                  <a:lnTo>
                    <a:pt x="6926897" y="1353692"/>
                  </a:lnTo>
                  <a:lnTo>
                    <a:pt x="8749601" y="1505839"/>
                  </a:lnTo>
                  <a:lnTo>
                    <a:pt x="7302182" y="1938527"/>
                  </a:lnTo>
                  <a:lnTo>
                    <a:pt x="8958262" y="2459482"/>
                  </a:lnTo>
                  <a:lnTo>
                    <a:pt x="6982904" y="2395092"/>
                  </a:lnTo>
                  <a:lnTo>
                    <a:pt x="7525321" y="3348736"/>
                  </a:lnTo>
                  <a:lnTo>
                    <a:pt x="5814631" y="2675382"/>
                  </a:lnTo>
                  <a:lnTo>
                    <a:pt x="5493956" y="3652520"/>
                  </a:lnTo>
                  <a:lnTo>
                    <a:pt x="4367974" y="2763901"/>
                  </a:lnTo>
                  <a:lnTo>
                    <a:pt x="3518979" y="3997325"/>
                  </a:lnTo>
                  <a:lnTo>
                    <a:pt x="3199701" y="2891916"/>
                  </a:lnTo>
                  <a:lnTo>
                    <a:pt x="1974913" y="3260216"/>
                  </a:lnTo>
                  <a:lnTo>
                    <a:pt x="2350325" y="2579242"/>
                  </a:lnTo>
                  <a:lnTo>
                    <a:pt x="55994" y="2699512"/>
                  </a:lnTo>
                  <a:lnTo>
                    <a:pt x="1543621" y="2179066"/>
                  </a:lnTo>
                  <a:lnTo>
                    <a:pt x="0" y="1594358"/>
                  </a:lnTo>
                  <a:lnTo>
                    <a:pt x="1919033" y="1409573"/>
                  </a:lnTo>
                  <a:lnTo>
                    <a:pt x="153454" y="424688"/>
                  </a:lnTo>
                  <a:lnTo>
                    <a:pt x="3032569" y="1169542"/>
                  </a:lnTo>
                  <a:lnTo>
                    <a:pt x="3463861" y="424688"/>
                  </a:lnTo>
                  <a:lnTo>
                    <a:pt x="4479099" y="107340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433" y="5600429"/>
            <a:ext cx="1199886" cy="122946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6095" y="5600429"/>
            <a:ext cx="1199886" cy="122946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7296" y="5600429"/>
            <a:ext cx="1199886" cy="122946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2247" y="5600429"/>
            <a:ext cx="1199886" cy="122946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2845" y="5600429"/>
            <a:ext cx="1199886" cy="122946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8270" y="5600429"/>
            <a:ext cx="1199886" cy="122946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343400"/>
            <a:ext cx="9143999" cy="106680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0"/>
            <a:ext cx="9144000" cy="4714240"/>
            <a:chOff x="0" y="0"/>
            <a:chExt cx="9144000" cy="471424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228600"/>
              <a:ext cx="912812" cy="9906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382" y="480682"/>
              <a:ext cx="4159935" cy="423304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5005451" cy="4857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83026" y="0"/>
              <a:ext cx="5760974" cy="485775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553198"/>
            <a:ext cx="304800" cy="304798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518029" y="1542364"/>
            <a:ext cx="471170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5" dirty="0">
                <a:solidFill>
                  <a:srgbClr val="FF0000"/>
                </a:solidFill>
              </a:rPr>
              <a:t>Khúc</a:t>
            </a:r>
            <a:r>
              <a:rPr sz="4000" spc="-75" dirty="0">
                <a:solidFill>
                  <a:srgbClr val="FF0000"/>
                </a:solidFill>
              </a:rPr>
              <a:t> </a:t>
            </a:r>
            <a:r>
              <a:rPr sz="4000" spc="5" dirty="0">
                <a:solidFill>
                  <a:srgbClr val="FF0000"/>
                </a:solidFill>
              </a:rPr>
              <a:t>hát</a:t>
            </a:r>
            <a:r>
              <a:rPr sz="4000" spc="-55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mùa</a:t>
            </a:r>
            <a:r>
              <a:rPr sz="4000" spc="-30" dirty="0">
                <a:solidFill>
                  <a:srgbClr val="FF0000"/>
                </a:solidFill>
              </a:rPr>
              <a:t> </a:t>
            </a:r>
            <a:r>
              <a:rPr sz="4000" spc="5" dirty="0">
                <a:solidFill>
                  <a:srgbClr val="FF0000"/>
                </a:solidFill>
              </a:rPr>
              <a:t>xuân</a:t>
            </a:r>
            <a:endParaRPr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3247" y="1993392"/>
              <a:ext cx="6662928" cy="23865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7903" y="2084308"/>
              <a:ext cx="6657678" cy="23815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191" y="1840992"/>
              <a:ext cx="7720583" cy="29199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855" y="1819655"/>
              <a:ext cx="7714488" cy="29138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680" y="2276855"/>
              <a:ext cx="6720840" cy="24262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4627" y="2239898"/>
              <a:ext cx="6714744" cy="24198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2832" y="2471927"/>
              <a:ext cx="6571488" cy="24170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5400" y="2454275"/>
              <a:ext cx="6552565" cy="239941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95400" y="3051810"/>
              <a:ext cx="3030220" cy="1468120"/>
            </a:xfrm>
            <a:custGeom>
              <a:avLst/>
              <a:gdLst/>
              <a:ahLst/>
              <a:cxnLst/>
              <a:rect l="l" t="t" r="r" b="b"/>
              <a:pathLst>
                <a:path w="3030220" h="1468120">
                  <a:moveTo>
                    <a:pt x="361442" y="330580"/>
                  </a:moveTo>
                  <a:lnTo>
                    <a:pt x="310183" y="329195"/>
                  </a:lnTo>
                  <a:lnTo>
                    <a:pt x="262651" y="339121"/>
                  </a:lnTo>
                  <a:lnTo>
                    <a:pt x="218763" y="360334"/>
                  </a:lnTo>
                  <a:lnTo>
                    <a:pt x="178434" y="392811"/>
                  </a:lnTo>
                  <a:lnTo>
                    <a:pt x="135899" y="457369"/>
                  </a:lnTo>
                  <a:lnTo>
                    <a:pt x="120935" y="500395"/>
                  </a:lnTo>
                  <a:lnTo>
                    <a:pt x="110184" y="550629"/>
                  </a:lnTo>
                  <a:lnTo>
                    <a:pt x="103651" y="608102"/>
                  </a:lnTo>
                  <a:lnTo>
                    <a:pt x="101346" y="672845"/>
                  </a:lnTo>
                  <a:lnTo>
                    <a:pt x="103163" y="726082"/>
                  </a:lnTo>
                  <a:lnTo>
                    <a:pt x="108989" y="776327"/>
                  </a:lnTo>
                  <a:lnTo>
                    <a:pt x="118808" y="823594"/>
                  </a:lnTo>
                  <a:lnTo>
                    <a:pt x="132606" y="867899"/>
                  </a:lnTo>
                  <a:lnTo>
                    <a:pt x="150370" y="909254"/>
                  </a:lnTo>
                  <a:lnTo>
                    <a:pt x="172084" y="947673"/>
                  </a:lnTo>
                  <a:lnTo>
                    <a:pt x="202084" y="988809"/>
                  </a:lnTo>
                  <a:lnTo>
                    <a:pt x="234961" y="1023014"/>
                  </a:lnTo>
                  <a:lnTo>
                    <a:pt x="270757" y="1050214"/>
                  </a:lnTo>
                  <a:lnTo>
                    <a:pt x="309517" y="1070337"/>
                  </a:lnTo>
                  <a:lnTo>
                    <a:pt x="351281" y="1083309"/>
                  </a:lnTo>
                  <a:lnTo>
                    <a:pt x="404119" y="1088338"/>
                  </a:lnTo>
                  <a:lnTo>
                    <a:pt x="452326" y="1079627"/>
                  </a:lnTo>
                  <a:lnTo>
                    <a:pt x="495889" y="1057199"/>
                  </a:lnTo>
                  <a:lnTo>
                    <a:pt x="534797" y="1021079"/>
                  </a:lnTo>
                  <a:lnTo>
                    <a:pt x="557458" y="989346"/>
                  </a:lnTo>
                  <a:lnTo>
                    <a:pt x="576175" y="952081"/>
                  </a:lnTo>
                  <a:lnTo>
                    <a:pt x="590962" y="909319"/>
                  </a:lnTo>
                  <a:lnTo>
                    <a:pt x="601834" y="861097"/>
                  </a:lnTo>
                  <a:lnTo>
                    <a:pt x="608803" y="807449"/>
                  </a:lnTo>
                  <a:lnTo>
                    <a:pt x="611886" y="748410"/>
                  </a:lnTo>
                  <a:lnTo>
                    <a:pt x="610995" y="691526"/>
                  </a:lnTo>
                  <a:lnTo>
                    <a:pt x="606186" y="637857"/>
                  </a:lnTo>
                  <a:lnTo>
                    <a:pt x="597402" y="587426"/>
                  </a:lnTo>
                  <a:lnTo>
                    <a:pt x="584581" y="540257"/>
                  </a:lnTo>
                  <a:lnTo>
                    <a:pt x="567886" y="497085"/>
                  </a:lnTo>
                  <a:lnTo>
                    <a:pt x="547512" y="458438"/>
                  </a:lnTo>
                  <a:lnTo>
                    <a:pt x="523448" y="424314"/>
                  </a:lnTo>
                  <a:lnTo>
                    <a:pt x="495681" y="394715"/>
                  </a:lnTo>
                  <a:lnTo>
                    <a:pt x="464990" y="370246"/>
                  </a:lnTo>
                  <a:lnTo>
                    <a:pt x="397847" y="338262"/>
                  </a:lnTo>
                  <a:lnTo>
                    <a:pt x="361442" y="330580"/>
                  </a:lnTo>
                  <a:close/>
                </a:path>
                <a:path w="3030220" h="1468120">
                  <a:moveTo>
                    <a:pt x="362076" y="224281"/>
                  </a:moveTo>
                  <a:lnTo>
                    <a:pt x="413242" y="234215"/>
                  </a:lnTo>
                  <a:lnTo>
                    <a:pt x="461740" y="251364"/>
                  </a:lnTo>
                  <a:lnTo>
                    <a:pt x="507523" y="275895"/>
                  </a:lnTo>
                  <a:lnTo>
                    <a:pt x="550544" y="307975"/>
                  </a:lnTo>
                  <a:lnTo>
                    <a:pt x="582245" y="338528"/>
                  </a:lnTo>
                  <a:lnTo>
                    <a:pt x="610598" y="372873"/>
                  </a:lnTo>
                  <a:lnTo>
                    <a:pt x="635611" y="410991"/>
                  </a:lnTo>
                  <a:lnTo>
                    <a:pt x="657290" y="452864"/>
                  </a:lnTo>
                  <a:lnTo>
                    <a:pt x="675639" y="498475"/>
                  </a:lnTo>
                  <a:lnTo>
                    <a:pt x="690579" y="547254"/>
                  </a:lnTo>
                  <a:lnTo>
                    <a:pt x="701885" y="598173"/>
                  </a:lnTo>
                  <a:lnTo>
                    <a:pt x="709582" y="651207"/>
                  </a:lnTo>
                  <a:lnTo>
                    <a:pt x="713695" y="706332"/>
                  </a:lnTo>
                  <a:lnTo>
                    <a:pt x="714248" y="763523"/>
                  </a:lnTo>
                  <a:lnTo>
                    <a:pt x="711166" y="820973"/>
                  </a:lnTo>
                  <a:lnTo>
                    <a:pt x="704500" y="875344"/>
                  </a:lnTo>
                  <a:lnTo>
                    <a:pt x="694231" y="926607"/>
                  </a:lnTo>
                  <a:lnTo>
                    <a:pt x="680342" y="974730"/>
                  </a:lnTo>
                  <a:lnTo>
                    <a:pt x="662813" y="1019682"/>
                  </a:lnTo>
                  <a:lnTo>
                    <a:pt x="636563" y="1069459"/>
                  </a:lnTo>
                  <a:lnTo>
                    <a:pt x="605789" y="1111091"/>
                  </a:lnTo>
                  <a:lnTo>
                    <a:pt x="570444" y="1144484"/>
                  </a:lnTo>
                  <a:lnTo>
                    <a:pt x="530479" y="1169542"/>
                  </a:lnTo>
                  <a:lnTo>
                    <a:pt x="487769" y="1186312"/>
                  </a:lnTo>
                  <a:lnTo>
                    <a:pt x="443499" y="1195117"/>
                  </a:lnTo>
                  <a:lnTo>
                    <a:pt x="397730" y="1195992"/>
                  </a:lnTo>
                  <a:lnTo>
                    <a:pt x="350519" y="1188973"/>
                  </a:lnTo>
                  <a:lnTo>
                    <a:pt x="300053" y="1173400"/>
                  </a:lnTo>
                  <a:lnTo>
                    <a:pt x="252444" y="1150397"/>
                  </a:lnTo>
                  <a:lnTo>
                    <a:pt x="207644" y="1120108"/>
                  </a:lnTo>
                  <a:lnTo>
                    <a:pt x="165608" y="1082675"/>
                  </a:lnTo>
                  <a:lnTo>
                    <a:pt x="134653" y="1048584"/>
                  </a:lnTo>
                  <a:lnTo>
                    <a:pt x="106856" y="1011695"/>
                  </a:lnTo>
                  <a:lnTo>
                    <a:pt x="82205" y="972014"/>
                  </a:lnTo>
                  <a:lnTo>
                    <a:pt x="60687" y="929547"/>
                  </a:lnTo>
                  <a:lnTo>
                    <a:pt x="42290" y="884301"/>
                  </a:lnTo>
                  <a:lnTo>
                    <a:pt x="27115" y="837741"/>
                  </a:lnTo>
                  <a:lnTo>
                    <a:pt x="15279" y="791024"/>
                  </a:lnTo>
                  <a:lnTo>
                    <a:pt x="6803" y="744141"/>
                  </a:lnTo>
                  <a:lnTo>
                    <a:pt x="1703" y="697088"/>
                  </a:lnTo>
                  <a:lnTo>
                    <a:pt x="0" y="649858"/>
                  </a:lnTo>
                  <a:lnTo>
                    <a:pt x="2052" y="588265"/>
                  </a:lnTo>
                  <a:lnTo>
                    <a:pt x="8207" y="531374"/>
                  </a:lnTo>
                  <a:lnTo>
                    <a:pt x="18464" y="479162"/>
                  </a:lnTo>
                  <a:lnTo>
                    <a:pt x="32820" y="431604"/>
                  </a:lnTo>
                  <a:lnTo>
                    <a:pt x="51272" y="388675"/>
                  </a:lnTo>
                  <a:lnTo>
                    <a:pt x="73818" y="350353"/>
                  </a:lnTo>
                  <a:lnTo>
                    <a:pt x="100456" y="316611"/>
                  </a:lnTo>
                  <a:lnTo>
                    <a:pt x="136011" y="282943"/>
                  </a:lnTo>
                  <a:lnTo>
                    <a:pt x="174747" y="256605"/>
                  </a:lnTo>
                  <a:lnTo>
                    <a:pt x="216693" y="237585"/>
                  </a:lnTo>
                  <a:lnTo>
                    <a:pt x="261878" y="225867"/>
                  </a:lnTo>
                  <a:lnTo>
                    <a:pt x="310330" y="221437"/>
                  </a:lnTo>
                  <a:lnTo>
                    <a:pt x="362076" y="224281"/>
                  </a:lnTo>
                  <a:close/>
                </a:path>
                <a:path w="3030220" h="1468120">
                  <a:moveTo>
                    <a:pt x="309499" y="0"/>
                  </a:moveTo>
                  <a:lnTo>
                    <a:pt x="334456" y="2545"/>
                  </a:lnTo>
                  <a:lnTo>
                    <a:pt x="359425" y="5032"/>
                  </a:lnTo>
                  <a:lnTo>
                    <a:pt x="384419" y="7447"/>
                  </a:lnTo>
                  <a:lnTo>
                    <a:pt x="409448" y="9778"/>
                  </a:lnTo>
                  <a:lnTo>
                    <a:pt x="438165" y="57304"/>
                  </a:lnTo>
                  <a:lnTo>
                    <a:pt x="466788" y="104997"/>
                  </a:lnTo>
                  <a:lnTo>
                    <a:pt x="495315" y="152832"/>
                  </a:lnTo>
                  <a:lnTo>
                    <a:pt x="523748" y="200787"/>
                  </a:lnTo>
                  <a:lnTo>
                    <a:pt x="497341" y="198169"/>
                  </a:lnTo>
                  <a:lnTo>
                    <a:pt x="470900" y="195468"/>
                  </a:lnTo>
                  <a:lnTo>
                    <a:pt x="444434" y="192696"/>
                  </a:lnTo>
                  <a:lnTo>
                    <a:pt x="417956" y="189864"/>
                  </a:lnTo>
                  <a:lnTo>
                    <a:pt x="404048" y="161143"/>
                  </a:lnTo>
                  <a:lnTo>
                    <a:pt x="390128" y="132492"/>
                  </a:lnTo>
                  <a:lnTo>
                    <a:pt x="376183" y="103889"/>
                  </a:lnTo>
                  <a:lnTo>
                    <a:pt x="362204" y="75311"/>
                  </a:lnTo>
                  <a:lnTo>
                    <a:pt x="347269" y="100697"/>
                  </a:lnTo>
                  <a:lnTo>
                    <a:pt x="332359" y="125999"/>
                  </a:lnTo>
                  <a:lnTo>
                    <a:pt x="317448" y="151231"/>
                  </a:lnTo>
                  <a:lnTo>
                    <a:pt x="302513" y="176402"/>
                  </a:lnTo>
                  <a:lnTo>
                    <a:pt x="275865" y="173043"/>
                  </a:lnTo>
                  <a:lnTo>
                    <a:pt x="249253" y="169624"/>
                  </a:lnTo>
                  <a:lnTo>
                    <a:pt x="222664" y="166133"/>
                  </a:lnTo>
                  <a:lnTo>
                    <a:pt x="196087" y="162560"/>
                  </a:lnTo>
                  <a:lnTo>
                    <a:pt x="224381" y="122318"/>
                  </a:lnTo>
                  <a:lnTo>
                    <a:pt x="252698" y="81803"/>
                  </a:lnTo>
                  <a:lnTo>
                    <a:pt x="281062" y="41026"/>
                  </a:lnTo>
                  <a:lnTo>
                    <a:pt x="309499" y="0"/>
                  </a:lnTo>
                  <a:close/>
                </a:path>
                <a:path w="3030220" h="1468120">
                  <a:moveTo>
                    <a:pt x="2335529" y="1008379"/>
                  </a:moveTo>
                  <a:lnTo>
                    <a:pt x="2271283" y="1038145"/>
                  </a:lnTo>
                  <a:lnTo>
                    <a:pt x="2229784" y="1050938"/>
                  </a:lnTo>
                  <a:lnTo>
                    <a:pt x="2181987" y="1062101"/>
                  </a:lnTo>
                  <a:lnTo>
                    <a:pt x="2155219" y="1068198"/>
                  </a:lnTo>
                  <a:lnTo>
                    <a:pt x="2132631" y="1074689"/>
                  </a:lnTo>
                  <a:lnTo>
                    <a:pt x="2088413" y="1097274"/>
                  </a:lnTo>
                  <a:lnTo>
                    <a:pt x="2061464" y="1133475"/>
                  </a:lnTo>
                  <a:lnTo>
                    <a:pt x="2047390" y="1181677"/>
                  </a:lnTo>
                  <a:lnTo>
                    <a:pt x="2045842" y="1199514"/>
                  </a:lnTo>
                  <a:lnTo>
                    <a:pt x="2046487" y="1226371"/>
                  </a:lnTo>
                  <a:lnTo>
                    <a:pt x="2058541" y="1273702"/>
                  </a:lnTo>
                  <a:lnTo>
                    <a:pt x="2084907" y="1311318"/>
                  </a:lnTo>
                  <a:lnTo>
                    <a:pt x="2125015" y="1332170"/>
                  </a:lnTo>
                  <a:lnTo>
                    <a:pt x="2150237" y="1335785"/>
                  </a:lnTo>
                  <a:lnTo>
                    <a:pt x="2176339" y="1334768"/>
                  </a:lnTo>
                  <a:lnTo>
                    <a:pt x="2224639" y="1318730"/>
                  </a:lnTo>
                  <a:lnTo>
                    <a:pt x="2267158" y="1284571"/>
                  </a:lnTo>
                  <a:lnTo>
                    <a:pt x="2299801" y="1235577"/>
                  </a:lnTo>
                  <a:lnTo>
                    <a:pt x="2319958" y="1178550"/>
                  </a:lnTo>
                  <a:lnTo>
                    <a:pt x="2330487" y="1106298"/>
                  </a:lnTo>
                  <a:lnTo>
                    <a:pt x="2333371" y="1061339"/>
                  </a:lnTo>
                  <a:lnTo>
                    <a:pt x="2335031" y="1021619"/>
                  </a:lnTo>
                  <a:lnTo>
                    <a:pt x="2335529" y="1008379"/>
                  </a:lnTo>
                  <a:close/>
                </a:path>
                <a:path w="3030220" h="1468120">
                  <a:moveTo>
                    <a:pt x="2586609" y="566927"/>
                  </a:moveTo>
                  <a:lnTo>
                    <a:pt x="2609830" y="565074"/>
                  </a:lnTo>
                  <a:lnTo>
                    <a:pt x="2633027" y="563149"/>
                  </a:lnTo>
                  <a:lnTo>
                    <a:pt x="2656224" y="561177"/>
                  </a:lnTo>
                  <a:lnTo>
                    <a:pt x="2679446" y="559181"/>
                  </a:lnTo>
                  <a:lnTo>
                    <a:pt x="2677316" y="608371"/>
                  </a:lnTo>
                  <a:lnTo>
                    <a:pt x="2675193" y="657568"/>
                  </a:lnTo>
                  <a:lnTo>
                    <a:pt x="2673076" y="706769"/>
                  </a:lnTo>
                  <a:lnTo>
                    <a:pt x="2670964" y="755974"/>
                  </a:lnTo>
                  <a:lnTo>
                    <a:pt x="2668857" y="805180"/>
                  </a:lnTo>
                  <a:lnTo>
                    <a:pt x="2666754" y="854385"/>
                  </a:lnTo>
                  <a:lnTo>
                    <a:pt x="2664653" y="903590"/>
                  </a:lnTo>
                  <a:lnTo>
                    <a:pt x="2662556" y="952791"/>
                  </a:lnTo>
                  <a:lnTo>
                    <a:pt x="2660459" y="1001988"/>
                  </a:lnTo>
                  <a:lnTo>
                    <a:pt x="2658364" y="1051178"/>
                  </a:lnTo>
                  <a:lnTo>
                    <a:pt x="2656435" y="1105253"/>
                  </a:lnTo>
                  <a:lnTo>
                    <a:pt x="2655601" y="1149730"/>
                  </a:lnTo>
                  <a:lnTo>
                    <a:pt x="2655863" y="1184588"/>
                  </a:lnTo>
                  <a:lnTo>
                    <a:pt x="2661630" y="1237849"/>
                  </a:lnTo>
                  <a:lnTo>
                    <a:pt x="2678116" y="1284418"/>
                  </a:lnTo>
                  <a:lnTo>
                    <a:pt x="2704651" y="1317670"/>
                  </a:lnTo>
                  <a:lnTo>
                    <a:pt x="2738854" y="1334557"/>
                  </a:lnTo>
                  <a:lnTo>
                    <a:pt x="2758694" y="1336547"/>
                  </a:lnTo>
                  <a:lnTo>
                    <a:pt x="2779315" y="1334140"/>
                  </a:lnTo>
                  <a:lnTo>
                    <a:pt x="2819130" y="1315991"/>
                  </a:lnTo>
                  <a:lnTo>
                    <a:pt x="2856071" y="1280564"/>
                  </a:lnTo>
                  <a:lnTo>
                    <a:pt x="2883900" y="1231431"/>
                  </a:lnTo>
                  <a:lnTo>
                    <a:pt x="2902126" y="1167628"/>
                  </a:lnTo>
                  <a:lnTo>
                    <a:pt x="2908569" y="1126283"/>
                  </a:lnTo>
                  <a:lnTo>
                    <a:pt x="2913417" y="1078057"/>
                  </a:lnTo>
                  <a:lnTo>
                    <a:pt x="2916682" y="1022984"/>
                  </a:lnTo>
                  <a:lnTo>
                    <a:pt x="2918739" y="973992"/>
                  </a:lnTo>
                  <a:lnTo>
                    <a:pt x="2920796" y="925006"/>
                  </a:lnTo>
                  <a:lnTo>
                    <a:pt x="2922854" y="876026"/>
                  </a:lnTo>
                  <a:lnTo>
                    <a:pt x="2924911" y="827051"/>
                  </a:lnTo>
                  <a:lnTo>
                    <a:pt x="2926968" y="778081"/>
                  </a:lnTo>
                  <a:lnTo>
                    <a:pt x="2929026" y="729115"/>
                  </a:lnTo>
                  <a:lnTo>
                    <a:pt x="2931083" y="680151"/>
                  </a:lnTo>
                  <a:lnTo>
                    <a:pt x="2933141" y="631191"/>
                  </a:lnTo>
                  <a:lnTo>
                    <a:pt x="2935198" y="582231"/>
                  </a:lnTo>
                  <a:lnTo>
                    <a:pt x="2937255" y="533273"/>
                  </a:lnTo>
                  <a:lnTo>
                    <a:pt x="2960381" y="530657"/>
                  </a:lnTo>
                  <a:lnTo>
                    <a:pt x="2983484" y="527970"/>
                  </a:lnTo>
                  <a:lnTo>
                    <a:pt x="3006586" y="525236"/>
                  </a:lnTo>
                  <a:lnTo>
                    <a:pt x="3029712" y="522477"/>
                  </a:lnTo>
                  <a:lnTo>
                    <a:pt x="3027575" y="573787"/>
                  </a:lnTo>
                  <a:lnTo>
                    <a:pt x="3025440" y="625098"/>
                  </a:lnTo>
                  <a:lnTo>
                    <a:pt x="3023307" y="676411"/>
                  </a:lnTo>
                  <a:lnTo>
                    <a:pt x="3021176" y="727726"/>
                  </a:lnTo>
                  <a:lnTo>
                    <a:pt x="3019046" y="779041"/>
                  </a:lnTo>
                  <a:lnTo>
                    <a:pt x="3016917" y="830358"/>
                  </a:lnTo>
                  <a:lnTo>
                    <a:pt x="3014789" y="881676"/>
                  </a:lnTo>
                  <a:lnTo>
                    <a:pt x="3012662" y="932994"/>
                  </a:lnTo>
                  <a:lnTo>
                    <a:pt x="3010534" y="984313"/>
                  </a:lnTo>
                  <a:lnTo>
                    <a:pt x="3008407" y="1035632"/>
                  </a:lnTo>
                  <a:lnTo>
                    <a:pt x="3006280" y="1086950"/>
                  </a:lnTo>
                  <a:lnTo>
                    <a:pt x="3004152" y="1138268"/>
                  </a:lnTo>
                  <a:lnTo>
                    <a:pt x="3002023" y="1189585"/>
                  </a:lnTo>
                  <a:lnTo>
                    <a:pt x="2999893" y="1240900"/>
                  </a:lnTo>
                  <a:lnTo>
                    <a:pt x="2997762" y="1292215"/>
                  </a:lnTo>
                  <a:lnTo>
                    <a:pt x="2995629" y="1343528"/>
                  </a:lnTo>
                  <a:lnTo>
                    <a:pt x="2993494" y="1394839"/>
                  </a:lnTo>
                  <a:lnTo>
                    <a:pt x="2991358" y="1446148"/>
                  </a:lnTo>
                  <a:lnTo>
                    <a:pt x="2950019" y="1446704"/>
                  </a:lnTo>
                  <a:lnTo>
                    <a:pt x="2908680" y="1447164"/>
                  </a:lnTo>
                  <a:lnTo>
                    <a:pt x="2910107" y="1413543"/>
                  </a:lnTo>
                  <a:lnTo>
                    <a:pt x="2911522" y="1379934"/>
                  </a:lnTo>
                  <a:lnTo>
                    <a:pt x="2912913" y="1346348"/>
                  </a:lnTo>
                  <a:lnTo>
                    <a:pt x="2914269" y="1312798"/>
                  </a:lnTo>
                  <a:lnTo>
                    <a:pt x="2884644" y="1368803"/>
                  </a:lnTo>
                  <a:lnTo>
                    <a:pt x="2851862" y="1412299"/>
                  </a:lnTo>
                  <a:lnTo>
                    <a:pt x="2815934" y="1443274"/>
                  </a:lnTo>
                  <a:lnTo>
                    <a:pt x="2776873" y="1461716"/>
                  </a:lnTo>
                  <a:lnTo>
                    <a:pt x="2734691" y="1467612"/>
                  </a:lnTo>
                  <a:lnTo>
                    <a:pt x="2710995" y="1465480"/>
                  </a:lnTo>
                  <a:lnTo>
                    <a:pt x="2666557" y="1449788"/>
                  </a:lnTo>
                  <a:lnTo>
                    <a:pt x="2626903" y="1420108"/>
                  </a:lnTo>
                  <a:lnTo>
                    <a:pt x="2597463" y="1382059"/>
                  </a:lnTo>
                  <a:lnTo>
                    <a:pt x="2578453" y="1336367"/>
                  </a:lnTo>
                  <a:lnTo>
                    <a:pt x="2566539" y="1280983"/>
                  </a:lnTo>
                  <a:lnTo>
                    <a:pt x="2561582" y="1224452"/>
                  </a:lnTo>
                  <a:lnTo>
                    <a:pt x="2561177" y="1192958"/>
                  </a:lnTo>
                  <a:lnTo>
                    <a:pt x="2561772" y="1155059"/>
                  </a:lnTo>
                  <a:lnTo>
                    <a:pt x="2563367" y="1110741"/>
                  </a:lnTo>
                  <a:lnTo>
                    <a:pt x="2565480" y="1061315"/>
                  </a:lnTo>
                  <a:lnTo>
                    <a:pt x="2567593" y="1011889"/>
                  </a:lnTo>
                  <a:lnTo>
                    <a:pt x="2569706" y="962461"/>
                  </a:lnTo>
                  <a:lnTo>
                    <a:pt x="2571819" y="913031"/>
                  </a:lnTo>
                  <a:lnTo>
                    <a:pt x="2573932" y="863599"/>
                  </a:lnTo>
                  <a:lnTo>
                    <a:pt x="2576044" y="814164"/>
                  </a:lnTo>
                  <a:lnTo>
                    <a:pt x="2578157" y="764726"/>
                  </a:lnTo>
                  <a:lnTo>
                    <a:pt x="2580270" y="715284"/>
                  </a:lnTo>
                  <a:lnTo>
                    <a:pt x="2582383" y="665837"/>
                  </a:lnTo>
                  <a:lnTo>
                    <a:pt x="2584496" y="616385"/>
                  </a:lnTo>
                  <a:lnTo>
                    <a:pt x="2586609" y="566927"/>
                  </a:lnTo>
                  <a:close/>
                </a:path>
                <a:path w="3030220" h="1468120">
                  <a:moveTo>
                    <a:pt x="2236216" y="570357"/>
                  </a:moveTo>
                  <a:lnTo>
                    <a:pt x="2299652" y="573452"/>
                  </a:lnTo>
                  <a:lnTo>
                    <a:pt x="2349373" y="589788"/>
                  </a:lnTo>
                  <a:lnTo>
                    <a:pt x="2386187" y="616696"/>
                  </a:lnTo>
                  <a:lnTo>
                    <a:pt x="2411095" y="651128"/>
                  </a:lnTo>
                  <a:lnTo>
                    <a:pt x="2426747" y="694642"/>
                  </a:lnTo>
                  <a:lnTo>
                    <a:pt x="2435733" y="748919"/>
                  </a:lnTo>
                  <a:lnTo>
                    <a:pt x="2436971" y="801195"/>
                  </a:lnTo>
                  <a:lnTo>
                    <a:pt x="2436233" y="838662"/>
                  </a:lnTo>
                  <a:lnTo>
                    <a:pt x="2434590" y="883665"/>
                  </a:lnTo>
                  <a:lnTo>
                    <a:pt x="2432494" y="932433"/>
                  </a:lnTo>
                  <a:lnTo>
                    <a:pt x="2430399" y="981201"/>
                  </a:lnTo>
                  <a:lnTo>
                    <a:pt x="2428303" y="1029969"/>
                  </a:lnTo>
                  <a:lnTo>
                    <a:pt x="2426208" y="1078738"/>
                  </a:lnTo>
                  <a:lnTo>
                    <a:pt x="2423204" y="1154357"/>
                  </a:lnTo>
                  <a:lnTo>
                    <a:pt x="2421201" y="1217992"/>
                  </a:lnTo>
                  <a:lnTo>
                    <a:pt x="2420191" y="1269637"/>
                  </a:lnTo>
                  <a:lnTo>
                    <a:pt x="2420168" y="1309284"/>
                  </a:lnTo>
                  <a:lnTo>
                    <a:pt x="2421128" y="1336928"/>
                  </a:lnTo>
                  <a:lnTo>
                    <a:pt x="2423656" y="1363815"/>
                  </a:lnTo>
                  <a:lnTo>
                    <a:pt x="2427636" y="1390189"/>
                  </a:lnTo>
                  <a:lnTo>
                    <a:pt x="2433093" y="1416063"/>
                  </a:lnTo>
                  <a:lnTo>
                    <a:pt x="2440051" y="1441450"/>
                  </a:lnTo>
                  <a:lnTo>
                    <a:pt x="2415879" y="1440662"/>
                  </a:lnTo>
                  <a:lnTo>
                    <a:pt x="2367631" y="1438896"/>
                  </a:lnTo>
                  <a:lnTo>
                    <a:pt x="2337954" y="1414107"/>
                  </a:lnTo>
                  <a:lnTo>
                    <a:pt x="2330993" y="1361009"/>
                  </a:lnTo>
                  <a:lnTo>
                    <a:pt x="2329561" y="1331721"/>
                  </a:lnTo>
                  <a:lnTo>
                    <a:pt x="2302769" y="1362412"/>
                  </a:lnTo>
                  <a:lnTo>
                    <a:pt x="2251283" y="1408410"/>
                  </a:lnTo>
                  <a:lnTo>
                    <a:pt x="2201898" y="1434476"/>
                  </a:lnTo>
                  <a:lnTo>
                    <a:pt x="2150375" y="1445422"/>
                  </a:lnTo>
                  <a:lnTo>
                    <a:pt x="2123566" y="1445514"/>
                  </a:lnTo>
                  <a:lnTo>
                    <a:pt x="2081484" y="1438527"/>
                  </a:lnTo>
                  <a:lnTo>
                    <a:pt x="2044938" y="1423527"/>
                  </a:lnTo>
                  <a:lnTo>
                    <a:pt x="2013892" y="1400597"/>
                  </a:lnTo>
                  <a:lnTo>
                    <a:pt x="1988312" y="1369821"/>
                  </a:lnTo>
                  <a:lnTo>
                    <a:pt x="1968718" y="1333198"/>
                  </a:lnTo>
                  <a:lnTo>
                    <a:pt x="1955291" y="1292478"/>
                  </a:lnTo>
                  <a:lnTo>
                    <a:pt x="1948056" y="1247663"/>
                  </a:lnTo>
                  <a:lnTo>
                    <a:pt x="1947037" y="1198752"/>
                  </a:lnTo>
                  <a:lnTo>
                    <a:pt x="1949374" y="1169461"/>
                  </a:lnTo>
                  <a:lnTo>
                    <a:pt x="1960717" y="1115117"/>
                  </a:lnTo>
                  <a:lnTo>
                    <a:pt x="1980660" y="1066704"/>
                  </a:lnTo>
                  <a:lnTo>
                    <a:pt x="2006203" y="1027461"/>
                  </a:lnTo>
                  <a:lnTo>
                    <a:pt x="2036863" y="997676"/>
                  </a:lnTo>
                  <a:lnTo>
                    <a:pt x="2071117" y="975300"/>
                  </a:lnTo>
                  <a:lnTo>
                    <a:pt x="2124297" y="956341"/>
                  </a:lnTo>
                  <a:lnTo>
                    <a:pt x="2172970" y="946022"/>
                  </a:lnTo>
                  <a:lnTo>
                    <a:pt x="2225932" y="935170"/>
                  </a:lnTo>
                  <a:lnTo>
                    <a:pt x="2271490" y="922924"/>
                  </a:lnTo>
                  <a:lnTo>
                    <a:pt x="2309665" y="909464"/>
                  </a:lnTo>
                  <a:lnTo>
                    <a:pt x="2341264" y="881467"/>
                  </a:lnTo>
                  <a:lnTo>
                    <a:pt x="2342651" y="816367"/>
                  </a:lnTo>
                  <a:lnTo>
                    <a:pt x="2339228" y="782129"/>
                  </a:lnTo>
                  <a:lnTo>
                    <a:pt x="2321560" y="733678"/>
                  </a:lnTo>
                  <a:lnTo>
                    <a:pt x="2278872" y="698833"/>
                  </a:lnTo>
                  <a:lnTo>
                    <a:pt x="2217801" y="688847"/>
                  </a:lnTo>
                  <a:lnTo>
                    <a:pt x="2187100" y="692062"/>
                  </a:lnTo>
                  <a:lnTo>
                    <a:pt x="2137987" y="710922"/>
                  </a:lnTo>
                  <a:lnTo>
                    <a:pt x="2104020" y="747496"/>
                  </a:lnTo>
                  <a:lnTo>
                    <a:pt x="2078390" y="809166"/>
                  </a:lnTo>
                  <a:lnTo>
                    <a:pt x="2068195" y="849883"/>
                  </a:lnTo>
                  <a:lnTo>
                    <a:pt x="2045696" y="845214"/>
                  </a:lnTo>
                  <a:lnTo>
                    <a:pt x="2023173" y="840533"/>
                  </a:lnTo>
                  <a:lnTo>
                    <a:pt x="2000650" y="835828"/>
                  </a:lnTo>
                  <a:lnTo>
                    <a:pt x="1978152" y="831088"/>
                  </a:lnTo>
                  <a:lnTo>
                    <a:pt x="1987059" y="789701"/>
                  </a:lnTo>
                  <a:lnTo>
                    <a:pt x="1997789" y="752411"/>
                  </a:lnTo>
                  <a:lnTo>
                    <a:pt x="2024761" y="690117"/>
                  </a:lnTo>
                  <a:lnTo>
                    <a:pt x="2061575" y="641762"/>
                  </a:lnTo>
                  <a:lnTo>
                    <a:pt x="2110486" y="605027"/>
                  </a:lnTo>
                  <a:lnTo>
                    <a:pt x="2169445" y="580786"/>
                  </a:lnTo>
                  <a:lnTo>
                    <a:pt x="2201854" y="573827"/>
                  </a:lnTo>
                  <a:lnTo>
                    <a:pt x="2236216" y="570357"/>
                  </a:lnTo>
                  <a:close/>
                </a:path>
                <a:path w="3030220" h="1468120">
                  <a:moveTo>
                    <a:pt x="1370583" y="575944"/>
                  </a:moveTo>
                  <a:lnTo>
                    <a:pt x="1425860" y="586676"/>
                  </a:lnTo>
                  <a:lnTo>
                    <a:pt x="1469517" y="614552"/>
                  </a:lnTo>
                  <a:lnTo>
                    <a:pt x="1501282" y="658161"/>
                  </a:lnTo>
                  <a:lnTo>
                    <a:pt x="1520952" y="715771"/>
                  </a:lnTo>
                  <a:lnTo>
                    <a:pt x="1550525" y="667755"/>
                  </a:lnTo>
                  <a:lnTo>
                    <a:pt x="1582739" y="630407"/>
                  </a:lnTo>
                  <a:lnTo>
                    <a:pt x="1617640" y="603758"/>
                  </a:lnTo>
                  <a:lnTo>
                    <a:pt x="1655279" y="587837"/>
                  </a:lnTo>
                  <a:lnTo>
                    <a:pt x="1695704" y="582676"/>
                  </a:lnTo>
                  <a:lnTo>
                    <a:pt x="1734115" y="586880"/>
                  </a:lnTo>
                  <a:lnTo>
                    <a:pt x="1795698" y="619627"/>
                  </a:lnTo>
                  <a:lnTo>
                    <a:pt x="1836685" y="685831"/>
                  </a:lnTo>
                  <a:lnTo>
                    <a:pt x="1848548" y="732377"/>
                  </a:lnTo>
                  <a:lnTo>
                    <a:pt x="1854505" y="787923"/>
                  </a:lnTo>
                  <a:lnTo>
                    <a:pt x="1854581" y="852423"/>
                  </a:lnTo>
                  <a:lnTo>
                    <a:pt x="1852569" y="902646"/>
                  </a:lnTo>
                  <a:lnTo>
                    <a:pt x="1850552" y="952869"/>
                  </a:lnTo>
                  <a:lnTo>
                    <a:pt x="1848531" y="1003092"/>
                  </a:lnTo>
                  <a:lnTo>
                    <a:pt x="1846507" y="1053314"/>
                  </a:lnTo>
                  <a:lnTo>
                    <a:pt x="1844481" y="1103537"/>
                  </a:lnTo>
                  <a:lnTo>
                    <a:pt x="1842455" y="1153760"/>
                  </a:lnTo>
                  <a:lnTo>
                    <a:pt x="1840429" y="1203983"/>
                  </a:lnTo>
                  <a:lnTo>
                    <a:pt x="1838405" y="1254205"/>
                  </a:lnTo>
                  <a:lnTo>
                    <a:pt x="1836384" y="1304428"/>
                  </a:lnTo>
                  <a:lnTo>
                    <a:pt x="1834367" y="1354651"/>
                  </a:lnTo>
                  <a:lnTo>
                    <a:pt x="1832356" y="1404873"/>
                  </a:lnTo>
                  <a:lnTo>
                    <a:pt x="1809420" y="1402847"/>
                  </a:lnTo>
                  <a:lnTo>
                    <a:pt x="1786509" y="1400762"/>
                  </a:lnTo>
                  <a:lnTo>
                    <a:pt x="1763597" y="1398605"/>
                  </a:lnTo>
                  <a:lnTo>
                    <a:pt x="1740662" y="1396364"/>
                  </a:lnTo>
                  <a:lnTo>
                    <a:pt x="1742643" y="1346259"/>
                  </a:lnTo>
                  <a:lnTo>
                    <a:pt x="1744624" y="1296147"/>
                  </a:lnTo>
                  <a:lnTo>
                    <a:pt x="1746605" y="1246029"/>
                  </a:lnTo>
                  <a:lnTo>
                    <a:pt x="1748586" y="1195906"/>
                  </a:lnTo>
                  <a:lnTo>
                    <a:pt x="1750568" y="1145778"/>
                  </a:lnTo>
                  <a:lnTo>
                    <a:pt x="1752549" y="1095646"/>
                  </a:lnTo>
                  <a:lnTo>
                    <a:pt x="1754530" y="1045511"/>
                  </a:lnTo>
                  <a:lnTo>
                    <a:pt x="1756511" y="995374"/>
                  </a:lnTo>
                  <a:lnTo>
                    <a:pt x="1758492" y="945235"/>
                  </a:lnTo>
                  <a:lnTo>
                    <a:pt x="1760474" y="895095"/>
                  </a:lnTo>
                  <a:lnTo>
                    <a:pt x="1761424" y="857500"/>
                  </a:lnTo>
                  <a:lnTo>
                    <a:pt x="1761029" y="825499"/>
                  </a:lnTo>
                  <a:lnTo>
                    <a:pt x="1756156" y="778382"/>
                  </a:lnTo>
                  <a:lnTo>
                    <a:pt x="1736082" y="732555"/>
                  </a:lnTo>
                  <a:lnTo>
                    <a:pt x="1700291" y="704040"/>
                  </a:lnTo>
                  <a:lnTo>
                    <a:pt x="1670558" y="698119"/>
                  </a:lnTo>
                  <a:lnTo>
                    <a:pt x="1642735" y="700897"/>
                  </a:lnTo>
                  <a:lnTo>
                    <a:pt x="1593709" y="726979"/>
                  </a:lnTo>
                  <a:lnTo>
                    <a:pt x="1554527" y="780740"/>
                  </a:lnTo>
                  <a:lnTo>
                    <a:pt x="1541145" y="819626"/>
                  </a:lnTo>
                  <a:lnTo>
                    <a:pt x="1532239" y="866846"/>
                  </a:lnTo>
                  <a:lnTo>
                    <a:pt x="1527810" y="922401"/>
                  </a:lnTo>
                  <a:lnTo>
                    <a:pt x="1525951" y="972354"/>
                  </a:lnTo>
                  <a:lnTo>
                    <a:pt x="1524100" y="1022307"/>
                  </a:lnTo>
                  <a:lnTo>
                    <a:pt x="1522254" y="1072261"/>
                  </a:lnTo>
                  <a:lnTo>
                    <a:pt x="1520412" y="1122214"/>
                  </a:lnTo>
                  <a:lnTo>
                    <a:pt x="1518570" y="1172167"/>
                  </a:lnTo>
                  <a:lnTo>
                    <a:pt x="1516728" y="1222121"/>
                  </a:lnTo>
                  <a:lnTo>
                    <a:pt x="1514882" y="1272074"/>
                  </a:lnTo>
                  <a:lnTo>
                    <a:pt x="1513031" y="1322027"/>
                  </a:lnTo>
                  <a:lnTo>
                    <a:pt x="1511173" y="1371981"/>
                  </a:lnTo>
                  <a:lnTo>
                    <a:pt x="1488217" y="1369216"/>
                  </a:lnTo>
                  <a:lnTo>
                    <a:pt x="1465262" y="1366440"/>
                  </a:lnTo>
                  <a:lnTo>
                    <a:pt x="1442307" y="1363640"/>
                  </a:lnTo>
                  <a:lnTo>
                    <a:pt x="1419352" y="1360804"/>
                  </a:lnTo>
                  <a:lnTo>
                    <a:pt x="1421108" y="1311088"/>
                  </a:lnTo>
                  <a:lnTo>
                    <a:pt x="1422870" y="1261377"/>
                  </a:lnTo>
                  <a:lnTo>
                    <a:pt x="1424637" y="1211670"/>
                  </a:lnTo>
                  <a:lnTo>
                    <a:pt x="1426407" y="1161967"/>
                  </a:lnTo>
                  <a:lnTo>
                    <a:pt x="1428178" y="1112265"/>
                  </a:lnTo>
                  <a:lnTo>
                    <a:pt x="1429949" y="1062564"/>
                  </a:lnTo>
                  <a:lnTo>
                    <a:pt x="1431719" y="1012861"/>
                  </a:lnTo>
                  <a:lnTo>
                    <a:pt x="1433486" y="963154"/>
                  </a:lnTo>
                  <a:lnTo>
                    <a:pt x="1435248" y="913443"/>
                  </a:lnTo>
                  <a:lnTo>
                    <a:pt x="1437005" y="863726"/>
                  </a:lnTo>
                  <a:lnTo>
                    <a:pt x="1437044" y="823124"/>
                  </a:lnTo>
                  <a:lnTo>
                    <a:pt x="1434083" y="787796"/>
                  </a:lnTo>
                  <a:lnTo>
                    <a:pt x="1418970" y="732916"/>
                  </a:lnTo>
                  <a:lnTo>
                    <a:pt x="1390094" y="699214"/>
                  </a:lnTo>
                  <a:lnTo>
                    <a:pt x="1346073" y="686181"/>
                  </a:lnTo>
                  <a:lnTo>
                    <a:pt x="1326780" y="686915"/>
                  </a:lnTo>
                  <a:lnTo>
                    <a:pt x="1290101" y="699004"/>
                  </a:lnTo>
                  <a:lnTo>
                    <a:pt x="1256637" y="724955"/>
                  </a:lnTo>
                  <a:lnTo>
                    <a:pt x="1231197" y="764389"/>
                  </a:lnTo>
                  <a:lnTo>
                    <a:pt x="1214213" y="818610"/>
                  </a:lnTo>
                  <a:lnTo>
                    <a:pt x="1204255" y="895762"/>
                  </a:lnTo>
                  <a:lnTo>
                    <a:pt x="1201801" y="943482"/>
                  </a:lnTo>
                  <a:lnTo>
                    <a:pt x="1200276" y="991727"/>
                  </a:lnTo>
                  <a:lnTo>
                    <a:pt x="1198751" y="1039971"/>
                  </a:lnTo>
                  <a:lnTo>
                    <a:pt x="1197222" y="1088215"/>
                  </a:lnTo>
                  <a:lnTo>
                    <a:pt x="1195689" y="1136459"/>
                  </a:lnTo>
                  <a:lnTo>
                    <a:pt x="1194149" y="1184703"/>
                  </a:lnTo>
                  <a:lnTo>
                    <a:pt x="1192603" y="1232947"/>
                  </a:lnTo>
                  <a:lnTo>
                    <a:pt x="1191047" y="1281191"/>
                  </a:lnTo>
                  <a:lnTo>
                    <a:pt x="1189482" y="1329435"/>
                  </a:lnTo>
                  <a:lnTo>
                    <a:pt x="1166621" y="1326076"/>
                  </a:lnTo>
                  <a:lnTo>
                    <a:pt x="1143762" y="1322657"/>
                  </a:lnTo>
                  <a:lnTo>
                    <a:pt x="1120902" y="1319166"/>
                  </a:lnTo>
                  <a:lnTo>
                    <a:pt x="1098042" y="1315592"/>
                  </a:lnTo>
                  <a:lnTo>
                    <a:pt x="1099620" y="1263042"/>
                  </a:lnTo>
                  <a:lnTo>
                    <a:pt x="1101199" y="1210491"/>
                  </a:lnTo>
                  <a:lnTo>
                    <a:pt x="1102778" y="1157939"/>
                  </a:lnTo>
                  <a:lnTo>
                    <a:pt x="1104358" y="1105386"/>
                  </a:lnTo>
                  <a:lnTo>
                    <a:pt x="1105939" y="1052833"/>
                  </a:lnTo>
                  <a:lnTo>
                    <a:pt x="1107522" y="1000278"/>
                  </a:lnTo>
                  <a:lnTo>
                    <a:pt x="1109106" y="947721"/>
                  </a:lnTo>
                  <a:lnTo>
                    <a:pt x="1110693" y="895163"/>
                  </a:lnTo>
                  <a:lnTo>
                    <a:pt x="1112281" y="842602"/>
                  </a:lnTo>
                  <a:lnTo>
                    <a:pt x="1113872" y="790038"/>
                  </a:lnTo>
                  <a:lnTo>
                    <a:pt x="1115466" y="737472"/>
                  </a:lnTo>
                  <a:lnTo>
                    <a:pt x="1117063" y="684903"/>
                  </a:lnTo>
                  <a:lnTo>
                    <a:pt x="1118663" y="632331"/>
                  </a:lnTo>
                  <a:lnTo>
                    <a:pt x="1120267" y="579754"/>
                  </a:lnTo>
                  <a:lnTo>
                    <a:pt x="1141033" y="581140"/>
                  </a:lnTo>
                  <a:lnTo>
                    <a:pt x="1161811" y="582453"/>
                  </a:lnTo>
                  <a:lnTo>
                    <a:pt x="1182614" y="583719"/>
                  </a:lnTo>
                  <a:lnTo>
                    <a:pt x="1203452" y="584962"/>
                  </a:lnTo>
                  <a:lnTo>
                    <a:pt x="1202614" y="611040"/>
                  </a:lnTo>
                  <a:lnTo>
                    <a:pt x="1201801" y="637095"/>
                  </a:lnTo>
                  <a:lnTo>
                    <a:pt x="1200987" y="663150"/>
                  </a:lnTo>
                  <a:lnTo>
                    <a:pt x="1200150" y="689228"/>
                  </a:lnTo>
                  <a:lnTo>
                    <a:pt x="1231804" y="641762"/>
                  </a:lnTo>
                  <a:lnTo>
                    <a:pt x="1271651" y="605154"/>
                  </a:lnTo>
                  <a:lnTo>
                    <a:pt x="1318450" y="582215"/>
                  </a:lnTo>
                  <a:lnTo>
                    <a:pt x="1343838" y="576955"/>
                  </a:lnTo>
                  <a:lnTo>
                    <a:pt x="1370583" y="57594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1601" y="3308730"/>
              <a:ext cx="197485" cy="2343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730622" y="2454275"/>
              <a:ext cx="3117850" cy="2399665"/>
            </a:xfrm>
            <a:custGeom>
              <a:avLst/>
              <a:gdLst/>
              <a:ahLst/>
              <a:cxnLst/>
              <a:rect l="l" t="t" r="r" b="b"/>
              <a:pathLst>
                <a:path w="3117850" h="2399665">
                  <a:moveTo>
                    <a:pt x="506222" y="974216"/>
                  </a:moveTo>
                  <a:lnTo>
                    <a:pt x="530798" y="969315"/>
                  </a:lnTo>
                  <a:lnTo>
                    <a:pt x="555386" y="964342"/>
                  </a:lnTo>
                  <a:lnTo>
                    <a:pt x="579999" y="959322"/>
                  </a:lnTo>
                  <a:lnTo>
                    <a:pt x="604647" y="954277"/>
                  </a:lnTo>
                  <a:lnTo>
                    <a:pt x="612415" y="1002156"/>
                  </a:lnTo>
                  <a:lnTo>
                    <a:pt x="620168" y="1050098"/>
                  </a:lnTo>
                  <a:lnTo>
                    <a:pt x="627907" y="1098101"/>
                  </a:lnTo>
                  <a:lnTo>
                    <a:pt x="635639" y="1146165"/>
                  </a:lnTo>
                  <a:lnTo>
                    <a:pt x="643368" y="1194289"/>
                  </a:lnTo>
                  <a:lnTo>
                    <a:pt x="651097" y="1242472"/>
                  </a:lnTo>
                  <a:lnTo>
                    <a:pt x="658831" y="1290714"/>
                  </a:lnTo>
                  <a:lnTo>
                    <a:pt x="666575" y="1339012"/>
                  </a:lnTo>
                  <a:lnTo>
                    <a:pt x="674334" y="1387367"/>
                  </a:lnTo>
                  <a:lnTo>
                    <a:pt x="682111" y="1435778"/>
                  </a:lnTo>
                  <a:lnTo>
                    <a:pt x="689910" y="1484243"/>
                  </a:lnTo>
                  <a:lnTo>
                    <a:pt x="697738" y="1532763"/>
                  </a:lnTo>
                  <a:lnTo>
                    <a:pt x="704904" y="1577781"/>
                  </a:lnTo>
                  <a:lnTo>
                    <a:pt x="711638" y="1623837"/>
                  </a:lnTo>
                  <a:lnTo>
                    <a:pt x="717964" y="1670928"/>
                  </a:lnTo>
                  <a:lnTo>
                    <a:pt x="723906" y="1719056"/>
                  </a:lnTo>
                  <a:lnTo>
                    <a:pt x="729488" y="1768220"/>
                  </a:lnTo>
                  <a:lnTo>
                    <a:pt x="737551" y="1718783"/>
                  </a:lnTo>
                  <a:lnTo>
                    <a:pt x="746054" y="1669687"/>
                  </a:lnTo>
                  <a:lnTo>
                    <a:pt x="755008" y="1620938"/>
                  </a:lnTo>
                  <a:lnTo>
                    <a:pt x="764426" y="1572543"/>
                  </a:lnTo>
                  <a:lnTo>
                    <a:pt x="774318" y="1524508"/>
                  </a:lnTo>
                  <a:lnTo>
                    <a:pt x="784703" y="1475913"/>
                  </a:lnTo>
                  <a:lnTo>
                    <a:pt x="795050" y="1427257"/>
                  </a:lnTo>
                  <a:lnTo>
                    <a:pt x="805364" y="1378540"/>
                  </a:lnTo>
                  <a:lnTo>
                    <a:pt x="815648" y="1329762"/>
                  </a:lnTo>
                  <a:lnTo>
                    <a:pt x="825905" y="1280926"/>
                  </a:lnTo>
                  <a:lnTo>
                    <a:pt x="836138" y="1232032"/>
                  </a:lnTo>
                  <a:lnTo>
                    <a:pt x="846352" y="1183081"/>
                  </a:lnTo>
                  <a:lnTo>
                    <a:pt x="856550" y="1134074"/>
                  </a:lnTo>
                  <a:lnTo>
                    <a:pt x="866734" y="1085012"/>
                  </a:lnTo>
                  <a:lnTo>
                    <a:pt x="876910" y="1035896"/>
                  </a:lnTo>
                  <a:lnTo>
                    <a:pt x="887079" y="986728"/>
                  </a:lnTo>
                  <a:lnTo>
                    <a:pt x="897246" y="937508"/>
                  </a:lnTo>
                  <a:lnTo>
                    <a:pt x="907414" y="888238"/>
                  </a:lnTo>
                  <a:lnTo>
                    <a:pt x="930157" y="882977"/>
                  </a:lnTo>
                  <a:lnTo>
                    <a:pt x="952865" y="877681"/>
                  </a:lnTo>
                  <a:lnTo>
                    <a:pt x="975548" y="872361"/>
                  </a:lnTo>
                  <a:lnTo>
                    <a:pt x="998219" y="867028"/>
                  </a:lnTo>
                  <a:lnTo>
                    <a:pt x="987618" y="918225"/>
                  </a:lnTo>
                  <a:lnTo>
                    <a:pt x="977011" y="969360"/>
                  </a:lnTo>
                  <a:lnTo>
                    <a:pt x="966398" y="1020433"/>
                  </a:lnTo>
                  <a:lnTo>
                    <a:pt x="955776" y="1071444"/>
                  </a:lnTo>
                  <a:lnTo>
                    <a:pt x="945146" y="1122394"/>
                  </a:lnTo>
                  <a:lnTo>
                    <a:pt x="934506" y="1173281"/>
                  </a:lnTo>
                  <a:lnTo>
                    <a:pt x="923855" y="1224106"/>
                  </a:lnTo>
                  <a:lnTo>
                    <a:pt x="913193" y="1274869"/>
                  </a:lnTo>
                  <a:lnTo>
                    <a:pt x="902518" y="1325569"/>
                  </a:lnTo>
                  <a:lnTo>
                    <a:pt x="891829" y="1376206"/>
                  </a:lnTo>
                  <a:lnTo>
                    <a:pt x="881126" y="1426781"/>
                  </a:lnTo>
                  <a:lnTo>
                    <a:pt x="870406" y="1477293"/>
                  </a:lnTo>
                  <a:lnTo>
                    <a:pt x="859670" y="1527741"/>
                  </a:lnTo>
                  <a:lnTo>
                    <a:pt x="848916" y="1578126"/>
                  </a:lnTo>
                  <a:lnTo>
                    <a:pt x="838144" y="1628448"/>
                  </a:lnTo>
                  <a:lnTo>
                    <a:pt x="827351" y="1678706"/>
                  </a:lnTo>
                  <a:lnTo>
                    <a:pt x="816538" y="1728901"/>
                  </a:lnTo>
                  <a:lnTo>
                    <a:pt x="805703" y="1779032"/>
                  </a:lnTo>
                  <a:lnTo>
                    <a:pt x="794846" y="1829098"/>
                  </a:lnTo>
                  <a:lnTo>
                    <a:pt x="783964" y="1879101"/>
                  </a:lnTo>
                  <a:lnTo>
                    <a:pt x="773058" y="1929040"/>
                  </a:lnTo>
                  <a:lnTo>
                    <a:pt x="762126" y="1978914"/>
                  </a:lnTo>
                  <a:lnTo>
                    <a:pt x="747513" y="2044934"/>
                  </a:lnTo>
                  <a:lnTo>
                    <a:pt x="734315" y="2102183"/>
                  </a:lnTo>
                  <a:lnTo>
                    <a:pt x="722542" y="2150665"/>
                  </a:lnTo>
                  <a:lnTo>
                    <a:pt x="712208" y="2190388"/>
                  </a:lnTo>
                  <a:lnTo>
                    <a:pt x="689328" y="2263217"/>
                  </a:lnTo>
                  <a:lnTo>
                    <a:pt x="674592" y="2299255"/>
                  </a:lnTo>
                  <a:lnTo>
                    <a:pt x="643001" y="2353818"/>
                  </a:lnTo>
                  <a:lnTo>
                    <a:pt x="607155" y="2386615"/>
                  </a:lnTo>
                  <a:lnTo>
                    <a:pt x="565785" y="2399411"/>
                  </a:lnTo>
                  <a:lnTo>
                    <a:pt x="552114" y="2398958"/>
                  </a:lnTo>
                  <a:lnTo>
                    <a:pt x="506984" y="2381885"/>
                  </a:lnTo>
                  <a:lnTo>
                    <a:pt x="505747" y="2341330"/>
                  </a:lnTo>
                  <a:lnTo>
                    <a:pt x="504523" y="2300811"/>
                  </a:lnTo>
                  <a:lnTo>
                    <a:pt x="503322" y="2260316"/>
                  </a:lnTo>
                  <a:lnTo>
                    <a:pt x="502157" y="2219833"/>
                  </a:lnTo>
                  <a:lnTo>
                    <a:pt x="516564" y="2225474"/>
                  </a:lnTo>
                  <a:lnTo>
                    <a:pt x="530066" y="2229246"/>
                  </a:lnTo>
                  <a:lnTo>
                    <a:pt x="542663" y="2231137"/>
                  </a:lnTo>
                  <a:lnTo>
                    <a:pt x="554354" y="2231136"/>
                  </a:lnTo>
                  <a:lnTo>
                    <a:pt x="569027" y="2228806"/>
                  </a:lnTo>
                  <a:lnTo>
                    <a:pt x="604138" y="2207768"/>
                  </a:lnTo>
                  <a:lnTo>
                    <a:pt x="629284" y="2167655"/>
                  </a:lnTo>
                  <a:lnTo>
                    <a:pt x="648938" y="2103548"/>
                  </a:lnTo>
                  <a:lnTo>
                    <a:pt x="657824" y="2065176"/>
                  </a:lnTo>
                  <a:lnTo>
                    <a:pt x="668401" y="2016887"/>
                  </a:lnTo>
                  <a:lnTo>
                    <a:pt x="670067" y="2008556"/>
                  </a:lnTo>
                  <a:lnTo>
                    <a:pt x="672210" y="1998440"/>
                  </a:lnTo>
                  <a:lnTo>
                    <a:pt x="674830" y="1986561"/>
                  </a:lnTo>
                  <a:lnTo>
                    <a:pt x="677926" y="1972945"/>
                  </a:lnTo>
                  <a:lnTo>
                    <a:pt x="669284" y="1922415"/>
                  </a:lnTo>
                  <a:lnTo>
                    <a:pt x="660657" y="1871946"/>
                  </a:lnTo>
                  <a:lnTo>
                    <a:pt x="652042" y="1821536"/>
                  </a:lnTo>
                  <a:lnTo>
                    <a:pt x="643438" y="1771187"/>
                  </a:lnTo>
                  <a:lnTo>
                    <a:pt x="634845" y="1720899"/>
                  </a:lnTo>
                  <a:lnTo>
                    <a:pt x="626260" y="1670672"/>
                  </a:lnTo>
                  <a:lnTo>
                    <a:pt x="617682" y="1620508"/>
                  </a:lnTo>
                  <a:lnTo>
                    <a:pt x="609110" y="1570405"/>
                  </a:lnTo>
                  <a:lnTo>
                    <a:pt x="600542" y="1520366"/>
                  </a:lnTo>
                  <a:lnTo>
                    <a:pt x="591978" y="1470390"/>
                  </a:lnTo>
                  <a:lnTo>
                    <a:pt x="583416" y="1420477"/>
                  </a:lnTo>
                  <a:lnTo>
                    <a:pt x="574854" y="1370629"/>
                  </a:lnTo>
                  <a:lnTo>
                    <a:pt x="566292" y="1320846"/>
                  </a:lnTo>
                  <a:lnTo>
                    <a:pt x="557727" y="1271128"/>
                  </a:lnTo>
                  <a:lnTo>
                    <a:pt x="549159" y="1221476"/>
                  </a:lnTo>
                  <a:lnTo>
                    <a:pt x="540587" y="1171889"/>
                  </a:lnTo>
                  <a:lnTo>
                    <a:pt x="532008" y="1122370"/>
                  </a:lnTo>
                  <a:lnTo>
                    <a:pt x="523422" y="1072918"/>
                  </a:lnTo>
                  <a:lnTo>
                    <a:pt x="514827" y="1023533"/>
                  </a:lnTo>
                  <a:lnTo>
                    <a:pt x="506222" y="974216"/>
                  </a:lnTo>
                  <a:close/>
                </a:path>
                <a:path w="3117850" h="2399665">
                  <a:moveTo>
                    <a:pt x="51307" y="689101"/>
                  </a:moveTo>
                  <a:lnTo>
                    <a:pt x="74263" y="684506"/>
                  </a:lnTo>
                  <a:lnTo>
                    <a:pt x="97218" y="679862"/>
                  </a:lnTo>
                  <a:lnTo>
                    <a:pt x="120173" y="675171"/>
                  </a:lnTo>
                  <a:lnTo>
                    <a:pt x="143128" y="670433"/>
                  </a:lnTo>
                  <a:lnTo>
                    <a:pt x="141198" y="721842"/>
                  </a:lnTo>
                  <a:lnTo>
                    <a:pt x="139268" y="773251"/>
                  </a:lnTo>
                  <a:lnTo>
                    <a:pt x="137337" y="824660"/>
                  </a:lnTo>
                  <a:lnTo>
                    <a:pt x="135407" y="876068"/>
                  </a:lnTo>
                  <a:lnTo>
                    <a:pt x="133477" y="927476"/>
                  </a:lnTo>
                  <a:lnTo>
                    <a:pt x="131546" y="978882"/>
                  </a:lnTo>
                  <a:lnTo>
                    <a:pt x="129616" y="1030287"/>
                  </a:lnTo>
                  <a:lnTo>
                    <a:pt x="127685" y="1081690"/>
                  </a:lnTo>
                  <a:lnTo>
                    <a:pt x="125755" y="1133091"/>
                  </a:lnTo>
                  <a:lnTo>
                    <a:pt x="123825" y="1184491"/>
                  </a:lnTo>
                  <a:lnTo>
                    <a:pt x="121894" y="1235888"/>
                  </a:lnTo>
                  <a:lnTo>
                    <a:pt x="119964" y="1287283"/>
                  </a:lnTo>
                  <a:lnTo>
                    <a:pt x="118033" y="1338675"/>
                  </a:lnTo>
                  <a:lnTo>
                    <a:pt x="116103" y="1390064"/>
                  </a:lnTo>
                  <a:lnTo>
                    <a:pt x="114173" y="1441450"/>
                  </a:lnTo>
                  <a:lnTo>
                    <a:pt x="137632" y="1398600"/>
                  </a:lnTo>
                  <a:lnTo>
                    <a:pt x="161004" y="1355551"/>
                  </a:lnTo>
                  <a:lnTo>
                    <a:pt x="184298" y="1312310"/>
                  </a:lnTo>
                  <a:lnTo>
                    <a:pt x="207525" y="1268884"/>
                  </a:lnTo>
                  <a:lnTo>
                    <a:pt x="230695" y="1225280"/>
                  </a:lnTo>
                  <a:lnTo>
                    <a:pt x="253820" y="1181504"/>
                  </a:lnTo>
                  <a:lnTo>
                    <a:pt x="276909" y="1137564"/>
                  </a:lnTo>
                  <a:lnTo>
                    <a:pt x="299975" y="1093465"/>
                  </a:lnTo>
                  <a:lnTo>
                    <a:pt x="323026" y="1049216"/>
                  </a:lnTo>
                  <a:lnTo>
                    <a:pt x="346075" y="1004824"/>
                  </a:lnTo>
                  <a:lnTo>
                    <a:pt x="375751" y="999329"/>
                  </a:lnTo>
                  <a:lnTo>
                    <a:pt x="405368" y="993727"/>
                  </a:lnTo>
                  <a:lnTo>
                    <a:pt x="434961" y="988054"/>
                  </a:lnTo>
                  <a:lnTo>
                    <a:pt x="464565" y="982345"/>
                  </a:lnTo>
                  <a:lnTo>
                    <a:pt x="440273" y="1028242"/>
                  </a:lnTo>
                  <a:lnTo>
                    <a:pt x="415984" y="1073982"/>
                  </a:lnTo>
                  <a:lnTo>
                    <a:pt x="391682" y="1119556"/>
                  </a:lnTo>
                  <a:lnTo>
                    <a:pt x="367351" y="1164958"/>
                  </a:lnTo>
                  <a:lnTo>
                    <a:pt x="342977" y="1210181"/>
                  </a:lnTo>
                  <a:lnTo>
                    <a:pt x="318544" y="1255216"/>
                  </a:lnTo>
                  <a:lnTo>
                    <a:pt x="294035" y="1300057"/>
                  </a:lnTo>
                  <a:lnTo>
                    <a:pt x="269435" y="1344696"/>
                  </a:lnTo>
                  <a:lnTo>
                    <a:pt x="244728" y="1389126"/>
                  </a:lnTo>
                  <a:lnTo>
                    <a:pt x="260709" y="1435050"/>
                  </a:lnTo>
                  <a:lnTo>
                    <a:pt x="276650" y="1481090"/>
                  </a:lnTo>
                  <a:lnTo>
                    <a:pt x="292557" y="1527243"/>
                  </a:lnTo>
                  <a:lnTo>
                    <a:pt x="308435" y="1573507"/>
                  </a:lnTo>
                  <a:lnTo>
                    <a:pt x="324291" y="1619880"/>
                  </a:lnTo>
                  <a:lnTo>
                    <a:pt x="340129" y="1666360"/>
                  </a:lnTo>
                  <a:lnTo>
                    <a:pt x="355955" y="1712944"/>
                  </a:lnTo>
                  <a:lnTo>
                    <a:pt x="371775" y="1759632"/>
                  </a:lnTo>
                  <a:lnTo>
                    <a:pt x="387595" y="1806419"/>
                  </a:lnTo>
                  <a:lnTo>
                    <a:pt x="403419" y="1853306"/>
                  </a:lnTo>
                  <a:lnTo>
                    <a:pt x="419254" y="1900288"/>
                  </a:lnTo>
                  <a:lnTo>
                    <a:pt x="435104" y="1947365"/>
                  </a:lnTo>
                  <a:lnTo>
                    <a:pt x="450976" y="1994535"/>
                  </a:lnTo>
                  <a:lnTo>
                    <a:pt x="422572" y="1997102"/>
                  </a:lnTo>
                  <a:lnTo>
                    <a:pt x="394144" y="1999646"/>
                  </a:lnTo>
                  <a:lnTo>
                    <a:pt x="365716" y="2002143"/>
                  </a:lnTo>
                  <a:lnTo>
                    <a:pt x="337312" y="2004568"/>
                  </a:lnTo>
                  <a:lnTo>
                    <a:pt x="321174" y="1955011"/>
                  </a:lnTo>
                  <a:lnTo>
                    <a:pt x="305066" y="1905557"/>
                  </a:lnTo>
                  <a:lnTo>
                    <a:pt x="288975" y="1856208"/>
                  </a:lnTo>
                  <a:lnTo>
                    <a:pt x="272893" y="1806968"/>
                  </a:lnTo>
                  <a:lnTo>
                    <a:pt x="256809" y="1757838"/>
                  </a:lnTo>
                  <a:lnTo>
                    <a:pt x="240714" y="1708823"/>
                  </a:lnTo>
                  <a:lnTo>
                    <a:pt x="224598" y="1659925"/>
                  </a:lnTo>
                  <a:lnTo>
                    <a:pt x="208450" y="1611148"/>
                  </a:lnTo>
                  <a:lnTo>
                    <a:pt x="192261" y="1562494"/>
                  </a:lnTo>
                  <a:lnTo>
                    <a:pt x="176022" y="1513967"/>
                  </a:lnTo>
                  <a:lnTo>
                    <a:pt x="158726" y="1544153"/>
                  </a:lnTo>
                  <a:lnTo>
                    <a:pt x="141478" y="1574291"/>
                  </a:lnTo>
                  <a:lnTo>
                    <a:pt x="124229" y="1604335"/>
                  </a:lnTo>
                  <a:lnTo>
                    <a:pt x="105082" y="1682766"/>
                  </a:lnTo>
                  <a:lnTo>
                    <a:pt x="103241" y="1731297"/>
                  </a:lnTo>
                  <a:lnTo>
                    <a:pt x="101408" y="1779832"/>
                  </a:lnTo>
                  <a:lnTo>
                    <a:pt x="99583" y="1828371"/>
                  </a:lnTo>
                  <a:lnTo>
                    <a:pt x="97764" y="1876916"/>
                  </a:lnTo>
                  <a:lnTo>
                    <a:pt x="95950" y="1925468"/>
                  </a:lnTo>
                  <a:lnTo>
                    <a:pt x="94138" y="1974030"/>
                  </a:lnTo>
                  <a:lnTo>
                    <a:pt x="92328" y="2022602"/>
                  </a:lnTo>
                  <a:lnTo>
                    <a:pt x="69258" y="2024006"/>
                  </a:lnTo>
                  <a:lnTo>
                    <a:pt x="46164" y="2025364"/>
                  </a:lnTo>
                  <a:lnTo>
                    <a:pt x="23070" y="2026673"/>
                  </a:lnTo>
                  <a:lnTo>
                    <a:pt x="0" y="2027936"/>
                  </a:lnTo>
                  <a:lnTo>
                    <a:pt x="1977" y="1976442"/>
                  </a:lnTo>
                  <a:lnTo>
                    <a:pt x="3954" y="1924948"/>
                  </a:lnTo>
                  <a:lnTo>
                    <a:pt x="5930" y="1873455"/>
                  </a:lnTo>
                  <a:lnTo>
                    <a:pt x="7904" y="1821961"/>
                  </a:lnTo>
                  <a:lnTo>
                    <a:pt x="9879" y="1770467"/>
                  </a:lnTo>
                  <a:lnTo>
                    <a:pt x="11852" y="1718974"/>
                  </a:lnTo>
                  <a:lnTo>
                    <a:pt x="13825" y="1667480"/>
                  </a:lnTo>
                  <a:lnTo>
                    <a:pt x="15797" y="1615987"/>
                  </a:lnTo>
                  <a:lnTo>
                    <a:pt x="17769" y="1564493"/>
                  </a:lnTo>
                  <a:lnTo>
                    <a:pt x="19740" y="1512999"/>
                  </a:lnTo>
                  <a:lnTo>
                    <a:pt x="21711" y="1461506"/>
                  </a:lnTo>
                  <a:lnTo>
                    <a:pt x="23683" y="1410012"/>
                  </a:lnTo>
                  <a:lnTo>
                    <a:pt x="25654" y="1358519"/>
                  </a:lnTo>
                  <a:lnTo>
                    <a:pt x="27624" y="1307025"/>
                  </a:lnTo>
                  <a:lnTo>
                    <a:pt x="29596" y="1255531"/>
                  </a:lnTo>
                  <a:lnTo>
                    <a:pt x="31567" y="1204038"/>
                  </a:lnTo>
                  <a:lnTo>
                    <a:pt x="33538" y="1152544"/>
                  </a:lnTo>
                  <a:lnTo>
                    <a:pt x="35510" y="1101050"/>
                  </a:lnTo>
                  <a:lnTo>
                    <a:pt x="37482" y="1049557"/>
                  </a:lnTo>
                  <a:lnTo>
                    <a:pt x="39455" y="998063"/>
                  </a:lnTo>
                  <a:lnTo>
                    <a:pt x="41428" y="946570"/>
                  </a:lnTo>
                  <a:lnTo>
                    <a:pt x="43403" y="895076"/>
                  </a:lnTo>
                  <a:lnTo>
                    <a:pt x="45377" y="843582"/>
                  </a:lnTo>
                  <a:lnTo>
                    <a:pt x="47353" y="792089"/>
                  </a:lnTo>
                  <a:lnTo>
                    <a:pt x="49330" y="740595"/>
                  </a:lnTo>
                  <a:lnTo>
                    <a:pt x="51307" y="689101"/>
                  </a:lnTo>
                  <a:close/>
                </a:path>
                <a:path w="3117850" h="2399665">
                  <a:moveTo>
                    <a:pt x="640334" y="549783"/>
                  </a:moveTo>
                  <a:lnTo>
                    <a:pt x="670718" y="542212"/>
                  </a:lnTo>
                  <a:lnTo>
                    <a:pt x="701103" y="534558"/>
                  </a:lnTo>
                  <a:lnTo>
                    <a:pt x="731488" y="526833"/>
                  </a:lnTo>
                  <a:lnTo>
                    <a:pt x="761873" y="519049"/>
                  </a:lnTo>
                  <a:lnTo>
                    <a:pt x="773809" y="570682"/>
                  </a:lnTo>
                  <a:lnTo>
                    <a:pt x="785710" y="622406"/>
                  </a:lnTo>
                  <a:lnTo>
                    <a:pt x="797598" y="674222"/>
                  </a:lnTo>
                  <a:lnTo>
                    <a:pt x="809499" y="726130"/>
                  </a:lnTo>
                  <a:lnTo>
                    <a:pt x="821436" y="778128"/>
                  </a:lnTo>
                  <a:lnTo>
                    <a:pt x="803219" y="782413"/>
                  </a:lnTo>
                  <a:lnTo>
                    <a:pt x="784955" y="786685"/>
                  </a:lnTo>
                  <a:lnTo>
                    <a:pt x="766643" y="790934"/>
                  </a:lnTo>
                  <a:lnTo>
                    <a:pt x="748284" y="795147"/>
                  </a:lnTo>
                  <a:lnTo>
                    <a:pt x="726681" y="745805"/>
                  </a:lnTo>
                  <a:lnTo>
                    <a:pt x="705128" y="696562"/>
                  </a:lnTo>
                  <a:lnTo>
                    <a:pt x="683581" y="647453"/>
                  </a:lnTo>
                  <a:lnTo>
                    <a:pt x="661997" y="598514"/>
                  </a:lnTo>
                  <a:lnTo>
                    <a:pt x="640334" y="549783"/>
                  </a:lnTo>
                  <a:close/>
                </a:path>
                <a:path w="3117850" h="2399665">
                  <a:moveTo>
                    <a:pt x="2298700" y="1810385"/>
                  </a:moveTo>
                  <a:lnTo>
                    <a:pt x="2324375" y="1804243"/>
                  </a:lnTo>
                  <a:lnTo>
                    <a:pt x="2349992" y="1798018"/>
                  </a:lnTo>
                  <a:lnTo>
                    <a:pt x="2375584" y="1791721"/>
                  </a:lnTo>
                  <a:lnTo>
                    <a:pt x="2401188" y="1785366"/>
                  </a:lnTo>
                  <a:lnTo>
                    <a:pt x="2400806" y="1831452"/>
                  </a:lnTo>
                  <a:lnTo>
                    <a:pt x="2400418" y="1877515"/>
                  </a:lnTo>
                  <a:lnTo>
                    <a:pt x="2400018" y="1923559"/>
                  </a:lnTo>
                  <a:lnTo>
                    <a:pt x="2399599" y="1969591"/>
                  </a:lnTo>
                  <a:lnTo>
                    <a:pt x="2399156" y="2015617"/>
                  </a:lnTo>
                  <a:lnTo>
                    <a:pt x="2347880" y="2027459"/>
                  </a:lnTo>
                  <a:lnTo>
                    <a:pt x="2296413" y="2039112"/>
                  </a:lnTo>
                  <a:lnTo>
                    <a:pt x="2296871" y="1993378"/>
                  </a:lnTo>
                  <a:lnTo>
                    <a:pt x="2297328" y="1947627"/>
                  </a:lnTo>
                  <a:lnTo>
                    <a:pt x="2297785" y="1901869"/>
                  </a:lnTo>
                  <a:lnTo>
                    <a:pt x="2298242" y="1856118"/>
                  </a:lnTo>
                  <a:lnTo>
                    <a:pt x="2298700" y="1810385"/>
                  </a:lnTo>
                  <a:close/>
                </a:path>
                <a:path w="3117850" h="2399665">
                  <a:moveTo>
                    <a:pt x="1553972" y="854583"/>
                  </a:moveTo>
                  <a:lnTo>
                    <a:pt x="1498330" y="894953"/>
                  </a:lnTo>
                  <a:lnTo>
                    <a:pt x="1473801" y="933253"/>
                  </a:lnTo>
                  <a:lnTo>
                    <a:pt x="1451355" y="983614"/>
                  </a:lnTo>
                  <a:lnTo>
                    <a:pt x="1430134" y="1056614"/>
                  </a:lnTo>
                  <a:lnTo>
                    <a:pt x="1421821" y="1099697"/>
                  </a:lnTo>
                  <a:lnTo>
                    <a:pt x="1415045" y="1147173"/>
                  </a:lnTo>
                  <a:lnTo>
                    <a:pt x="1409810" y="1199042"/>
                  </a:lnTo>
                  <a:lnTo>
                    <a:pt x="1406122" y="1255309"/>
                  </a:lnTo>
                  <a:lnTo>
                    <a:pt x="1403985" y="1315974"/>
                  </a:lnTo>
                  <a:lnTo>
                    <a:pt x="1403668" y="1383676"/>
                  </a:lnTo>
                  <a:lnTo>
                    <a:pt x="1405899" y="1444926"/>
                  </a:lnTo>
                  <a:lnTo>
                    <a:pt x="1410684" y="1499727"/>
                  </a:lnTo>
                  <a:lnTo>
                    <a:pt x="1418030" y="1548082"/>
                  </a:lnTo>
                  <a:lnTo>
                    <a:pt x="1427944" y="1589997"/>
                  </a:lnTo>
                  <a:lnTo>
                    <a:pt x="1462180" y="1667375"/>
                  </a:lnTo>
                  <a:lnTo>
                    <a:pt x="1512246" y="1710412"/>
                  </a:lnTo>
                  <a:lnTo>
                    <a:pt x="1540637" y="1711452"/>
                  </a:lnTo>
                  <a:lnTo>
                    <a:pt x="1569448" y="1699404"/>
                  </a:lnTo>
                  <a:lnTo>
                    <a:pt x="1621022" y="1637924"/>
                  </a:lnTo>
                  <a:lnTo>
                    <a:pt x="1643761" y="1588516"/>
                  </a:lnTo>
                  <a:lnTo>
                    <a:pt x="1657182" y="1548513"/>
                  </a:lnTo>
                  <a:lnTo>
                    <a:pt x="1668370" y="1502941"/>
                  </a:lnTo>
                  <a:lnTo>
                    <a:pt x="1677336" y="1451816"/>
                  </a:lnTo>
                  <a:lnTo>
                    <a:pt x="1684090" y="1395156"/>
                  </a:lnTo>
                  <a:lnTo>
                    <a:pt x="1688643" y="1332978"/>
                  </a:lnTo>
                  <a:lnTo>
                    <a:pt x="1691004" y="1265301"/>
                  </a:lnTo>
                  <a:lnTo>
                    <a:pt x="1691307" y="1201589"/>
                  </a:lnTo>
                  <a:lnTo>
                    <a:pt x="1689814" y="1143377"/>
                  </a:lnTo>
                  <a:lnTo>
                    <a:pt x="1686519" y="1090671"/>
                  </a:lnTo>
                  <a:lnTo>
                    <a:pt x="1681416" y="1043482"/>
                  </a:lnTo>
                  <a:lnTo>
                    <a:pt x="1674498" y="1001818"/>
                  </a:lnTo>
                  <a:lnTo>
                    <a:pt x="1655190" y="935101"/>
                  </a:lnTo>
                  <a:lnTo>
                    <a:pt x="1633874" y="893659"/>
                  </a:lnTo>
                  <a:lnTo>
                    <a:pt x="1583289" y="853447"/>
                  </a:lnTo>
                  <a:lnTo>
                    <a:pt x="1553972" y="854583"/>
                  </a:lnTo>
                  <a:close/>
                </a:path>
                <a:path w="3117850" h="2399665">
                  <a:moveTo>
                    <a:pt x="2358135" y="614807"/>
                  </a:moveTo>
                  <a:lnTo>
                    <a:pt x="2301684" y="656034"/>
                  </a:lnTo>
                  <a:lnTo>
                    <a:pt x="2276911" y="692691"/>
                  </a:lnTo>
                  <a:lnTo>
                    <a:pt x="2254377" y="740028"/>
                  </a:lnTo>
                  <a:lnTo>
                    <a:pt x="2238708" y="784076"/>
                  </a:lnTo>
                  <a:lnTo>
                    <a:pt x="2225983" y="832111"/>
                  </a:lnTo>
                  <a:lnTo>
                    <a:pt x="2216191" y="884156"/>
                  </a:lnTo>
                  <a:lnTo>
                    <a:pt x="2209319" y="940237"/>
                  </a:lnTo>
                  <a:lnTo>
                    <a:pt x="2205354" y="1000378"/>
                  </a:lnTo>
                  <a:lnTo>
                    <a:pt x="2254355" y="986061"/>
                  </a:lnTo>
                  <a:lnTo>
                    <a:pt x="2303314" y="971564"/>
                  </a:lnTo>
                  <a:lnTo>
                    <a:pt x="2352230" y="956897"/>
                  </a:lnTo>
                  <a:lnTo>
                    <a:pt x="2401104" y="942071"/>
                  </a:lnTo>
                  <a:lnTo>
                    <a:pt x="2449935" y="927098"/>
                  </a:lnTo>
                  <a:lnTo>
                    <a:pt x="2498725" y="911987"/>
                  </a:lnTo>
                  <a:lnTo>
                    <a:pt x="2494960" y="842404"/>
                  </a:lnTo>
                  <a:lnTo>
                    <a:pt x="2488422" y="783193"/>
                  </a:lnTo>
                  <a:lnTo>
                    <a:pt x="2479097" y="734339"/>
                  </a:lnTo>
                  <a:lnTo>
                    <a:pt x="2466975" y="695833"/>
                  </a:lnTo>
                  <a:lnTo>
                    <a:pt x="2444611" y="652079"/>
                  </a:lnTo>
                  <a:lnTo>
                    <a:pt x="2390215" y="611626"/>
                  </a:lnTo>
                  <a:lnTo>
                    <a:pt x="2358135" y="614807"/>
                  </a:lnTo>
                  <a:close/>
                </a:path>
                <a:path w="3117850" h="2399665">
                  <a:moveTo>
                    <a:pt x="2698242" y="358775"/>
                  </a:moveTo>
                  <a:lnTo>
                    <a:pt x="2720224" y="350942"/>
                  </a:lnTo>
                  <a:lnTo>
                    <a:pt x="2742183" y="343074"/>
                  </a:lnTo>
                  <a:lnTo>
                    <a:pt x="2764143" y="335182"/>
                  </a:lnTo>
                  <a:lnTo>
                    <a:pt x="2786126" y="327278"/>
                  </a:lnTo>
                  <a:lnTo>
                    <a:pt x="2785920" y="379327"/>
                  </a:lnTo>
                  <a:lnTo>
                    <a:pt x="2785715" y="431371"/>
                  </a:lnTo>
                  <a:lnTo>
                    <a:pt x="2785510" y="483413"/>
                  </a:lnTo>
                  <a:lnTo>
                    <a:pt x="2785305" y="535452"/>
                  </a:lnTo>
                  <a:lnTo>
                    <a:pt x="2785100" y="587489"/>
                  </a:lnTo>
                  <a:lnTo>
                    <a:pt x="2784895" y="639525"/>
                  </a:lnTo>
                  <a:lnTo>
                    <a:pt x="2784689" y="691561"/>
                  </a:lnTo>
                  <a:lnTo>
                    <a:pt x="2784484" y="743597"/>
                  </a:lnTo>
                  <a:lnTo>
                    <a:pt x="2784279" y="795634"/>
                  </a:lnTo>
                  <a:lnTo>
                    <a:pt x="2784074" y="847673"/>
                  </a:lnTo>
                  <a:lnTo>
                    <a:pt x="2783869" y="899715"/>
                  </a:lnTo>
                  <a:lnTo>
                    <a:pt x="2783664" y="951759"/>
                  </a:lnTo>
                  <a:lnTo>
                    <a:pt x="2783458" y="1003808"/>
                  </a:lnTo>
                  <a:lnTo>
                    <a:pt x="2783530" y="1078130"/>
                  </a:lnTo>
                  <a:lnTo>
                    <a:pt x="2784316" y="1138999"/>
                  </a:lnTo>
                  <a:lnTo>
                    <a:pt x="2785816" y="1186437"/>
                  </a:lnTo>
                  <a:lnTo>
                    <a:pt x="2793293" y="1257450"/>
                  </a:lnTo>
                  <a:lnTo>
                    <a:pt x="2810819" y="1316124"/>
                  </a:lnTo>
                  <a:lnTo>
                    <a:pt x="2837416" y="1353891"/>
                  </a:lnTo>
                  <a:lnTo>
                    <a:pt x="2870892" y="1367035"/>
                  </a:lnTo>
                  <a:lnTo>
                    <a:pt x="2890011" y="1364107"/>
                  </a:lnTo>
                  <a:lnTo>
                    <a:pt x="2928715" y="1340199"/>
                  </a:lnTo>
                  <a:lnTo>
                    <a:pt x="2964942" y="1292860"/>
                  </a:lnTo>
                  <a:lnTo>
                    <a:pt x="2994913" y="1226518"/>
                  </a:lnTo>
                  <a:lnTo>
                    <a:pt x="3006018" y="1187936"/>
                  </a:lnTo>
                  <a:lnTo>
                    <a:pt x="3014599" y="1145794"/>
                  </a:lnTo>
                  <a:lnTo>
                    <a:pt x="3019812" y="1107833"/>
                  </a:lnTo>
                  <a:lnTo>
                    <a:pt x="3023873" y="1064215"/>
                  </a:lnTo>
                  <a:lnTo>
                    <a:pt x="3026787" y="1014952"/>
                  </a:lnTo>
                  <a:lnTo>
                    <a:pt x="3028562" y="960057"/>
                  </a:lnTo>
                  <a:lnTo>
                    <a:pt x="3029204" y="899540"/>
                  </a:lnTo>
                  <a:lnTo>
                    <a:pt x="3029262" y="848574"/>
                  </a:lnTo>
                  <a:lnTo>
                    <a:pt x="3029321" y="797608"/>
                  </a:lnTo>
                  <a:lnTo>
                    <a:pt x="3029907" y="287948"/>
                  </a:lnTo>
                  <a:lnTo>
                    <a:pt x="3029966" y="236982"/>
                  </a:lnTo>
                  <a:lnTo>
                    <a:pt x="3051780" y="228748"/>
                  </a:lnTo>
                  <a:lnTo>
                    <a:pt x="3073606" y="220456"/>
                  </a:lnTo>
                  <a:lnTo>
                    <a:pt x="3095456" y="212139"/>
                  </a:lnTo>
                  <a:lnTo>
                    <a:pt x="3117342" y="203835"/>
                  </a:lnTo>
                  <a:lnTo>
                    <a:pt x="3117326" y="255587"/>
                  </a:lnTo>
                  <a:lnTo>
                    <a:pt x="3117312" y="307339"/>
                  </a:lnTo>
                  <a:lnTo>
                    <a:pt x="3117300" y="359092"/>
                  </a:lnTo>
                  <a:lnTo>
                    <a:pt x="3117288" y="410844"/>
                  </a:lnTo>
                  <a:lnTo>
                    <a:pt x="3117278" y="462597"/>
                  </a:lnTo>
                  <a:lnTo>
                    <a:pt x="3117268" y="514349"/>
                  </a:lnTo>
                  <a:lnTo>
                    <a:pt x="3117260" y="566102"/>
                  </a:lnTo>
                  <a:lnTo>
                    <a:pt x="3117252" y="617854"/>
                  </a:lnTo>
                  <a:lnTo>
                    <a:pt x="3117246" y="669607"/>
                  </a:lnTo>
                  <a:lnTo>
                    <a:pt x="3117240" y="721359"/>
                  </a:lnTo>
                  <a:lnTo>
                    <a:pt x="3117235" y="773112"/>
                  </a:lnTo>
                  <a:lnTo>
                    <a:pt x="3117230" y="824864"/>
                  </a:lnTo>
                  <a:lnTo>
                    <a:pt x="3117227" y="876617"/>
                  </a:lnTo>
                  <a:lnTo>
                    <a:pt x="3117224" y="928369"/>
                  </a:lnTo>
                  <a:lnTo>
                    <a:pt x="3117221" y="980122"/>
                  </a:lnTo>
                  <a:lnTo>
                    <a:pt x="3117219" y="1031874"/>
                  </a:lnTo>
                  <a:lnTo>
                    <a:pt x="3117218" y="1083627"/>
                  </a:lnTo>
                  <a:lnTo>
                    <a:pt x="3117216" y="1135379"/>
                  </a:lnTo>
                  <a:lnTo>
                    <a:pt x="3117216" y="1187132"/>
                  </a:lnTo>
                  <a:lnTo>
                    <a:pt x="3117215" y="1238884"/>
                  </a:lnTo>
                  <a:lnTo>
                    <a:pt x="3117215" y="1290637"/>
                  </a:lnTo>
                  <a:lnTo>
                    <a:pt x="3117215" y="1342389"/>
                  </a:lnTo>
                  <a:lnTo>
                    <a:pt x="3117215" y="1394142"/>
                  </a:lnTo>
                  <a:lnTo>
                    <a:pt x="3117215" y="1445895"/>
                  </a:lnTo>
                  <a:lnTo>
                    <a:pt x="3097403" y="1452086"/>
                  </a:lnTo>
                  <a:lnTo>
                    <a:pt x="3077590" y="1458277"/>
                  </a:lnTo>
                  <a:lnTo>
                    <a:pt x="3057779" y="1464468"/>
                  </a:lnTo>
                  <a:lnTo>
                    <a:pt x="3037967" y="1470660"/>
                  </a:lnTo>
                  <a:lnTo>
                    <a:pt x="3038042" y="1425225"/>
                  </a:lnTo>
                  <a:lnTo>
                    <a:pt x="3038094" y="1379791"/>
                  </a:lnTo>
                  <a:lnTo>
                    <a:pt x="3038145" y="1334357"/>
                  </a:lnTo>
                  <a:lnTo>
                    <a:pt x="3038221" y="1288923"/>
                  </a:lnTo>
                  <a:lnTo>
                    <a:pt x="3019847" y="1350208"/>
                  </a:lnTo>
                  <a:lnTo>
                    <a:pt x="2999672" y="1403434"/>
                  </a:lnTo>
                  <a:lnTo>
                    <a:pt x="2977698" y="1448596"/>
                  </a:lnTo>
                  <a:lnTo>
                    <a:pt x="2953927" y="1485689"/>
                  </a:lnTo>
                  <a:lnTo>
                    <a:pt x="2928360" y="1514709"/>
                  </a:lnTo>
                  <a:lnTo>
                    <a:pt x="2871851" y="1548511"/>
                  </a:lnTo>
                  <a:lnTo>
                    <a:pt x="2848992" y="1552634"/>
                  </a:lnTo>
                  <a:lnTo>
                    <a:pt x="2826908" y="1551305"/>
                  </a:lnTo>
                  <a:lnTo>
                    <a:pt x="2785109" y="1532382"/>
                  </a:lnTo>
                  <a:lnTo>
                    <a:pt x="2750264" y="1495901"/>
                  </a:lnTo>
                  <a:lnTo>
                    <a:pt x="2725801" y="1445895"/>
                  </a:lnTo>
                  <a:lnTo>
                    <a:pt x="2709449" y="1381426"/>
                  </a:lnTo>
                  <a:lnTo>
                    <a:pt x="2703476" y="1343292"/>
                  </a:lnTo>
                  <a:lnTo>
                    <a:pt x="2699004" y="1301242"/>
                  </a:lnTo>
                  <a:lnTo>
                    <a:pt x="2695305" y="1224200"/>
                  </a:lnTo>
                  <a:lnTo>
                    <a:pt x="2694557" y="1172065"/>
                  </a:lnTo>
                  <a:lnTo>
                    <a:pt x="2694558" y="1110869"/>
                  </a:lnTo>
                  <a:lnTo>
                    <a:pt x="2694789" y="1060729"/>
                  </a:lnTo>
                  <a:lnTo>
                    <a:pt x="2695022" y="1010589"/>
                  </a:lnTo>
                  <a:lnTo>
                    <a:pt x="2695259" y="960450"/>
                  </a:lnTo>
                  <a:lnTo>
                    <a:pt x="2695498" y="910310"/>
                  </a:lnTo>
                  <a:lnTo>
                    <a:pt x="2695739" y="860171"/>
                  </a:lnTo>
                  <a:lnTo>
                    <a:pt x="2695983" y="810031"/>
                  </a:lnTo>
                  <a:lnTo>
                    <a:pt x="2696229" y="759891"/>
                  </a:lnTo>
                  <a:lnTo>
                    <a:pt x="2696476" y="709752"/>
                  </a:lnTo>
                  <a:lnTo>
                    <a:pt x="2696726" y="659612"/>
                  </a:lnTo>
                  <a:lnTo>
                    <a:pt x="2696976" y="609473"/>
                  </a:lnTo>
                  <a:lnTo>
                    <a:pt x="2697228" y="559333"/>
                  </a:lnTo>
                  <a:lnTo>
                    <a:pt x="2697481" y="509193"/>
                  </a:lnTo>
                  <a:lnTo>
                    <a:pt x="2697734" y="459054"/>
                  </a:lnTo>
                  <a:lnTo>
                    <a:pt x="2697988" y="408914"/>
                  </a:lnTo>
                  <a:lnTo>
                    <a:pt x="2698242" y="358775"/>
                  </a:lnTo>
                  <a:close/>
                </a:path>
                <a:path w="3117850" h="2399665">
                  <a:moveTo>
                    <a:pt x="1921128" y="616330"/>
                  </a:moveTo>
                  <a:lnTo>
                    <a:pt x="1943488" y="609471"/>
                  </a:lnTo>
                  <a:lnTo>
                    <a:pt x="1965801" y="602599"/>
                  </a:lnTo>
                  <a:lnTo>
                    <a:pt x="1988065" y="595703"/>
                  </a:lnTo>
                  <a:lnTo>
                    <a:pt x="2010282" y="588772"/>
                  </a:lnTo>
                  <a:lnTo>
                    <a:pt x="2009587" y="639213"/>
                  </a:lnTo>
                  <a:lnTo>
                    <a:pt x="2002629" y="1143623"/>
                  </a:lnTo>
                  <a:lnTo>
                    <a:pt x="2001934" y="1194065"/>
                  </a:lnTo>
                  <a:lnTo>
                    <a:pt x="1994976" y="1698475"/>
                  </a:lnTo>
                  <a:lnTo>
                    <a:pt x="1994280" y="1748917"/>
                  </a:lnTo>
                  <a:lnTo>
                    <a:pt x="1971686" y="1753941"/>
                  </a:lnTo>
                  <a:lnTo>
                    <a:pt x="1949068" y="1758918"/>
                  </a:lnTo>
                  <a:lnTo>
                    <a:pt x="1926451" y="1763847"/>
                  </a:lnTo>
                  <a:lnTo>
                    <a:pt x="1903856" y="1768729"/>
                  </a:lnTo>
                  <a:lnTo>
                    <a:pt x="1904603" y="1718619"/>
                  </a:lnTo>
                  <a:lnTo>
                    <a:pt x="1905350" y="1668509"/>
                  </a:lnTo>
                  <a:lnTo>
                    <a:pt x="1906099" y="1618399"/>
                  </a:lnTo>
                  <a:lnTo>
                    <a:pt x="1906848" y="1568290"/>
                  </a:lnTo>
                  <a:lnTo>
                    <a:pt x="1907599" y="1518181"/>
                  </a:lnTo>
                  <a:lnTo>
                    <a:pt x="1908351" y="1468072"/>
                  </a:lnTo>
                  <a:lnTo>
                    <a:pt x="1909103" y="1417964"/>
                  </a:lnTo>
                  <a:lnTo>
                    <a:pt x="1909855" y="1367856"/>
                  </a:lnTo>
                  <a:lnTo>
                    <a:pt x="1910609" y="1317748"/>
                  </a:lnTo>
                  <a:lnTo>
                    <a:pt x="1911362" y="1267641"/>
                  </a:lnTo>
                  <a:lnTo>
                    <a:pt x="1912116" y="1217535"/>
                  </a:lnTo>
                  <a:lnTo>
                    <a:pt x="1912869" y="1167429"/>
                  </a:lnTo>
                  <a:lnTo>
                    <a:pt x="1913623" y="1117324"/>
                  </a:lnTo>
                  <a:lnTo>
                    <a:pt x="1914376" y="1067220"/>
                  </a:lnTo>
                  <a:lnTo>
                    <a:pt x="1915130" y="1017117"/>
                  </a:lnTo>
                  <a:lnTo>
                    <a:pt x="1915882" y="967015"/>
                  </a:lnTo>
                  <a:lnTo>
                    <a:pt x="1916634" y="916913"/>
                  </a:lnTo>
                  <a:lnTo>
                    <a:pt x="1917386" y="866813"/>
                  </a:lnTo>
                  <a:lnTo>
                    <a:pt x="1918137" y="816714"/>
                  </a:lnTo>
                  <a:lnTo>
                    <a:pt x="1918886" y="766616"/>
                  </a:lnTo>
                  <a:lnTo>
                    <a:pt x="1919635" y="716520"/>
                  </a:lnTo>
                  <a:lnTo>
                    <a:pt x="1920382" y="666424"/>
                  </a:lnTo>
                  <a:lnTo>
                    <a:pt x="1921128" y="616330"/>
                  </a:lnTo>
                  <a:close/>
                </a:path>
                <a:path w="3117850" h="2399665">
                  <a:moveTo>
                    <a:pt x="2358644" y="449452"/>
                  </a:moveTo>
                  <a:lnTo>
                    <a:pt x="2398942" y="442422"/>
                  </a:lnTo>
                  <a:lnTo>
                    <a:pt x="2436034" y="449412"/>
                  </a:lnTo>
                  <a:lnTo>
                    <a:pt x="2469944" y="470484"/>
                  </a:lnTo>
                  <a:lnTo>
                    <a:pt x="2500697" y="505698"/>
                  </a:lnTo>
                  <a:lnTo>
                    <a:pt x="2528316" y="555116"/>
                  </a:lnTo>
                  <a:lnTo>
                    <a:pt x="2554027" y="625976"/>
                  </a:lnTo>
                  <a:lnTo>
                    <a:pt x="2564388" y="667234"/>
                  </a:lnTo>
                  <a:lnTo>
                    <a:pt x="2573087" y="712371"/>
                  </a:lnTo>
                  <a:lnTo>
                    <a:pt x="2580125" y="761383"/>
                  </a:lnTo>
                  <a:lnTo>
                    <a:pt x="2585503" y="814262"/>
                  </a:lnTo>
                  <a:lnTo>
                    <a:pt x="2589222" y="871005"/>
                  </a:lnTo>
                  <a:lnTo>
                    <a:pt x="2591284" y="931607"/>
                  </a:lnTo>
                  <a:lnTo>
                    <a:pt x="2591688" y="996061"/>
                  </a:lnTo>
                  <a:lnTo>
                    <a:pt x="2591569" y="1006272"/>
                  </a:lnTo>
                  <a:lnTo>
                    <a:pt x="2590927" y="1050671"/>
                  </a:lnTo>
                  <a:lnTo>
                    <a:pt x="2542040" y="1065605"/>
                  </a:lnTo>
                  <a:lnTo>
                    <a:pt x="2493107" y="1080400"/>
                  </a:lnTo>
                  <a:lnTo>
                    <a:pt x="2444129" y="1095047"/>
                  </a:lnTo>
                  <a:lnTo>
                    <a:pt x="2395108" y="1109535"/>
                  </a:lnTo>
                  <a:lnTo>
                    <a:pt x="2346046" y="1123857"/>
                  </a:lnTo>
                  <a:lnTo>
                    <a:pt x="2296943" y="1138003"/>
                  </a:lnTo>
                  <a:lnTo>
                    <a:pt x="2247802" y="1151964"/>
                  </a:lnTo>
                  <a:lnTo>
                    <a:pt x="2198624" y="1165733"/>
                  </a:lnTo>
                  <a:lnTo>
                    <a:pt x="2200688" y="1227072"/>
                  </a:lnTo>
                  <a:lnTo>
                    <a:pt x="2204983" y="1282817"/>
                  </a:lnTo>
                  <a:lnTo>
                    <a:pt x="2211514" y="1332960"/>
                  </a:lnTo>
                  <a:lnTo>
                    <a:pt x="2220289" y="1377493"/>
                  </a:lnTo>
                  <a:lnTo>
                    <a:pt x="2231314" y="1416411"/>
                  </a:lnTo>
                  <a:lnTo>
                    <a:pt x="2267723" y="1488842"/>
                  </a:lnTo>
                  <a:lnTo>
                    <a:pt x="2322500" y="1526303"/>
                  </a:lnTo>
                  <a:lnTo>
                    <a:pt x="2354199" y="1524508"/>
                  </a:lnTo>
                  <a:lnTo>
                    <a:pt x="2400014" y="1497774"/>
                  </a:lnTo>
                  <a:lnTo>
                    <a:pt x="2438780" y="1443608"/>
                  </a:lnTo>
                  <a:lnTo>
                    <a:pt x="2455576" y="1405366"/>
                  </a:lnTo>
                  <a:lnTo>
                    <a:pt x="2470562" y="1358836"/>
                  </a:lnTo>
                  <a:lnTo>
                    <a:pt x="2483786" y="1304020"/>
                  </a:lnTo>
                  <a:lnTo>
                    <a:pt x="2495296" y="1240917"/>
                  </a:lnTo>
                  <a:lnTo>
                    <a:pt x="2518271" y="1240724"/>
                  </a:lnTo>
                  <a:lnTo>
                    <a:pt x="2541270" y="1240520"/>
                  </a:lnTo>
                  <a:lnTo>
                    <a:pt x="2564268" y="1240291"/>
                  </a:lnTo>
                  <a:lnTo>
                    <a:pt x="2587244" y="1240027"/>
                  </a:lnTo>
                  <a:lnTo>
                    <a:pt x="2578561" y="1301768"/>
                  </a:lnTo>
                  <a:lnTo>
                    <a:pt x="2567864" y="1359469"/>
                  </a:lnTo>
                  <a:lnTo>
                    <a:pt x="2555128" y="1413113"/>
                  </a:lnTo>
                  <a:lnTo>
                    <a:pt x="2540329" y="1462682"/>
                  </a:lnTo>
                  <a:lnTo>
                    <a:pt x="2523441" y="1508159"/>
                  </a:lnTo>
                  <a:lnTo>
                    <a:pt x="2504440" y="1549527"/>
                  </a:lnTo>
                  <a:lnTo>
                    <a:pt x="2472485" y="1602339"/>
                  </a:lnTo>
                  <a:lnTo>
                    <a:pt x="2436447" y="1643411"/>
                  </a:lnTo>
                  <a:lnTo>
                    <a:pt x="2396337" y="1672720"/>
                  </a:lnTo>
                  <a:lnTo>
                    <a:pt x="2352167" y="1690243"/>
                  </a:lnTo>
                  <a:lnTo>
                    <a:pt x="2307666" y="1694979"/>
                  </a:lnTo>
                  <a:lnTo>
                    <a:pt x="2267127" y="1685920"/>
                  </a:lnTo>
                  <a:lnTo>
                    <a:pt x="2230551" y="1663140"/>
                  </a:lnTo>
                  <a:lnTo>
                    <a:pt x="2197938" y="1626710"/>
                  </a:lnTo>
                  <a:lnTo>
                    <a:pt x="2169286" y="1576705"/>
                  </a:lnTo>
                  <a:lnTo>
                    <a:pt x="2143267" y="1506805"/>
                  </a:lnTo>
                  <a:lnTo>
                    <a:pt x="2132842" y="1466544"/>
                  </a:lnTo>
                  <a:lnTo>
                    <a:pt x="2124142" y="1422739"/>
                  </a:lnTo>
                  <a:lnTo>
                    <a:pt x="2117168" y="1375389"/>
                  </a:lnTo>
                  <a:lnTo>
                    <a:pt x="2111920" y="1324492"/>
                  </a:lnTo>
                  <a:lnTo>
                    <a:pt x="2108400" y="1270045"/>
                  </a:lnTo>
                  <a:lnTo>
                    <a:pt x="2106609" y="1212046"/>
                  </a:lnTo>
                  <a:lnTo>
                    <a:pt x="2106549" y="1150492"/>
                  </a:lnTo>
                  <a:lnTo>
                    <a:pt x="2107943" y="1092595"/>
                  </a:lnTo>
                  <a:lnTo>
                    <a:pt x="2110675" y="1036932"/>
                  </a:lnTo>
                  <a:lnTo>
                    <a:pt x="2114745" y="983499"/>
                  </a:lnTo>
                  <a:lnTo>
                    <a:pt x="2120149" y="932290"/>
                  </a:lnTo>
                  <a:lnTo>
                    <a:pt x="2126884" y="883300"/>
                  </a:lnTo>
                  <a:lnTo>
                    <a:pt x="2134950" y="836524"/>
                  </a:lnTo>
                  <a:lnTo>
                    <a:pt x="2144343" y="791956"/>
                  </a:lnTo>
                  <a:lnTo>
                    <a:pt x="2155060" y="749591"/>
                  </a:lnTo>
                  <a:lnTo>
                    <a:pt x="2167101" y="709424"/>
                  </a:lnTo>
                  <a:lnTo>
                    <a:pt x="2180462" y="671449"/>
                  </a:lnTo>
                  <a:lnTo>
                    <a:pt x="2204968" y="613782"/>
                  </a:lnTo>
                  <a:lnTo>
                    <a:pt x="2231512" y="564364"/>
                  </a:lnTo>
                  <a:lnTo>
                    <a:pt x="2260123" y="523208"/>
                  </a:lnTo>
                  <a:lnTo>
                    <a:pt x="2290830" y="490328"/>
                  </a:lnTo>
                  <a:lnTo>
                    <a:pt x="2323661" y="465738"/>
                  </a:lnTo>
                  <a:lnTo>
                    <a:pt x="2358644" y="449452"/>
                  </a:lnTo>
                  <a:close/>
                </a:path>
                <a:path w="3117850" h="2399665">
                  <a:moveTo>
                    <a:pt x="1927859" y="177800"/>
                  </a:moveTo>
                  <a:lnTo>
                    <a:pt x="1950033" y="170271"/>
                  </a:lnTo>
                  <a:lnTo>
                    <a:pt x="1972183" y="162718"/>
                  </a:lnTo>
                  <a:lnTo>
                    <a:pt x="1994332" y="155118"/>
                  </a:lnTo>
                  <a:lnTo>
                    <a:pt x="2016505" y="147447"/>
                  </a:lnTo>
                  <a:lnTo>
                    <a:pt x="2015670" y="204005"/>
                  </a:lnTo>
                  <a:lnTo>
                    <a:pt x="2014870" y="260540"/>
                  </a:lnTo>
                  <a:lnTo>
                    <a:pt x="2014094" y="317075"/>
                  </a:lnTo>
                  <a:lnTo>
                    <a:pt x="2013330" y="373634"/>
                  </a:lnTo>
                  <a:lnTo>
                    <a:pt x="1991135" y="380871"/>
                  </a:lnTo>
                  <a:lnTo>
                    <a:pt x="1968928" y="388096"/>
                  </a:lnTo>
                  <a:lnTo>
                    <a:pt x="1946697" y="395297"/>
                  </a:lnTo>
                  <a:lnTo>
                    <a:pt x="1924430" y="402463"/>
                  </a:lnTo>
                  <a:lnTo>
                    <a:pt x="1925288" y="346338"/>
                  </a:lnTo>
                  <a:lnTo>
                    <a:pt x="1926145" y="290179"/>
                  </a:lnTo>
                  <a:lnTo>
                    <a:pt x="1927002" y="233995"/>
                  </a:lnTo>
                  <a:lnTo>
                    <a:pt x="1927859" y="177800"/>
                  </a:lnTo>
                  <a:close/>
                </a:path>
                <a:path w="3117850" h="2399665">
                  <a:moveTo>
                    <a:pt x="1701927" y="252857"/>
                  </a:moveTo>
                  <a:lnTo>
                    <a:pt x="1724098" y="245671"/>
                  </a:lnTo>
                  <a:lnTo>
                    <a:pt x="1746234" y="238426"/>
                  </a:lnTo>
                  <a:lnTo>
                    <a:pt x="1768346" y="231157"/>
                  </a:lnTo>
                  <a:lnTo>
                    <a:pt x="1790446" y="223900"/>
                  </a:lnTo>
                  <a:lnTo>
                    <a:pt x="1772379" y="1290356"/>
                  </a:lnTo>
                  <a:lnTo>
                    <a:pt x="1771518" y="1341140"/>
                  </a:lnTo>
                  <a:lnTo>
                    <a:pt x="1764636" y="1747409"/>
                  </a:lnTo>
                  <a:lnTo>
                    <a:pt x="1763776" y="1798193"/>
                  </a:lnTo>
                  <a:lnTo>
                    <a:pt x="1742725" y="1802530"/>
                  </a:lnTo>
                  <a:lnTo>
                    <a:pt x="1721675" y="1806797"/>
                  </a:lnTo>
                  <a:lnTo>
                    <a:pt x="1700625" y="1811016"/>
                  </a:lnTo>
                  <a:lnTo>
                    <a:pt x="1679575" y="1815211"/>
                  </a:lnTo>
                  <a:lnTo>
                    <a:pt x="1680168" y="1779472"/>
                  </a:lnTo>
                  <a:lnTo>
                    <a:pt x="1680797" y="1743709"/>
                  </a:lnTo>
                  <a:lnTo>
                    <a:pt x="1681450" y="1707947"/>
                  </a:lnTo>
                  <a:lnTo>
                    <a:pt x="1682114" y="1672208"/>
                  </a:lnTo>
                  <a:lnTo>
                    <a:pt x="1658724" y="1737280"/>
                  </a:lnTo>
                  <a:lnTo>
                    <a:pt x="1631694" y="1789532"/>
                  </a:lnTo>
                  <a:lnTo>
                    <a:pt x="1601044" y="1828946"/>
                  </a:lnTo>
                  <a:lnTo>
                    <a:pt x="1566790" y="1855503"/>
                  </a:lnTo>
                  <a:lnTo>
                    <a:pt x="1528952" y="1869186"/>
                  </a:lnTo>
                  <a:lnTo>
                    <a:pt x="1497591" y="1870319"/>
                  </a:lnTo>
                  <a:lnTo>
                    <a:pt x="1467707" y="1861962"/>
                  </a:lnTo>
                  <a:lnTo>
                    <a:pt x="1412366" y="1817116"/>
                  </a:lnTo>
                  <a:lnTo>
                    <a:pt x="1387790" y="1781639"/>
                  </a:lnTo>
                  <a:lnTo>
                    <a:pt x="1366440" y="1738471"/>
                  </a:lnTo>
                  <a:lnTo>
                    <a:pt x="1348305" y="1687635"/>
                  </a:lnTo>
                  <a:lnTo>
                    <a:pt x="1333373" y="1629156"/>
                  </a:lnTo>
                  <a:lnTo>
                    <a:pt x="1325339" y="1586462"/>
                  </a:lnTo>
                  <a:lnTo>
                    <a:pt x="1319017" y="1541314"/>
                  </a:lnTo>
                  <a:lnTo>
                    <a:pt x="1314402" y="1493710"/>
                  </a:lnTo>
                  <a:lnTo>
                    <a:pt x="1311491" y="1443651"/>
                  </a:lnTo>
                  <a:lnTo>
                    <a:pt x="1310280" y="1391136"/>
                  </a:lnTo>
                  <a:lnTo>
                    <a:pt x="1310766" y="1336167"/>
                  </a:lnTo>
                  <a:lnTo>
                    <a:pt x="1312756" y="1282033"/>
                  </a:lnTo>
                  <a:lnTo>
                    <a:pt x="1316185" y="1229233"/>
                  </a:lnTo>
                  <a:lnTo>
                    <a:pt x="1321053" y="1177766"/>
                  </a:lnTo>
                  <a:lnTo>
                    <a:pt x="1327361" y="1127632"/>
                  </a:lnTo>
                  <a:lnTo>
                    <a:pt x="1335108" y="1078833"/>
                  </a:lnTo>
                  <a:lnTo>
                    <a:pt x="1344294" y="1031366"/>
                  </a:lnTo>
                  <a:lnTo>
                    <a:pt x="1357222" y="977187"/>
                  </a:lnTo>
                  <a:lnTo>
                    <a:pt x="1372094" y="927422"/>
                  </a:lnTo>
                  <a:lnTo>
                    <a:pt x="1388936" y="882063"/>
                  </a:lnTo>
                  <a:lnTo>
                    <a:pt x="1407770" y="841106"/>
                  </a:lnTo>
                  <a:lnTo>
                    <a:pt x="1428623" y="804545"/>
                  </a:lnTo>
                  <a:lnTo>
                    <a:pt x="1456662" y="765690"/>
                  </a:lnTo>
                  <a:lnTo>
                    <a:pt x="1485963" y="735266"/>
                  </a:lnTo>
                  <a:lnTo>
                    <a:pt x="1548638" y="699897"/>
                  </a:lnTo>
                  <a:lnTo>
                    <a:pt x="1571833" y="695993"/>
                  </a:lnTo>
                  <a:lnTo>
                    <a:pt x="1593611" y="697817"/>
                  </a:lnTo>
                  <a:lnTo>
                    <a:pt x="1632965" y="718692"/>
                  </a:lnTo>
                  <a:lnTo>
                    <a:pt x="1665986" y="758682"/>
                  </a:lnTo>
                  <a:lnTo>
                    <a:pt x="1691766" y="813815"/>
                  </a:lnTo>
                  <a:lnTo>
                    <a:pt x="1692699" y="762828"/>
                  </a:lnTo>
                  <a:lnTo>
                    <a:pt x="1693626" y="711835"/>
                  </a:lnTo>
                  <a:lnTo>
                    <a:pt x="1694549" y="660838"/>
                  </a:lnTo>
                  <a:lnTo>
                    <a:pt x="1695469" y="609838"/>
                  </a:lnTo>
                  <a:lnTo>
                    <a:pt x="1696388" y="558837"/>
                  </a:lnTo>
                  <a:lnTo>
                    <a:pt x="1697305" y="507835"/>
                  </a:lnTo>
                  <a:lnTo>
                    <a:pt x="1698224" y="456834"/>
                  </a:lnTo>
                  <a:lnTo>
                    <a:pt x="1699144" y="405834"/>
                  </a:lnTo>
                  <a:lnTo>
                    <a:pt x="1700067" y="354837"/>
                  </a:lnTo>
                  <a:lnTo>
                    <a:pt x="1700994" y="303844"/>
                  </a:lnTo>
                  <a:lnTo>
                    <a:pt x="1701927" y="252857"/>
                  </a:lnTo>
                  <a:close/>
                </a:path>
                <a:path w="3117850" h="2399665">
                  <a:moveTo>
                    <a:pt x="2310256" y="34544"/>
                  </a:moveTo>
                  <a:lnTo>
                    <a:pt x="2333763" y="25949"/>
                  </a:lnTo>
                  <a:lnTo>
                    <a:pt x="2357247" y="17319"/>
                  </a:lnTo>
                  <a:lnTo>
                    <a:pt x="2380730" y="8665"/>
                  </a:lnTo>
                  <a:lnTo>
                    <a:pt x="2404236" y="0"/>
                  </a:lnTo>
                  <a:lnTo>
                    <a:pt x="2422135" y="45751"/>
                  </a:lnTo>
                  <a:lnTo>
                    <a:pt x="2440022" y="91567"/>
                  </a:lnTo>
                  <a:lnTo>
                    <a:pt x="2457910" y="137445"/>
                  </a:lnTo>
                  <a:lnTo>
                    <a:pt x="2475808" y="183388"/>
                  </a:lnTo>
                  <a:lnTo>
                    <a:pt x="2493727" y="229393"/>
                  </a:lnTo>
                  <a:lnTo>
                    <a:pt x="2511679" y="275463"/>
                  </a:lnTo>
                  <a:lnTo>
                    <a:pt x="2486721" y="284299"/>
                  </a:lnTo>
                  <a:lnTo>
                    <a:pt x="2461752" y="293100"/>
                  </a:lnTo>
                  <a:lnTo>
                    <a:pt x="2436758" y="301877"/>
                  </a:lnTo>
                  <a:lnTo>
                    <a:pt x="2411729" y="310641"/>
                  </a:lnTo>
                  <a:lnTo>
                    <a:pt x="2398698" y="267688"/>
                  </a:lnTo>
                  <a:lnTo>
                    <a:pt x="2385679" y="224758"/>
                  </a:lnTo>
                  <a:lnTo>
                    <a:pt x="2372635" y="181875"/>
                  </a:lnTo>
                  <a:lnTo>
                    <a:pt x="2359532" y="139064"/>
                  </a:lnTo>
                  <a:lnTo>
                    <a:pt x="2345261" y="191502"/>
                  </a:lnTo>
                  <a:lnTo>
                    <a:pt x="2330989" y="243855"/>
                  </a:lnTo>
                  <a:lnTo>
                    <a:pt x="2316670" y="296138"/>
                  </a:lnTo>
                  <a:lnTo>
                    <a:pt x="2302255" y="348361"/>
                  </a:lnTo>
                  <a:lnTo>
                    <a:pt x="2251694" y="365601"/>
                  </a:lnTo>
                  <a:lnTo>
                    <a:pt x="2201036" y="382650"/>
                  </a:lnTo>
                  <a:lnTo>
                    <a:pt x="2216744" y="333136"/>
                  </a:lnTo>
                  <a:lnTo>
                    <a:pt x="2232409" y="283547"/>
                  </a:lnTo>
                  <a:lnTo>
                    <a:pt x="2248036" y="233884"/>
                  </a:lnTo>
                  <a:lnTo>
                    <a:pt x="2263630" y="184150"/>
                  </a:lnTo>
                  <a:lnTo>
                    <a:pt x="2279195" y="134347"/>
                  </a:lnTo>
                  <a:lnTo>
                    <a:pt x="2294736" y="84477"/>
                  </a:lnTo>
                  <a:lnTo>
                    <a:pt x="2310256" y="3454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00200" y="762000"/>
              <a:ext cx="762000" cy="7334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62200" y="4495800"/>
              <a:ext cx="762000" cy="7334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7000" y="4800600"/>
              <a:ext cx="762000" cy="7334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91400" y="685800"/>
              <a:ext cx="762000" cy="7334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62800" y="5410200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586605" cy="3443604"/>
            </a:xfrm>
            <a:custGeom>
              <a:avLst/>
              <a:gdLst/>
              <a:ahLst/>
              <a:cxnLst/>
              <a:rect l="l" t="t" r="r" b="b"/>
              <a:pathLst>
                <a:path w="4586605" h="3443604">
                  <a:moveTo>
                    <a:pt x="4586224" y="0"/>
                  </a:moveTo>
                  <a:lnTo>
                    <a:pt x="4572000" y="0"/>
                  </a:lnTo>
                  <a:lnTo>
                    <a:pt x="4557712" y="0"/>
                  </a:lnTo>
                  <a:lnTo>
                    <a:pt x="4557712" y="14287"/>
                  </a:lnTo>
                  <a:lnTo>
                    <a:pt x="4557712" y="3414712"/>
                  </a:lnTo>
                  <a:lnTo>
                    <a:pt x="14287" y="3414712"/>
                  </a:lnTo>
                  <a:lnTo>
                    <a:pt x="14287" y="14287"/>
                  </a:lnTo>
                  <a:lnTo>
                    <a:pt x="4557712" y="14287"/>
                  </a:lnTo>
                  <a:lnTo>
                    <a:pt x="4557712" y="0"/>
                  </a:lnTo>
                  <a:lnTo>
                    <a:pt x="14287" y="0"/>
                  </a:lnTo>
                  <a:lnTo>
                    <a:pt x="0" y="0"/>
                  </a:lnTo>
                  <a:lnTo>
                    <a:pt x="0" y="14287"/>
                  </a:lnTo>
                  <a:lnTo>
                    <a:pt x="0" y="3414712"/>
                  </a:lnTo>
                  <a:lnTo>
                    <a:pt x="0" y="3429000"/>
                  </a:lnTo>
                  <a:lnTo>
                    <a:pt x="0" y="3443224"/>
                  </a:lnTo>
                  <a:lnTo>
                    <a:pt x="14287" y="3443224"/>
                  </a:lnTo>
                  <a:lnTo>
                    <a:pt x="14287" y="3429000"/>
                  </a:lnTo>
                  <a:lnTo>
                    <a:pt x="4557712" y="3429000"/>
                  </a:lnTo>
                  <a:lnTo>
                    <a:pt x="4557712" y="3443224"/>
                  </a:lnTo>
                  <a:lnTo>
                    <a:pt x="4572000" y="3443224"/>
                  </a:lnTo>
                  <a:lnTo>
                    <a:pt x="4572000" y="3429000"/>
                  </a:lnTo>
                  <a:lnTo>
                    <a:pt x="4586224" y="3429000"/>
                  </a:lnTo>
                  <a:lnTo>
                    <a:pt x="4586224" y="3414712"/>
                  </a:lnTo>
                  <a:lnTo>
                    <a:pt x="4572000" y="3414712"/>
                  </a:lnTo>
                  <a:lnTo>
                    <a:pt x="4572000" y="14287"/>
                  </a:lnTo>
                  <a:lnTo>
                    <a:pt x="4586224" y="14287"/>
                  </a:lnTo>
                  <a:lnTo>
                    <a:pt x="45862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0" y="0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57712" y="0"/>
              <a:ext cx="4586605" cy="3443604"/>
            </a:xfrm>
            <a:custGeom>
              <a:avLst/>
              <a:gdLst/>
              <a:ahLst/>
              <a:cxnLst/>
              <a:rect l="l" t="t" r="r" b="b"/>
              <a:pathLst>
                <a:path w="4586605" h="3443604">
                  <a:moveTo>
                    <a:pt x="4586275" y="0"/>
                  </a:moveTo>
                  <a:lnTo>
                    <a:pt x="4572000" y="0"/>
                  </a:lnTo>
                  <a:lnTo>
                    <a:pt x="4572000" y="14287"/>
                  </a:lnTo>
                  <a:lnTo>
                    <a:pt x="4572000" y="3414712"/>
                  </a:lnTo>
                  <a:lnTo>
                    <a:pt x="28575" y="3414712"/>
                  </a:lnTo>
                  <a:lnTo>
                    <a:pt x="28575" y="14287"/>
                  </a:lnTo>
                  <a:lnTo>
                    <a:pt x="4572000" y="14287"/>
                  </a:lnTo>
                  <a:lnTo>
                    <a:pt x="4572000" y="0"/>
                  </a:lnTo>
                  <a:lnTo>
                    <a:pt x="28575" y="0"/>
                  </a:lnTo>
                  <a:lnTo>
                    <a:pt x="63" y="0"/>
                  </a:lnTo>
                  <a:lnTo>
                    <a:pt x="0" y="3443224"/>
                  </a:lnTo>
                  <a:lnTo>
                    <a:pt x="28575" y="3443224"/>
                  </a:lnTo>
                  <a:lnTo>
                    <a:pt x="28575" y="3427412"/>
                  </a:lnTo>
                  <a:lnTo>
                    <a:pt x="4572000" y="3427412"/>
                  </a:lnTo>
                  <a:lnTo>
                    <a:pt x="4572000" y="3443224"/>
                  </a:lnTo>
                  <a:lnTo>
                    <a:pt x="4586275" y="3443224"/>
                  </a:lnTo>
                  <a:lnTo>
                    <a:pt x="4586275" y="3427412"/>
                  </a:lnTo>
                  <a:lnTo>
                    <a:pt x="4586275" y="3414712"/>
                  </a:lnTo>
                  <a:lnTo>
                    <a:pt x="4586275" y="14287"/>
                  </a:lnTo>
                  <a:lnTo>
                    <a:pt x="45862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3429000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414648"/>
              <a:ext cx="4586605" cy="3443604"/>
            </a:xfrm>
            <a:custGeom>
              <a:avLst/>
              <a:gdLst/>
              <a:ahLst/>
              <a:cxnLst/>
              <a:rect l="l" t="t" r="r" b="b"/>
              <a:pathLst>
                <a:path w="4586605" h="3443604">
                  <a:moveTo>
                    <a:pt x="4586224" y="63"/>
                  </a:moveTo>
                  <a:lnTo>
                    <a:pt x="4570476" y="63"/>
                  </a:lnTo>
                  <a:lnTo>
                    <a:pt x="4557712" y="0"/>
                  </a:lnTo>
                  <a:lnTo>
                    <a:pt x="4557712" y="28638"/>
                  </a:lnTo>
                  <a:lnTo>
                    <a:pt x="4557712" y="3429063"/>
                  </a:lnTo>
                  <a:lnTo>
                    <a:pt x="14287" y="3429063"/>
                  </a:lnTo>
                  <a:lnTo>
                    <a:pt x="14287" y="28638"/>
                  </a:lnTo>
                  <a:lnTo>
                    <a:pt x="4557712" y="28638"/>
                  </a:lnTo>
                  <a:lnTo>
                    <a:pt x="4557712" y="63"/>
                  </a:lnTo>
                  <a:lnTo>
                    <a:pt x="14287" y="63"/>
                  </a:lnTo>
                  <a:lnTo>
                    <a:pt x="0" y="0"/>
                  </a:lnTo>
                  <a:lnTo>
                    <a:pt x="0" y="28638"/>
                  </a:lnTo>
                  <a:lnTo>
                    <a:pt x="0" y="3429063"/>
                  </a:lnTo>
                  <a:lnTo>
                    <a:pt x="0" y="3443351"/>
                  </a:lnTo>
                  <a:lnTo>
                    <a:pt x="14287" y="3443351"/>
                  </a:lnTo>
                  <a:lnTo>
                    <a:pt x="4557712" y="3443351"/>
                  </a:lnTo>
                  <a:lnTo>
                    <a:pt x="4570476" y="3443351"/>
                  </a:lnTo>
                  <a:lnTo>
                    <a:pt x="4586224" y="3443351"/>
                  </a:lnTo>
                  <a:lnTo>
                    <a:pt x="4586224" y="3429063"/>
                  </a:lnTo>
                  <a:lnTo>
                    <a:pt x="4570476" y="3429063"/>
                  </a:lnTo>
                  <a:lnTo>
                    <a:pt x="4570476" y="28638"/>
                  </a:lnTo>
                  <a:lnTo>
                    <a:pt x="4586224" y="28638"/>
                  </a:lnTo>
                  <a:lnTo>
                    <a:pt x="4586224" y="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0476" y="3427412"/>
              <a:ext cx="4572000" cy="3429000"/>
            </a:xfrm>
            <a:custGeom>
              <a:avLst/>
              <a:gdLst/>
              <a:ahLst/>
              <a:cxnLst/>
              <a:rect l="l" t="t" r="r" b="b"/>
              <a:pathLst>
                <a:path w="4572000" h="3429000">
                  <a:moveTo>
                    <a:pt x="457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4572000" y="34290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56125" y="3413125"/>
              <a:ext cx="4587875" cy="3444875"/>
            </a:xfrm>
            <a:custGeom>
              <a:avLst/>
              <a:gdLst/>
              <a:ahLst/>
              <a:cxnLst/>
              <a:rect l="l" t="t" r="r" b="b"/>
              <a:pathLst>
                <a:path w="4587875" h="3444875">
                  <a:moveTo>
                    <a:pt x="4587862" y="0"/>
                  </a:moveTo>
                  <a:lnTo>
                    <a:pt x="4572063" y="0"/>
                  </a:lnTo>
                  <a:lnTo>
                    <a:pt x="4572063" y="28638"/>
                  </a:lnTo>
                  <a:lnTo>
                    <a:pt x="4572063" y="3429000"/>
                  </a:lnTo>
                  <a:lnTo>
                    <a:pt x="28638" y="3429000"/>
                  </a:lnTo>
                  <a:lnTo>
                    <a:pt x="28638" y="28638"/>
                  </a:lnTo>
                  <a:lnTo>
                    <a:pt x="4572063" y="28638"/>
                  </a:lnTo>
                  <a:lnTo>
                    <a:pt x="4572063" y="63"/>
                  </a:lnTo>
                  <a:lnTo>
                    <a:pt x="28638" y="63"/>
                  </a:lnTo>
                  <a:lnTo>
                    <a:pt x="63" y="0"/>
                  </a:lnTo>
                  <a:lnTo>
                    <a:pt x="0" y="28638"/>
                  </a:lnTo>
                  <a:lnTo>
                    <a:pt x="63" y="3429000"/>
                  </a:lnTo>
                  <a:lnTo>
                    <a:pt x="0" y="3444875"/>
                  </a:lnTo>
                  <a:lnTo>
                    <a:pt x="28638" y="3444875"/>
                  </a:lnTo>
                  <a:lnTo>
                    <a:pt x="4572063" y="3444875"/>
                  </a:lnTo>
                  <a:lnTo>
                    <a:pt x="4587862" y="3444875"/>
                  </a:lnTo>
                  <a:lnTo>
                    <a:pt x="4587862" y="3429000"/>
                  </a:lnTo>
                  <a:lnTo>
                    <a:pt x="4587862" y="28638"/>
                  </a:lnTo>
                  <a:lnTo>
                    <a:pt x="4587862" y="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272</Words>
  <Application>Microsoft Office PowerPoint</Application>
  <PresentationFormat>On-screen Show (4:3)</PresentationFormat>
  <Paragraphs>21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I. Mục đích- yêu cầu:</vt:lpstr>
      <vt:lpstr>II. Chuẩn bị:</vt:lpstr>
      <vt:lpstr>Khúc hát mùa xuân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Hoa xuân tài năng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lavanhung</dc:creator>
  <cp:lastModifiedBy>Techsi.vn</cp:lastModifiedBy>
  <cp:revision>1</cp:revision>
  <dcterms:created xsi:type="dcterms:W3CDTF">2021-04-09T23:15:13Z</dcterms:created>
  <dcterms:modified xsi:type="dcterms:W3CDTF">2024-01-02T04:29:46Z</dcterms:modified>
</cp:coreProperties>
</file>