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61" r:id="rId2"/>
    <p:sldId id="256" r:id="rId3"/>
    <p:sldId id="297" r:id="rId4"/>
    <p:sldId id="289" r:id="rId5"/>
    <p:sldId id="276" r:id="rId6"/>
    <p:sldId id="298" r:id="rId7"/>
    <p:sldId id="259" r:id="rId8"/>
    <p:sldId id="267" r:id="rId9"/>
    <p:sldId id="296" r:id="rId10"/>
  </p:sldIdLst>
  <p:sldSz cx="9144000" cy="5143500" type="screen16x9"/>
  <p:notesSz cx="6858000" cy="9144000"/>
  <p:embeddedFontLst>
    <p:embeddedFont>
      <p:font typeface="Chau Philomene One" panose="020B0604020202020204" charset="0"/>
      <p:regular r:id="rId12"/>
      <p:italic r:id="rId13"/>
    </p:embeddedFont>
    <p:embeddedFont>
      <p:font typeface="Signika Negative" panose="020B0604020202020204" charset="0"/>
      <p:regular r:id="rId14"/>
      <p:bold r:id="rId15"/>
    </p:embeddedFont>
    <p:embeddedFont>
      <p:font typeface="Bebas Neu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568">
          <p15:clr>
            <a:srgbClr val="9AA0A6"/>
          </p15:clr>
        </p15:guide>
        <p15:guide id="3" pos="4580">
          <p15:clr>
            <a:srgbClr val="9AA0A6"/>
          </p15:clr>
        </p15:guide>
        <p15:guide id="4" orient="horz" pos="313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9B21F7-D82C-41B5-A21B-33D8B342DC79}">
  <a:tblStyle styleId="{029B21F7-D82C-41B5-A21B-33D8B342DC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>
        <p:guide pos="2880"/>
        <p:guide orient="horz" pos="568"/>
        <p:guide pos="4580"/>
        <p:guide orient="horz" pos="3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1014a59c66f_0_2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1014a59c66f_0_2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fa60cf4f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fa60cf4f5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gfa91fe3172_0_2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5" name="Google Shape;2495;gfa91fe3172_0_2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fa91fe3172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fa91fe3172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1015723a48c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1015723a48c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37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1015723a48c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1015723a48c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014a59c66f_0_2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014a59c66f_0_2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36075" y="1386225"/>
            <a:ext cx="4560600" cy="17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36087" y="31710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314382" y="3790764"/>
            <a:ext cx="210172" cy="238943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3400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67125" y="1983841"/>
            <a:ext cx="210173" cy="160928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4824715" y="250267"/>
            <a:ext cx="524308" cy="346352"/>
            <a:chOff x="-430300" y="2401925"/>
            <a:chExt cx="313300" cy="206975"/>
          </a:xfrm>
        </p:grpSpPr>
        <p:sp>
          <p:nvSpPr>
            <p:cNvPr id="15" name="Google Shape;15;p2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377282" y="676050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2467969" y="4488662"/>
            <a:ext cx="523531" cy="413020"/>
            <a:chOff x="-2056375" y="1549825"/>
            <a:chExt cx="292950" cy="231125"/>
          </a:xfrm>
        </p:grpSpPr>
        <p:sp>
          <p:nvSpPr>
            <p:cNvPr id="23" name="Google Shape;23;p2"/>
            <p:cNvSpPr/>
            <p:nvPr/>
          </p:nvSpPr>
          <p:spPr>
            <a:xfrm>
              <a:off x="-2055700" y="1549825"/>
              <a:ext cx="292275" cy="231125"/>
            </a:xfrm>
            <a:custGeom>
              <a:avLst/>
              <a:gdLst/>
              <a:ahLst/>
              <a:cxnLst/>
              <a:rect l="l" t="t" r="r" b="b"/>
              <a:pathLst>
                <a:path w="11691" h="9245" extrusionOk="0">
                  <a:moveTo>
                    <a:pt x="5927" y="1"/>
                  </a:moveTo>
                  <a:cubicBezTo>
                    <a:pt x="5103" y="1"/>
                    <a:pt x="4267" y="173"/>
                    <a:pt x="3472" y="538"/>
                  </a:cubicBezTo>
                  <a:cubicBezTo>
                    <a:pt x="2957" y="782"/>
                    <a:pt x="2469" y="1107"/>
                    <a:pt x="2035" y="1487"/>
                  </a:cubicBezTo>
                  <a:cubicBezTo>
                    <a:pt x="1547" y="1948"/>
                    <a:pt x="1113" y="2491"/>
                    <a:pt x="787" y="3087"/>
                  </a:cubicBezTo>
                  <a:cubicBezTo>
                    <a:pt x="462" y="3684"/>
                    <a:pt x="245" y="4335"/>
                    <a:pt x="109" y="4986"/>
                  </a:cubicBezTo>
                  <a:cubicBezTo>
                    <a:pt x="0" y="5664"/>
                    <a:pt x="0" y="6342"/>
                    <a:pt x="109" y="7020"/>
                  </a:cubicBezTo>
                  <a:cubicBezTo>
                    <a:pt x="299" y="7807"/>
                    <a:pt x="570" y="8539"/>
                    <a:pt x="950" y="9244"/>
                  </a:cubicBezTo>
                  <a:lnTo>
                    <a:pt x="4720" y="7454"/>
                  </a:lnTo>
                  <a:cubicBezTo>
                    <a:pt x="4557" y="6505"/>
                    <a:pt x="4937" y="5583"/>
                    <a:pt x="5669" y="5257"/>
                  </a:cubicBezTo>
                  <a:cubicBezTo>
                    <a:pt x="5885" y="5157"/>
                    <a:pt x="6114" y="5109"/>
                    <a:pt x="6347" y="5109"/>
                  </a:cubicBezTo>
                  <a:cubicBezTo>
                    <a:pt x="6931" y="5109"/>
                    <a:pt x="7536" y="5411"/>
                    <a:pt x="8002" y="5935"/>
                  </a:cubicBezTo>
                  <a:lnTo>
                    <a:pt x="11691" y="4172"/>
                  </a:lnTo>
                  <a:lnTo>
                    <a:pt x="11338" y="3440"/>
                  </a:lnTo>
                  <a:cubicBezTo>
                    <a:pt x="10327" y="1278"/>
                    <a:pt x="8169" y="1"/>
                    <a:pt x="5927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2056375" y="1571625"/>
              <a:ext cx="276675" cy="201875"/>
            </a:xfrm>
            <a:custGeom>
              <a:avLst/>
              <a:gdLst/>
              <a:ahLst/>
              <a:cxnLst/>
              <a:rect l="l" t="t" r="r" b="b"/>
              <a:pathLst>
                <a:path w="11067" h="8075" extrusionOk="0">
                  <a:moveTo>
                    <a:pt x="6081" y="1"/>
                  </a:moveTo>
                  <a:cubicBezTo>
                    <a:pt x="5238" y="1"/>
                    <a:pt x="4381" y="206"/>
                    <a:pt x="3581" y="642"/>
                  </a:cubicBezTo>
                  <a:cubicBezTo>
                    <a:pt x="895" y="2080"/>
                    <a:pt x="0" y="5497"/>
                    <a:pt x="1628" y="8074"/>
                  </a:cubicBezTo>
                  <a:lnTo>
                    <a:pt x="4720" y="6609"/>
                  </a:lnTo>
                  <a:cubicBezTo>
                    <a:pt x="4557" y="5660"/>
                    <a:pt x="4910" y="4738"/>
                    <a:pt x="5669" y="4385"/>
                  </a:cubicBezTo>
                  <a:cubicBezTo>
                    <a:pt x="5883" y="4293"/>
                    <a:pt x="6110" y="4249"/>
                    <a:pt x="6340" y="4249"/>
                  </a:cubicBezTo>
                  <a:cubicBezTo>
                    <a:pt x="6925" y="4249"/>
                    <a:pt x="7527" y="4537"/>
                    <a:pt x="7975" y="5063"/>
                  </a:cubicBezTo>
                  <a:lnTo>
                    <a:pt x="11067" y="3626"/>
                  </a:lnTo>
                  <a:cubicBezTo>
                    <a:pt x="10986" y="3436"/>
                    <a:pt x="10931" y="3273"/>
                    <a:pt x="10850" y="3110"/>
                  </a:cubicBezTo>
                  <a:lnTo>
                    <a:pt x="10850" y="3083"/>
                  </a:lnTo>
                  <a:cubicBezTo>
                    <a:pt x="9974" y="1141"/>
                    <a:pt x="8068" y="1"/>
                    <a:pt x="6081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2033325" y="1595975"/>
              <a:ext cx="240750" cy="171400"/>
            </a:xfrm>
            <a:custGeom>
              <a:avLst/>
              <a:gdLst/>
              <a:ahLst/>
              <a:cxnLst/>
              <a:rect l="l" t="t" r="r" b="b"/>
              <a:pathLst>
                <a:path w="9630" h="6856" extrusionOk="0">
                  <a:moveTo>
                    <a:pt x="5331" y="1"/>
                  </a:moveTo>
                  <a:cubicBezTo>
                    <a:pt x="4663" y="1"/>
                    <a:pt x="3983" y="147"/>
                    <a:pt x="3337" y="455"/>
                  </a:cubicBezTo>
                  <a:cubicBezTo>
                    <a:pt x="1004" y="1540"/>
                    <a:pt x="1" y="4306"/>
                    <a:pt x="1113" y="6639"/>
                  </a:cubicBezTo>
                  <a:lnTo>
                    <a:pt x="1221" y="6856"/>
                  </a:lnTo>
                  <a:lnTo>
                    <a:pt x="3798" y="5635"/>
                  </a:lnTo>
                  <a:cubicBezTo>
                    <a:pt x="3635" y="4686"/>
                    <a:pt x="3988" y="3764"/>
                    <a:pt x="4747" y="3411"/>
                  </a:cubicBezTo>
                  <a:cubicBezTo>
                    <a:pt x="4961" y="3319"/>
                    <a:pt x="5188" y="3275"/>
                    <a:pt x="5418" y="3275"/>
                  </a:cubicBezTo>
                  <a:cubicBezTo>
                    <a:pt x="6003" y="3275"/>
                    <a:pt x="6605" y="3563"/>
                    <a:pt x="7053" y="4089"/>
                  </a:cubicBezTo>
                  <a:lnTo>
                    <a:pt x="9630" y="2896"/>
                  </a:lnTo>
                  <a:lnTo>
                    <a:pt x="9521" y="2679"/>
                  </a:lnTo>
                  <a:cubicBezTo>
                    <a:pt x="8737" y="993"/>
                    <a:pt x="7074" y="1"/>
                    <a:pt x="5331" y="1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012300" y="1617250"/>
              <a:ext cx="205475" cy="143350"/>
            </a:xfrm>
            <a:custGeom>
              <a:avLst/>
              <a:gdLst/>
              <a:ahLst/>
              <a:cxnLst/>
              <a:rect l="l" t="t" r="r" b="b"/>
              <a:pathLst>
                <a:path w="8219" h="5734" extrusionOk="0">
                  <a:moveTo>
                    <a:pt x="4603" y="0"/>
                  </a:moveTo>
                  <a:cubicBezTo>
                    <a:pt x="4024" y="0"/>
                    <a:pt x="3435" y="126"/>
                    <a:pt x="2876" y="390"/>
                  </a:cubicBezTo>
                  <a:cubicBezTo>
                    <a:pt x="868" y="1313"/>
                    <a:pt x="0" y="3727"/>
                    <a:pt x="950" y="5734"/>
                  </a:cubicBezTo>
                  <a:lnTo>
                    <a:pt x="2957" y="4784"/>
                  </a:lnTo>
                  <a:cubicBezTo>
                    <a:pt x="2794" y="3835"/>
                    <a:pt x="3147" y="2913"/>
                    <a:pt x="3906" y="2560"/>
                  </a:cubicBezTo>
                  <a:cubicBezTo>
                    <a:pt x="4120" y="2468"/>
                    <a:pt x="4347" y="2424"/>
                    <a:pt x="4577" y="2424"/>
                  </a:cubicBezTo>
                  <a:cubicBezTo>
                    <a:pt x="5162" y="2424"/>
                    <a:pt x="5764" y="2712"/>
                    <a:pt x="6212" y="3238"/>
                  </a:cubicBezTo>
                  <a:lnTo>
                    <a:pt x="8219" y="2316"/>
                  </a:lnTo>
                  <a:lnTo>
                    <a:pt x="8219" y="2289"/>
                  </a:lnTo>
                  <a:cubicBezTo>
                    <a:pt x="7534" y="841"/>
                    <a:pt x="6101" y="0"/>
                    <a:pt x="460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987200" y="1637925"/>
              <a:ext cx="164800" cy="115225"/>
            </a:xfrm>
            <a:custGeom>
              <a:avLst/>
              <a:gdLst/>
              <a:ahLst/>
              <a:cxnLst/>
              <a:rect l="l" t="t" r="r" b="b"/>
              <a:pathLst>
                <a:path w="6592" h="4609" extrusionOk="0">
                  <a:moveTo>
                    <a:pt x="3527" y="0"/>
                  </a:moveTo>
                  <a:cubicBezTo>
                    <a:pt x="3083" y="0"/>
                    <a:pt x="2640" y="95"/>
                    <a:pt x="2224" y="296"/>
                  </a:cubicBezTo>
                  <a:cubicBezTo>
                    <a:pt x="678" y="1028"/>
                    <a:pt x="0" y="2872"/>
                    <a:pt x="570" y="4608"/>
                  </a:cubicBezTo>
                  <a:lnTo>
                    <a:pt x="1953" y="3957"/>
                  </a:lnTo>
                  <a:cubicBezTo>
                    <a:pt x="1790" y="3008"/>
                    <a:pt x="2143" y="2086"/>
                    <a:pt x="2902" y="1733"/>
                  </a:cubicBezTo>
                  <a:cubicBezTo>
                    <a:pt x="3116" y="1641"/>
                    <a:pt x="3343" y="1597"/>
                    <a:pt x="3573" y="1597"/>
                  </a:cubicBezTo>
                  <a:cubicBezTo>
                    <a:pt x="4158" y="1597"/>
                    <a:pt x="4760" y="1885"/>
                    <a:pt x="5208" y="2411"/>
                  </a:cubicBezTo>
                  <a:lnTo>
                    <a:pt x="6591" y="1787"/>
                  </a:lnTo>
                  <a:cubicBezTo>
                    <a:pt x="5882" y="665"/>
                    <a:pt x="4702" y="0"/>
                    <a:pt x="3527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962125" y="1660775"/>
              <a:ext cx="122750" cy="84900"/>
            </a:xfrm>
            <a:custGeom>
              <a:avLst/>
              <a:gdLst/>
              <a:ahLst/>
              <a:cxnLst/>
              <a:rect l="l" t="t" r="r" b="b"/>
              <a:pathLst>
                <a:path w="4910" h="3396" extrusionOk="0">
                  <a:moveTo>
                    <a:pt x="2575" y="0"/>
                  </a:moveTo>
                  <a:cubicBezTo>
                    <a:pt x="2230" y="0"/>
                    <a:pt x="1891" y="72"/>
                    <a:pt x="1574" y="222"/>
                  </a:cubicBezTo>
                  <a:cubicBezTo>
                    <a:pt x="516" y="711"/>
                    <a:pt x="1" y="2040"/>
                    <a:pt x="218" y="3396"/>
                  </a:cubicBezTo>
                  <a:lnTo>
                    <a:pt x="1031" y="2989"/>
                  </a:lnTo>
                  <a:cubicBezTo>
                    <a:pt x="869" y="2040"/>
                    <a:pt x="1140" y="1253"/>
                    <a:pt x="1899" y="901"/>
                  </a:cubicBezTo>
                  <a:cubicBezTo>
                    <a:pt x="2140" y="796"/>
                    <a:pt x="2393" y="747"/>
                    <a:pt x="2643" y="747"/>
                  </a:cubicBezTo>
                  <a:cubicBezTo>
                    <a:pt x="3239" y="747"/>
                    <a:pt x="3823" y="1028"/>
                    <a:pt x="4205" y="1524"/>
                  </a:cubicBezTo>
                  <a:lnTo>
                    <a:pt x="4910" y="1172"/>
                  </a:lnTo>
                  <a:cubicBezTo>
                    <a:pt x="4276" y="423"/>
                    <a:pt x="3411" y="0"/>
                    <a:pt x="257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6351700" y="470114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2"/>
          </a:solidFill>
          <a:ln w="1350" cap="flat" cmpd="sng">
            <a:solidFill>
              <a:schemeClr val="accent2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53338" y="393925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flipH="1">
            <a:off x="7951565" y="80009"/>
            <a:ext cx="210173" cy="238668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698800" y="3105647"/>
            <a:ext cx="339961" cy="368658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2105425" y="122700"/>
            <a:ext cx="294300" cy="271225"/>
            <a:chOff x="761425" y="453250"/>
            <a:chExt cx="294300" cy="271225"/>
          </a:xfrm>
        </p:grpSpPr>
        <p:sp>
          <p:nvSpPr>
            <p:cNvPr id="34" name="Google Shape;34;p2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32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32"/>
          <p:cNvSpPr/>
          <p:nvPr/>
        </p:nvSpPr>
        <p:spPr>
          <a:xfrm flipH="1">
            <a:off x="314382" y="3790764"/>
            <a:ext cx="210172" cy="238943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5"/>
          </a:solidFill>
          <a:ln w="340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2"/>
          <p:cNvSpPr/>
          <p:nvPr/>
        </p:nvSpPr>
        <p:spPr>
          <a:xfrm flipH="1">
            <a:off x="185775" y="1014791"/>
            <a:ext cx="210173" cy="160928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2"/>
          <p:cNvGrpSpPr/>
          <p:nvPr/>
        </p:nvGrpSpPr>
        <p:grpSpPr>
          <a:xfrm>
            <a:off x="2951840" y="281817"/>
            <a:ext cx="524308" cy="346352"/>
            <a:chOff x="-430300" y="2401925"/>
            <a:chExt cx="313300" cy="206975"/>
          </a:xfrm>
        </p:grpSpPr>
        <p:sp>
          <p:nvSpPr>
            <p:cNvPr id="870" name="Google Shape;870;p32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" name="Google Shape;876;p32"/>
          <p:cNvSpPr/>
          <p:nvPr/>
        </p:nvSpPr>
        <p:spPr>
          <a:xfrm>
            <a:off x="314382" y="1946513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2"/>
          <p:cNvGrpSpPr/>
          <p:nvPr/>
        </p:nvGrpSpPr>
        <p:grpSpPr>
          <a:xfrm>
            <a:off x="7647894" y="4513312"/>
            <a:ext cx="523531" cy="413020"/>
            <a:chOff x="-2056375" y="1549825"/>
            <a:chExt cx="292950" cy="231125"/>
          </a:xfrm>
        </p:grpSpPr>
        <p:sp>
          <p:nvSpPr>
            <p:cNvPr id="878" name="Google Shape;878;p32"/>
            <p:cNvSpPr/>
            <p:nvPr/>
          </p:nvSpPr>
          <p:spPr>
            <a:xfrm>
              <a:off x="-2055700" y="1549825"/>
              <a:ext cx="292275" cy="231125"/>
            </a:xfrm>
            <a:custGeom>
              <a:avLst/>
              <a:gdLst/>
              <a:ahLst/>
              <a:cxnLst/>
              <a:rect l="l" t="t" r="r" b="b"/>
              <a:pathLst>
                <a:path w="11691" h="9245" extrusionOk="0">
                  <a:moveTo>
                    <a:pt x="5927" y="1"/>
                  </a:moveTo>
                  <a:cubicBezTo>
                    <a:pt x="5103" y="1"/>
                    <a:pt x="4267" y="173"/>
                    <a:pt x="3472" y="538"/>
                  </a:cubicBezTo>
                  <a:cubicBezTo>
                    <a:pt x="2957" y="782"/>
                    <a:pt x="2469" y="1107"/>
                    <a:pt x="2035" y="1487"/>
                  </a:cubicBezTo>
                  <a:cubicBezTo>
                    <a:pt x="1547" y="1948"/>
                    <a:pt x="1113" y="2491"/>
                    <a:pt x="787" y="3087"/>
                  </a:cubicBezTo>
                  <a:cubicBezTo>
                    <a:pt x="462" y="3684"/>
                    <a:pt x="245" y="4335"/>
                    <a:pt x="109" y="4986"/>
                  </a:cubicBezTo>
                  <a:cubicBezTo>
                    <a:pt x="0" y="5664"/>
                    <a:pt x="0" y="6342"/>
                    <a:pt x="109" y="7020"/>
                  </a:cubicBezTo>
                  <a:cubicBezTo>
                    <a:pt x="299" y="7807"/>
                    <a:pt x="570" y="8539"/>
                    <a:pt x="950" y="9244"/>
                  </a:cubicBezTo>
                  <a:lnTo>
                    <a:pt x="4720" y="7454"/>
                  </a:lnTo>
                  <a:cubicBezTo>
                    <a:pt x="4557" y="6505"/>
                    <a:pt x="4937" y="5583"/>
                    <a:pt x="5669" y="5257"/>
                  </a:cubicBezTo>
                  <a:cubicBezTo>
                    <a:pt x="5885" y="5157"/>
                    <a:pt x="6114" y="5109"/>
                    <a:pt x="6347" y="5109"/>
                  </a:cubicBezTo>
                  <a:cubicBezTo>
                    <a:pt x="6931" y="5109"/>
                    <a:pt x="7536" y="5411"/>
                    <a:pt x="8002" y="5935"/>
                  </a:cubicBezTo>
                  <a:lnTo>
                    <a:pt x="11691" y="4172"/>
                  </a:lnTo>
                  <a:lnTo>
                    <a:pt x="11338" y="3440"/>
                  </a:lnTo>
                  <a:cubicBezTo>
                    <a:pt x="10327" y="1278"/>
                    <a:pt x="8169" y="1"/>
                    <a:pt x="5927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-2056375" y="1571625"/>
              <a:ext cx="276675" cy="201875"/>
            </a:xfrm>
            <a:custGeom>
              <a:avLst/>
              <a:gdLst/>
              <a:ahLst/>
              <a:cxnLst/>
              <a:rect l="l" t="t" r="r" b="b"/>
              <a:pathLst>
                <a:path w="11067" h="8075" extrusionOk="0">
                  <a:moveTo>
                    <a:pt x="6081" y="1"/>
                  </a:moveTo>
                  <a:cubicBezTo>
                    <a:pt x="5238" y="1"/>
                    <a:pt x="4381" y="206"/>
                    <a:pt x="3581" y="642"/>
                  </a:cubicBezTo>
                  <a:cubicBezTo>
                    <a:pt x="895" y="2080"/>
                    <a:pt x="0" y="5497"/>
                    <a:pt x="1628" y="8074"/>
                  </a:cubicBezTo>
                  <a:lnTo>
                    <a:pt x="4720" y="6609"/>
                  </a:lnTo>
                  <a:cubicBezTo>
                    <a:pt x="4557" y="5660"/>
                    <a:pt x="4910" y="4738"/>
                    <a:pt x="5669" y="4385"/>
                  </a:cubicBezTo>
                  <a:cubicBezTo>
                    <a:pt x="5883" y="4293"/>
                    <a:pt x="6110" y="4249"/>
                    <a:pt x="6340" y="4249"/>
                  </a:cubicBezTo>
                  <a:cubicBezTo>
                    <a:pt x="6925" y="4249"/>
                    <a:pt x="7527" y="4537"/>
                    <a:pt x="7975" y="5063"/>
                  </a:cubicBezTo>
                  <a:lnTo>
                    <a:pt x="11067" y="3626"/>
                  </a:lnTo>
                  <a:cubicBezTo>
                    <a:pt x="10986" y="3436"/>
                    <a:pt x="10931" y="3273"/>
                    <a:pt x="10850" y="3110"/>
                  </a:cubicBezTo>
                  <a:lnTo>
                    <a:pt x="10850" y="3083"/>
                  </a:lnTo>
                  <a:cubicBezTo>
                    <a:pt x="9974" y="1141"/>
                    <a:pt x="8068" y="1"/>
                    <a:pt x="6081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-2033325" y="1595975"/>
              <a:ext cx="240750" cy="171400"/>
            </a:xfrm>
            <a:custGeom>
              <a:avLst/>
              <a:gdLst/>
              <a:ahLst/>
              <a:cxnLst/>
              <a:rect l="l" t="t" r="r" b="b"/>
              <a:pathLst>
                <a:path w="9630" h="6856" extrusionOk="0">
                  <a:moveTo>
                    <a:pt x="5331" y="1"/>
                  </a:moveTo>
                  <a:cubicBezTo>
                    <a:pt x="4663" y="1"/>
                    <a:pt x="3983" y="147"/>
                    <a:pt x="3337" y="455"/>
                  </a:cubicBezTo>
                  <a:cubicBezTo>
                    <a:pt x="1004" y="1540"/>
                    <a:pt x="1" y="4306"/>
                    <a:pt x="1113" y="6639"/>
                  </a:cubicBezTo>
                  <a:lnTo>
                    <a:pt x="1221" y="6856"/>
                  </a:lnTo>
                  <a:lnTo>
                    <a:pt x="3798" y="5635"/>
                  </a:lnTo>
                  <a:cubicBezTo>
                    <a:pt x="3635" y="4686"/>
                    <a:pt x="3988" y="3764"/>
                    <a:pt x="4747" y="3411"/>
                  </a:cubicBezTo>
                  <a:cubicBezTo>
                    <a:pt x="4961" y="3319"/>
                    <a:pt x="5188" y="3275"/>
                    <a:pt x="5418" y="3275"/>
                  </a:cubicBezTo>
                  <a:cubicBezTo>
                    <a:pt x="6003" y="3275"/>
                    <a:pt x="6605" y="3563"/>
                    <a:pt x="7053" y="4089"/>
                  </a:cubicBezTo>
                  <a:lnTo>
                    <a:pt x="9630" y="2896"/>
                  </a:lnTo>
                  <a:lnTo>
                    <a:pt x="9521" y="2679"/>
                  </a:lnTo>
                  <a:cubicBezTo>
                    <a:pt x="8737" y="993"/>
                    <a:pt x="7074" y="1"/>
                    <a:pt x="5331" y="1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-2012300" y="1617250"/>
              <a:ext cx="205475" cy="143350"/>
            </a:xfrm>
            <a:custGeom>
              <a:avLst/>
              <a:gdLst/>
              <a:ahLst/>
              <a:cxnLst/>
              <a:rect l="l" t="t" r="r" b="b"/>
              <a:pathLst>
                <a:path w="8219" h="5734" extrusionOk="0">
                  <a:moveTo>
                    <a:pt x="4603" y="0"/>
                  </a:moveTo>
                  <a:cubicBezTo>
                    <a:pt x="4024" y="0"/>
                    <a:pt x="3435" y="126"/>
                    <a:pt x="2876" y="390"/>
                  </a:cubicBezTo>
                  <a:cubicBezTo>
                    <a:pt x="868" y="1313"/>
                    <a:pt x="0" y="3727"/>
                    <a:pt x="950" y="5734"/>
                  </a:cubicBezTo>
                  <a:lnTo>
                    <a:pt x="2957" y="4784"/>
                  </a:lnTo>
                  <a:cubicBezTo>
                    <a:pt x="2794" y="3835"/>
                    <a:pt x="3147" y="2913"/>
                    <a:pt x="3906" y="2560"/>
                  </a:cubicBezTo>
                  <a:cubicBezTo>
                    <a:pt x="4120" y="2468"/>
                    <a:pt x="4347" y="2424"/>
                    <a:pt x="4577" y="2424"/>
                  </a:cubicBezTo>
                  <a:cubicBezTo>
                    <a:pt x="5162" y="2424"/>
                    <a:pt x="5764" y="2712"/>
                    <a:pt x="6212" y="3238"/>
                  </a:cubicBezTo>
                  <a:lnTo>
                    <a:pt x="8219" y="2316"/>
                  </a:lnTo>
                  <a:lnTo>
                    <a:pt x="8219" y="2289"/>
                  </a:lnTo>
                  <a:cubicBezTo>
                    <a:pt x="7534" y="841"/>
                    <a:pt x="6101" y="0"/>
                    <a:pt x="460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-1987200" y="1637925"/>
              <a:ext cx="164800" cy="115225"/>
            </a:xfrm>
            <a:custGeom>
              <a:avLst/>
              <a:gdLst/>
              <a:ahLst/>
              <a:cxnLst/>
              <a:rect l="l" t="t" r="r" b="b"/>
              <a:pathLst>
                <a:path w="6592" h="4609" extrusionOk="0">
                  <a:moveTo>
                    <a:pt x="3527" y="0"/>
                  </a:moveTo>
                  <a:cubicBezTo>
                    <a:pt x="3083" y="0"/>
                    <a:pt x="2640" y="95"/>
                    <a:pt x="2224" y="296"/>
                  </a:cubicBezTo>
                  <a:cubicBezTo>
                    <a:pt x="678" y="1028"/>
                    <a:pt x="0" y="2872"/>
                    <a:pt x="570" y="4608"/>
                  </a:cubicBezTo>
                  <a:lnTo>
                    <a:pt x="1953" y="3957"/>
                  </a:lnTo>
                  <a:cubicBezTo>
                    <a:pt x="1790" y="3008"/>
                    <a:pt x="2143" y="2086"/>
                    <a:pt x="2902" y="1733"/>
                  </a:cubicBezTo>
                  <a:cubicBezTo>
                    <a:pt x="3116" y="1641"/>
                    <a:pt x="3343" y="1597"/>
                    <a:pt x="3573" y="1597"/>
                  </a:cubicBezTo>
                  <a:cubicBezTo>
                    <a:pt x="4158" y="1597"/>
                    <a:pt x="4760" y="1885"/>
                    <a:pt x="5208" y="2411"/>
                  </a:cubicBezTo>
                  <a:lnTo>
                    <a:pt x="6591" y="1787"/>
                  </a:lnTo>
                  <a:cubicBezTo>
                    <a:pt x="5882" y="665"/>
                    <a:pt x="4702" y="0"/>
                    <a:pt x="3527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-1962125" y="1660775"/>
              <a:ext cx="122750" cy="84900"/>
            </a:xfrm>
            <a:custGeom>
              <a:avLst/>
              <a:gdLst/>
              <a:ahLst/>
              <a:cxnLst/>
              <a:rect l="l" t="t" r="r" b="b"/>
              <a:pathLst>
                <a:path w="4910" h="3396" extrusionOk="0">
                  <a:moveTo>
                    <a:pt x="2575" y="0"/>
                  </a:moveTo>
                  <a:cubicBezTo>
                    <a:pt x="2230" y="0"/>
                    <a:pt x="1891" y="72"/>
                    <a:pt x="1574" y="222"/>
                  </a:cubicBezTo>
                  <a:cubicBezTo>
                    <a:pt x="516" y="711"/>
                    <a:pt x="1" y="2040"/>
                    <a:pt x="218" y="3396"/>
                  </a:cubicBezTo>
                  <a:lnTo>
                    <a:pt x="1031" y="2989"/>
                  </a:lnTo>
                  <a:cubicBezTo>
                    <a:pt x="869" y="2040"/>
                    <a:pt x="1140" y="1253"/>
                    <a:pt x="1899" y="901"/>
                  </a:cubicBezTo>
                  <a:cubicBezTo>
                    <a:pt x="2140" y="796"/>
                    <a:pt x="2393" y="747"/>
                    <a:pt x="2643" y="747"/>
                  </a:cubicBezTo>
                  <a:cubicBezTo>
                    <a:pt x="3239" y="747"/>
                    <a:pt x="3823" y="1028"/>
                    <a:pt x="4205" y="1524"/>
                  </a:cubicBezTo>
                  <a:lnTo>
                    <a:pt x="4910" y="1172"/>
                  </a:lnTo>
                  <a:cubicBezTo>
                    <a:pt x="4276" y="423"/>
                    <a:pt x="3411" y="0"/>
                    <a:pt x="257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32"/>
          <p:cNvSpPr/>
          <p:nvPr/>
        </p:nvSpPr>
        <p:spPr>
          <a:xfrm>
            <a:off x="3541375" y="476134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1"/>
          </a:solidFill>
          <a:ln w="1350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2"/>
          <p:cNvSpPr/>
          <p:nvPr/>
        </p:nvSpPr>
        <p:spPr>
          <a:xfrm flipH="1">
            <a:off x="7437715" y="166959"/>
            <a:ext cx="210173" cy="238668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2"/>
          <p:cNvSpPr/>
          <p:nvPr/>
        </p:nvSpPr>
        <p:spPr>
          <a:xfrm>
            <a:off x="8645975" y="2010795"/>
            <a:ext cx="210176" cy="227908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7" name="Google Shape;887;p32"/>
          <p:cNvGrpSpPr/>
          <p:nvPr/>
        </p:nvGrpSpPr>
        <p:grpSpPr>
          <a:xfrm>
            <a:off x="5692863" y="4655100"/>
            <a:ext cx="294300" cy="271225"/>
            <a:chOff x="761425" y="453250"/>
            <a:chExt cx="294300" cy="271225"/>
          </a:xfrm>
        </p:grpSpPr>
        <p:sp>
          <p:nvSpPr>
            <p:cNvPr id="888" name="Google Shape;888;p32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2"/>
          <p:cNvSpPr/>
          <p:nvPr/>
        </p:nvSpPr>
        <p:spPr>
          <a:xfrm flipH="1">
            <a:off x="8587307" y="830489"/>
            <a:ext cx="210172" cy="238943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" name="Google Shape;893;p32"/>
          <p:cNvGrpSpPr/>
          <p:nvPr/>
        </p:nvGrpSpPr>
        <p:grpSpPr>
          <a:xfrm>
            <a:off x="1185999" y="4763114"/>
            <a:ext cx="210168" cy="196977"/>
            <a:chOff x="-282475" y="1572750"/>
            <a:chExt cx="182200" cy="170750"/>
          </a:xfrm>
        </p:grpSpPr>
        <p:sp>
          <p:nvSpPr>
            <p:cNvPr id="894" name="Google Shape;894;p32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32"/>
          <p:cNvGrpSpPr/>
          <p:nvPr/>
        </p:nvGrpSpPr>
        <p:grpSpPr>
          <a:xfrm>
            <a:off x="5386674" y="84839"/>
            <a:ext cx="210168" cy="196977"/>
            <a:chOff x="-282475" y="1572750"/>
            <a:chExt cx="182200" cy="170750"/>
          </a:xfrm>
        </p:grpSpPr>
        <p:sp>
          <p:nvSpPr>
            <p:cNvPr id="897" name="Google Shape;897;p32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32"/>
          <p:cNvGrpSpPr/>
          <p:nvPr/>
        </p:nvGrpSpPr>
        <p:grpSpPr>
          <a:xfrm flipH="1">
            <a:off x="1543738" y="319388"/>
            <a:ext cx="294300" cy="271225"/>
            <a:chOff x="761425" y="453250"/>
            <a:chExt cx="294300" cy="271225"/>
          </a:xfrm>
        </p:grpSpPr>
        <p:sp>
          <p:nvSpPr>
            <p:cNvPr id="900" name="Google Shape;900;p32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/>
          <p:nvPr/>
        </p:nvSpPr>
        <p:spPr>
          <a:xfrm>
            <a:off x="8299382" y="3389663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33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7" name="Google Shape;907;p33"/>
          <p:cNvGrpSpPr/>
          <p:nvPr/>
        </p:nvGrpSpPr>
        <p:grpSpPr>
          <a:xfrm>
            <a:off x="3451390" y="4472867"/>
            <a:ext cx="524308" cy="346352"/>
            <a:chOff x="-430300" y="2401925"/>
            <a:chExt cx="313300" cy="206975"/>
          </a:xfrm>
        </p:grpSpPr>
        <p:sp>
          <p:nvSpPr>
            <p:cNvPr id="908" name="Google Shape;908;p33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33"/>
          <p:cNvSpPr/>
          <p:nvPr/>
        </p:nvSpPr>
        <p:spPr>
          <a:xfrm>
            <a:off x="314382" y="1946513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" name="Google Shape;915;p33"/>
          <p:cNvGrpSpPr/>
          <p:nvPr/>
        </p:nvGrpSpPr>
        <p:grpSpPr>
          <a:xfrm>
            <a:off x="5877969" y="390375"/>
            <a:ext cx="523531" cy="413020"/>
            <a:chOff x="-2056375" y="1549825"/>
            <a:chExt cx="292950" cy="231125"/>
          </a:xfrm>
        </p:grpSpPr>
        <p:sp>
          <p:nvSpPr>
            <p:cNvPr id="916" name="Google Shape;916;p33"/>
            <p:cNvSpPr/>
            <p:nvPr/>
          </p:nvSpPr>
          <p:spPr>
            <a:xfrm>
              <a:off x="-2055700" y="1549825"/>
              <a:ext cx="292275" cy="231125"/>
            </a:xfrm>
            <a:custGeom>
              <a:avLst/>
              <a:gdLst/>
              <a:ahLst/>
              <a:cxnLst/>
              <a:rect l="l" t="t" r="r" b="b"/>
              <a:pathLst>
                <a:path w="11691" h="9245" extrusionOk="0">
                  <a:moveTo>
                    <a:pt x="5927" y="1"/>
                  </a:moveTo>
                  <a:cubicBezTo>
                    <a:pt x="5103" y="1"/>
                    <a:pt x="4267" y="173"/>
                    <a:pt x="3472" y="538"/>
                  </a:cubicBezTo>
                  <a:cubicBezTo>
                    <a:pt x="2957" y="782"/>
                    <a:pt x="2469" y="1107"/>
                    <a:pt x="2035" y="1487"/>
                  </a:cubicBezTo>
                  <a:cubicBezTo>
                    <a:pt x="1547" y="1948"/>
                    <a:pt x="1113" y="2491"/>
                    <a:pt x="787" y="3087"/>
                  </a:cubicBezTo>
                  <a:cubicBezTo>
                    <a:pt x="462" y="3684"/>
                    <a:pt x="245" y="4335"/>
                    <a:pt x="109" y="4986"/>
                  </a:cubicBezTo>
                  <a:cubicBezTo>
                    <a:pt x="0" y="5664"/>
                    <a:pt x="0" y="6342"/>
                    <a:pt x="109" y="7020"/>
                  </a:cubicBezTo>
                  <a:cubicBezTo>
                    <a:pt x="299" y="7807"/>
                    <a:pt x="570" y="8539"/>
                    <a:pt x="950" y="9244"/>
                  </a:cubicBezTo>
                  <a:lnTo>
                    <a:pt x="4720" y="7454"/>
                  </a:lnTo>
                  <a:cubicBezTo>
                    <a:pt x="4557" y="6505"/>
                    <a:pt x="4937" y="5583"/>
                    <a:pt x="5669" y="5257"/>
                  </a:cubicBezTo>
                  <a:cubicBezTo>
                    <a:pt x="5885" y="5157"/>
                    <a:pt x="6114" y="5109"/>
                    <a:pt x="6347" y="5109"/>
                  </a:cubicBezTo>
                  <a:cubicBezTo>
                    <a:pt x="6931" y="5109"/>
                    <a:pt x="7536" y="5411"/>
                    <a:pt x="8002" y="5935"/>
                  </a:cubicBezTo>
                  <a:lnTo>
                    <a:pt x="11691" y="4172"/>
                  </a:lnTo>
                  <a:lnTo>
                    <a:pt x="11338" y="3440"/>
                  </a:lnTo>
                  <a:cubicBezTo>
                    <a:pt x="10327" y="1278"/>
                    <a:pt x="8169" y="1"/>
                    <a:pt x="5927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-2056375" y="1571625"/>
              <a:ext cx="276675" cy="201875"/>
            </a:xfrm>
            <a:custGeom>
              <a:avLst/>
              <a:gdLst/>
              <a:ahLst/>
              <a:cxnLst/>
              <a:rect l="l" t="t" r="r" b="b"/>
              <a:pathLst>
                <a:path w="11067" h="8075" extrusionOk="0">
                  <a:moveTo>
                    <a:pt x="6081" y="1"/>
                  </a:moveTo>
                  <a:cubicBezTo>
                    <a:pt x="5238" y="1"/>
                    <a:pt x="4381" y="206"/>
                    <a:pt x="3581" y="642"/>
                  </a:cubicBezTo>
                  <a:cubicBezTo>
                    <a:pt x="895" y="2080"/>
                    <a:pt x="0" y="5497"/>
                    <a:pt x="1628" y="8074"/>
                  </a:cubicBezTo>
                  <a:lnTo>
                    <a:pt x="4720" y="6609"/>
                  </a:lnTo>
                  <a:cubicBezTo>
                    <a:pt x="4557" y="5660"/>
                    <a:pt x="4910" y="4738"/>
                    <a:pt x="5669" y="4385"/>
                  </a:cubicBezTo>
                  <a:cubicBezTo>
                    <a:pt x="5883" y="4293"/>
                    <a:pt x="6110" y="4249"/>
                    <a:pt x="6340" y="4249"/>
                  </a:cubicBezTo>
                  <a:cubicBezTo>
                    <a:pt x="6925" y="4249"/>
                    <a:pt x="7527" y="4537"/>
                    <a:pt x="7975" y="5063"/>
                  </a:cubicBezTo>
                  <a:lnTo>
                    <a:pt x="11067" y="3626"/>
                  </a:lnTo>
                  <a:cubicBezTo>
                    <a:pt x="10986" y="3436"/>
                    <a:pt x="10931" y="3273"/>
                    <a:pt x="10850" y="3110"/>
                  </a:cubicBezTo>
                  <a:lnTo>
                    <a:pt x="10850" y="3083"/>
                  </a:lnTo>
                  <a:cubicBezTo>
                    <a:pt x="9974" y="1141"/>
                    <a:pt x="8068" y="1"/>
                    <a:pt x="6081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-2033325" y="1595975"/>
              <a:ext cx="240750" cy="171400"/>
            </a:xfrm>
            <a:custGeom>
              <a:avLst/>
              <a:gdLst/>
              <a:ahLst/>
              <a:cxnLst/>
              <a:rect l="l" t="t" r="r" b="b"/>
              <a:pathLst>
                <a:path w="9630" h="6856" extrusionOk="0">
                  <a:moveTo>
                    <a:pt x="5331" y="1"/>
                  </a:moveTo>
                  <a:cubicBezTo>
                    <a:pt x="4663" y="1"/>
                    <a:pt x="3983" y="147"/>
                    <a:pt x="3337" y="455"/>
                  </a:cubicBezTo>
                  <a:cubicBezTo>
                    <a:pt x="1004" y="1540"/>
                    <a:pt x="1" y="4306"/>
                    <a:pt x="1113" y="6639"/>
                  </a:cubicBezTo>
                  <a:lnTo>
                    <a:pt x="1221" y="6856"/>
                  </a:lnTo>
                  <a:lnTo>
                    <a:pt x="3798" y="5635"/>
                  </a:lnTo>
                  <a:cubicBezTo>
                    <a:pt x="3635" y="4686"/>
                    <a:pt x="3988" y="3764"/>
                    <a:pt x="4747" y="3411"/>
                  </a:cubicBezTo>
                  <a:cubicBezTo>
                    <a:pt x="4961" y="3319"/>
                    <a:pt x="5188" y="3275"/>
                    <a:pt x="5418" y="3275"/>
                  </a:cubicBezTo>
                  <a:cubicBezTo>
                    <a:pt x="6003" y="3275"/>
                    <a:pt x="6605" y="3563"/>
                    <a:pt x="7053" y="4089"/>
                  </a:cubicBezTo>
                  <a:lnTo>
                    <a:pt x="9630" y="2896"/>
                  </a:lnTo>
                  <a:lnTo>
                    <a:pt x="9521" y="2679"/>
                  </a:lnTo>
                  <a:cubicBezTo>
                    <a:pt x="8737" y="993"/>
                    <a:pt x="7074" y="1"/>
                    <a:pt x="5331" y="1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-2012300" y="1617250"/>
              <a:ext cx="205475" cy="143350"/>
            </a:xfrm>
            <a:custGeom>
              <a:avLst/>
              <a:gdLst/>
              <a:ahLst/>
              <a:cxnLst/>
              <a:rect l="l" t="t" r="r" b="b"/>
              <a:pathLst>
                <a:path w="8219" h="5734" extrusionOk="0">
                  <a:moveTo>
                    <a:pt x="4603" y="0"/>
                  </a:moveTo>
                  <a:cubicBezTo>
                    <a:pt x="4024" y="0"/>
                    <a:pt x="3435" y="126"/>
                    <a:pt x="2876" y="390"/>
                  </a:cubicBezTo>
                  <a:cubicBezTo>
                    <a:pt x="868" y="1313"/>
                    <a:pt x="0" y="3727"/>
                    <a:pt x="950" y="5734"/>
                  </a:cubicBezTo>
                  <a:lnTo>
                    <a:pt x="2957" y="4784"/>
                  </a:lnTo>
                  <a:cubicBezTo>
                    <a:pt x="2794" y="3835"/>
                    <a:pt x="3147" y="2913"/>
                    <a:pt x="3906" y="2560"/>
                  </a:cubicBezTo>
                  <a:cubicBezTo>
                    <a:pt x="4120" y="2468"/>
                    <a:pt x="4347" y="2424"/>
                    <a:pt x="4577" y="2424"/>
                  </a:cubicBezTo>
                  <a:cubicBezTo>
                    <a:pt x="5162" y="2424"/>
                    <a:pt x="5764" y="2712"/>
                    <a:pt x="6212" y="3238"/>
                  </a:cubicBezTo>
                  <a:lnTo>
                    <a:pt x="8219" y="2316"/>
                  </a:lnTo>
                  <a:lnTo>
                    <a:pt x="8219" y="2289"/>
                  </a:lnTo>
                  <a:cubicBezTo>
                    <a:pt x="7534" y="841"/>
                    <a:pt x="6101" y="0"/>
                    <a:pt x="460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-1987200" y="1637925"/>
              <a:ext cx="164800" cy="115225"/>
            </a:xfrm>
            <a:custGeom>
              <a:avLst/>
              <a:gdLst/>
              <a:ahLst/>
              <a:cxnLst/>
              <a:rect l="l" t="t" r="r" b="b"/>
              <a:pathLst>
                <a:path w="6592" h="4609" extrusionOk="0">
                  <a:moveTo>
                    <a:pt x="3527" y="0"/>
                  </a:moveTo>
                  <a:cubicBezTo>
                    <a:pt x="3083" y="0"/>
                    <a:pt x="2640" y="95"/>
                    <a:pt x="2224" y="296"/>
                  </a:cubicBezTo>
                  <a:cubicBezTo>
                    <a:pt x="678" y="1028"/>
                    <a:pt x="0" y="2872"/>
                    <a:pt x="570" y="4608"/>
                  </a:cubicBezTo>
                  <a:lnTo>
                    <a:pt x="1953" y="3957"/>
                  </a:lnTo>
                  <a:cubicBezTo>
                    <a:pt x="1790" y="3008"/>
                    <a:pt x="2143" y="2086"/>
                    <a:pt x="2902" y="1733"/>
                  </a:cubicBezTo>
                  <a:cubicBezTo>
                    <a:pt x="3116" y="1641"/>
                    <a:pt x="3343" y="1597"/>
                    <a:pt x="3573" y="1597"/>
                  </a:cubicBezTo>
                  <a:cubicBezTo>
                    <a:pt x="4158" y="1597"/>
                    <a:pt x="4760" y="1885"/>
                    <a:pt x="5208" y="2411"/>
                  </a:cubicBezTo>
                  <a:lnTo>
                    <a:pt x="6591" y="1787"/>
                  </a:lnTo>
                  <a:cubicBezTo>
                    <a:pt x="5882" y="665"/>
                    <a:pt x="4702" y="0"/>
                    <a:pt x="3527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-1962125" y="1660775"/>
              <a:ext cx="122750" cy="84900"/>
            </a:xfrm>
            <a:custGeom>
              <a:avLst/>
              <a:gdLst/>
              <a:ahLst/>
              <a:cxnLst/>
              <a:rect l="l" t="t" r="r" b="b"/>
              <a:pathLst>
                <a:path w="4910" h="3396" extrusionOk="0">
                  <a:moveTo>
                    <a:pt x="2575" y="0"/>
                  </a:moveTo>
                  <a:cubicBezTo>
                    <a:pt x="2230" y="0"/>
                    <a:pt x="1891" y="72"/>
                    <a:pt x="1574" y="222"/>
                  </a:cubicBezTo>
                  <a:cubicBezTo>
                    <a:pt x="516" y="711"/>
                    <a:pt x="1" y="2040"/>
                    <a:pt x="218" y="3396"/>
                  </a:cubicBezTo>
                  <a:lnTo>
                    <a:pt x="1031" y="2989"/>
                  </a:lnTo>
                  <a:cubicBezTo>
                    <a:pt x="869" y="2040"/>
                    <a:pt x="1140" y="1253"/>
                    <a:pt x="1899" y="901"/>
                  </a:cubicBezTo>
                  <a:cubicBezTo>
                    <a:pt x="2140" y="796"/>
                    <a:pt x="2393" y="747"/>
                    <a:pt x="2643" y="747"/>
                  </a:cubicBezTo>
                  <a:cubicBezTo>
                    <a:pt x="3239" y="747"/>
                    <a:pt x="3823" y="1028"/>
                    <a:pt x="4205" y="1524"/>
                  </a:cubicBezTo>
                  <a:lnTo>
                    <a:pt x="4910" y="1172"/>
                  </a:lnTo>
                  <a:cubicBezTo>
                    <a:pt x="4276" y="423"/>
                    <a:pt x="3411" y="0"/>
                    <a:pt x="257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3"/>
          <p:cNvGrpSpPr/>
          <p:nvPr/>
        </p:nvGrpSpPr>
        <p:grpSpPr>
          <a:xfrm>
            <a:off x="4339799" y="202389"/>
            <a:ext cx="210168" cy="196977"/>
            <a:chOff x="-282475" y="1572750"/>
            <a:chExt cx="182200" cy="170750"/>
          </a:xfrm>
        </p:grpSpPr>
        <p:sp>
          <p:nvSpPr>
            <p:cNvPr id="923" name="Google Shape;923;p33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3"/>
          <p:cNvSpPr/>
          <p:nvPr/>
        </p:nvSpPr>
        <p:spPr>
          <a:xfrm>
            <a:off x="7991332" y="2050013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3"/>
          <p:cNvSpPr/>
          <p:nvPr/>
        </p:nvSpPr>
        <p:spPr>
          <a:xfrm flipH="1">
            <a:off x="453350" y="1396641"/>
            <a:ext cx="210173" cy="160928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3"/>
          <p:cNvSpPr/>
          <p:nvPr/>
        </p:nvSpPr>
        <p:spPr>
          <a:xfrm>
            <a:off x="8652800" y="471774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1"/>
          </a:solidFill>
          <a:ln w="1350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" name="Google Shape;928;p33"/>
          <p:cNvGrpSpPr/>
          <p:nvPr/>
        </p:nvGrpSpPr>
        <p:grpSpPr>
          <a:xfrm>
            <a:off x="6973750" y="4472875"/>
            <a:ext cx="294300" cy="271225"/>
            <a:chOff x="761425" y="453250"/>
            <a:chExt cx="294300" cy="271225"/>
          </a:xfrm>
        </p:grpSpPr>
        <p:sp>
          <p:nvSpPr>
            <p:cNvPr id="929" name="Google Shape;929;p33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33"/>
          <p:cNvSpPr/>
          <p:nvPr/>
        </p:nvSpPr>
        <p:spPr>
          <a:xfrm flipH="1">
            <a:off x="2211953" y="4519006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243174" y="4510001"/>
            <a:ext cx="210168" cy="196977"/>
            <a:chOff x="-282475" y="1572750"/>
            <a:chExt cx="182200" cy="170750"/>
          </a:xfrm>
        </p:grpSpPr>
        <p:sp>
          <p:nvSpPr>
            <p:cNvPr id="935" name="Google Shape;935;p33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33"/>
          <p:cNvGrpSpPr/>
          <p:nvPr/>
        </p:nvGrpSpPr>
        <p:grpSpPr>
          <a:xfrm>
            <a:off x="8650099" y="3587114"/>
            <a:ext cx="210168" cy="196977"/>
            <a:chOff x="-282475" y="1572750"/>
            <a:chExt cx="182200" cy="170750"/>
          </a:xfrm>
        </p:grpSpPr>
        <p:sp>
          <p:nvSpPr>
            <p:cNvPr id="938" name="Google Shape;938;p33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" name="Google Shape;940;p33"/>
          <p:cNvSpPr/>
          <p:nvPr/>
        </p:nvSpPr>
        <p:spPr>
          <a:xfrm flipH="1">
            <a:off x="2185577" y="211400"/>
            <a:ext cx="210173" cy="178974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3"/>
          <p:cNvSpPr/>
          <p:nvPr/>
        </p:nvSpPr>
        <p:spPr>
          <a:xfrm flipH="1">
            <a:off x="453353" y="3743531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5"/>
          </a:solidFill>
          <a:ln w="340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" name="Google Shape;942;p33"/>
          <p:cNvGrpSpPr/>
          <p:nvPr/>
        </p:nvGrpSpPr>
        <p:grpSpPr>
          <a:xfrm flipH="1">
            <a:off x="7526138" y="265713"/>
            <a:ext cx="314475" cy="269275"/>
            <a:chOff x="1960475" y="3376925"/>
            <a:chExt cx="314475" cy="269275"/>
          </a:xfrm>
        </p:grpSpPr>
        <p:sp>
          <p:nvSpPr>
            <p:cNvPr id="943" name="Google Shape;943;p33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3"/>
          <p:cNvSpPr/>
          <p:nvPr/>
        </p:nvSpPr>
        <p:spPr>
          <a:xfrm flipH="1">
            <a:off x="8892845" y="998428"/>
            <a:ext cx="157426" cy="178770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663513" y="203557"/>
            <a:ext cx="210169" cy="194674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6"/>
          </a:solidFill>
          <a:ln w="1350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3"/>
          <p:cNvSpPr/>
          <p:nvPr/>
        </p:nvSpPr>
        <p:spPr>
          <a:xfrm>
            <a:off x="5477063" y="4504988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2730125" y="2984275"/>
            <a:ext cx="36837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25" y="2135925"/>
            <a:ext cx="3150900" cy="7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2391900" y="3639575"/>
            <a:ext cx="4360200" cy="3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314382" y="3790764"/>
            <a:ext cx="210172" cy="238943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3400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409374" y="1427888"/>
            <a:ext cx="157426" cy="120536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6544625" y="467724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135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8323812" y="1848989"/>
            <a:ext cx="210168" cy="196977"/>
            <a:chOff x="-282475" y="1572750"/>
            <a:chExt cx="182200" cy="170750"/>
          </a:xfrm>
        </p:grpSpPr>
        <p:sp>
          <p:nvSpPr>
            <p:cNvPr id="47" name="Google Shape;47;p3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3"/>
          <p:cNvGrpSpPr/>
          <p:nvPr/>
        </p:nvGrpSpPr>
        <p:grpSpPr>
          <a:xfrm flipH="1">
            <a:off x="4284288" y="4608488"/>
            <a:ext cx="314475" cy="269275"/>
            <a:chOff x="1960475" y="3376925"/>
            <a:chExt cx="314475" cy="269275"/>
          </a:xfrm>
        </p:grpSpPr>
        <p:sp>
          <p:nvSpPr>
            <p:cNvPr id="50" name="Google Shape;50;p3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 flipH="1">
            <a:off x="8911295" y="984428"/>
            <a:ext cx="157426" cy="178770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753875" y="2980450"/>
            <a:ext cx="157413" cy="163529"/>
          </a:xfrm>
          <a:custGeom>
            <a:avLst/>
            <a:gdLst/>
            <a:ahLst/>
            <a:cxnLst/>
            <a:rect l="l" t="t" r="r" b="b"/>
            <a:pathLst>
              <a:path w="3500" h="3636" extrusionOk="0">
                <a:moveTo>
                  <a:pt x="1411" y="0"/>
                </a:moveTo>
                <a:lnTo>
                  <a:pt x="1248" y="1438"/>
                </a:lnTo>
                <a:lnTo>
                  <a:pt x="0" y="1302"/>
                </a:lnTo>
                <a:lnTo>
                  <a:pt x="1085" y="2035"/>
                </a:lnTo>
                <a:lnTo>
                  <a:pt x="516" y="3228"/>
                </a:lnTo>
                <a:lnTo>
                  <a:pt x="1465" y="2387"/>
                </a:lnTo>
                <a:lnTo>
                  <a:pt x="2197" y="3635"/>
                </a:lnTo>
                <a:lnTo>
                  <a:pt x="2116" y="2225"/>
                </a:lnTo>
                <a:lnTo>
                  <a:pt x="3499" y="2496"/>
                </a:lnTo>
                <a:lnTo>
                  <a:pt x="2360" y="1709"/>
                </a:lnTo>
                <a:lnTo>
                  <a:pt x="3065" y="597"/>
                </a:lnTo>
                <a:lnTo>
                  <a:pt x="2035" y="1275"/>
                </a:lnTo>
                <a:lnTo>
                  <a:pt x="1411" y="0"/>
                </a:lnTo>
                <a:close/>
              </a:path>
            </a:pathLst>
          </a:custGeom>
          <a:solidFill>
            <a:schemeClr val="accent5"/>
          </a:solidFill>
          <a:ln w="745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566237" y="4553057"/>
            <a:ext cx="210169" cy="194674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1350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20000" y="2070308"/>
            <a:ext cx="25914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2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5832575" y="2070308"/>
            <a:ext cx="25914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2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720000" y="2612448"/>
            <a:ext cx="25914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5832600" y="2612448"/>
            <a:ext cx="25914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/>
          <p:nvPr/>
        </p:nvSpPr>
        <p:spPr>
          <a:xfrm flipH="1">
            <a:off x="314382" y="2124464"/>
            <a:ext cx="210172" cy="238943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3400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flipH="1">
            <a:off x="8870075" y="1870366"/>
            <a:ext cx="210173" cy="160928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88325" y="4422355"/>
            <a:ext cx="684090" cy="368653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5"/>
          <p:cNvGrpSpPr/>
          <p:nvPr/>
        </p:nvGrpSpPr>
        <p:grpSpPr>
          <a:xfrm>
            <a:off x="7519124" y="4626589"/>
            <a:ext cx="210168" cy="196977"/>
            <a:chOff x="-282475" y="1572750"/>
            <a:chExt cx="182200" cy="170750"/>
          </a:xfrm>
        </p:grpSpPr>
        <p:sp>
          <p:nvSpPr>
            <p:cNvPr id="96" name="Google Shape;96;p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 flipH="1">
            <a:off x="4690950" y="4671913"/>
            <a:ext cx="314475" cy="269275"/>
            <a:chOff x="1960475" y="3376925"/>
            <a:chExt cx="314475" cy="269275"/>
          </a:xfrm>
        </p:grpSpPr>
        <p:sp>
          <p:nvSpPr>
            <p:cNvPr id="99" name="Google Shape;99;p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5"/>
          <p:cNvSpPr/>
          <p:nvPr/>
        </p:nvSpPr>
        <p:spPr>
          <a:xfrm flipH="1">
            <a:off x="7308940" y="206359"/>
            <a:ext cx="210173" cy="238668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314375" y="3823857"/>
            <a:ext cx="210169" cy="194674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1350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5"/>
          <p:cNvGrpSpPr/>
          <p:nvPr/>
        </p:nvGrpSpPr>
        <p:grpSpPr>
          <a:xfrm>
            <a:off x="2105425" y="38850"/>
            <a:ext cx="294300" cy="271225"/>
            <a:chOff x="761425" y="453250"/>
            <a:chExt cx="294300" cy="271225"/>
          </a:xfrm>
        </p:grpSpPr>
        <p:sp>
          <p:nvSpPr>
            <p:cNvPr id="106" name="Google Shape;106;p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314378" y="1107117"/>
            <a:ext cx="524308" cy="346352"/>
            <a:chOff x="-430300" y="2401925"/>
            <a:chExt cx="313300" cy="206975"/>
          </a:xfrm>
        </p:grpSpPr>
        <p:sp>
          <p:nvSpPr>
            <p:cNvPr id="111" name="Google Shape;111;p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8345765" y="3830642"/>
            <a:ext cx="524308" cy="346352"/>
            <a:chOff x="-430300" y="2401925"/>
            <a:chExt cx="313300" cy="206975"/>
          </a:xfrm>
        </p:grpSpPr>
        <p:sp>
          <p:nvSpPr>
            <p:cNvPr id="118" name="Google Shape;118;p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8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2397900" y="1307100"/>
            <a:ext cx="4348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8605625" y="4771660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2"/>
          </a:solidFill>
          <a:ln w="1350" cap="flat" cmpd="sng">
            <a:solidFill>
              <a:schemeClr val="accent2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8"/>
          <p:cNvGrpSpPr/>
          <p:nvPr/>
        </p:nvGrpSpPr>
        <p:grpSpPr>
          <a:xfrm flipH="1">
            <a:off x="2038775" y="175738"/>
            <a:ext cx="314475" cy="269275"/>
            <a:chOff x="1960475" y="3376925"/>
            <a:chExt cx="314475" cy="269275"/>
          </a:xfrm>
        </p:grpSpPr>
        <p:sp>
          <p:nvSpPr>
            <p:cNvPr id="179" name="Google Shape;179;p8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8"/>
          <p:cNvSpPr/>
          <p:nvPr/>
        </p:nvSpPr>
        <p:spPr>
          <a:xfrm flipH="1">
            <a:off x="7661640" y="191059"/>
            <a:ext cx="210173" cy="238668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8539388" y="1499535"/>
            <a:ext cx="339961" cy="368658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4229950" y="4424180"/>
            <a:ext cx="684090" cy="368653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flipH="1">
            <a:off x="6849900" y="4791466"/>
            <a:ext cx="210173" cy="160928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8428900" y="3222595"/>
            <a:ext cx="210169" cy="194674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5"/>
          </a:solidFill>
          <a:ln w="135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6032892" y="196429"/>
            <a:ext cx="210176" cy="227933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5"/>
          <p:cNvSpPr txBox="1">
            <a:spLocks noGrp="1"/>
          </p:cNvSpPr>
          <p:nvPr>
            <p:ph type="subTitle" idx="1"/>
          </p:nvPr>
        </p:nvSpPr>
        <p:spPr>
          <a:xfrm>
            <a:off x="2211550" y="2304897"/>
            <a:ext cx="47211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/>
          </p:nvPr>
        </p:nvSpPr>
        <p:spPr>
          <a:xfrm>
            <a:off x="2211550" y="1177197"/>
            <a:ext cx="47211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5"/>
          <p:cNvSpPr/>
          <p:nvPr/>
        </p:nvSpPr>
        <p:spPr>
          <a:xfrm flipH="1">
            <a:off x="314382" y="3790764"/>
            <a:ext cx="210172" cy="238943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5"/>
          <p:cNvSpPr/>
          <p:nvPr/>
        </p:nvSpPr>
        <p:spPr>
          <a:xfrm flipH="1">
            <a:off x="409374" y="1427888"/>
            <a:ext cx="157426" cy="120536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15"/>
          <p:cNvGrpSpPr/>
          <p:nvPr/>
        </p:nvGrpSpPr>
        <p:grpSpPr>
          <a:xfrm flipH="1">
            <a:off x="7387163" y="265713"/>
            <a:ext cx="314475" cy="269275"/>
            <a:chOff x="1960475" y="3376925"/>
            <a:chExt cx="314475" cy="269275"/>
          </a:xfrm>
        </p:grpSpPr>
        <p:sp>
          <p:nvSpPr>
            <p:cNvPr id="352" name="Google Shape;352;p1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5"/>
          <p:cNvSpPr/>
          <p:nvPr/>
        </p:nvSpPr>
        <p:spPr>
          <a:xfrm flipH="1">
            <a:off x="8753870" y="998428"/>
            <a:ext cx="157426" cy="178770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"/>
          <p:cNvSpPr/>
          <p:nvPr/>
        </p:nvSpPr>
        <p:spPr>
          <a:xfrm>
            <a:off x="8702863" y="3922500"/>
            <a:ext cx="157413" cy="163529"/>
          </a:xfrm>
          <a:custGeom>
            <a:avLst/>
            <a:gdLst/>
            <a:ahLst/>
            <a:cxnLst/>
            <a:rect l="l" t="t" r="r" b="b"/>
            <a:pathLst>
              <a:path w="3500" h="3636" extrusionOk="0">
                <a:moveTo>
                  <a:pt x="1411" y="0"/>
                </a:moveTo>
                <a:lnTo>
                  <a:pt x="1248" y="1438"/>
                </a:lnTo>
                <a:lnTo>
                  <a:pt x="0" y="1302"/>
                </a:lnTo>
                <a:lnTo>
                  <a:pt x="1085" y="2035"/>
                </a:lnTo>
                <a:lnTo>
                  <a:pt x="516" y="3228"/>
                </a:lnTo>
                <a:lnTo>
                  <a:pt x="1465" y="2387"/>
                </a:lnTo>
                <a:lnTo>
                  <a:pt x="2197" y="3635"/>
                </a:lnTo>
                <a:lnTo>
                  <a:pt x="2116" y="2225"/>
                </a:lnTo>
                <a:lnTo>
                  <a:pt x="3499" y="2496"/>
                </a:lnTo>
                <a:lnTo>
                  <a:pt x="2360" y="1709"/>
                </a:lnTo>
                <a:lnTo>
                  <a:pt x="3065" y="597"/>
                </a:lnTo>
                <a:lnTo>
                  <a:pt x="2035" y="1275"/>
                </a:lnTo>
                <a:lnTo>
                  <a:pt x="1411" y="0"/>
                </a:lnTo>
                <a:close/>
              </a:path>
            </a:pathLst>
          </a:custGeom>
          <a:solidFill>
            <a:schemeClr val="accent5"/>
          </a:solidFill>
          <a:ln w="745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"/>
          <p:cNvSpPr/>
          <p:nvPr/>
        </p:nvSpPr>
        <p:spPr>
          <a:xfrm>
            <a:off x="1538312" y="229532"/>
            <a:ext cx="210169" cy="194674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6"/>
          </a:solidFill>
          <a:ln w="1350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5"/>
          <p:cNvSpPr/>
          <p:nvPr/>
        </p:nvSpPr>
        <p:spPr>
          <a:xfrm>
            <a:off x="4420675" y="167292"/>
            <a:ext cx="294298" cy="319137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6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6"/>
          <p:cNvSpPr txBox="1">
            <a:spLocks noGrp="1"/>
          </p:cNvSpPr>
          <p:nvPr>
            <p:ph type="subTitle" idx="1"/>
          </p:nvPr>
        </p:nvSpPr>
        <p:spPr>
          <a:xfrm>
            <a:off x="1655625" y="3501688"/>
            <a:ext cx="2178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3" name="Google Shape;363;p16"/>
          <p:cNvSpPr txBox="1">
            <a:spLocks noGrp="1"/>
          </p:cNvSpPr>
          <p:nvPr>
            <p:ph type="subTitle" idx="2"/>
          </p:nvPr>
        </p:nvSpPr>
        <p:spPr>
          <a:xfrm>
            <a:off x="5310500" y="3501650"/>
            <a:ext cx="2178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4" name="Google Shape;364;p16"/>
          <p:cNvSpPr txBox="1">
            <a:spLocks noGrp="1"/>
          </p:cNvSpPr>
          <p:nvPr>
            <p:ph type="subTitle" idx="3"/>
          </p:nvPr>
        </p:nvSpPr>
        <p:spPr>
          <a:xfrm>
            <a:off x="1655500" y="3888738"/>
            <a:ext cx="2178000" cy="5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6"/>
          <p:cNvSpPr txBox="1">
            <a:spLocks noGrp="1"/>
          </p:cNvSpPr>
          <p:nvPr>
            <p:ph type="subTitle" idx="4"/>
          </p:nvPr>
        </p:nvSpPr>
        <p:spPr>
          <a:xfrm>
            <a:off x="5310500" y="3888738"/>
            <a:ext cx="2178000" cy="5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6"/>
          <p:cNvSpPr/>
          <p:nvPr/>
        </p:nvSpPr>
        <p:spPr>
          <a:xfrm>
            <a:off x="8536525" y="460849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2"/>
          </a:solidFill>
          <a:ln w="1350" cap="flat" cmpd="sng">
            <a:solidFill>
              <a:schemeClr val="accent2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16"/>
          <p:cNvGrpSpPr/>
          <p:nvPr/>
        </p:nvGrpSpPr>
        <p:grpSpPr>
          <a:xfrm>
            <a:off x="2388288" y="206750"/>
            <a:ext cx="294300" cy="271225"/>
            <a:chOff x="761425" y="453250"/>
            <a:chExt cx="294300" cy="271225"/>
          </a:xfrm>
        </p:grpSpPr>
        <p:sp>
          <p:nvSpPr>
            <p:cNvPr id="369" name="Google Shape;369;p16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6"/>
          <p:cNvSpPr/>
          <p:nvPr/>
        </p:nvSpPr>
        <p:spPr>
          <a:xfrm flipH="1">
            <a:off x="2104753" y="4865781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16"/>
          <p:cNvGrpSpPr/>
          <p:nvPr/>
        </p:nvGrpSpPr>
        <p:grpSpPr>
          <a:xfrm>
            <a:off x="334974" y="4282926"/>
            <a:ext cx="210168" cy="196977"/>
            <a:chOff x="-282475" y="1572750"/>
            <a:chExt cx="182200" cy="170750"/>
          </a:xfrm>
        </p:grpSpPr>
        <p:sp>
          <p:nvSpPr>
            <p:cNvPr id="375" name="Google Shape;375;p16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16"/>
          <p:cNvSpPr/>
          <p:nvPr/>
        </p:nvSpPr>
        <p:spPr>
          <a:xfrm flipH="1">
            <a:off x="6018428" y="252881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"/>
          <p:cNvSpPr/>
          <p:nvPr/>
        </p:nvSpPr>
        <p:spPr>
          <a:xfrm flipH="1">
            <a:off x="5159627" y="4677800"/>
            <a:ext cx="210173" cy="178974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"/>
          <p:cNvSpPr/>
          <p:nvPr/>
        </p:nvSpPr>
        <p:spPr>
          <a:xfrm flipH="1">
            <a:off x="361353" y="1134006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5"/>
          </a:solidFill>
          <a:ln w="340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22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2"/>
          <p:cNvSpPr/>
          <p:nvPr/>
        </p:nvSpPr>
        <p:spPr>
          <a:xfrm>
            <a:off x="8270507" y="3200350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2"/>
          <p:cNvSpPr/>
          <p:nvPr/>
        </p:nvSpPr>
        <p:spPr>
          <a:xfrm>
            <a:off x="253308" y="1094105"/>
            <a:ext cx="766441" cy="413031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2"/>
          <p:cNvSpPr/>
          <p:nvPr/>
        </p:nvSpPr>
        <p:spPr>
          <a:xfrm>
            <a:off x="4030238" y="4699100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2"/>
          <p:cNvSpPr/>
          <p:nvPr/>
        </p:nvSpPr>
        <p:spPr>
          <a:xfrm>
            <a:off x="8063025" y="473989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2"/>
          </a:solidFill>
          <a:ln w="1350" cap="flat" cmpd="sng">
            <a:solidFill>
              <a:schemeClr val="accent2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"/>
          <p:cNvSpPr/>
          <p:nvPr/>
        </p:nvSpPr>
        <p:spPr>
          <a:xfrm flipH="1">
            <a:off x="344552" y="2452421"/>
            <a:ext cx="210173" cy="238668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2"/>
          <p:cNvSpPr/>
          <p:nvPr/>
        </p:nvSpPr>
        <p:spPr>
          <a:xfrm>
            <a:off x="8140638" y="167314"/>
            <a:ext cx="210176" cy="227933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22"/>
          <p:cNvGrpSpPr/>
          <p:nvPr/>
        </p:nvGrpSpPr>
        <p:grpSpPr>
          <a:xfrm>
            <a:off x="1933624" y="4741676"/>
            <a:ext cx="210168" cy="196977"/>
            <a:chOff x="-282475" y="1572750"/>
            <a:chExt cx="182200" cy="170750"/>
          </a:xfrm>
        </p:grpSpPr>
        <p:sp>
          <p:nvSpPr>
            <p:cNvPr id="597" name="Google Shape;597;p22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22"/>
          <p:cNvSpPr/>
          <p:nvPr/>
        </p:nvSpPr>
        <p:spPr>
          <a:xfrm flipH="1">
            <a:off x="5076028" y="122706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2"/>
          <p:cNvSpPr/>
          <p:nvPr/>
        </p:nvSpPr>
        <p:spPr>
          <a:xfrm flipH="1">
            <a:off x="6706900" y="4759704"/>
            <a:ext cx="210173" cy="160928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22"/>
          <p:cNvGrpSpPr/>
          <p:nvPr/>
        </p:nvGrpSpPr>
        <p:grpSpPr>
          <a:xfrm>
            <a:off x="2212000" y="76575"/>
            <a:ext cx="294300" cy="271225"/>
            <a:chOff x="761425" y="453250"/>
            <a:chExt cx="294300" cy="271225"/>
          </a:xfrm>
        </p:grpSpPr>
        <p:sp>
          <p:nvSpPr>
            <p:cNvPr id="602" name="Google Shape;602;p22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8721799" y="1202126"/>
            <a:ext cx="210168" cy="196977"/>
            <a:chOff x="-282475" y="1572750"/>
            <a:chExt cx="182200" cy="170750"/>
          </a:xfrm>
        </p:grpSpPr>
        <p:sp>
          <p:nvSpPr>
            <p:cNvPr id="607" name="Google Shape;607;p22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_1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23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62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3"/>
          <p:cNvSpPr/>
          <p:nvPr/>
        </p:nvSpPr>
        <p:spPr>
          <a:xfrm>
            <a:off x="5475312" y="4754322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2"/>
          </a:solidFill>
          <a:ln w="1350" cap="flat" cmpd="sng">
            <a:solidFill>
              <a:schemeClr val="accent2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3"/>
          <p:cNvSpPr/>
          <p:nvPr/>
        </p:nvSpPr>
        <p:spPr>
          <a:xfrm flipH="1">
            <a:off x="8631765" y="834834"/>
            <a:ext cx="210173" cy="238668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3"/>
          <p:cNvSpPr/>
          <p:nvPr/>
        </p:nvSpPr>
        <p:spPr>
          <a:xfrm>
            <a:off x="7577525" y="246839"/>
            <a:ext cx="210176" cy="227933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23"/>
          <p:cNvGrpSpPr/>
          <p:nvPr/>
        </p:nvGrpSpPr>
        <p:grpSpPr>
          <a:xfrm>
            <a:off x="891125" y="225200"/>
            <a:ext cx="294300" cy="271225"/>
            <a:chOff x="761425" y="453250"/>
            <a:chExt cx="294300" cy="271225"/>
          </a:xfrm>
        </p:grpSpPr>
        <p:sp>
          <p:nvSpPr>
            <p:cNvPr id="616" name="Google Shape;616;p23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23"/>
          <p:cNvSpPr/>
          <p:nvPr/>
        </p:nvSpPr>
        <p:spPr>
          <a:xfrm flipH="1">
            <a:off x="5665878" y="116606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23"/>
          <p:cNvGrpSpPr/>
          <p:nvPr/>
        </p:nvGrpSpPr>
        <p:grpSpPr>
          <a:xfrm>
            <a:off x="1105599" y="4720664"/>
            <a:ext cx="210168" cy="196977"/>
            <a:chOff x="-282475" y="1572750"/>
            <a:chExt cx="182200" cy="170750"/>
          </a:xfrm>
        </p:grpSpPr>
        <p:sp>
          <p:nvSpPr>
            <p:cNvPr id="622" name="Google Shape;622;p23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23"/>
          <p:cNvSpPr/>
          <p:nvPr/>
        </p:nvSpPr>
        <p:spPr>
          <a:xfrm flipH="1">
            <a:off x="8841950" y="3988404"/>
            <a:ext cx="210173" cy="160928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23"/>
          <p:cNvGrpSpPr/>
          <p:nvPr/>
        </p:nvGrpSpPr>
        <p:grpSpPr>
          <a:xfrm flipH="1">
            <a:off x="2024565" y="361817"/>
            <a:ext cx="524308" cy="346352"/>
            <a:chOff x="-430300" y="2401925"/>
            <a:chExt cx="313300" cy="206975"/>
          </a:xfrm>
        </p:grpSpPr>
        <p:sp>
          <p:nvSpPr>
            <p:cNvPr id="626" name="Google Shape;626;p23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23"/>
          <p:cNvGrpSpPr/>
          <p:nvPr/>
        </p:nvGrpSpPr>
        <p:grpSpPr>
          <a:xfrm>
            <a:off x="7339528" y="4608504"/>
            <a:ext cx="524308" cy="346352"/>
            <a:chOff x="-430300" y="2401925"/>
            <a:chExt cx="313300" cy="206975"/>
          </a:xfrm>
        </p:grpSpPr>
        <p:sp>
          <p:nvSpPr>
            <p:cNvPr id="633" name="Google Shape;633;p23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23"/>
          <p:cNvSpPr/>
          <p:nvPr/>
        </p:nvSpPr>
        <p:spPr>
          <a:xfrm flipH="1">
            <a:off x="361353" y="1134006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5"/>
          </a:solidFill>
          <a:ln w="340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3"/>
          <p:cNvSpPr/>
          <p:nvPr/>
        </p:nvSpPr>
        <p:spPr>
          <a:xfrm>
            <a:off x="223557" y="2684200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3"/>
          <p:cNvSpPr/>
          <p:nvPr/>
        </p:nvSpPr>
        <p:spPr>
          <a:xfrm>
            <a:off x="8475088" y="2538413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23"/>
          <p:cNvGrpSpPr/>
          <p:nvPr/>
        </p:nvGrpSpPr>
        <p:grpSpPr>
          <a:xfrm flipH="1">
            <a:off x="3524275" y="4575750"/>
            <a:ext cx="294300" cy="271225"/>
            <a:chOff x="761425" y="453250"/>
            <a:chExt cx="294300" cy="271225"/>
          </a:xfrm>
        </p:grpSpPr>
        <p:sp>
          <p:nvSpPr>
            <p:cNvPr id="643" name="Google Shape;643;p23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963B">
            <a:alpha val="162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hau Philomene One"/>
              <a:buNone/>
              <a:defRPr sz="3600">
                <a:solidFill>
                  <a:schemeClr val="dk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 Negative"/>
              <a:buChar char="●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 Negative"/>
              <a:buChar char="○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 Negative"/>
              <a:buChar char="■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 Negative"/>
              <a:buChar char="●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 Negative"/>
              <a:buChar char="○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 Negative"/>
              <a:buChar char="■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 Negative"/>
              <a:buChar char="●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 Negative"/>
              <a:buChar char="○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ignika Negative"/>
              <a:buChar char="■"/>
              <a:defRPr>
                <a:solidFill>
                  <a:schemeClr val="dk2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  <p:sldLayoutId id="2147483661" r:id="rId6"/>
    <p:sldLayoutId id="2147483662" r:id="rId7"/>
    <p:sldLayoutId id="2147483668" r:id="rId8"/>
    <p:sldLayoutId id="2147483669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42"/>
          <p:cNvSpPr txBox="1">
            <a:spLocks noGrp="1"/>
          </p:cNvSpPr>
          <p:nvPr>
            <p:ph type="title"/>
          </p:nvPr>
        </p:nvSpPr>
        <p:spPr>
          <a:xfrm>
            <a:off x="0" y="1653501"/>
            <a:ext cx="9144000" cy="12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CẦU VỒNG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0" name="Google Shape;1140;p42"/>
          <p:cNvSpPr txBox="1">
            <a:spLocks noGrp="1"/>
          </p:cNvSpPr>
          <p:nvPr>
            <p:ph type="subTitle" idx="1"/>
          </p:nvPr>
        </p:nvSpPr>
        <p:spPr>
          <a:xfrm>
            <a:off x="2211550" y="2509416"/>
            <a:ext cx="47211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Lứa tuổi: MGB 3-4 tuổi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Giáo viên: Thạch Lan Hương</a:t>
            </a:r>
            <a:endParaRPr dirty="0"/>
          </a:p>
        </p:txBody>
      </p:sp>
      <p:grpSp>
        <p:nvGrpSpPr>
          <p:cNvPr id="1141" name="Google Shape;1141;p42"/>
          <p:cNvGrpSpPr/>
          <p:nvPr/>
        </p:nvGrpSpPr>
        <p:grpSpPr>
          <a:xfrm rot="10800000">
            <a:off x="1105075" y="3367628"/>
            <a:ext cx="7064321" cy="1775862"/>
            <a:chOff x="635475" y="572300"/>
            <a:chExt cx="2956525" cy="743225"/>
          </a:xfrm>
        </p:grpSpPr>
        <p:sp>
          <p:nvSpPr>
            <p:cNvPr id="1142" name="Google Shape;1142;p42"/>
            <p:cNvSpPr/>
            <p:nvPr/>
          </p:nvSpPr>
          <p:spPr>
            <a:xfrm>
              <a:off x="1099300" y="572300"/>
              <a:ext cx="1986850" cy="743225"/>
            </a:xfrm>
            <a:custGeom>
              <a:avLst/>
              <a:gdLst/>
              <a:ahLst/>
              <a:cxnLst/>
              <a:rect l="l" t="t" r="r" b="b"/>
              <a:pathLst>
                <a:path w="79474" h="29729" extrusionOk="0">
                  <a:moveTo>
                    <a:pt x="51427" y="1"/>
                  </a:moveTo>
                  <a:cubicBezTo>
                    <a:pt x="49691" y="4069"/>
                    <a:pt x="44945" y="6972"/>
                    <a:pt x="39357" y="6972"/>
                  </a:cubicBezTo>
                  <a:cubicBezTo>
                    <a:pt x="33770" y="6972"/>
                    <a:pt x="29023" y="4069"/>
                    <a:pt x="27287" y="28"/>
                  </a:cubicBezTo>
                  <a:lnTo>
                    <a:pt x="0" y="28"/>
                  </a:lnTo>
                  <a:lnTo>
                    <a:pt x="0" y="3608"/>
                  </a:lnTo>
                  <a:cubicBezTo>
                    <a:pt x="0" y="18065"/>
                    <a:pt x="17929" y="29701"/>
                    <a:pt x="39357" y="29728"/>
                  </a:cubicBezTo>
                  <a:cubicBezTo>
                    <a:pt x="43154" y="29728"/>
                    <a:pt x="46952" y="29349"/>
                    <a:pt x="50668" y="28616"/>
                  </a:cubicBezTo>
                  <a:cubicBezTo>
                    <a:pt x="54872" y="27803"/>
                    <a:pt x="58913" y="26474"/>
                    <a:pt x="62765" y="24656"/>
                  </a:cubicBezTo>
                  <a:cubicBezTo>
                    <a:pt x="66237" y="23056"/>
                    <a:pt x="69410" y="20913"/>
                    <a:pt x="72231" y="18364"/>
                  </a:cubicBezTo>
                  <a:cubicBezTo>
                    <a:pt x="74727" y="16112"/>
                    <a:pt x="76707" y="13346"/>
                    <a:pt x="78063" y="10281"/>
                  </a:cubicBezTo>
                  <a:cubicBezTo>
                    <a:pt x="79473" y="6890"/>
                    <a:pt x="79446" y="3473"/>
                    <a:pt x="79446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1213900" y="572300"/>
              <a:ext cx="1756300" cy="640825"/>
            </a:xfrm>
            <a:custGeom>
              <a:avLst/>
              <a:gdLst/>
              <a:ahLst/>
              <a:cxnLst/>
              <a:rect l="l" t="t" r="r" b="b"/>
              <a:pathLst>
                <a:path w="70252" h="25633" extrusionOk="0">
                  <a:moveTo>
                    <a:pt x="190" y="1"/>
                  </a:moveTo>
                  <a:cubicBezTo>
                    <a:pt x="55" y="815"/>
                    <a:pt x="0" y="1628"/>
                    <a:pt x="0" y="2442"/>
                  </a:cubicBezTo>
                  <a:cubicBezTo>
                    <a:pt x="0" y="15272"/>
                    <a:pt x="15732" y="25633"/>
                    <a:pt x="35126" y="25633"/>
                  </a:cubicBezTo>
                  <a:cubicBezTo>
                    <a:pt x="54519" y="25633"/>
                    <a:pt x="70251" y="15272"/>
                    <a:pt x="70251" y="2442"/>
                  </a:cubicBezTo>
                  <a:cubicBezTo>
                    <a:pt x="70251" y="1628"/>
                    <a:pt x="70197" y="815"/>
                    <a:pt x="70061" y="1"/>
                  </a:cubicBezTo>
                  <a:lnTo>
                    <a:pt x="47196" y="1"/>
                  </a:lnTo>
                  <a:cubicBezTo>
                    <a:pt x="45460" y="4069"/>
                    <a:pt x="40713" y="6972"/>
                    <a:pt x="35126" y="6972"/>
                  </a:cubicBezTo>
                  <a:cubicBezTo>
                    <a:pt x="29538" y="6972"/>
                    <a:pt x="24791" y="4069"/>
                    <a:pt x="23056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1313575" y="572300"/>
              <a:ext cx="1556925" cy="535050"/>
            </a:xfrm>
            <a:custGeom>
              <a:avLst/>
              <a:gdLst/>
              <a:ahLst/>
              <a:cxnLst/>
              <a:rect l="l" t="t" r="r" b="b"/>
              <a:pathLst>
                <a:path w="62277" h="21402" extrusionOk="0">
                  <a:moveTo>
                    <a:pt x="55" y="1"/>
                  </a:moveTo>
                  <a:cubicBezTo>
                    <a:pt x="0" y="326"/>
                    <a:pt x="0" y="652"/>
                    <a:pt x="0" y="1004"/>
                  </a:cubicBezTo>
                  <a:cubicBezTo>
                    <a:pt x="0" y="12261"/>
                    <a:pt x="13942" y="21401"/>
                    <a:pt x="31139" y="21401"/>
                  </a:cubicBezTo>
                  <a:cubicBezTo>
                    <a:pt x="48335" y="21401"/>
                    <a:pt x="62277" y="12261"/>
                    <a:pt x="62277" y="1004"/>
                  </a:cubicBezTo>
                  <a:cubicBezTo>
                    <a:pt x="62277" y="652"/>
                    <a:pt x="62250" y="353"/>
                    <a:pt x="62250" y="1"/>
                  </a:cubicBezTo>
                  <a:lnTo>
                    <a:pt x="43209" y="1"/>
                  </a:lnTo>
                  <a:cubicBezTo>
                    <a:pt x="41473" y="4069"/>
                    <a:pt x="36726" y="6972"/>
                    <a:pt x="31139" y="6972"/>
                  </a:cubicBezTo>
                  <a:cubicBezTo>
                    <a:pt x="25551" y="6972"/>
                    <a:pt x="20804" y="4069"/>
                    <a:pt x="19069" y="1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1420025" y="572300"/>
              <a:ext cx="1344025" cy="444875"/>
            </a:xfrm>
            <a:custGeom>
              <a:avLst/>
              <a:gdLst/>
              <a:ahLst/>
              <a:cxnLst/>
              <a:rect l="l" t="t" r="r" b="b"/>
              <a:pathLst>
                <a:path w="53761" h="17795" extrusionOk="0">
                  <a:moveTo>
                    <a:pt x="38924" y="1"/>
                  </a:moveTo>
                  <a:cubicBezTo>
                    <a:pt x="37215" y="4069"/>
                    <a:pt x="32441" y="6972"/>
                    <a:pt x="26854" y="6972"/>
                  </a:cubicBezTo>
                  <a:cubicBezTo>
                    <a:pt x="21266" y="6972"/>
                    <a:pt x="16519" y="4069"/>
                    <a:pt x="14783" y="28"/>
                  </a:cubicBezTo>
                  <a:lnTo>
                    <a:pt x="1" y="28"/>
                  </a:lnTo>
                  <a:cubicBezTo>
                    <a:pt x="218" y="9847"/>
                    <a:pt x="12532" y="17794"/>
                    <a:pt x="26881" y="17794"/>
                  </a:cubicBezTo>
                  <a:cubicBezTo>
                    <a:pt x="41229" y="17794"/>
                    <a:pt x="53571" y="9847"/>
                    <a:pt x="53760" y="1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536000" y="572300"/>
              <a:ext cx="1111425" cy="349250"/>
            </a:xfrm>
            <a:custGeom>
              <a:avLst/>
              <a:gdLst/>
              <a:ahLst/>
              <a:cxnLst/>
              <a:rect l="l" t="t" r="r" b="b"/>
              <a:pathLst>
                <a:path w="44457" h="13970" extrusionOk="0">
                  <a:moveTo>
                    <a:pt x="34312" y="1"/>
                  </a:moveTo>
                  <a:cubicBezTo>
                    <a:pt x="32576" y="4069"/>
                    <a:pt x="27829" y="6972"/>
                    <a:pt x="22242" y="6972"/>
                  </a:cubicBezTo>
                  <a:cubicBezTo>
                    <a:pt x="16654" y="6972"/>
                    <a:pt x="11880" y="4069"/>
                    <a:pt x="10172" y="28"/>
                  </a:cubicBezTo>
                  <a:lnTo>
                    <a:pt x="0" y="28"/>
                  </a:lnTo>
                  <a:cubicBezTo>
                    <a:pt x="1438" y="7894"/>
                    <a:pt x="10795" y="13970"/>
                    <a:pt x="22215" y="13970"/>
                  </a:cubicBezTo>
                  <a:cubicBezTo>
                    <a:pt x="33607" y="13970"/>
                    <a:pt x="43046" y="7894"/>
                    <a:pt x="44456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664825" y="572975"/>
              <a:ext cx="841550" cy="249575"/>
            </a:xfrm>
            <a:custGeom>
              <a:avLst/>
              <a:gdLst/>
              <a:ahLst/>
              <a:cxnLst/>
              <a:rect l="l" t="t" r="r" b="b"/>
              <a:pathLst>
                <a:path w="33662" h="9983" extrusionOk="0">
                  <a:moveTo>
                    <a:pt x="1" y="1"/>
                  </a:moveTo>
                  <a:cubicBezTo>
                    <a:pt x="2415" y="5805"/>
                    <a:pt x="9060" y="9982"/>
                    <a:pt x="16845" y="9982"/>
                  </a:cubicBezTo>
                  <a:cubicBezTo>
                    <a:pt x="24656" y="9982"/>
                    <a:pt x="31274" y="5805"/>
                    <a:pt x="33661" y="1"/>
                  </a:cubicBezTo>
                  <a:lnTo>
                    <a:pt x="28589" y="1"/>
                  </a:lnTo>
                  <a:cubicBezTo>
                    <a:pt x="26908" y="4070"/>
                    <a:pt x="22269" y="6782"/>
                    <a:pt x="16817" y="6782"/>
                  </a:cubicBezTo>
                  <a:cubicBezTo>
                    <a:pt x="11393" y="6782"/>
                    <a:pt x="6782" y="4070"/>
                    <a:pt x="5073" y="1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635475" y="649600"/>
              <a:ext cx="884275" cy="328900"/>
            </a:xfrm>
            <a:custGeom>
              <a:avLst/>
              <a:gdLst/>
              <a:ahLst/>
              <a:cxnLst/>
              <a:rect l="l" t="t" r="r" b="b"/>
              <a:pathLst>
                <a:path w="35371" h="13156" extrusionOk="0">
                  <a:moveTo>
                    <a:pt x="6429" y="1"/>
                  </a:moveTo>
                  <a:cubicBezTo>
                    <a:pt x="4151" y="1"/>
                    <a:pt x="2008" y="950"/>
                    <a:pt x="869" y="2578"/>
                  </a:cubicBezTo>
                  <a:cubicBezTo>
                    <a:pt x="299" y="3364"/>
                    <a:pt x="1" y="4286"/>
                    <a:pt x="1" y="5263"/>
                  </a:cubicBezTo>
                  <a:cubicBezTo>
                    <a:pt x="28" y="8030"/>
                    <a:pt x="2713" y="10335"/>
                    <a:pt x="6103" y="10471"/>
                  </a:cubicBezTo>
                  <a:cubicBezTo>
                    <a:pt x="6228" y="10477"/>
                    <a:pt x="6353" y="10480"/>
                    <a:pt x="6477" y="10480"/>
                  </a:cubicBezTo>
                  <a:cubicBezTo>
                    <a:pt x="7928" y="10480"/>
                    <a:pt x="9380" y="10045"/>
                    <a:pt x="10579" y="9196"/>
                  </a:cubicBezTo>
                  <a:cubicBezTo>
                    <a:pt x="11799" y="11529"/>
                    <a:pt x="14647" y="13156"/>
                    <a:pt x="17902" y="13156"/>
                  </a:cubicBezTo>
                  <a:cubicBezTo>
                    <a:pt x="21076" y="13156"/>
                    <a:pt x="23815" y="11637"/>
                    <a:pt x="25117" y="9440"/>
                  </a:cubicBezTo>
                  <a:cubicBezTo>
                    <a:pt x="26282" y="10149"/>
                    <a:pt x="27612" y="10503"/>
                    <a:pt x="28975" y="10503"/>
                  </a:cubicBezTo>
                  <a:cubicBezTo>
                    <a:pt x="29072" y="10503"/>
                    <a:pt x="29170" y="10501"/>
                    <a:pt x="29267" y="10498"/>
                  </a:cubicBezTo>
                  <a:cubicBezTo>
                    <a:pt x="32549" y="10362"/>
                    <a:pt x="35235" y="8111"/>
                    <a:pt x="35316" y="5399"/>
                  </a:cubicBezTo>
                  <a:cubicBezTo>
                    <a:pt x="35370" y="4693"/>
                    <a:pt x="35235" y="4015"/>
                    <a:pt x="34936" y="3364"/>
                  </a:cubicBezTo>
                  <a:cubicBezTo>
                    <a:pt x="34014" y="1357"/>
                    <a:pt x="31654" y="55"/>
                    <a:pt x="29050" y="55"/>
                  </a:cubicBezTo>
                  <a:lnTo>
                    <a:pt x="6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2692825" y="657075"/>
              <a:ext cx="899175" cy="328900"/>
            </a:xfrm>
            <a:custGeom>
              <a:avLst/>
              <a:gdLst/>
              <a:ahLst/>
              <a:cxnLst/>
              <a:rect l="l" t="t" r="r" b="b"/>
              <a:pathLst>
                <a:path w="35967" h="13156" extrusionOk="0">
                  <a:moveTo>
                    <a:pt x="29484" y="0"/>
                  </a:moveTo>
                  <a:lnTo>
                    <a:pt x="6429" y="55"/>
                  </a:lnTo>
                  <a:cubicBezTo>
                    <a:pt x="3771" y="82"/>
                    <a:pt x="1357" y="1384"/>
                    <a:pt x="434" y="3391"/>
                  </a:cubicBezTo>
                  <a:cubicBezTo>
                    <a:pt x="163" y="4015"/>
                    <a:pt x="0" y="4693"/>
                    <a:pt x="28" y="5398"/>
                  </a:cubicBezTo>
                  <a:cubicBezTo>
                    <a:pt x="136" y="8110"/>
                    <a:pt x="2848" y="10362"/>
                    <a:pt x="6212" y="10470"/>
                  </a:cubicBezTo>
                  <a:cubicBezTo>
                    <a:pt x="6344" y="10477"/>
                    <a:pt x="6477" y="10481"/>
                    <a:pt x="6609" y="10481"/>
                  </a:cubicBezTo>
                  <a:cubicBezTo>
                    <a:pt x="7963" y="10481"/>
                    <a:pt x="9282" y="10104"/>
                    <a:pt x="10443" y="9412"/>
                  </a:cubicBezTo>
                  <a:cubicBezTo>
                    <a:pt x="11745" y="11636"/>
                    <a:pt x="14539" y="13155"/>
                    <a:pt x="17767" y="13155"/>
                  </a:cubicBezTo>
                  <a:cubicBezTo>
                    <a:pt x="21103" y="13155"/>
                    <a:pt x="23978" y="11528"/>
                    <a:pt x="25226" y="9195"/>
                  </a:cubicBezTo>
                  <a:cubicBezTo>
                    <a:pt x="26454" y="10023"/>
                    <a:pt x="27915" y="10479"/>
                    <a:pt x="29414" y="10479"/>
                  </a:cubicBezTo>
                  <a:cubicBezTo>
                    <a:pt x="29537" y="10479"/>
                    <a:pt x="29659" y="10476"/>
                    <a:pt x="29782" y="10470"/>
                  </a:cubicBezTo>
                  <a:cubicBezTo>
                    <a:pt x="33200" y="10334"/>
                    <a:pt x="35940" y="8029"/>
                    <a:pt x="35967" y="5262"/>
                  </a:cubicBezTo>
                  <a:cubicBezTo>
                    <a:pt x="35967" y="4286"/>
                    <a:pt x="35668" y="3364"/>
                    <a:pt x="35126" y="2577"/>
                  </a:cubicBezTo>
                  <a:cubicBezTo>
                    <a:pt x="33960" y="950"/>
                    <a:pt x="31790" y="0"/>
                    <a:pt x="29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42"/>
          <p:cNvSpPr/>
          <p:nvPr/>
        </p:nvSpPr>
        <p:spPr>
          <a:xfrm>
            <a:off x="7327350" y="310564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135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1" name="Google Shape;1151;p42"/>
          <p:cNvGrpSpPr/>
          <p:nvPr/>
        </p:nvGrpSpPr>
        <p:grpSpPr>
          <a:xfrm>
            <a:off x="8277237" y="2240364"/>
            <a:ext cx="210168" cy="196977"/>
            <a:chOff x="-282475" y="1572750"/>
            <a:chExt cx="182200" cy="170750"/>
          </a:xfrm>
        </p:grpSpPr>
        <p:sp>
          <p:nvSpPr>
            <p:cNvPr id="1152" name="Google Shape;1152;p42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42"/>
          <p:cNvSpPr/>
          <p:nvPr/>
        </p:nvSpPr>
        <p:spPr>
          <a:xfrm>
            <a:off x="566807" y="2279788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42"/>
          <p:cNvSpPr/>
          <p:nvPr/>
        </p:nvSpPr>
        <p:spPr>
          <a:xfrm>
            <a:off x="7430213" y="946750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42"/>
          <p:cNvGrpSpPr/>
          <p:nvPr/>
        </p:nvGrpSpPr>
        <p:grpSpPr>
          <a:xfrm>
            <a:off x="1898500" y="3034938"/>
            <a:ext cx="294300" cy="271225"/>
            <a:chOff x="761425" y="453250"/>
            <a:chExt cx="294300" cy="271225"/>
          </a:xfrm>
        </p:grpSpPr>
        <p:sp>
          <p:nvSpPr>
            <p:cNvPr id="1157" name="Google Shape;1157;p42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42"/>
          <p:cNvSpPr/>
          <p:nvPr/>
        </p:nvSpPr>
        <p:spPr>
          <a:xfrm flipH="1">
            <a:off x="1898503" y="1248931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5"/>
          </a:solidFill>
          <a:ln w="340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0" y="-30875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7"/>
          <p:cNvSpPr/>
          <p:nvPr/>
        </p:nvSpPr>
        <p:spPr>
          <a:xfrm>
            <a:off x="-2146575" y="2355950"/>
            <a:ext cx="27825" cy="21725"/>
          </a:xfrm>
          <a:custGeom>
            <a:avLst/>
            <a:gdLst/>
            <a:ahLst/>
            <a:cxnLst/>
            <a:rect l="l" t="t" r="r" b="b"/>
            <a:pathLst>
              <a:path w="1113" h="869" extrusionOk="0">
                <a:moveTo>
                  <a:pt x="543" y="0"/>
                </a:moveTo>
                <a:cubicBezTo>
                  <a:pt x="1" y="0"/>
                  <a:pt x="1" y="868"/>
                  <a:pt x="543" y="868"/>
                </a:cubicBezTo>
                <a:cubicBezTo>
                  <a:pt x="1113" y="868"/>
                  <a:pt x="1113" y="0"/>
                  <a:pt x="543" y="0"/>
                </a:cubicBezTo>
                <a:close/>
              </a:path>
            </a:pathLst>
          </a:custGeom>
          <a:solidFill>
            <a:srgbClr val="FFA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1604775" y="1579525"/>
            <a:ext cx="28525" cy="21050"/>
          </a:xfrm>
          <a:custGeom>
            <a:avLst/>
            <a:gdLst/>
            <a:ahLst/>
            <a:cxnLst/>
            <a:rect l="l" t="t" r="r" b="b"/>
            <a:pathLst>
              <a:path w="1141" h="842" extrusionOk="0">
                <a:moveTo>
                  <a:pt x="570" y="1"/>
                </a:moveTo>
                <a:cubicBezTo>
                  <a:pt x="1" y="1"/>
                  <a:pt x="1" y="841"/>
                  <a:pt x="570" y="841"/>
                </a:cubicBezTo>
                <a:cubicBezTo>
                  <a:pt x="1140" y="841"/>
                  <a:pt x="1140" y="1"/>
                  <a:pt x="570" y="1"/>
                </a:cubicBezTo>
                <a:close/>
              </a:path>
            </a:pathLst>
          </a:custGeom>
          <a:solidFill>
            <a:srgbClr val="FFA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65725" y="2842150"/>
            <a:ext cx="28500" cy="21025"/>
          </a:xfrm>
          <a:custGeom>
            <a:avLst/>
            <a:gdLst/>
            <a:ahLst/>
            <a:cxnLst/>
            <a:rect l="l" t="t" r="r" b="b"/>
            <a:pathLst>
              <a:path w="1140" h="841" extrusionOk="0">
                <a:moveTo>
                  <a:pt x="570" y="0"/>
                </a:moveTo>
                <a:cubicBezTo>
                  <a:pt x="1" y="0"/>
                  <a:pt x="1" y="841"/>
                  <a:pt x="570" y="841"/>
                </a:cubicBezTo>
                <a:cubicBezTo>
                  <a:pt x="1140" y="841"/>
                  <a:pt x="1140" y="0"/>
                  <a:pt x="570" y="0"/>
                </a:cubicBezTo>
                <a:close/>
              </a:path>
            </a:pathLst>
          </a:custGeom>
          <a:solidFill>
            <a:srgbClr val="FFA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7623825" y="4190667"/>
            <a:ext cx="684090" cy="368653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37"/>
          <p:cNvGrpSpPr/>
          <p:nvPr/>
        </p:nvGrpSpPr>
        <p:grpSpPr>
          <a:xfrm>
            <a:off x="5138849" y="3277314"/>
            <a:ext cx="210168" cy="196977"/>
            <a:chOff x="-282475" y="1572750"/>
            <a:chExt cx="182200" cy="170750"/>
          </a:xfrm>
        </p:grpSpPr>
        <p:sp>
          <p:nvSpPr>
            <p:cNvPr id="967" name="Google Shape;967;p37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7"/>
          <p:cNvGrpSpPr/>
          <p:nvPr/>
        </p:nvGrpSpPr>
        <p:grpSpPr>
          <a:xfrm flipH="1">
            <a:off x="4358950" y="4240338"/>
            <a:ext cx="314475" cy="269275"/>
            <a:chOff x="1960475" y="3376925"/>
            <a:chExt cx="314475" cy="269275"/>
          </a:xfrm>
        </p:grpSpPr>
        <p:sp>
          <p:nvSpPr>
            <p:cNvPr id="970" name="Google Shape;970;p37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37"/>
          <p:cNvGrpSpPr/>
          <p:nvPr/>
        </p:nvGrpSpPr>
        <p:grpSpPr>
          <a:xfrm>
            <a:off x="2380992" y="505610"/>
            <a:ext cx="4900978" cy="4727832"/>
            <a:chOff x="501225" y="691350"/>
            <a:chExt cx="1668125" cy="1496450"/>
          </a:xfrm>
        </p:grpSpPr>
        <p:sp>
          <p:nvSpPr>
            <p:cNvPr id="975" name="Google Shape;975;p37"/>
            <p:cNvSpPr/>
            <p:nvPr/>
          </p:nvSpPr>
          <p:spPr>
            <a:xfrm>
              <a:off x="737200" y="1336400"/>
              <a:ext cx="1421975" cy="851400"/>
            </a:xfrm>
            <a:custGeom>
              <a:avLst/>
              <a:gdLst/>
              <a:ahLst/>
              <a:cxnLst/>
              <a:rect l="l" t="t" r="r" b="b"/>
              <a:pathLst>
                <a:path w="56879" h="34056" extrusionOk="0">
                  <a:moveTo>
                    <a:pt x="49845" y="1"/>
                  </a:moveTo>
                  <a:cubicBezTo>
                    <a:pt x="48361" y="1"/>
                    <a:pt x="49013" y="3965"/>
                    <a:pt x="49013" y="3965"/>
                  </a:cubicBezTo>
                  <a:lnTo>
                    <a:pt x="43100" y="25230"/>
                  </a:lnTo>
                  <a:cubicBezTo>
                    <a:pt x="38803" y="15419"/>
                    <a:pt x="27699" y="14831"/>
                    <a:pt x="25098" y="14831"/>
                  </a:cubicBezTo>
                  <a:cubicBezTo>
                    <a:pt x="24744" y="14831"/>
                    <a:pt x="24547" y="14842"/>
                    <a:pt x="24547" y="14842"/>
                  </a:cubicBezTo>
                  <a:lnTo>
                    <a:pt x="24222" y="10475"/>
                  </a:lnTo>
                  <a:lnTo>
                    <a:pt x="17170" y="10746"/>
                  </a:lnTo>
                  <a:lnTo>
                    <a:pt x="17441" y="15113"/>
                  </a:lnTo>
                  <a:cubicBezTo>
                    <a:pt x="2387" y="17012"/>
                    <a:pt x="0" y="32906"/>
                    <a:pt x="0" y="32906"/>
                  </a:cubicBezTo>
                  <a:lnTo>
                    <a:pt x="38570" y="32906"/>
                  </a:lnTo>
                  <a:cubicBezTo>
                    <a:pt x="38570" y="32906"/>
                    <a:pt x="40837" y="34055"/>
                    <a:pt x="43372" y="34055"/>
                  </a:cubicBezTo>
                  <a:cubicBezTo>
                    <a:pt x="46120" y="34055"/>
                    <a:pt x="49184" y="32705"/>
                    <a:pt x="50017" y="27075"/>
                  </a:cubicBezTo>
                  <a:lnTo>
                    <a:pt x="52132" y="13242"/>
                  </a:lnTo>
                  <a:cubicBezTo>
                    <a:pt x="52132" y="13242"/>
                    <a:pt x="55658" y="10367"/>
                    <a:pt x="56255" y="9336"/>
                  </a:cubicBezTo>
                  <a:cubicBezTo>
                    <a:pt x="56879" y="8278"/>
                    <a:pt x="55848" y="7383"/>
                    <a:pt x="55848" y="7383"/>
                  </a:cubicBezTo>
                  <a:cubicBezTo>
                    <a:pt x="56092" y="6868"/>
                    <a:pt x="55902" y="6244"/>
                    <a:pt x="55387" y="5973"/>
                  </a:cubicBezTo>
                  <a:cubicBezTo>
                    <a:pt x="55523" y="5023"/>
                    <a:pt x="54818" y="4806"/>
                    <a:pt x="54818" y="4806"/>
                  </a:cubicBezTo>
                  <a:cubicBezTo>
                    <a:pt x="54734" y="3954"/>
                    <a:pt x="54241" y="3691"/>
                    <a:pt x="53664" y="3691"/>
                  </a:cubicBezTo>
                  <a:cubicBezTo>
                    <a:pt x="52735" y="3691"/>
                    <a:pt x="51590" y="4372"/>
                    <a:pt x="51590" y="4372"/>
                  </a:cubicBezTo>
                  <a:lnTo>
                    <a:pt x="49935" y="5"/>
                  </a:lnTo>
                  <a:cubicBezTo>
                    <a:pt x="49904" y="2"/>
                    <a:pt x="49874" y="1"/>
                    <a:pt x="49845" y="1"/>
                  </a:cubicBezTo>
                  <a:close/>
                </a:path>
              </a:pathLst>
            </a:custGeom>
            <a:solidFill>
              <a:srgbClr val="F9CB9C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1967247" y="1512070"/>
              <a:ext cx="46825" cy="71900"/>
            </a:xfrm>
            <a:custGeom>
              <a:avLst/>
              <a:gdLst/>
              <a:ahLst/>
              <a:cxnLst/>
              <a:rect l="l" t="t" r="r" b="b"/>
              <a:pathLst>
                <a:path w="1873" h="2876" fill="none" extrusionOk="0">
                  <a:moveTo>
                    <a:pt x="1682" y="1"/>
                  </a:moveTo>
                  <a:cubicBezTo>
                    <a:pt x="1682" y="1"/>
                    <a:pt x="1872" y="2225"/>
                    <a:pt x="1" y="2876"/>
                  </a:cubicBezTo>
                </a:path>
              </a:pathLst>
            </a:custGeom>
            <a:solidFill>
              <a:srgbClr val="F9CB9C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1976075" y="1238200"/>
              <a:ext cx="193275" cy="437400"/>
            </a:xfrm>
            <a:custGeom>
              <a:avLst/>
              <a:gdLst/>
              <a:ahLst/>
              <a:cxnLst/>
              <a:rect l="l" t="t" r="r" b="b"/>
              <a:pathLst>
                <a:path w="7731" h="17496" extrusionOk="0">
                  <a:moveTo>
                    <a:pt x="217" y="0"/>
                  </a:moveTo>
                  <a:lnTo>
                    <a:pt x="0" y="2794"/>
                  </a:lnTo>
                  <a:lnTo>
                    <a:pt x="5507" y="17495"/>
                  </a:lnTo>
                  <a:lnTo>
                    <a:pt x="7731" y="16682"/>
                  </a:lnTo>
                  <a:lnTo>
                    <a:pt x="2225" y="195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5728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1976075" y="1238200"/>
              <a:ext cx="58350" cy="75975"/>
            </a:xfrm>
            <a:custGeom>
              <a:avLst/>
              <a:gdLst/>
              <a:ahLst/>
              <a:cxnLst/>
              <a:rect l="l" t="t" r="r" b="b"/>
              <a:pathLst>
                <a:path w="2334" h="3039" extrusionOk="0">
                  <a:moveTo>
                    <a:pt x="217" y="0"/>
                  </a:moveTo>
                  <a:lnTo>
                    <a:pt x="0" y="2794"/>
                  </a:lnTo>
                  <a:lnTo>
                    <a:pt x="82" y="3038"/>
                  </a:lnTo>
                  <a:lnTo>
                    <a:pt x="2333" y="2252"/>
                  </a:lnTo>
                  <a:lnTo>
                    <a:pt x="2225" y="195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E9D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1976075" y="1238200"/>
              <a:ext cx="58350" cy="75975"/>
            </a:xfrm>
            <a:custGeom>
              <a:avLst/>
              <a:gdLst/>
              <a:ahLst/>
              <a:cxnLst/>
              <a:rect l="l" t="t" r="r" b="b"/>
              <a:pathLst>
                <a:path w="2334" h="3039" fill="none" extrusionOk="0">
                  <a:moveTo>
                    <a:pt x="2333" y="2252"/>
                  </a:moveTo>
                  <a:lnTo>
                    <a:pt x="2225" y="1953"/>
                  </a:lnTo>
                  <a:lnTo>
                    <a:pt x="217" y="0"/>
                  </a:lnTo>
                  <a:lnTo>
                    <a:pt x="0" y="2794"/>
                  </a:lnTo>
                  <a:lnTo>
                    <a:pt x="82" y="3038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1978775" y="1288375"/>
              <a:ext cx="55650" cy="28500"/>
            </a:xfrm>
            <a:custGeom>
              <a:avLst/>
              <a:gdLst/>
              <a:ahLst/>
              <a:cxnLst/>
              <a:rect l="l" t="t" r="r" b="b"/>
              <a:pathLst>
                <a:path w="2226" h="1140" extrusionOk="0">
                  <a:moveTo>
                    <a:pt x="1466" y="1"/>
                  </a:moveTo>
                  <a:lnTo>
                    <a:pt x="1113" y="733"/>
                  </a:lnTo>
                  <a:lnTo>
                    <a:pt x="354" y="407"/>
                  </a:lnTo>
                  <a:lnTo>
                    <a:pt x="1" y="1140"/>
                  </a:lnTo>
                  <a:lnTo>
                    <a:pt x="2225" y="326"/>
                  </a:lnTo>
                  <a:lnTo>
                    <a:pt x="1466" y="1"/>
                  </a:lnTo>
                  <a:close/>
                </a:path>
              </a:pathLst>
            </a:custGeom>
            <a:solidFill>
              <a:srgbClr val="FF572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1978775" y="1288375"/>
              <a:ext cx="55650" cy="28500"/>
            </a:xfrm>
            <a:custGeom>
              <a:avLst/>
              <a:gdLst/>
              <a:ahLst/>
              <a:cxnLst/>
              <a:rect l="l" t="t" r="r" b="b"/>
              <a:pathLst>
                <a:path w="2226" h="1140" fill="none" extrusionOk="0">
                  <a:moveTo>
                    <a:pt x="2225" y="326"/>
                  </a:moveTo>
                  <a:lnTo>
                    <a:pt x="1466" y="1"/>
                  </a:lnTo>
                  <a:lnTo>
                    <a:pt x="1113" y="733"/>
                  </a:lnTo>
                  <a:lnTo>
                    <a:pt x="354" y="407"/>
                  </a:lnTo>
                  <a:lnTo>
                    <a:pt x="1" y="1140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1978775" y="1238200"/>
              <a:ext cx="23775" cy="31225"/>
            </a:xfrm>
            <a:custGeom>
              <a:avLst/>
              <a:gdLst/>
              <a:ahLst/>
              <a:cxnLst/>
              <a:rect l="l" t="t" r="r" b="b"/>
              <a:pathLst>
                <a:path w="951" h="1249" extrusionOk="0">
                  <a:moveTo>
                    <a:pt x="109" y="0"/>
                  </a:moveTo>
                  <a:lnTo>
                    <a:pt x="1" y="1248"/>
                  </a:lnTo>
                  <a:lnTo>
                    <a:pt x="950" y="81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5728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1987375" y="1428725"/>
              <a:ext cx="163000" cy="165275"/>
            </a:xfrm>
            <a:custGeom>
              <a:avLst/>
              <a:gdLst/>
              <a:ahLst/>
              <a:cxnLst/>
              <a:rect l="l" t="t" r="r" b="b"/>
              <a:pathLst>
                <a:path w="6520" h="6611" extrusionOk="0">
                  <a:moveTo>
                    <a:pt x="3576" y="0"/>
                  </a:moveTo>
                  <a:cubicBezTo>
                    <a:pt x="2826" y="0"/>
                    <a:pt x="2073" y="333"/>
                    <a:pt x="1420" y="706"/>
                  </a:cubicBezTo>
                  <a:cubicBezTo>
                    <a:pt x="823" y="1032"/>
                    <a:pt x="118" y="1520"/>
                    <a:pt x="37" y="2280"/>
                  </a:cubicBezTo>
                  <a:cubicBezTo>
                    <a:pt x="10" y="2524"/>
                    <a:pt x="91" y="2741"/>
                    <a:pt x="254" y="2903"/>
                  </a:cubicBezTo>
                  <a:cubicBezTo>
                    <a:pt x="335" y="2985"/>
                    <a:pt x="416" y="3066"/>
                    <a:pt x="498" y="3120"/>
                  </a:cubicBezTo>
                  <a:cubicBezTo>
                    <a:pt x="0" y="4199"/>
                    <a:pt x="724" y="4326"/>
                    <a:pt x="1092" y="4326"/>
                  </a:cubicBezTo>
                  <a:cubicBezTo>
                    <a:pt x="1205" y="4326"/>
                    <a:pt x="1284" y="4314"/>
                    <a:pt x="1284" y="4314"/>
                  </a:cubicBezTo>
                  <a:lnTo>
                    <a:pt x="1284" y="4314"/>
                  </a:lnTo>
                  <a:cubicBezTo>
                    <a:pt x="1026" y="5268"/>
                    <a:pt x="1480" y="5460"/>
                    <a:pt x="1889" y="5460"/>
                  </a:cubicBezTo>
                  <a:cubicBezTo>
                    <a:pt x="2167" y="5460"/>
                    <a:pt x="2424" y="5372"/>
                    <a:pt x="2424" y="5372"/>
                  </a:cubicBezTo>
                  <a:lnTo>
                    <a:pt x="2424" y="5372"/>
                  </a:lnTo>
                  <a:cubicBezTo>
                    <a:pt x="2234" y="6321"/>
                    <a:pt x="2722" y="6565"/>
                    <a:pt x="3129" y="6592"/>
                  </a:cubicBezTo>
                  <a:cubicBezTo>
                    <a:pt x="3185" y="6603"/>
                    <a:pt x="3246" y="6610"/>
                    <a:pt x="3307" y="6610"/>
                  </a:cubicBezTo>
                  <a:cubicBezTo>
                    <a:pt x="3395" y="6610"/>
                    <a:pt x="3483" y="6597"/>
                    <a:pt x="3563" y="6565"/>
                  </a:cubicBezTo>
                  <a:cubicBezTo>
                    <a:pt x="3671" y="6538"/>
                    <a:pt x="3807" y="6484"/>
                    <a:pt x="3915" y="6430"/>
                  </a:cubicBezTo>
                  <a:lnTo>
                    <a:pt x="4919" y="5860"/>
                  </a:lnTo>
                  <a:lnTo>
                    <a:pt x="6357" y="5399"/>
                  </a:lnTo>
                  <a:cubicBezTo>
                    <a:pt x="6519" y="4775"/>
                    <a:pt x="6329" y="4124"/>
                    <a:pt x="5841" y="3690"/>
                  </a:cubicBezTo>
                  <a:cubicBezTo>
                    <a:pt x="6275" y="2876"/>
                    <a:pt x="5380" y="2280"/>
                    <a:pt x="5380" y="2280"/>
                  </a:cubicBezTo>
                  <a:cubicBezTo>
                    <a:pt x="5516" y="1791"/>
                    <a:pt x="5272" y="1303"/>
                    <a:pt x="4811" y="1113"/>
                  </a:cubicBezTo>
                  <a:cubicBezTo>
                    <a:pt x="4838" y="381"/>
                    <a:pt x="3943" y="28"/>
                    <a:pt x="3943" y="28"/>
                  </a:cubicBezTo>
                  <a:cubicBezTo>
                    <a:pt x="3821" y="9"/>
                    <a:pt x="3698" y="0"/>
                    <a:pt x="3576" y="0"/>
                  </a:cubicBezTo>
                  <a:close/>
                </a:path>
              </a:pathLst>
            </a:custGeom>
            <a:solidFill>
              <a:srgbClr val="F9CB9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1983525" y="1426025"/>
              <a:ext cx="166850" cy="168200"/>
            </a:xfrm>
            <a:custGeom>
              <a:avLst/>
              <a:gdLst/>
              <a:ahLst/>
              <a:cxnLst/>
              <a:rect l="l" t="t" r="r" b="b"/>
              <a:pathLst>
                <a:path w="6674" h="6728" fill="none" extrusionOk="0">
                  <a:moveTo>
                    <a:pt x="5073" y="5968"/>
                  </a:moveTo>
                  <a:lnTo>
                    <a:pt x="4069" y="6538"/>
                  </a:lnTo>
                  <a:cubicBezTo>
                    <a:pt x="3961" y="6592"/>
                    <a:pt x="3825" y="6646"/>
                    <a:pt x="3717" y="6673"/>
                  </a:cubicBezTo>
                  <a:cubicBezTo>
                    <a:pt x="3581" y="6727"/>
                    <a:pt x="3418" y="6727"/>
                    <a:pt x="3283" y="6700"/>
                  </a:cubicBezTo>
                  <a:cubicBezTo>
                    <a:pt x="2876" y="6673"/>
                    <a:pt x="2388" y="6429"/>
                    <a:pt x="2578" y="5480"/>
                  </a:cubicBezTo>
                  <a:cubicBezTo>
                    <a:pt x="2578" y="5480"/>
                    <a:pt x="1004" y="6022"/>
                    <a:pt x="1438" y="4422"/>
                  </a:cubicBezTo>
                  <a:cubicBezTo>
                    <a:pt x="1438" y="4422"/>
                    <a:pt x="1" y="4639"/>
                    <a:pt x="652" y="3228"/>
                  </a:cubicBezTo>
                  <a:cubicBezTo>
                    <a:pt x="570" y="3174"/>
                    <a:pt x="489" y="3093"/>
                    <a:pt x="408" y="3011"/>
                  </a:cubicBezTo>
                  <a:cubicBezTo>
                    <a:pt x="245" y="2849"/>
                    <a:pt x="164" y="2632"/>
                    <a:pt x="191" y="2388"/>
                  </a:cubicBezTo>
                  <a:cubicBezTo>
                    <a:pt x="272" y="1628"/>
                    <a:pt x="977" y="1140"/>
                    <a:pt x="1574" y="814"/>
                  </a:cubicBezTo>
                  <a:cubicBezTo>
                    <a:pt x="2334" y="380"/>
                    <a:pt x="3229" y="1"/>
                    <a:pt x="4097" y="136"/>
                  </a:cubicBezTo>
                  <a:cubicBezTo>
                    <a:pt x="4097" y="136"/>
                    <a:pt x="4992" y="489"/>
                    <a:pt x="4965" y="1221"/>
                  </a:cubicBezTo>
                  <a:cubicBezTo>
                    <a:pt x="5426" y="1411"/>
                    <a:pt x="5670" y="1899"/>
                    <a:pt x="5534" y="2388"/>
                  </a:cubicBezTo>
                  <a:cubicBezTo>
                    <a:pt x="5534" y="2388"/>
                    <a:pt x="6429" y="2984"/>
                    <a:pt x="5995" y="3798"/>
                  </a:cubicBezTo>
                  <a:cubicBezTo>
                    <a:pt x="6483" y="4232"/>
                    <a:pt x="6673" y="4883"/>
                    <a:pt x="6511" y="5507"/>
                  </a:cubicBez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1999800" y="1456550"/>
              <a:ext cx="107175" cy="50200"/>
            </a:xfrm>
            <a:custGeom>
              <a:avLst/>
              <a:gdLst/>
              <a:ahLst/>
              <a:cxnLst/>
              <a:rect l="l" t="t" r="r" b="b"/>
              <a:pathLst>
                <a:path w="4287" h="2008" fill="none" extrusionOk="0">
                  <a:moveTo>
                    <a:pt x="4286" y="0"/>
                  </a:moveTo>
                  <a:cubicBezTo>
                    <a:pt x="2686" y="217"/>
                    <a:pt x="1194" y="922"/>
                    <a:pt x="1" y="2007"/>
                  </a:cubicBez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018800" y="1485700"/>
              <a:ext cx="102400" cy="50875"/>
            </a:xfrm>
            <a:custGeom>
              <a:avLst/>
              <a:gdLst/>
              <a:ahLst/>
              <a:cxnLst/>
              <a:rect l="l" t="t" r="r" b="b"/>
              <a:pathLst>
                <a:path w="4096" h="2035" fill="none" extrusionOk="0">
                  <a:moveTo>
                    <a:pt x="4096" y="1"/>
                  </a:moveTo>
                  <a:cubicBezTo>
                    <a:pt x="4096" y="1"/>
                    <a:pt x="1682" y="272"/>
                    <a:pt x="0" y="2035"/>
                  </a:cubicBez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044060" y="1520772"/>
              <a:ext cx="85475" cy="42050"/>
            </a:xfrm>
            <a:custGeom>
              <a:avLst/>
              <a:gdLst/>
              <a:ahLst/>
              <a:cxnLst/>
              <a:rect l="l" t="t" r="r" b="b"/>
              <a:pathLst>
                <a:path w="3419" h="1682" fill="none" extrusionOk="0">
                  <a:moveTo>
                    <a:pt x="3418" y="0"/>
                  </a:moveTo>
                  <a:cubicBezTo>
                    <a:pt x="2171" y="325"/>
                    <a:pt x="1004" y="895"/>
                    <a:pt x="1" y="1682"/>
                  </a:cubicBez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918925" y="1703375"/>
              <a:ext cx="782550" cy="455700"/>
            </a:xfrm>
            <a:custGeom>
              <a:avLst/>
              <a:gdLst/>
              <a:ahLst/>
              <a:cxnLst/>
              <a:rect l="l" t="t" r="r" b="b"/>
              <a:pathLst>
                <a:path w="31302" h="18228" extrusionOk="0">
                  <a:moveTo>
                    <a:pt x="20099" y="0"/>
                  </a:moveTo>
                  <a:cubicBezTo>
                    <a:pt x="19991" y="3282"/>
                    <a:pt x="17631" y="5561"/>
                    <a:pt x="14430" y="5886"/>
                  </a:cubicBezTo>
                  <a:cubicBezTo>
                    <a:pt x="14232" y="5904"/>
                    <a:pt x="14034" y="5913"/>
                    <a:pt x="13838" y="5913"/>
                  </a:cubicBezTo>
                  <a:cubicBezTo>
                    <a:pt x="10744" y="5913"/>
                    <a:pt x="8045" y="3738"/>
                    <a:pt x="7432" y="651"/>
                  </a:cubicBezTo>
                  <a:lnTo>
                    <a:pt x="5751" y="1384"/>
                  </a:lnTo>
                  <a:lnTo>
                    <a:pt x="2631" y="2767"/>
                  </a:lnTo>
                  <a:cubicBezTo>
                    <a:pt x="1926" y="3092"/>
                    <a:pt x="1248" y="3472"/>
                    <a:pt x="624" y="3906"/>
                  </a:cubicBezTo>
                  <a:lnTo>
                    <a:pt x="0" y="18227"/>
                  </a:lnTo>
                  <a:lnTo>
                    <a:pt x="31301" y="18227"/>
                  </a:lnTo>
                  <a:lnTo>
                    <a:pt x="27802" y="2333"/>
                  </a:lnTo>
                  <a:cubicBezTo>
                    <a:pt x="26582" y="1628"/>
                    <a:pt x="25280" y="1085"/>
                    <a:pt x="23924" y="678"/>
                  </a:cubicBezTo>
                  <a:cubicBezTo>
                    <a:pt x="22676" y="299"/>
                    <a:pt x="21401" y="82"/>
                    <a:pt x="20099" y="0"/>
                  </a:cubicBezTo>
                  <a:close/>
                </a:path>
              </a:pathLst>
            </a:custGeom>
            <a:solidFill>
              <a:srgbClr val="FF5728"/>
            </a:solidFill>
            <a:ln w="9525" cap="flat" cmpd="sng">
              <a:solidFill>
                <a:srgbClr val="FF5728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1019950" y="1702025"/>
              <a:ext cx="519450" cy="255250"/>
            </a:xfrm>
            <a:custGeom>
              <a:avLst/>
              <a:gdLst/>
              <a:ahLst/>
              <a:cxnLst/>
              <a:rect l="l" t="t" r="r" b="b"/>
              <a:pathLst>
                <a:path w="20778" h="10210" extrusionOk="0">
                  <a:moveTo>
                    <a:pt x="16031" y="0"/>
                  </a:moveTo>
                  <a:cubicBezTo>
                    <a:pt x="15950" y="3255"/>
                    <a:pt x="13617" y="5615"/>
                    <a:pt x="10389" y="5940"/>
                  </a:cubicBezTo>
                  <a:cubicBezTo>
                    <a:pt x="10191" y="5958"/>
                    <a:pt x="9993" y="5967"/>
                    <a:pt x="9797" y="5967"/>
                  </a:cubicBezTo>
                  <a:cubicBezTo>
                    <a:pt x="6703" y="5967"/>
                    <a:pt x="4004" y="3792"/>
                    <a:pt x="3391" y="705"/>
                  </a:cubicBezTo>
                  <a:lnTo>
                    <a:pt x="1737" y="1438"/>
                  </a:lnTo>
                  <a:cubicBezTo>
                    <a:pt x="1" y="4611"/>
                    <a:pt x="570" y="8300"/>
                    <a:pt x="2957" y="9656"/>
                  </a:cubicBezTo>
                  <a:cubicBezTo>
                    <a:pt x="3605" y="10031"/>
                    <a:pt x="4323" y="10209"/>
                    <a:pt x="5062" y="10209"/>
                  </a:cubicBezTo>
                  <a:cubicBezTo>
                    <a:pt x="7049" y="10209"/>
                    <a:pt x="9196" y="8928"/>
                    <a:pt x="10579" y="6754"/>
                  </a:cubicBezTo>
                  <a:cubicBezTo>
                    <a:pt x="11928" y="8598"/>
                    <a:pt x="13842" y="9674"/>
                    <a:pt x="15643" y="9674"/>
                  </a:cubicBezTo>
                  <a:cubicBezTo>
                    <a:pt x="16305" y="9674"/>
                    <a:pt x="16952" y="9528"/>
                    <a:pt x="17550" y="9222"/>
                  </a:cubicBezTo>
                  <a:cubicBezTo>
                    <a:pt x="20072" y="7920"/>
                    <a:pt x="20778" y="4177"/>
                    <a:pt x="19096" y="868"/>
                  </a:cubicBezTo>
                  <a:cubicBezTo>
                    <a:pt x="18988" y="651"/>
                    <a:pt x="18879" y="488"/>
                    <a:pt x="18798" y="380"/>
                  </a:cubicBezTo>
                  <a:cubicBezTo>
                    <a:pt x="18309" y="244"/>
                    <a:pt x="17794" y="163"/>
                    <a:pt x="17279" y="109"/>
                  </a:cubicBezTo>
                  <a:cubicBezTo>
                    <a:pt x="16845" y="54"/>
                    <a:pt x="16411" y="0"/>
                    <a:pt x="16031" y="0"/>
                  </a:cubicBezTo>
                  <a:close/>
                </a:path>
              </a:pathLst>
            </a:custGeom>
            <a:solidFill>
              <a:srgbClr val="FFDC61"/>
            </a:solidFill>
            <a:ln w="9525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775175" y="750825"/>
              <a:ext cx="889000" cy="810000"/>
            </a:xfrm>
            <a:custGeom>
              <a:avLst/>
              <a:gdLst/>
              <a:ahLst/>
              <a:cxnLst/>
              <a:rect l="l" t="t" r="r" b="b"/>
              <a:pathLst>
                <a:path w="35560" h="32400" extrusionOk="0">
                  <a:moveTo>
                    <a:pt x="17780" y="0"/>
                  </a:moveTo>
                  <a:cubicBezTo>
                    <a:pt x="13630" y="0"/>
                    <a:pt x="9480" y="1580"/>
                    <a:pt x="6320" y="4740"/>
                  </a:cubicBezTo>
                  <a:cubicBezTo>
                    <a:pt x="0" y="11060"/>
                    <a:pt x="0" y="21340"/>
                    <a:pt x="6320" y="27660"/>
                  </a:cubicBezTo>
                  <a:cubicBezTo>
                    <a:pt x="9480" y="30820"/>
                    <a:pt x="13630" y="32400"/>
                    <a:pt x="17780" y="32400"/>
                  </a:cubicBezTo>
                  <a:cubicBezTo>
                    <a:pt x="21930" y="32400"/>
                    <a:pt x="26080" y="30820"/>
                    <a:pt x="29240" y="27660"/>
                  </a:cubicBezTo>
                  <a:cubicBezTo>
                    <a:pt x="35560" y="21340"/>
                    <a:pt x="35560" y="11060"/>
                    <a:pt x="29240" y="4740"/>
                  </a:cubicBezTo>
                  <a:cubicBezTo>
                    <a:pt x="26080" y="1580"/>
                    <a:pt x="21930" y="0"/>
                    <a:pt x="17780" y="0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701925" y="860200"/>
              <a:ext cx="1066675" cy="807150"/>
            </a:xfrm>
            <a:custGeom>
              <a:avLst/>
              <a:gdLst/>
              <a:ahLst/>
              <a:cxnLst/>
              <a:rect l="l" t="t" r="r" b="b"/>
              <a:pathLst>
                <a:path w="42667" h="32286" extrusionOk="0">
                  <a:moveTo>
                    <a:pt x="20641" y="1"/>
                  </a:moveTo>
                  <a:cubicBezTo>
                    <a:pt x="20300" y="1"/>
                    <a:pt x="19956" y="14"/>
                    <a:pt x="19611" y="40"/>
                  </a:cubicBezTo>
                  <a:lnTo>
                    <a:pt x="19476" y="40"/>
                  </a:lnTo>
                  <a:cubicBezTo>
                    <a:pt x="13508" y="555"/>
                    <a:pt x="8707" y="4840"/>
                    <a:pt x="6890" y="10591"/>
                  </a:cubicBezTo>
                  <a:cubicBezTo>
                    <a:pt x="6890" y="10645"/>
                    <a:pt x="6863" y="10726"/>
                    <a:pt x="6836" y="10781"/>
                  </a:cubicBezTo>
                  <a:cubicBezTo>
                    <a:pt x="6266" y="12625"/>
                    <a:pt x="6049" y="14551"/>
                    <a:pt x="6131" y="16477"/>
                  </a:cubicBezTo>
                  <a:cubicBezTo>
                    <a:pt x="5467" y="16010"/>
                    <a:pt x="4685" y="15769"/>
                    <a:pt x="3894" y="15769"/>
                  </a:cubicBezTo>
                  <a:cubicBezTo>
                    <a:pt x="3489" y="15769"/>
                    <a:pt x="3081" y="15833"/>
                    <a:pt x="2686" y="15961"/>
                  </a:cubicBezTo>
                  <a:cubicBezTo>
                    <a:pt x="706" y="16721"/>
                    <a:pt x="1" y="19297"/>
                    <a:pt x="1113" y="21684"/>
                  </a:cubicBezTo>
                  <a:cubicBezTo>
                    <a:pt x="2037" y="23644"/>
                    <a:pt x="3855" y="24906"/>
                    <a:pt x="5581" y="24906"/>
                  </a:cubicBezTo>
                  <a:cubicBezTo>
                    <a:pt x="5981" y="24906"/>
                    <a:pt x="6377" y="24838"/>
                    <a:pt x="6755" y="24695"/>
                  </a:cubicBezTo>
                  <a:cubicBezTo>
                    <a:pt x="7243" y="24505"/>
                    <a:pt x="7704" y="24180"/>
                    <a:pt x="8029" y="23773"/>
                  </a:cubicBezTo>
                  <a:cubicBezTo>
                    <a:pt x="10667" y="28871"/>
                    <a:pt x="15701" y="32285"/>
                    <a:pt x="21311" y="32285"/>
                  </a:cubicBezTo>
                  <a:cubicBezTo>
                    <a:pt x="21700" y="32285"/>
                    <a:pt x="22092" y="32269"/>
                    <a:pt x="22486" y="32235"/>
                  </a:cubicBezTo>
                  <a:cubicBezTo>
                    <a:pt x="28644" y="31720"/>
                    <a:pt x="33580" y="27163"/>
                    <a:pt x="35235" y="21088"/>
                  </a:cubicBezTo>
                  <a:cubicBezTo>
                    <a:pt x="35696" y="21630"/>
                    <a:pt x="36320" y="22010"/>
                    <a:pt x="37025" y="22173"/>
                  </a:cubicBezTo>
                  <a:cubicBezTo>
                    <a:pt x="37220" y="22208"/>
                    <a:pt x="37417" y="22225"/>
                    <a:pt x="37613" y="22225"/>
                  </a:cubicBezTo>
                  <a:cubicBezTo>
                    <a:pt x="39538" y="22225"/>
                    <a:pt x="41425" y="20581"/>
                    <a:pt x="42016" y="18267"/>
                  </a:cubicBezTo>
                  <a:cubicBezTo>
                    <a:pt x="42667" y="15717"/>
                    <a:pt x="41500" y="13303"/>
                    <a:pt x="39439" y="12896"/>
                  </a:cubicBezTo>
                  <a:cubicBezTo>
                    <a:pt x="39226" y="12854"/>
                    <a:pt x="39014" y="12833"/>
                    <a:pt x="38802" y="12833"/>
                  </a:cubicBezTo>
                  <a:cubicBezTo>
                    <a:pt x="37666" y="12833"/>
                    <a:pt x="36565" y="13427"/>
                    <a:pt x="35696" y="14388"/>
                  </a:cubicBezTo>
                  <a:cubicBezTo>
                    <a:pt x="35506" y="12598"/>
                    <a:pt x="34991" y="10835"/>
                    <a:pt x="34231" y="9207"/>
                  </a:cubicBezTo>
                  <a:lnTo>
                    <a:pt x="34123" y="8963"/>
                  </a:lnTo>
                  <a:cubicBezTo>
                    <a:pt x="31562" y="3612"/>
                    <a:pt x="26391" y="1"/>
                    <a:pt x="20641" y="1"/>
                  </a:cubicBezTo>
                  <a:close/>
                </a:path>
              </a:pathLst>
            </a:custGeom>
            <a:solidFill>
              <a:srgbClr val="F9CB9C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861275" y="850000"/>
              <a:ext cx="706600" cy="286500"/>
            </a:xfrm>
            <a:custGeom>
              <a:avLst/>
              <a:gdLst/>
              <a:ahLst/>
              <a:cxnLst/>
              <a:rect l="l" t="t" r="r" b="b"/>
              <a:pathLst>
                <a:path w="28264" h="11460" extrusionOk="0">
                  <a:moveTo>
                    <a:pt x="14257" y="1"/>
                  </a:moveTo>
                  <a:cubicBezTo>
                    <a:pt x="13910" y="1"/>
                    <a:pt x="13561" y="14"/>
                    <a:pt x="13210" y="41"/>
                  </a:cubicBezTo>
                  <a:lnTo>
                    <a:pt x="13075" y="41"/>
                  </a:lnTo>
                  <a:cubicBezTo>
                    <a:pt x="6863" y="583"/>
                    <a:pt x="1872" y="5248"/>
                    <a:pt x="1" y="11460"/>
                  </a:cubicBezTo>
                  <a:lnTo>
                    <a:pt x="5263" y="10999"/>
                  </a:lnTo>
                  <a:lnTo>
                    <a:pt x="4802" y="6306"/>
                  </a:lnTo>
                  <a:lnTo>
                    <a:pt x="7189" y="10863"/>
                  </a:lnTo>
                  <a:lnTo>
                    <a:pt x="10037" y="10673"/>
                  </a:lnTo>
                  <a:lnTo>
                    <a:pt x="9603" y="5954"/>
                  </a:lnTo>
                  <a:lnTo>
                    <a:pt x="12044" y="10510"/>
                  </a:lnTo>
                  <a:lnTo>
                    <a:pt x="15760" y="10239"/>
                  </a:lnTo>
                  <a:lnTo>
                    <a:pt x="15299" y="5574"/>
                  </a:lnTo>
                  <a:lnTo>
                    <a:pt x="17523" y="10131"/>
                  </a:lnTo>
                  <a:lnTo>
                    <a:pt x="20995" y="9887"/>
                  </a:lnTo>
                  <a:lnTo>
                    <a:pt x="20534" y="5194"/>
                  </a:lnTo>
                  <a:lnTo>
                    <a:pt x="22297" y="9778"/>
                  </a:lnTo>
                  <a:lnTo>
                    <a:pt x="28264" y="9697"/>
                  </a:lnTo>
                  <a:cubicBezTo>
                    <a:pt x="25598" y="3904"/>
                    <a:pt x="20220" y="1"/>
                    <a:pt x="14257" y="1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1610575" y="1245650"/>
              <a:ext cx="84125" cy="108525"/>
            </a:xfrm>
            <a:custGeom>
              <a:avLst/>
              <a:gdLst/>
              <a:ahLst/>
              <a:cxnLst/>
              <a:rect l="l" t="t" r="r" b="b"/>
              <a:pathLst>
                <a:path w="3365" h="4341" fill="none" extrusionOk="0">
                  <a:moveTo>
                    <a:pt x="1" y="4341"/>
                  </a:moveTo>
                  <a:lnTo>
                    <a:pt x="3364" y="1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774475" y="1308050"/>
              <a:ext cx="83450" cy="108500"/>
            </a:xfrm>
            <a:custGeom>
              <a:avLst/>
              <a:gdLst/>
              <a:ahLst/>
              <a:cxnLst/>
              <a:rect l="l" t="t" r="r" b="b"/>
              <a:pathLst>
                <a:path w="3338" h="4340" fill="none" extrusionOk="0">
                  <a:moveTo>
                    <a:pt x="3337" y="434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871450" y="1282000"/>
              <a:ext cx="241500" cy="203650"/>
            </a:xfrm>
            <a:custGeom>
              <a:avLst/>
              <a:gdLst/>
              <a:ahLst/>
              <a:cxnLst/>
              <a:rect l="l" t="t" r="r" b="b"/>
              <a:pathLst>
                <a:path w="9660" h="8146" extrusionOk="0">
                  <a:moveTo>
                    <a:pt x="5402" y="0"/>
                  </a:moveTo>
                  <a:cubicBezTo>
                    <a:pt x="5302" y="0"/>
                    <a:pt x="5201" y="4"/>
                    <a:pt x="5100" y="11"/>
                  </a:cubicBezTo>
                  <a:cubicBezTo>
                    <a:pt x="1465" y="283"/>
                    <a:pt x="1" y="4812"/>
                    <a:pt x="2767" y="7172"/>
                  </a:cubicBezTo>
                  <a:cubicBezTo>
                    <a:pt x="3558" y="7845"/>
                    <a:pt x="4473" y="8146"/>
                    <a:pt x="5368" y="8146"/>
                  </a:cubicBezTo>
                  <a:cubicBezTo>
                    <a:pt x="7574" y="8146"/>
                    <a:pt x="9660" y="6321"/>
                    <a:pt x="9467" y="3755"/>
                  </a:cubicBezTo>
                  <a:cubicBezTo>
                    <a:pt x="9286" y="1606"/>
                    <a:pt x="7498" y="0"/>
                    <a:pt x="5402" y="0"/>
                  </a:cubicBezTo>
                  <a:close/>
                </a:path>
              </a:pathLst>
            </a:custGeom>
            <a:solidFill>
              <a:srgbClr val="FF5D36"/>
            </a:solidFill>
            <a:ln w="9525" cap="flat" cmpd="sng">
              <a:solidFill>
                <a:srgbClr val="FF5D36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1304075" y="1268350"/>
              <a:ext cx="241300" cy="203375"/>
            </a:xfrm>
            <a:custGeom>
              <a:avLst/>
              <a:gdLst/>
              <a:ahLst/>
              <a:cxnLst/>
              <a:rect l="l" t="t" r="r" b="b"/>
              <a:pathLst>
                <a:path w="9652" h="8135" extrusionOk="0">
                  <a:moveTo>
                    <a:pt x="5419" y="0"/>
                  </a:moveTo>
                  <a:cubicBezTo>
                    <a:pt x="5305" y="0"/>
                    <a:pt x="5189" y="5"/>
                    <a:pt x="5073" y="15"/>
                  </a:cubicBezTo>
                  <a:cubicBezTo>
                    <a:pt x="1465" y="286"/>
                    <a:pt x="1" y="4789"/>
                    <a:pt x="2740" y="7149"/>
                  </a:cubicBezTo>
                  <a:cubicBezTo>
                    <a:pt x="3540" y="7830"/>
                    <a:pt x="4462" y="8134"/>
                    <a:pt x="5361" y="8134"/>
                  </a:cubicBezTo>
                  <a:cubicBezTo>
                    <a:pt x="7574" y="8134"/>
                    <a:pt x="9652" y="6296"/>
                    <a:pt x="9440" y="3731"/>
                  </a:cubicBezTo>
                  <a:cubicBezTo>
                    <a:pt x="9286" y="1622"/>
                    <a:pt x="7521" y="0"/>
                    <a:pt x="5419" y="0"/>
                  </a:cubicBezTo>
                  <a:close/>
                </a:path>
              </a:pathLst>
            </a:custGeom>
            <a:solidFill>
              <a:srgbClr val="FF5D36"/>
            </a:solidFill>
            <a:ln w="9525" cap="flat" cmpd="sng">
              <a:solidFill>
                <a:srgbClr val="FF5D36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1337975" y="1214400"/>
              <a:ext cx="66500" cy="90300"/>
            </a:xfrm>
            <a:custGeom>
              <a:avLst/>
              <a:gdLst/>
              <a:ahLst/>
              <a:cxnLst/>
              <a:rect l="l" t="t" r="r" b="b"/>
              <a:pathLst>
                <a:path w="2660" h="3612" extrusionOk="0">
                  <a:moveTo>
                    <a:pt x="1317" y="0"/>
                  </a:moveTo>
                  <a:cubicBezTo>
                    <a:pt x="1295" y="0"/>
                    <a:pt x="1272" y="1"/>
                    <a:pt x="1249" y="3"/>
                  </a:cubicBezTo>
                  <a:cubicBezTo>
                    <a:pt x="543" y="30"/>
                    <a:pt x="1" y="871"/>
                    <a:pt x="55" y="1847"/>
                  </a:cubicBezTo>
                  <a:cubicBezTo>
                    <a:pt x="82" y="2834"/>
                    <a:pt x="685" y="3611"/>
                    <a:pt x="1376" y="3611"/>
                  </a:cubicBezTo>
                  <a:cubicBezTo>
                    <a:pt x="1388" y="3611"/>
                    <a:pt x="1400" y="3611"/>
                    <a:pt x="1411" y="3611"/>
                  </a:cubicBezTo>
                  <a:cubicBezTo>
                    <a:pt x="2117" y="3583"/>
                    <a:pt x="2659" y="2770"/>
                    <a:pt x="2605" y="1739"/>
                  </a:cubicBezTo>
                  <a:cubicBezTo>
                    <a:pt x="2552" y="768"/>
                    <a:pt x="1992" y="0"/>
                    <a:pt x="1317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1032850" y="1232750"/>
              <a:ext cx="66475" cy="90925"/>
            </a:xfrm>
            <a:custGeom>
              <a:avLst/>
              <a:gdLst/>
              <a:ahLst/>
              <a:cxnLst/>
              <a:rect l="l" t="t" r="r" b="b"/>
              <a:pathLst>
                <a:path w="2659" h="3637" extrusionOk="0">
                  <a:moveTo>
                    <a:pt x="1283" y="1"/>
                  </a:moveTo>
                  <a:cubicBezTo>
                    <a:pt x="1272" y="1"/>
                    <a:pt x="1260" y="1"/>
                    <a:pt x="1248" y="1"/>
                  </a:cubicBezTo>
                  <a:cubicBezTo>
                    <a:pt x="543" y="29"/>
                    <a:pt x="0" y="869"/>
                    <a:pt x="54" y="1873"/>
                  </a:cubicBezTo>
                  <a:cubicBezTo>
                    <a:pt x="81" y="2860"/>
                    <a:pt x="685" y="3637"/>
                    <a:pt x="1375" y="3637"/>
                  </a:cubicBezTo>
                  <a:cubicBezTo>
                    <a:pt x="1387" y="3637"/>
                    <a:pt x="1399" y="3636"/>
                    <a:pt x="1411" y="3636"/>
                  </a:cubicBezTo>
                  <a:cubicBezTo>
                    <a:pt x="2116" y="3609"/>
                    <a:pt x="2658" y="2795"/>
                    <a:pt x="2604" y="1764"/>
                  </a:cubicBezTo>
                  <a:cubicBezTo>
                    <a:pt x="2551" y="778"/>
                    <a:pt x="1973" y="1"/>
                    <a:pt x="128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1189481" y="1271428"/>
              <a:ext cx="67838" cy="67150"/>
            </a:xfrm>
            <a:custGeom>
              <a:avLst/>
              <a:gdLst/>
              <a:ahLst/>
              <a:cxnLst/>
              <a:rect l="l" t="t" r="r" b="b"/>
              <a:pathLst>
                <a:path w="2876" h="2686" extrusionOk="0">
                  <a:moveTo>
                    <a:pt x="1817" y="0"/>
                  </a:moveTo>
                  <a:lnTo>
                    <a:pt x="1817" y="0"/>
                  </a:lnTo>
                  <a:cubicBezTo>
                    <a:pt x="1817" y="1"/>
                    <a:pt x="0" y="2225"/>
                    <a:pt x="2333" y="2686"/>
                  </a:cubicBezTo>
                  <a:cubicBezTo>
                    <a:pt x="2712" y="2252"/>
                    <a:pt x="2875" y="1655"/>
                    <a:pt x="2767" y="1085"/>
                  </a:cubicBezTo>
                  <a:cubicBezTo>
                    <a:pt x="2604" y="597"/>
                    <a:pt x="2278" y="217"/>
                    <a:pt x="1817" y="0"/>
                  </a:cubicBezTo>
                  <a:close/>
                </a:path>
              </a:pathLst>
            </a:custGeom>
            <a:solidFill>
              <a:srgbClr val="FF5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1189475" y="1265325"/>
              <a:ext cx="58350" cy="75975"/>
            </a:xfrm>
            <a:custGeom>
              <a:avLst/>
              <a:gdLst/>
              <a:ahLst/>
              <a:cxnLst/>
              <a:rect l="l" t="t" r="r" b="b"/>
              <a:pathLst>
                <a:path w="2334" h="3039" fill="none" extrusionOk="0">
                  <a:moveTo>
                    <a:pt x="1818" y="0"/>
                  </a:moveTo>
                  <a:cubicBezTo>
                    <a:pt x="1818" y="0"/>
                    <a:pt x="1" y="2577"/>
                    <a:pt x="2333" y="3038"/>
                  </a:cubicBezTo>
                </a:path>
              </a:pathLst>
            </a:custGeom>
            <a:noFill/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1040975" y="1329750"/>
              <a:ext cx="394000" cy="140375"/>
            </a:xfrm>
            <a:custGeom>
              <a:avLst/>
              <a:gdLst/>
              <a:ahLst/>
              <a:cxnLst/>
              <a:rect l="l" t="t" r="r" b="b"/>
              <a:pathLst>
                <a:path w="15760" h="5615" extrusionOk="0">
                  <a:moveTo>
                    <a:pt x="14458" y="0"/>
                  </a:moveTo>
                  <a:lnTo>
                    <a:pt x="14241" y="1600"/>
                  </a:lnTo>
                  <a:cubicBezTo>
                    <a:pt x="14132" y="2333"/>
                    <a:pt x="13508" y="2875"/>
                    <a:pt x="12776" y="2902"/>
                  </a:cubicBezTo>
                  <a:lnTo>
                    <a:pt x="3039" y="3336"/>
                  </a:lnTo>
                  <a:cubicBezTo>
                    <a:pt x="3019" y="3337"/>
                    <a:pt x="3000" y="3337"/>
                    <a:pt x="2980" y="3337"/>
                  </a:cubicBezTo>
                  <a:cubicBezTo>
                    <a:pt x="2271" y="3337"/>
                    <a:pt x="1624" y="2857"/>
                    <a:pt x="1465" y="2170"/>
                  </a:cubicBezTo>
                  <a:lnTo>
                    <a:pt x="1058" y="678"/>
                  </a:lnTo>
                  <a:cubicBezTo>
                    <a:pt x="489" y="841"/>
                    <a:pt x="82" y="1248"/>
                    <a:pt x="55" y="2089"/>
                  </a:cubicBezTo>
                  <a:cubicBezTo>
                    <a:pt x="1" y="3038"/>
                    <a:pt x="652" y="3852"/>
                    <a:pt x="1194" y="4557"/>
                  </a:cubicBezTo>
                  <a:cubicBezTo>
                    <a:pt x="1520" y="4964"/>
                    <a:pt x="1926" y="5316"/>
                    <a:pt x="2360" y="5615"/>
                  </a:cubicBezTo>
                  <a:cubicBezTo>
                    <a:pt x="3391" y="4665"/>
                    <a:pt x="5480" y="3933"/>
                    <a:pt x="7894" y="3743"/>
                  </a:cubicBezTo>
                  <a:cubicBezTo>
                    <a:pt x="8230" y="3720"/>
                    <a:pt x="8560" y="3709"/>
                    <a:pt x="8883" y="3709"/>
                  </a:cubicBezTo>
                  <a:cubicBezTo>
                    <a:pt x="10850" y="3709"/>
                    <a:pt x="12530" y="4121"/>
                    <a:pt x="13508" y="4774"/>
                  </a:cubicBezTo>
                  <a:cubicBezTo>
                    <a:pt x="13969" y="4394"/>
                    <a:pt x="14403" y="3987"/>
                    <a:pt x="14783" y="3526"/>
                  </a:cubicBezTo>
                  <a:cubicBezTo>
                    <a:pt x="15109" y="3146"/>
                    <a:pt x="15380" y="2712"/>
                    <a:pt x="15570" y="2251"/>
                  </a:cubicBezTo>
                  <a:cubicBezTo>
                    <a:pt x="15760" y="1736"/>
                    <a:pt x="15733" y="922"/>
                    <a:pt x="15326" y="515"/>
                  </a:cubicBezTo>
                  <a:cubicBezTo>
                    <a:pt x="15082" y="271"/>
                    <a:pt x="14783" y="109"/>
                    <a:pt x="14458" y="0"/>
                  </a:cubicBezTo>
                  <a:close/>
                </a:path>
              </a:pathLst>
            </a:custGeom>
            <a:solidFill>
              <a:srgbClr val="022B49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1099975" y="1422475"/>
              <a:ext cx="278725" cy="82300"/>
            </a:xfrm>
            <a:custGeom>
              <a:avLst/>
              <a:gdLst/>
              <a:ahLst/>
              <a:cxnLst/>
              <a:rect l="l" t="t" r="r" b="b"/>
              <a:pathLst>
                <a:path w="11149" h="3292" extrusionOk="0">
                  <a:moveTo>
                    <a:pt x="6513" y="0"/>
                  </a:moveTo>
                  <a:cubicBezTo>
                    <a:pt x="6193" y="0"/>
                    <a:pt x="5866" y="11"/>
                    <a:pt x="5534" y="34"/>
                  </a:cubicBezTo>
                  <a:cubicBezTo>
                    <a:pt x="3120" y="197"/>
                    <a:pt x="1031" y="956"/>
                    <a:pt x="0" y="1906"/>
                  </a:cubicBezTo>
                  <a:cubicBezTo>
                    <a:pt x="760" y="2421"/>
                    <a:pt x="1628" y="2774"/>
                    <a:pt x="2523" y="3018"/>
                  </a:cubicBezTo>
                  <a:cubicBezTo>
                    <a:pt x="3319" y="3200"/>
                    <a:pt x="4134" y="3291"/>
                    <a:pt x="4952" y="3291"/>
                  </a:cubicBezTo>
                  <a:cubicBezTo>
                    <a:pt x="5472" y="3291"/>
                    <a:pt x="5993" y="3254"/>
                    <a:pt x="6510" y="3181"/>
                  </a:cubicBezTo>
                  <a:cubicBezTo>
                    <a:pt x="7378" y="3018"/>
                    <a:pt x="8246" y="2747"/>
                    <a:pt x="9033" y="2367"/>
                  </a:cubicBezTo>
                  <a:cubicBezTo>
                    <a:pt x="9792" y="2041"/>
                    <a:pt x="10497" y="1580"/>
                    <a:pt x="11148" y="1065"/>
                  </a:cubicBezTo>
                  <a:cubicBezTo>
                    <a:pt x="10146" y="412"/>
                    <a:pt x="8464" y="0"/>
                    <a:pt x="6513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1067425" y="1327375"/>
              <a:ext cx="335000" cy="85825"/>
            </a:xfrm>
            <a:custGeom>
              <a:avLst/>
              <a:gdLst/>
              <a:ahLst/>
              <a:cxnLst/>
              <a:rect l="l" t="t" r="r" b="b"/>
              <a:pathLst>
                <a:path w="13400" h="3433" extrusionOk="0">
                  <a:moveTo>
                    <a:pt x="12525" y="0"/>
                  </a:moveTo>
                  <a:cubicBezTo>
                    <a:pt x="12077" y="0"/>
                    <a:pt x="11630" y="72"/>
                    <a:pt x="11203" y="204"/>
                  </a:cubicBezTo>
                  <a:cubicBezTo>
                    <a:pt x="10172" y="475"/>
                    <a:pt x="9195" y="963"/>
                    <a:pt x="8138" y="1153"/>
                  </a:cubicBezTo>
                  <a:cubicBezTo>
                    <a:pt x="7328" y="1282"/>
                    <a:pt x="6519" y="1344"/>
                    <a:pt x="5709" y="1344"/>
                  </a:cubicBezTo>
                  <a:cubicBezTo>
                    <a:pt x="5163" y="1344"/>
                    <a:pt x="4616" y="1316"/>
                    <a:pt x="4069" y="1261"/>
                  </a:cubicBezTo>
                  <a:cubicBezTo>
                    <a:pt x="3335" y="1195"/>
                    <a:pt x="1872" y="690"/>
                    <a:pt x="711" y="690"/>
                  </a:cubicBezTo>
                  <a:cubicBezTo>
                    <a:pt x="456" y="690"/>
                    <a:pt x="215" y="715"/>
                    <a:pt x="0" y="773"/>
                  </a:cubicBezTo>
                  <a:lnTo>
                    <a:pt x="407" y="2265"/>
                  </a:lnTo>
                  <a:cubicBezTo>
                    <a:pt x="566" y="2952"/>
                    <a:pt x="1213" y="3432"/>
                    <a:pt x="1922" y="3432"/>
                  </a:cubicBezTo>
                  <a:cubicBezTo>
                    <a:pt x="1942" y="3432"/>
                    <a:pt x="1961" y="3432"/>
                    <a:pt x="1981" y="3431"/>
                  </a:cubicBezTo>
                  <a:lnTo>
                    <a:pt x="11718" y="2997"/>
                  </a:lnTo>
                  <a:cubicBezTo>
                    <a:pt x="12450" y="2970"/>
                    <a:pt x="13074" y="2428"/>
                    <a:pt x="13183" y="1695"/>
                  </a:cubicBezTo>
                  <a:lnTo>
                    <a:pt x="13400" y="95"/>
                  </a:lnTo>
                  <a:cubicBezTo>
                    <a:pt x="13111" y="31"/>
                    <a:pt x="12818" y="0"/>
                    <a:pt x="1252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969775" y="1094275"/>
              <a:ext cx="137000" cy="29350"/>
            </a:xfrm>
            <a:custGeom>
              <a:avLst/>
              <a:gdLst/>
              <a:ahLst/>
              <a:cxnLst/>
              <a:rect l="l" t="t" r="r" b="b"/>
              <a:pathLst>
                <a:path w="5480" h="1174" extrusionOk="0">
                  <a:moveTo>
                    <a:pt x="3364" y="0"/>
                  </a:moveTo>
                  <a:cubicBezTo>
                    <a:pt x="3120" y="0"/>
                    <a:pt x="2876" y="21"/>
                    <a:pt x="2632" y="61"/>
                  </a:cubicBezTo>
                  <a:cubicBezTo>
                    <a:pt x="2171" y="116"/>
                    <a:pt x="1682" y="224"/>
                    <a:pt x="1248" y="414"/>
                  </a:cubicBezTo>
                  <a:cubicBezTo>
                    <a:pt x="1031" y="522"/>
                    <a:pt x="814" y="604"/>
                    <a:pt x="597" y="739"/>
                  </a:cubicBezTo>
                  <a:cubicBezTo>
                    <a:pt x="380" y="848"/>
                    <a:pt x="191" y="984"/>
                    <a:pt x="1" y="1146"/>
                  </a:cubicBezTo>
                  <a:lnTo>
                    <a:pt x="28" y="1173"/>
                  </a:lnTo>
                  <a:cubicBezTo>
                    <a:pt x="869" y="739"/>
                    <a:pt x="1764" y="468"/>
                    <a:pt x="2686" y="360"/>
                  </a:cubicBezTo>
                  <a:cubicBezTo>
                    <a:pt x="3034" y="309"/>
                    <a:pt x="3386" y="284"/>
                    <a:pt x="3739" y="284"/>
                  </a:cubicBezTo>
                  <a:cubicBezTo>
                    <a:pt x="4321" y="284"/>
                    <a:pt x="4906" y="350"/>
                    <a:pt x="5480" y="468"/>
                  </a:cubicBezTo>
                  <a:lnTo>
                    <a:pt x="5480" y="441"/>
                  </a:lnTo>
                  <a:cubicBezTo>
                    <a:pt x="5263" y="333"/>
                    <a:pt x="5019" y="251"/>
                    <a:pt x="4802" y="197"/>
                  </a:cubicBezTo>
                  <a:cubicBezTo>
                    <a:pt x="4557" y="143"/>
                    <a:pt x="4313" y="89"/>
                    <a:pt x="4096" y="61"/>
                  </a:cubicBezTo>
                  <a:cubicBezTo>
                    <a:pt x="3852" y="21"/>
                    <a:pt x="3608" y="0"/>
                    <a:pt x="3364" y="0"/>
                  </a:cubicBezTo>
                  <a:close/>
                </a:path>
              </a:pathLst>
            </a:custGeom>
            <a:solidFill>
              <a:srgbClr val="022B4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1314925" y="1068550"/>
              <a:ext cx="136325" cy="20500"/>
            </a:xfrm>
            <a:custGeom>
              <a:avLst/>
              <a:gdLst/>
              <a:ahLst/>
              <a:cxnLst/>
              <a:rect l="l" t="t" r="r" b="b"/>
              <a:pathLst>
                <a:path w="5453" h="820" extrusionOk="0">
                  <a:moveTo>
                    <a:pt x="2530" y="0"/>
                  </a:moveTo>
                  <a:cubicBezTo>
                    <a:pt x="2124" y="0"/>
                    <a:pt x="1703" y="74"/>
                    <a:pt x="1303" y="168"/>
                  </a:cubicBezTo>
                  <a:cubicBezTo>
                    <a:pt x="1086" y="222"/>
                    <a:pt x="842" y="304"/>
                    <a:pt x="625" y="385"/>
                  </a:cubicBezTo>
                  <a:cubicBezTo>
                    <a:pt x="408" y="467"/>
                    <a:pt x="191" y="575"/>
                    <a:pt x="1" y="711"/>
                  </a:cubicBezTo>
                  <a:lnTo>
                    <a:pt x="28" y="738"/>
                  </a:lnTo>
                  <a:cubicBezTo>
                    <a:pt x="871" y="452"/>
                    <a:pt x="1745" y="310"/>
                    <a:pt x="2621" y="310"/>
                  </a:cubicBezTo>
                  <a:cubicBezTo>
                    <a:pt x="3576" y="310"/>
                    <a:pt x="4533" y="480"/>
                    <a:pt x="5453" y="819"/>
                  </a:cubicBezTo>
                  <a:lnTo>
                    <a:pt x="5453" y="792"/>
                  </a:lnTo>
                  <a:cubicBezTo>
                    <a:pt x="5263" y="656"/>
                    <a:pt x="5046" y="548"/>
                    <a:pt x="4829" y="439"/>
                  </a:cubicBezTo>
                  <a:cubicBezTo>
                    <a:pt x="4612" y="358"/>
                    <a:pt x="4368" y="277"/>
                    <a:pt x="4151" y="195"/>
                  </a:cubicBezTo>
                  <a:cubicBezTo>
                    <a:pt x="3690" y="87"/>
                    <a:pt x="3201" y="5"/>
                    <a:pt x="2713" y="5"/>
                  </a:cubicBezTo>
                  <a:cubicBezTo>
                    <a:pt x="2652" y="2"/>
                    <a:pt x="2591" y="0"/>
                    <a:pt x="2530" y="0"/>
                  </a:cubicBezTo>
                  <a:close/>
                </a:path>
              </a:pathLst>
            </a:custGeom>
            <a:solidFill>
              <a:srgbClr val="022B4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915525" y="1150050"/>
              <a:ext cx="271950" cy="266500"/>
            </a:xfrm>
            <a:custGeom>
              <a:avLst/>
              <a:gdLst/>
              <a:ahLst/>
              <a:cxnLst/>
              <a:rect l="l" t="t" r="r" b="b"/>
              <a:pathLst>
                <a:path w="10878" h="10660" fill="none" extrusionOk="0">
                  <a:moveTo>
                    <a:pt x="10688" y="4855"/>
                  </a:moveTo>
                  <a:cubicBezTo>
                    <a:pt x="10877" y="7649"/>
                    <a:pt x="8680" y="10145"/>
                    <a:pt x="5778" y="10389"/>
                  </a:cubicBezTo>
                  <a:cubicBezTo>
                    <a:pt x="2876" y="10660"/>
                    <a:pt x="380" y="8626"/>
                    <a:pt x="191" y="5832"/>
                  </a:cubicBezTo>
                  <a:cubicBezTo>
                    <a:pt x="1" y="3011"/>
                    <a:pt x="2198" y="543"/>
                    <a:pt x="5073" y="272"/>
                  </a:cubicBezTo>
                  <a:cubicBezTo>
                    <a:pt x="7975" y="0"/>
                    <a:pt x="10471" y="2035"/>
                    <a:pt x="10688" y="485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1255925" y="1114775"/>
              <a:ext cx="297050" cy="288900"/>
            </a:xfrm>
            <a:custGeom>
              <a:avLst/>
              <a:gdLst/>
              <a:ahLst/>
              <a:cxnLst/>
              <a:rect l="l" t="t" r="r" b="b"/>
              <a:pathLst>
                <a:path w="11882" h="11556" fill="none" extrusionOk="0">
                  <a:moveTo>
                    <a:pt x="10850" y="3798"/>
                  </a:moveTo>
                  <a:cubicBezTo>
                    <a:pt x="11881" y="6402"/>
                    <a:pt x="10552" y="9386"/>
                    <a:pt x="7840" y="10471"/>
                  </a:cubicBezTo>
                  <a:cubicBezTo>
                    <a:pt x="5127" y="11556"/>
                    <a:pt x="2089" y="10335"/>
                    <a:pt x="1032" y="7758"/>
                  </a:cubicBezTo>
                  <a:cubicBezTo>
                    <a:pt x="1" y="5154"/>
                    <a:pt x="1330" y="2171"/>
                    <a:pt x="4042" y="1086"/>
                  </a:cubicBezTo>
                  <a:cubicBezTo>
                    <a:pt x="6755" y="1"/>
                    <a:pt x="9793" y="1221"/>
                    <a:pt x="10850" y="379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1182700" y="1258550"/>
              <a:ext cx="90900" cy="26450"/>
            </a:xfrm>
            <a:custGeom>
              <a:avLst/>
              <a:gdLst/>
              <a:ahLst/>
              <a:cxnLst/>
              <a:rect l="l" t="t" r="r" b="b"/>
              <a:pathLst>
                <a:path w="3636" h="1058" fill="none" extrusionOk="0">
                  <a:moveTo>
                    <a:pt x="1" y="1058"/>
                  </a:moveTo>
                  <a:cubicBezTo>
                    <a:pt x="435" y="461"/>
                    <a:pt x="1113" y="81"/>
                    <a:pt x="1845" y="27"/>
                  </a:cubicBezTo>
                  <a:cubicBezTo>
                    <a:pt x="2523" y="0"/>
                    <a:pt x="3174" y="271"/>
                    <a:pt x="3635" y="760"/>
                  </a:cubicBezTo>
                </a:path>
              </a:pathLst>
            </a:custGeom>
            <a:noFill/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1418675" y="691350"/>
              <a:ext cx="324825" cy="288150"/>
            </a:xfrm>
            <a:custGeom>
              <a:avLst/>
              <a:gdLst/>
              <a:ahLst/>
              <a:cxnLst/>
              <a:rect l="l" t="t" r="r" b="b"/>
              <a:pathLst>
                <a:path w="12993" h="11526" extrusionOk="0">
                  <a:moveTo>
                    <a:pt x="6510" y="0"/>
                  </a:moveTo>
                  <a:cubicBezTo>
                    <a:pt x="4796" y="0"/>
                    <a:pt x="3101" y="763"/>
                    <a:pt x="1954" y="2210"/>
                  </a:cubicBezTo>
                  <a:cubicBezTo>
                    <a:pt x="1" y="4705"/>
                    <a:pt x="435" y="8340"/>
                    <a:pt x="2957" y="10293"/>
                  </a:cubicBezTo>
                  <a:cubicBezTo>
                    <a:pt x="4006" y="11125"/>
                    <a:pt x="5256" y="11526"/>
                    <a:pt x="6498" y="11526"/>
                  </a:cubicBezTo>
                  <a:cubicBezTo>
                    <a:pt x="8211" y="11526"/>
                    <a:pt x="9908" y="10763"/>
                    <a:pt x="11040" y="9316"/>
                  </a:cubicBezTo>
                  <a:cubicBezTo>
                    <a:pt x="12993" y="6821"/>
                    <a:pt x="12559" y="3186"/>
                    <a:pt x="10064" y="1233"/>
                  </a:cubicBezTo>
                  <a:cubicBezTo>
                    <a:pt x="9003" y="401"/>
                    <a:pt x="7752" y="0"/>
                    <a:pt x="6510" y="0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1622100" y="781850"/>
              <a:ext cx="209575" cy="209550"/>
            </a:xfrm>
            <a:custGeom>
              <a:avLst/>
              <a:gdLst/>
              <a:ahLst/>
              <a:cxnLst/>
              <a:rect l="l" t="t" r="r" b="b"/>
              <a:pathLst>
                <a:path w="8383" h="8382" extrusionOk="0">
                  <a:moveTo>
                    <a:pt x="4178" y="0"/>
                  </a:moveTo>
                  <a:cubicBezTo>
                    <a:pt x="1872" y="0"/>
                    <a:pt x="1" y="1872"/>
                    <a:pt x="1" y="4177"/>
                  </a:cubicBezTo>
                  <a:cubicBezTo>
                    <a:pt x="1" y="6510"/>
                    <a:pt x="1872" y="8381"/>
                    <a:pt x="4178" y="8381"/>
                  </a:cubicBezTo>
                  <a:cubicBezTo>
                    <a:pt x="6511" y="8381"/>
                    <a:pt x="8382" y="6510"/>
                    <a:pt x="8382" y="4177"/>
                  </a:cubicBezTo>
                  <a:cubicBezTo>
                    <a:pt x="8382" y="1872"/>
                    <a:pt x="6511" y="0"/>
                    <a:pt x="4178" y="0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1752300" y="899775"/>
              <a:ext cx="146500" cy="137100"/>
            </a:xfrm>
            <a:custGeom>
              <a:avLst/>
              <a:gdLst/>
              <a:ahLst/>
              <a:cxnLst/>
              <a:rect l="l" t="t" r="r" b="b"/>
              <a:pathLst>
                <a:path w="5860" h="5484" extrusionOk="0">
                  <a:moveTo>
                    <a:pt x="2940" y="1"/>
                  </a:moveTo>
                  <a:cubicBezTo>
                    <a:pt x="1607" y="1"/>
                    <a:pt x="440" y="977"/>
                    <a:pt x="218" y="2335"/>
                  </a:cubicBezTo>
                  <a:cubicBezTo>
                    <a:pt x="1" y="3827"/>
                    <a:pt x="1031" y="5210"/>
                    <a:pt x="2523" y="5454"/>
                  </a:cubicBezTo>
                  <a:cubicBezTo>
                    <a:pt x="2657" y="5474"/>
                    <a:pt x="2789" y="5483"/>
                    <a:pt x="2921" y="5483"/>
                  </a:cubicBezTo>
                  <a:cubicBezTo>
                    <a:pt x="4258" y="5483"/>
                    <a:pt x="5445" y="4507"/>
                    <a:pt x="5642" y="3149"/>
                  </a:cubicBezTo>
                  <a:cubicBezTo>
                    <a:pt x="5859" y="1657"/>
                    <a:pt x="4856" y="247"/>
                    <a:pt x="3337" y="30"/>
                  </a:cubicBezTo>
                  <a:cubicBezTo>
                    <a:pt x="3203" y="10"/>
                    <a:pt x="3071" y="1"/>
                    <a:pt x="2940" y="1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646325" y="757625"/>
              <a:ext cx="328900" cy="288475"/>
            </a:xfrm>
            <a:custGeom>
              <a:avLst/>
              <a:gdLst/>
              <a:ahLst/>
              <a:cxnLst/>
              <a:rect l="l" t="t" r="r" b="b"/>
              <a:pathLst>
                <a:path w="13156" h="11539" extrusionOk="0">
                  <a:moveTo>
                    <a:pt x="6580" y="0"/>
                  </a:moveTo>
                  <a:cubicBezTo>
                    <a:pt x="5617" y="0"/>
                    <a:pt x="4641" y="242"/>
                    <a:pt x="3744" y="752"/>
                  </a:cubicBezTo>
                  <a:cubicBezTo>
                    <a:pt x="977" y="2325"/>
                    <a:pt x="1" y="5824"/>
                    <a:pt x="1547" y="8591"/>
                  </a:cubicBezTo>
                  <a:cubicBezTo>
                    <a:pt x="2611" y="10481"/>
                    <a:pt x="4569" y="11539"/>
                    <a:pt x="6581" y="11539"/>
                  </a:cubicBezTo>
                  <a:cubicBezTo>
                    <a:pt x="7543" y="11539"/>
                    <a:pt x="8517" y="11297"/>
                    <a:pt x="9413" y="10788"/>
                  </a:cubicBezTo>
                  <a:cubicBezTo>
                    <a:pt x="12179" y="9215"/>
                    <a:pt x="13156" y="5689"/>
                    <a:pt x="11582" y="2922"/>
                  </a:cubicBezTo>
                  <a:cubicBezTo>
                    <a:pt x="10538" y="1052"/>
                    <a:pt x="8588" y="0"/>
                    <a:pt x="6580" y="0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565625" y="907900"/>
              <a:ext cx="212950" cy="209650"/>
            </a:xfrm>
            <a:custGeom>
              <a:avLst/>
              <a:gdLst/>
              <a:ahLst/>
              <a:cxnLst/>
              <a:rect l="l" t="t" r="r" b="b"/>
              <a:pathLst>
                <a:path w="8518" h="8386" extrusionOk="0">
                  <a:moveTo>
                    <a:pt x="4272" y="1"/>
                  </a:moveTo>
                  <a:cubicBezTo>
                    <a:pt x="4223" y="1"/>
                    <a:pt x="4173" y="1"/>
                    <a:pt x="4124" y="3"/>
                  </a:cubicBezTo>
                  <a:cubicBezTo>
                    <a:pt x="1818" y="57"/>
                    <a:pt x="1" y="1983"/>
                    <a:pt x="55" y="4316"/>
                  </a:cubicBezTo>
                  <a:cubicBezTo>
                    <a:pt x="135" y="6588"/>
                    <a:pt x="2007" y="8386"/>
                    <a:pt x="4267" y="8386"/>
                  </a:cubicBezTo>
                  <a:cubicBezTo>
                    <a:pt x="4301" y="8386"/>
                    <a:pt x="4334" y="8385"/>
                    <a:pt x="4368" y="8384"/>
                  </a:cubicBezTo>
                  <a:cubicBezTo>
                    <a:pt x="6700" y="8330"/>
                    <a:pt x="8518" y="6377"/>
                    <a:pt x="8436" y="4072"/>
                  </a:cubicBezTo>
                  <a:cubicBezTo>
                    <a:pt x="8383" y="1815"/>
                    <a:pt x="6538" y="1"/>
                    <a:pt x="4272" y="1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501225" y="1044150"/>
              <a:ext cx="155300" cy="137225"/>
            </a:xfrm>
            <a:custGeom>
              <a:avLst/>
              <a:gdLst/>
              <a:ahLst/>
              <a:cxnLst/>
              <a:rect l="l" t="t" r="r" b="b"/>
              <a:pathLst>
                <a:path w="6212" h="5489" extrusionOk="0">
                  <a:moveTo>
                    <a:pt x="3104" y="1"/>
                  </a:moveTo>
                  <a:cubicBezTo>
                    <a:pt x="2746" y="1"/>
                    <a:pt x="2382" y="72"/>
                    <a:pt x="2034" y="222"/>
                  </a:cubicBezTo>
                  <a:cubicBezTo>
                    <a:pt x="651" y="819"/>
                    <a:pt x="0" y="2419"/>
                    <a:pt x="597" y="3802"/>
                  </a:cubicBezTo>
                  <a:cubicBezTo>
                    <a:pt x="1023" y="4858"/>
                    <a:pt x="2042" y="5488"/>
                    <a:pt x="3108" y="5488"/>
                  </a:cubicBezTo>
                  <a:cubicBezTo>
                    <a:pt x="3466" y="5488"/>
                    <a:pt x="3829" y="5417"/>
                    <a:pt x="4177" y="5267"/>
                  </a:cubicBezTo>
                  <a:cubicBezTo>
                    <a:pt x="5560" y="4670"/>
                    <a:pt x="6211" y="3070"/>
                    <a:pt x="5615" y="1687"/>
                  </a:cubicBezTo>
                  <a:cubicBezTo>
                    <a:pt x="5188" y="631"/>
                    <a:pt x="4169" y="1"/>
                    <a:pt x="3104" y="1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881625" y="818200"/>
              <a:ext cx="113950" cy="102700"/>
            </a:xfrm>
            <a:custGeom>
              <a:avLst/>
              <a:gdLst/>
              <a:ahLst/>
              <a:cxnLst/>
              <a:rect l="l" t="t" r="r" b="b"/>
              <a:pathLst>
                <a:path w="4558" h="4108" extrusionOk="0">
                  <a:moveTo>
                    <a:pt x="2296" y="0"/>
                  </a:moveTo>
                  <a:cubicBezTo>
                    <a:pt x="2110" y="0"/>
                    <a:pt x="1924" y="95"/>
                    <a:pt x="1818" y="282"/>
                  </a:cubicBezTo>
                  <a:lnTo>
                    <a:pt x="1574" y="770"/>
                  </a:lnTo>
                  <a:cubicBezTo>
                    <a:pt x="1492" y="933"/>
                    <a:pt x="1330" y="1041"/>
                    <a:pt x="1167" y="1069"/>
                  </a:cubicBezTo>
                  <a:lnTo>
                    <a:pt x="624" y="1150"/>
                  </a:lnTo>
                  <a:cubicBezTo>
                    <a:pt x="190" y="1204"/>
                    <a:pt x="1" y="1747"/>
                    <a:pt x="326" y="2045"/>
                  </a:cubicBezTo>
                  <a:lnTo>
                    <a:pt x="706" y="2452"/>
                  </a:lnTo>
                  <a:cubicBezTo>
                    <a:pt x="841" y="2560"/>
                    <a:pt x="896" y="2750"/>
                    <a:pt x="841" y="2913"/>
                  </a:cubicBezTo>
                  <a:lnTo>
                    <a:pt x="760" y="3455"/>
                  </a:lnTo>
                  <a:cubicBezTo>
                    <a:pt x="696" y="3799"/>
                    <a:pt x="971" y="4091"/>
                    <a:pt x="1276" y="4091"/>
                  </a:cubicBezTo>
                  <a:cubicBezTo>
                    <a:pt x="1357" y="4091"/>
                    <a:pt x="1440" y="4070"/>
                    <a:pt x="1519" y="4025"/>
                  </a:cubicBezTo>
                  <a:lnTo>
                    <a:pt x="2008" y="3781"/>
                  </a:lnTo>
                  <a:cubicBezTo>
                    <a:pt x="2089" y="3740"/>
                    <a:pt x="2177" y="3720"/>
                    <a:pt x="2265" y="3720"/>
                  </a:cubicBezTo>
                  <a:cubicBezTo>
                    <a:pt x="2354" y="3720"/>
                    <a:pt x="2442" y="3740"/>
                    <a:pt x="2523" y="3781"/>
                  </a:cubicBezTo>
                  <a:lnTo>
                    <a:pt x="3011" y="4052"/>
                  </a:lnTo>
                  <a:cubicBezTo>
                    <a:pt x="3087" y="4090"/>
                    <a:pt x="3166" y="4108"/>
                    <a:pt x="3244" y="4108"/>
                  </a:cubicBezTo>
                  <a:cubicBezTo>
                    <a:pt x="3554" y="4108"/>
                    <a:pt x="3836" y="3830"/>
                    <a:pt x="3771" y="3483"/>
                  </a:cubicBezTo>
                  <a:lnTo>
                    <a:pt x="3689" y="2940"/>
                  </a:lnTo>
                  <a:cubicBezTo>
                    <a:pt x="3662" y="2777"/>
                    <a:pt x="3717" y="2588"/>
                    <a:pt x="3852" y="2479"/>
                  </a:cubicBezTo>
                  <a:lnTo>
                    <a:pt x="4259" y="2099"/>
                  </a:lnTo>
                  <a:cubicBezTo>
                    <a:pt x="4557" y="1801"/>
                    <a:pt x="4395" y="1258"/>
                    <a:pt x="3961" y="1177"/>
                  </a:cubicBezTo>
                  <a:lnTo>
                    <a:pt x="3418" y="1096"/>
                  </a:lnTo>
                  <a:cubicBezTo>
                    <a:pt x="3255" y="1069"/>
                    <a:pt x="3093" y="960"/>
                    <a:pt x="3011" y="797"/>
                  </a:cubicBezTo>
                  <a:lnTo>
                    <a:pt x="2794" y="309"/>
                  </a:lnTo>
                  <a:cubicBezTo>
                    <a:pt x="2684" y="102"/>
                    <a:pt x="2489" y="0"/>
                    <a:pt x="2296" y="0"/>
                  </a:cubicBezTo>
                  <a:close/>
                </a:path>
              </a:pathLst>
            </a:custGeom>
            <a:solidFill>
              <a:srgbClr val="FFDC61"/>
            </a:solidFill>
            <a:ln w="9525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856525" y="918075"/>
              <a:ext cx="113275" cy="103775"/>
            </a:xfrm>
            <a:custGeom>
              <a:avLst/>
              <a:gdLst/>
              <a:ahLst/>
              <a:cxnLst/>
              <a:rect l="l" t="t" r="r" b="b"/>
              <a:pathLst>
                <a:path w="4531" h="4151" extrusionOk="0">
                  <a:moveTo>
                    <a:pt x="3141" y="1"/>
                  </a:moveTo>
                  <a:cubicBezTo>
                    <a:pt x="3051" y="1"/>
                    <a:pt x="2960" y="26"/>
                    <a:pt x="2876" y="84"/>
                  </a:cubicBezTo>
                  <a:lnTo>
                    <a:pt x="2388" y="356"/>
                  </a:lnTo>
                  <a:cubicBezTo>
                    <a:pt x="2308" y="419"/>
                    <a:pt x="2210" y="445"/>
                    <a:pt x="2110" y="445"/>
                  </a:cubicBezTo>
                  <a:cubicBezTo>
                    <a:pt x="2039" y="445"/>
                    <a:pt x="1967" y="432"/>
                    <a:pt x="1900" y="410"/>
                  </a:cubicBezTo>
                  <a:lnTo>
                    <a:pt x="1411" y="166"/>
                  </a:lnTo>
                  <a:cubicBezTo>
                    <a:pt x="1334" y="130"/>
                    <a:pt x="1255" y="113"/>
                    <a:pt x="1180" y="113"/>
                  </a:cubicBezTo>
                  <a:cubicBezTo>
                    <a:pt x="858" y="113"/>
                    <a:pt x="586" y="411"/>
                    <a:pt x="652" y="762"/>
                  </a:cubicBezTo>
                  <a:lnTo>
                    <a:pt x="788" y="1305"/>
                  </a:lnTo>
                  <a:cubicBezTo>
                    <a:pt x="815" y="1468"/>
                    <a:pt x="788" y="1658"/>
                    <a:pt x="652" y="1793"/>
                  </a:cubicBezTo>
                  <a:lnTo>
                    <a:pt x="299" y="2200"/>
                  </a:lnTo>
                  <a:cubicBezTo>
                    <a:pt x="1" y="2525"/>
                    <a:pt x="191" y="3041"/>
                    <a:pt x="625" y="3095"/>
                  </a:cubicBezTo>
                  <a:lnTo>
                    <a:pt x="1194" y="3149"/>
                  </a:lnTo>
                  <a:cubicBezTo>
                    <a:pt x="1357" y="3149"/>
                    <a:pt x="1493" y="3258"/>
                    <a:pt x="1601" y="3421"/>
                  </a:cubicBezTo>
                  <a:lnTo>
                    <a:pt x="1873" y="3882"/>
                  </a:lnTo>
                  <a:cubicBezTo>
                    <a:pt x="1975" y="4062"/>
                    <a:pt x="2151" y="4150"/>
                    <a:pt x="2328" y="4150"/>
                  </a:cubicBezTo>
                  <a:cubicBezTo>
                    <a:pt x="2525" y="4150"/>
                    <a:pt x="2722" y="4041"/>
                    <a:pt x="2822" y="3827"/>
                  </a:cubicBezTo>
                  <a:lnTo>
                    <a:pt x="3039" y="3339"/>
                  </a:lnTo>
                  <a:cubicBezTo>
                    <a:pt x="3093" y="3176"/>
                    <a:pt x="3256" y="3041"/>
                    <a:pt x="3419" y="3014"/>
                  </a:cubicBezTo>
                  <a:lnTo>
                    <a:pt x="3961" y="2905"/>
                  </a:lnTo>
                  <a:cubicBezTo>
                    <a:pt x="4395" y="2824"/>
                    <a:pt x="4531" y="2254"/>
                    <a:pt x="4205" y="1983"/>
                  </a:cubicBezTo>
                  <a:lnTo>
                    <a:pt x="3798" y="1603"/>
                  </a:lnTo>
                  <a:cubicBezTo>
                    <a:pt x="3663" y="1495"/>
                    <a:pt x="3581" y="1332"/>
                    <a:pt x="3608" y="1142"/>
                  </a:cubicBezTo>
                  <a:lnTo>
                    <a:pt x="3663" y="600"/>
                  </a:lnTo>
                  <a:cubicBezTo>
                    <a:pt x="3704" y="269"/>
                    <a:pt x="3430" y="1"/>
                    <a:pt x="3141" y="1"/>
                  </a:cubicBezTo>
                  <a:close/>
                </a:path>
              </a:pathLst>
            </a:custGeom>
            <a:solidFill>
              <a:srgbClr val="FFDC61"/>
            </a:solidFill>
            <a:ln w="9525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787375" y="980000"/>
              <a:ext cx="114625" cy="103150"/>
            </a:xfrm>
            <a:custGeom>
              <a:avLst/>
              <a:gdLst/>
              <a:ahLst/>
              <a:cxnLst/>
              <a:rect l="l" t="t" r="r" b="b"/>
              <a:pathLst>
                <a:path w="4585" h="4126" extrusionOk="0">
                  <a:moveTo>
                    <a:pt x="2286" y="1"/>
                  </a:moveTo>
                  <a:cubicBezTo>
                    <a:pt x="2096" y="1"/>
                    <a:pt x="1909" y="96"/>
                    <a:pt x="1818" y="293"/>
                  </a:cubicBezTo>
                  <a:lnTo>
                    <a:pt x="1574" y="781"/>
                  </a:lnTo>
                  <a:cubicBezTo>
                    <a:pt x="1492" y="944"/>
                    <a:pt x="1329" y="1052"/>
                    <a:pt x="1167" y="1079"/>
                  </a:cubicBezTo>
                  <a:lnTo>
                    <a:pt x="624" y="1161"/>
                  </a:lnTo>
                  <a:cubicBezTo>
                    <a:pt x="163" y="1215"/>
                    <a:pt x="0" y="1757"/>
                    <a:pt x="299" y="2056"/>
                  </a:cubicBezTo>
                  <a:lnTo>
                    <a:pt x="706" y="2462"/>
                  </a:lnTo>
                  <a:cubicBezTo>
                    <a:pt x="814" y="2571"/>
                    <a:pt x="868" y="2761"/>
                    <a:pt x="841" y="2924"/>
                  </a:cubicBezTo>
                  <a:lnTo>
                    <a:pt x="760" y="3466"/>
                  </a:lnTo>
                  <a:cubicBezTo>
                    <a:pt x="673" y="3813"/>
                    <a:pt x="951" y="4126"/>
                    <a:pt x="1274" y="4126"/>
                  </a:cubicBezTo>
                  <a:cubicBezTo>
                    <a:pt x="1354" y="4126"/>
                    <a:pt x="1438" y="4106"/>
                    <a:pt x="1519" y="4063"/>
                  </a:cubicBezTo>
                  <a:lnTo>
                    <a:pt x="2008" y="3792"/>
                  </a:lnTo>
                  <a:cubicBezTo>
                    <a:pt x="2089" y="3751"/>
                    <a:pt x="2177" y="3731"/>
                    <a:pt x="2262" y="3731"/>
                  </a:cubicBezTo>
                  <a:cubicBezTo>
                    <a:pt x="2347" y="3731"/>
                    <a:pt x="2428" y="3751"/>
                    <a:pt x="2496" y="3792"/>
                  </a:cubicBezTo>
                  <a:lnTo>
                    <a:pt x="2984" y="4063"/>
                  </a:lnTo>
                  <a:cubicBezTo>
                    <a:pt x="3064" y="4103"/>
                    <a:pt x="3147" y="4121"/>
                    <a:pt x="3229" y="4121"/>
                  </a:cubicBezTo>
                  <a:cubicBezTo>
                    <a:pt x="3535" y="4121"/>
                    <a:pt x="3813" y="3863"/>
                    <a:pt x="3771" y="3520"/>
                  </a:cubicBezTo>
                  <a:lnTo>
                    <a:pt x="3689" y="2978"/>
                  </a:lnTo>
                  <a:cubicBezTo>
                    <a:pt x="3662" y="2788"/>
                    <a:pt x="3716" y="2625"/>
                    <a:pt x="3852" y="2490"/>
                  </a:cubicBezTo>
                  <a:lnTo>
                    <a:pt x="4259" y="2110"/>
                  </a:lnTo>
                  <a:cubicBezTo>
                    <a:pt x="4584" y="1812"/>
                    <a:pt x="4394" y="1269"/>
                    <a:pt x="3960" y="1215"/>
                  </a:cubicBezTo>
                  <a:lnTo>
                    <a:pt x="3418" y="1106"/>
                  </a:lnTo>
                  <a:cubicBezTo>
                    <a:pt x="3255" y="1079"/>
                    <a:pt x="3092" y="971"/>
                    <a:pt x="3011" y="808"/>
                  </a:cubicBezTo>
                  <a:lnTo>
                    <a:pt x="2794" y="320"/>
                  </a:lnTo>
                  <a:cubicBezTo>
                    <a:pt x="2696" y="109"/>
                    <a:pt x="2489" y="1"/>
                    <a:pt x="2286" y="1"/>
                  </a:cubicBezTo>
                  <a:close/>
                </a:path>
              </a:pathLst>
            </a:custGeom>
            <a:solidFill>
              <a:srgbClr val="FFDC61"/>
            </a:solidFill>
            <a:ln w="9525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1518350" y="924075"/>
              <a:ext cx="113275" cy="104250"/>
            </a:xfrm>
            <a:custGeom>
              <a:avLst/>
              <a:gdLst/>
              <a:ahLst/>
              <a:cxnLst/>
              <a:rect l="l" t="t" r="r" b="b"/>
              <a:pathLst>
                <a:path w="4531" h="4170" extrusionOk="0">
                  <a:moveTo>
                    <a:pt x="1421" y="1"/>
                  </a:moveTo>
                  <a:cubicBezTo>
                    <a:pt x="1131" y="1"/>
                    <a:pt x="876" y="250"/>
                    <a:pt x="896" y="577"/>
                  </a:cubicBezTo>
                  <a:lnTo>
                    <a:pt x="950" y="1146"/>
                  </a:lnTo>
                  <a:cubicBezTo>
                    <a:pt x="977" y="1309"/>
                    <a:pt x="896" y="1499"/>
                    <a:pt x="760" y="1607"/>
                  </a:cubicBezTo>
                  <a:lnTo>
                    <a:pt x="353" y="1960"/>
                  </a:lnTo>
                  <a:cubicBezTo>
                    <a:pt x="1" y="2231"/>
                    <a:pt x="136" y="2774"/>
                    <a:pt x="570" y="2882"/>
                  </a:cubicBezTo>
                  <a:lnTo>
                    <a:pt x="1113" y="3018"/>
                  </a:lnTo>
                  <a:cubicBezTo>
                    <a:pt x="1276" y="3045"/>
                    <a:pt x="1411" y="3153"/>
                    <a:pt x="1493" y="3316"/>
                  </a:cubicBezTo>
                  <a:lnTo>
                    <a:pt x="1683" y="3832"/>
                  </a:lnTo>
                  <a:cubicBezTo>
                    <a:pt x="1771" y="4052"/>
                    <a:pt x="1979" y="4169"/>
                    <a:pt x="2186" y="4169"/>
                  </a:cubicBezTo>
                  <a:cubicBezTo>
                    <a:pt x="2360" y="4169"/>
                    <a:pt x="2533" y="4086"/>
                    <a:pt x="2632" y="3913"/>
                  </a:cubicBezTo>
                  <a:lnTo>
                    <a:pt x="2930" y="3425"/>
                  </a:lnTo>
                  <a:cubicBezTo>
                    <a:pt x="3012" y="3262"/>
                    <a:pt x="3174" y="3181"/>
                    <a:pt x="3337" y="3153"/>
                  </a:cubicBezTo>
                  <a:lnTo>
                    <a:pt x="3907" y="3126"/>
                  </a:lnTo>
                  <a:cubicBezTo>
                    <a:pt x="4314" y="3072"/>
                    <a:pt x="4531" y="2584"/>
                    <a:pt x="4259" y="2258"/>
                  </a:cubicBezTo>
                  <a:lnTo>
                    <a:pt x="3907" y="1851"/>
                  </a:lnTo>
                  <a:cubicBezTo>
                    <a:pt x="3771" y="1716"/>
                    <a:pt x="3744" y="1526"/>
                    <a:pt x="3771" y="1363"/>
                  </a:cubicBezTo>
                  <a:lnTo>
                    <a:pt x="3907" y="821"/>
                  </a:lnTo>
                  <a:cubicBezTo>
                    <a:pt x="3997" y="461"/>
                    <a:pt x="3713" y="156"/>
                    <a:pt x="3397" y="156"/>
                  </a:cubicBezTo>
                  <a:cubicBezTo>
                    <a:pt x="3332" y="156"/>
                    <a:pt x="3266" y="169"/>
                    <a:pt x="3201" y="197"/>
                  </a:cubicBezTo>
                  <a:lnTo>
                    <a:pt x="2686" y="414"/>
                  </a:lnTo>
                  <a:cubicBezTo>
                    <a:pt x="2618" y="448"/>
                    <a:pt x="2545" y="463"/>
                    <a:pt x="2471" y="463"/>
                  </a:cubicBezTo>
                  <a:cubicBezTo>
                    <a:pt x="2369" y="463"/>
                    <a:pt x="2265" y="434"/>
                    <a:pt x="2171" y="387"/>
                  </a:cubicBezTo>
                  <a:lnTo>
                    <a:pt x="1710" y="88"/>
                  </a:lnTo>
                  <a:cubicBezTo>
                    <a:pt x="1615" y="28"/>
                    <a:pt x="1516" y="1"/>
                    <a:pt x="1421" y="1"/>
                  </a:cubicBezTo>
                  <a:close/>
                </a:path>
              </a:pathLst>
            </a:custGeom>
            <a:solidFill>
              <a:srgbClr val="FFDC61"/>
            </a:solidFill>
            <a:ln w="9525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1441725" y="858800"/>
              <a:ext cx="114625" cy="102775"/>
            </a:xfrm>
            <a:custGeom>
              <a:avLst/>
              <a:gdLst/>
              <a:ahLst/>
              <a:cxnLst/>
              <a:rect l="l" t="t" r="r" b="b"/>
              <a:pathLst>
                <a:path w="4585" h="4111" extrusionOk="0">
                  <a:moveTo>
                    <a:pt x="2293" y="1"/>
                  </a:moveTo>
                  <a:cubicBezTo>
                    <a:pt x="2103" y="1"/>
                    <a:pt x="1913" y="96"/>
                    <a:pt x="1818" y="285"/>
                  </a:cubicBezTo>
                  <a:lnTo>
                    <a:pt x="1574" y="801"/>
                  </a:lnTo>
                  <a:cubicBezTo>
                    <a:pt x="1493" y="964"/>
                    <a:pt x="1357" y="1045"/>
                    <a:pt x="1167" y="1072"/>
                  </a:cubicBezTo>
                  <a:lnTo>
                    <a:pt x="625" y="1153"/>
                  </a:lnTo>
                  <a:cubicBezTo>
                    <a:pt x="191" y="1208"/>
                    <a:pt x="1" y="1750"/>
                    <a:pt x="326" y="2048"/>
                  </a:cubicBezTo>
                  <a:lnTo>
                    <a:pt x="706" y="2455"/>
                  </a:lnTo>
                  <a:cubicBezTo>
                    <a:pt x="842" y="2564"/>
                    <a:pt x="896" y="2754"/>
                    <a:pt x="869" y="2916"/>
                  </a:cubicBezTo>
                  <a:lnTo>
                    <a:pt x="760" y="3486"/>
                  </a:lnTo>
                  <a:cubicBezTo>
                    <a:pt x="696" y="3807"/>
                    <a:pt x="970" y="4095"/>
                    <a:pt x="1275" y="4095"/>
                  </a:cubicBezTo>
                  <a:cubicBezTo>
                    <a:pt x="1356" y="4095"/>
                    <a:pt x="1440" y="4074"/>
                    <a:pt x="1520" y="4029"/>
                  </a:cubicBezTo>
                  <a:lnTo>
                    <a:pt x="2035" y="3784"/>
                  </a:lnTo>
                  <a:cubicBezTo>
                    <a:pt x="2103" y="3744"/>
                    <a:pt x="2184" y="3723"/>
                    <a:pt x="2269" y="3723"/>
                  </a:cubicBezTo>
                  <a:cubicBezTo>
                    <a:pt x="2354" y="3723"/>
                    <a:pt x="2442" y="3744"/>
                    <a:pt x="2523" y="3784"/>
                  </a:cubicBezTo>
                  <a:lnTo>
                    <a:pt x="3012" y="4056"/>
                  </a:lnTo>
                  <a:cubicBezTo>
                    <a:pt x="3088" y="4094"/>
                    <a:pt x="3167" y="4111"/>
                    <a:pt x="3244" y="4111"/>
                  </a:cubicBezTo>
                  <a:cubicBezTo>
                    <a:pt x="3555" y="4111"/>
                    <a:pt x="3842" y="3833"/>
                    <a:pt x="3798" y="3486"/>
                  </a:cubicBezTo>
                  <a:lnTo>
                    <a:pt x="3690" y="2944"/>
                  </a:lnTo>
                  <a:cubicBezTo>
                    <a:pt x="3663" y="2781"/>
                    <a:pt x="3744" y="2591"/>
                    <a:pt x="3852" y="2482"/>
                  </a:cubicBezTo>
                  <a:lnTo>
                    <a:pt x="4259" y="2103"/>
                  </a:lnTo>
                  <a:cubicBezTo>
                    <a:pt x="4585" y="1777"/>
                    <a:pt x="4422" y="1235"/>
                    <a:pt x="3961" y="1181"/>
                  </a:cubicBezTo>
                  <a:lnTo>
                    <a:pt x="3418" y="1099"/>
                  </a:lnTo>
                  <a:cubicBezTo>
                    <a:pt x="3256" y="1072"/>
                    <a:pt x="3093" y="964"/>
                    <a:pt x="3012" y="801"/>
                  </a:cubicBezTo>
                  <a:lnTo>
                    <a:pt x="2768" y="285"/>
                  </a:lnTo>
                  <a:cubicBezTo>
                    <a:pt x="2673" y="96"/>
                    <a:pt x="2483" y="1"/>
                    <a:pt x="2293" y="1"/>
                  </a:cubicBezTo>
                  <a:close/>
                </a:path>
              </a:pathLst>
            </a:custGeom>
            <a:solidFill>
              <a:srgbClr val="FFDC61"/>
            </a:solidFill>
            <a:ln w="9525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1402400" y="776250"/>
              <a:ext cx="114625" cy="104250"/>
            </a:xfrm>
            <a:custGeom>
              <a:avLst/>
              <a:gdLst/>
              <a:ahLst/>
              <a:cxnLst/>
              <a:rect l="l" t="t" r="r" b="b"/>
              <a:pathLst>
                <a:path w="4585" h="4170" extrusionOk="0">
                  <a:moveTo>
                    <a:pt x="1444" y="1"/>
                  </a:moveTo>
                  <a:cubicBezTo>
                    <a:pt x="1148" y="1"/>
                    <a:pt x="882" y="250"/>
                    <a:pt x="923" y="577"/>
                  </a:cubicBezTo>
                  <a:lnTo>
                    <a:pt x="950" y="1146"/>
                  </a:lnTo>
                  <a:cubicBezTo>
                    <a:pt x="977" y="1309"/>
                    <a:pt x="896" y="1472"/>
                    <a:pt x="760" y="1607"/>
                  </a:cubicBezTo>
                  <a:lnTo>
                    <a:pt x="353" y="1960"/>
                  </a:lnTo>
                  <a:cubicBezTo>
                    <a:pt x="1" y="2231"/>
                    <a:pt x="136" y="2774"/>
                    <a:pt x="570" y="2882"/>
                  </a:cubicBezTo>
                  <a:lnTo>
                    <a:pt x="1113" y="2991"/>
                  </a:lnTo>
                  <a:cubicBezTo>
                    <a:pt x="1276" y="3045"/>
                    <a:pt x="1438" y="3153"/>
                    <a:pt x="1493" y="3316"/>
                  </a:cubicBezTo>
                  <a:lnTo>
                    <a:pt x="1709" y="3832"/>
                  </a:lnTo>
                  <a:cubicBezTo>
                    <a:pt x="1798" y="4052"/>
                    <a:pt x="1998" y="4169"/>
                    <a:pt x="2202" y="4169"/>
                  </a:cubicBezTo>
                  <a:cubicBezTo>
                    <a:pt x="2373" y="4169"/>
                    <a:pt x="2547" y="4086"/>
                    <a:pt x="2659" y="3913"/>
                  </a:cubicBezTo>
                  <a:lnTo>
                    <a:pt x="2930" y="3425"/>
                  </a:lnTo>
                  <a:cubicBezTo>
                    <a:pt x="3039" y="3289"/>
                    <a:pt x="3174" y="3181"/>
                    <a:pt x="3364" y="3181"/>
                  </a:cubicBezTo>
                  <a:lnTo>
                    <a:pt x="3907" y="3126"/>
                  </a:lnTo>
                  <a:cubicBezTo>
                    <a:pt x="4368" y="3099"/>
                    <a:pt x="4585" y="2584"/>
                    <a:pt x="4286" y="2258"/>
                  </a:cubicBezTo>
                  <a:lnTo>
                    <a:pt x="3907" y="1824"/>
                  </a:lnTo>
                  <a:cubicBezTo>
                    <a:pt x="3798" y="1716"/>
                    <a:pt x="3744" y="1526"/>
                    <a:pt x="3798" y="1363"/>
                  </a:cubicBezTo>
                  <a:lnTo>
                    <a:pt x="3934" y="821"/>
                  </a:lnTo>
                  <a:cubicBezTo>
                    <a:pt x="4024" y="461"/>
                    <a:pt x="3740" y="156"/>
                    <a:pt x="3408" y="156"/>
                  </a:cubicBezTo>
                  <a:cubicBezTo>
                    <a:pt x="3340" y="156"/>
                    <a:pt x="3271" y="169"/>
                    <a:pt x="3201" y="197"/>
                  </a:cubicBezTo>
                  <a:lnTo>
                    <a:pt x="2686" y="414"/>
                  </a:lnTo>
                  <a:cubicBezTo>
                    <a:pt x="2618" y="448"/>
                    <a:pt x="2545" y="463"/>
                    <a:pt x="2473" y="463"/>
                  </a:cubicBezTo>
                  <a:cubicBezTo>
                    <a:pt x="2374" y="463"/>
                    <a:pt x="2277" y="434"/>
                    <a:pt x="2198" y="387"/>
                  </a:cubicBezTo>
                  <a:lnTo>
                    <a:pt x="1737" y="88"/>
                  </a:lnTo>
                  <a:cubicBezTo>
                    <a:pt x="1642" y="28"/>
                    <a:pt x="1542" y="1"/>
                    <a:pt x="1444" y="1"/>
                  </a:cubicBezTo>
                  <a:close/>
                </a:path>
              </a:pathLst>
            </a:custGeom>
            <a:solidFill>
              <a:srgbClr val="FFDC61"/>
            </a:solidFill>
            <a:ln w="9525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803150" y="1438900"/>
              <a:ext cx="95450" cy="81875"/>
            </a:xfrm>
            <a:custGeom>
              <a:avLst/>
              <a:gdLst/>
              <a:ahLst/>
              <a:cxnLst/>
              <a:rect l="l" t="t" r="r" b="b"/>
              <a:pathLst>
                <a:path w="3818" h="3275" extrusionOk="0">
                  <a:moveTo>
                    <a:pt x="2157" y="1"/>
                  </a:moveTo>
                  <a:cubicBezTo>
                    <a:pt x="714" y="1"/>
                    <a:pt x="1" y="1745"/>
                    <a:pt x="997" y="2768"/>
                  </a:cubicBezTo>
                  <a:cubicBezTo>
                    <a:pt x="1338" y="3118"/>
                    <a:pt x="1760" y="3275"/>
                    <a:pt x="2171" y="3275"/>
                  </a:cubicBezTo>
                  <a:cubicBezTo>
                    <a:pt x="3002" y="3275"/>
                    <a:pt x="3791" y="2635"/>
                    <a:pt x="3791" y="1656"/>
                  </a:cubicBezTo>
                  <a:cubicBezTo>
                    <a:pt x="3818" y="760"/>
                    <a:pt x="3085" y="1"/>
                    <a:pt x="2190" y="1"/>
                  </a:cubicBezTo>
                  <a:cubicBezTo>
                    <a:pt x="2179" y="1"/>
                    <a:pt x="2168" y="1"/>
                    <a:pt x="2157" y="1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1566025" y="1379900"/>
              <a:ext cx="87975" cy="75050"/>
            </a:xfrm>
            <a:custGeom>
              <a:avLst/>
              <a:gdLst/>
              <a:ahLst/>
              <a:cxnLst/>
              <a:rect l="l" t="t" r="r" b="b"/>
              <a:pathLst>
                <a:path w="3519" h="3002" extrusionOk="0">
                  <a:moveTo>
                    <a:pt x="1993" y="1"/>
                  </a:moveTo>
                  <a:cubicBezTo>
                    <a:pt x="659" y="1"/>
                    <a:pt x="1" y="1583"/>
                    <a:pt x="942" y="2551"/>
                  </a:cubicBezTo>
                  <a:cubicBezTo>
                    <a:pt x="1244" y="2862"/>
                    <a:pt x="1622" y="3001"/>
                    <a:pt x="1994" y="3001"/>
                  </a:cubicBezTo>
                  <a:cubicBezTo>
                    <a:pt x="2758" y="3001"/>
                    <a:pt x="3500" y="2414"/>
                    <a:pt x="3519" y="1520"/>
                  </a:cubicBezTo>
                  <a:cubicBezTo>
                    <a:pt x="3519" y="679"/>
                    <a:pt x="2841" y="1"/>
                    <a:pt x="2027" y="1"/>
                  </a:cubicBezTo>
                  <a:cubicBezTo>
                    <a:pt x="2015" y="1"/>
                    <a:pt x="2004" y="1"/>
                    <a:pt x="1993" y="1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37"/>
          <p:cNvSpPr/>
          <p:nvPr/>
        </p:nvSpPr>
        <p:spPr>
          <a:xfrm>
            <a:off x="6811725" y="587113"/>
            <a:ext cx="157413" cy="163529"/>
          </a:xfrm>
          <a:custGeom>
            <a:avLst/>
            <a:gdLst/>
            <a:ahLst/>
            <a:cxnLst/>
            <a:rect l="l" t="t" r="r" b="b"/>
            <a:pathLst>
              <a:path w="3500" h="3636" extrusionOk="0">
                <a:moveTo>
                  <a:pt x="1411" y="0"/>
                </a:moveTo>
                <a:lnTo>
                  <a:pt x="1248" y="1438"/>
                </a:lnTo>
                <a:lnTo>
                  <a:pt x="0" y="1302"/>
                </a:lnTo>
                <a:lnTo>
                  <a:pt x="1085" y="2035"/>
                </a:lnTo>
                <a:lnTo>
                  <a:pt x="516" y="3228"/>
                </a:lnTo>
                <a:lnTo>
                  <a:pt x="1465" y="2387"/>
                </a:lnTo>
                <a:lnTo>
                  <a:pt x="2197" y="3635"/>
                </a:lnTo>
                <a:lnTo>
                  <a:pt x="2116" y="2225"/>
                </a:lnTo>
                <a:lnTo>
                  <a:pt x="3499" y="2496"/>
                </a:lnTo>
                <a:lnTo>
                  <a:pt x="2360" y="1709"/>
                </a:lnTo>
                <a:lnTo>
                  <a:pt x="3065" y="597"/>
                </a:lnTo>
                <a:lnTo>
                  <a:pt x="2035" y="1275"/>
                </a:lnTo>
                <a:lnTo>
                  <a:pt x="1411" y="0"/>
                </a:lnTo>
                <a:close/>
              </a:path>
            </a:pathLst>
          </a:custGeom>
          <a:solidFill>
            <a:srgbClr val="FF8693"/>
          </a:solidFill>
          <a:ln w="7450" cap="flat" cmpd="sng">
            <a:solidFill>
              <a:srgbClr val="FF869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1344950" y="4160032"/>
            <a:ext cx="210169" cy="194674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rgbClr val="7DE3D6"/>
          </a:solidFill>
          <a:ln w="1350" cap="flat" cmpd="sng">
            <a:solidFill>
              <a:srgbClr val="7DE3D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 flipH="1">
            <a:off x="1684103" y="839406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111" y="-205355"/>
            <a:ext cx="3346391" cy="4767556"/>
          </a:xfrm>
        </p:spPr>
        <p:txBody>
          <a:bodyPr/>
          <a:lstStyle/>
          <a:p>
            <a:pPr lvl="0" algn="ctr"/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b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 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rào vừa tạnh</a:t>
            </a:r>
            <a:b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 </a:t>
            </a:r>
            <a:b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</a:t>
            </a: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vàng, 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đỏ…</a:t>
            </a:r>
            <a:b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Ồ! 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cơ!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mờ. </a:t>
            </a:r>
            <a:b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</a:t>
            </a:r>
            <a:r>
              <a:rPr lang="e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nhỉ?</a:t>
            </a:r>
            <a:endParaRPr lang="e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200" y="3836615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16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gì? Do ai sáng tác?</a:t>
            </a:r>
          </a:p>
        </p:txBody>
      </p:sp>
      <p:sp>
        <p:nvSpPr>
          <p:cNvPr id="2499" name="Google Shape;2499;p70"/>
          <p:cNvSpPr txBox="1">
            <a:spLocks noGrp="1"/>
          </p:cNvSpPr>
          <p:nvPr>
            <p:ph type="subTitle" idx="1"/>
          </p:nvPr>
        </p:nvSpPr>
        <p:spPr>
          <a:xfrm>
            <a:off x="1232952" y="4292691"/>
            <a:ext cx="2807843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sz="3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0" name="Google Shape;2500;p70"/>
          <p:cNvSpPr txBox="1">
            <a:spLocks noGrp="1"/>
          </p:cNvSpPr>
          <p:nvPr>
            <p:ph type="subTitle" idx="2"/>
          </p:nvPr>
        </p:nvSpPr>
        <p:spPr>
          <a:xfrm>
            <a:off x="5109882" y="4291402"/>
            <a:ext cx="2807843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 Thủy</a:t>
            </a:r>
            <a:endParaRPr sz="3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4" name="Google Shape;2504;p70"/>
          <p:cNvSpPr/>
          <p:nvPr/>
        </p:nvSpPr>
        <p:spPr>
          <a:xfrm flipH="1">
            <a:off x="4466902" y="1490434"/>
            <a:ext cx="210173" cy="238668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20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70"/>
          <p:cNvSpPr/>
          <p:nvPr/>
        </p:nvSpPr>
        <p:spPr>
          <a:xfrm>
            <a:off x="7917725" y="847414"/>
            <a:ext cx="210176" cy="227933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6" name="Google Shape;2506;p70"/>
          <p:cNvGrpSpPr/>
          <p:nvPr/>
        </p:nvGrpSpPr>
        <p:grpSpPr>
          <a:xfrm>
            <a:off x="8213824" y="2972189"/>
            <a:ext cx="210168" cy="196977"/>
            <a:chOff x="-282475" y="1572750"/>
            <a:chExt cx="182200" cy="170750"/>
          </a:xfrm>
        </p:grpSpPr>
        <p:sp>
          <p:nvSpPr>
            <p:cNvPr id="2507" name="Google Shape;2507;p70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0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9" name="Google Shape;2509;p70"/>
          <p:cNvSpPr/>
          <p:nvPr/>
        </p:nvSpPr>
        <p:spPr>
          <a:xfrm>
            <a:off x="7977558" y="1507568"/>
            <a:ext cx="766441" cy="413031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70"/>
          <p:cNvSpPr/>
          <p:nvPr/>
        </p:nvSpPr>
        <p:spPr>
          <a:xfrm>
            <a:off x="656188" y="2929625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1" name="Google Shape;2511;p70"/>
          <p:cNvGrpSpPr/>
          <p:nvPr/>
        </p:nvGrpSpPr>
        <p:grpSpPr>
          <a:xfrm>
            <a:off x="4466890" y="3290117"/>
            <a:ext cx="524308" cy="346352"/>
            <a:chOff x="-430300" y="2401925"/>
            <a:chExt cx="313300" cy="206975"/>
          </a:xfrm>
        </p:grpSpPr>
        <p:sp>
          <p:nvSpPr>
            <p:cNvPr id="2512" name="Google Shape;2512;p70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0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0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0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0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0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8" name="Google Shape;2518;p70"/>
          <p:cNvSpPr/>
          <p:nvPr/>
        </p:nvSpPr>
        <p:spPr>
          <a:xfrm flipH="1">
            <a:off x="1179725" y="118349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3"/>
          </a:solidFill>
          <a:ln w="1350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528" r="9473" b="15727"/>
          <a:stretch/>
        </p:blipFill>
        <p:spPr>
          <a:xfrm>
            <a:off x="1103822" y="1183497"/>
            <a:ext cx="3066203" cy="29434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98" y="1183497"/>
            <a:ext cx="3045310" cy="29434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Th7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8868" y="55265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499" grpId="0" build="p"/>
      <p:bldP spid="2499" grpId="1" build="p"/>
      <p:bldP spid="2500" grpId="0" build="p"/>
      <p:bldP spid="2500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57"/>
          <p:cNvSpPr txBox="1">
            <a:spLocks noGrp="1"/>
          </p:cNvSpPr>
          <p:nvPr>
            <p:ph type="title"/>
          </p:nvPr>
        </p:nvSpPr>
        <p:spPr>
          <a:xfrm>
            <a:off x="772507" y="2563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 vồng có hình dạng và màu sắc gì?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99" name="Google Shape;1999;p57"/>
          <p:cNvGrpSpPr/>
          <p:nvPr/>
        </p:nvGrpSpPr>
        <p:grpSpPr>
          <a:xfrm>
            <a:off x="3426294" y="1558938"/>
            <a:ext cx="2356968" cy="2429449"/>
            <a:chOff x="3393512" y="1756375"/>
            <a:chExt cx="2356968" cy="2429449"/>
          </a:xfrm>
        </p:grpSpPr>
        <p:sp>
          <p:nvSpPr>
            <p:cNvPr id="2000" name="Google Shape;2000;p57"/>
            <p:cNvSpPr/>
            <p:nvPr/>
          </p:nvSpPr>
          <p:spPr>
            <a:xfrm>
              <a:off x="3872300" y="1787030"/>
              <a:ext cx="1682086" cy="1091096"/>
            </a:xfrm>
            <a:custGeom>
              <a:avLst/>
              <a:gdLst/>
              <a:ahLst/>
              <a:cxnLst/>
              <a:rect l="l" t="t" r="r" b="b"/>
              <a:pathLst>
                <a:path w="35831" h="23242" extrusionOk="0">
                  <a:moveTo>
                    <a:pt x="23232" y="0"/>
                  </a:moveTo>
                  <a:cubicBezTo>
                    <a:pt x="22082" y="0"/>
                    <a:pt x="20886" y="740"/>
                    <a:pt x="19828" y="1108"/>
                  </a:cubicBezTo>
                  <a:cubicBezTo>
                    <a:pt x="18932" y="1420"/>
                    <a:pt x="18070" y="1522"/>
                    <a:pt x="17223" y="1522"/>
                  </a:cubicBezTo>
                  <a:cubicBezTo>
                    <a:pt x="15617" y="1522"/>
                    <a:pt x="14068" y="1155"/>
                    <a:pt x="12456" y="1155"/>
                  </a:cubicBezTo>
                  <a:cubicBezTo>
                    <a:pt x="12034" y="1155"/>
                    <a:pt x="11608" y="1180"/>
                    <a:pt x="11175" y="1244"/>
                  </a:cubicBezTo>
                  <a:cubicBezTo>
                    <a:pt x="8924" y="1596"/>
                    <a:pt x="7595" y="3034"/>
                    <a:pt x="6537" y="5068"/>
                  </a:cubicBezTo>
                  <a:cubicBezTo>
                    <a:pt x="5560" y="6940"/>
                    <a:pt x="4747" y="8784"/>
                    <a:pt x="3011" y="9923"/>
                  </a:cubicBezTo>
                  <a:cubicBezTo>
                    <a:pt x="2007" y="10574"/>
                    <a:pt x="1410" y="10656"/>
                    <a:pt x="1004" y="11903"/>
                  </a:cubicBezTo>
                  <a:cubicBezTo>
                    <a:pt x="0" y="15023"/>
                    <a:pt x="2414" y="20203"/>
                    <a:pt x="2902" y="23241"/>
                  </a:cubicBezTo>
                  <a:lnTo>
                    <a:pt x="25171" y="21776"/>
                  </a:lnTo>
                  <a:cubicBezTo>
                    <a:pt x="25442" y="21315"/>
                    <a:pt x="25659" y="20800"/>
                    <a:pt x="25849" y="20285"/>
                  </a:cubicBezTo>
                  <a:cubicBezTo>
                    <a:pt x="26364" y="18983"/>
                    <a:pt x="26690" y="17599"/>
                    <a:pt x="26826" y="16216"/>
                  </a:cubicBezTo>
                  <a:cubicBezTo>
                    <a:pt x="26853" y="16026"/>
                    <a:pt x="26907" y="15836"/>
                    <a:pt x="26961" y="15646"/>
                  </a:cubicBezTo>
                  <a:cubicBezTo>
                    <a:pt x="27178" y="15050"/>
                    <a:pt x="27639" y="14589"/>
                    <a:pt x="28236" y="14344"/>
                  </a:cubicBezTo>
                  <a:lnTo>
                    <a:pt x="28914" y="14046"/>
                  </a:lnTo>
                  <a:cubicBezTo>
                    <a:pt x="28914" y="14046"/>
                    <a:pt x="31138" y="13938"/>
                    <a:pt x="31762" y="13938"/>
                  </a:cubicBezTo>
                  <a:cubicBezTo>
                    <a:pt x="33254" y="13883"/>
                    <a:pt x="34312" y="12988"/>
                    <a:pt x="32983" y="10439"/>
                  </a:cubicBezTo>
                  <a:cubicBezTo>
                    <a:pt x="35831" y="9598"/>
                    <a:pt x="34746" y="6262"/>
                    <a:pt x="33281" y="4824"/>
                  </a:cubicBezTo>
                  <a:cubicBezTo>
                    <a:pt x="32665" y="4219"/>
                    <a:pt x="31981" y="4094"/>
                    <a:pt x="31266" y="4094"/>
                  </a:cubicBezTo>
                  <a:cubicBezTo>
                    <a:pt x="30766" y="4094"/>
                    <a:pt x="30251" y="4155"/>
                    <a:pt x="29733" y="4155"/>
                  </a:cubicBezTo>
                  <a:cubicBezTo>
                    <a:pt x="29233" y="4155"/>
                    <a:pt x="28730" y="4098"/>
                    <a:pt x="28236" y="3875"/>
                  </a:cubicBezTo>
                  <a:cubicBezTo>
                    <a:pt x="26527" y="3061"/>
                    <a:pt x="25713" y="593"/>
                    <a:pt x="23842" y="77"/>
                  </a:cubicBezTo>
                  <a:cubicBezTo>
                    <a:pt x="23641" y="24"/>
                    <a:pt x="23437" y="0"/>
                    <a:pt x="23232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1" name="Google Shape;2001;p57"/>
            <p:cNvSpPr/>
            <p:nvPr/>
          </p:nvSpPr>
          <p:spPr>
            <a:xfrm>
              <a:off x="3859531" y="1756375"/>
              <a:ext cx="1679598" cy="1153579"/>
            </a:xfrm>
            <a:custGeom>
              <a:avLst/>
              <a:gdLst/>
              <a:ahLst/>
              <a:cxnLst/>
              <a:rect l="l" t="t" r="r" b="b"/>
              <a:pathLst>
                <a:path w="35778" h="24573" extrusionOk="0">
                  <a:moveTo>
                    <a:pt x="23443" y="1330"/>
                  </a:moveTo>
                  <a:cubicBezTo>
                    <a:pt x="24044" y="1330"/>
                    <a:pt x="24632" y="1580"/>
                    <a:pt x="25063" y="2032"/>
                  </a:cubicBezTo>
                  <a:cubicBezTo>
                    <a:pt x="26311" y="3226"/>
                    <a:pt x="27152" y="4962"/>
                    <a:pt x="28969" y="5341"/>
                  </a:cubicBezTo>
                  <a:cubicBezTo>
                    <a:pt x="29268" y="5410"/>
                    <a:pt x="29569" y="5432"/>
                    <a:pt x="29871" y="5432"/>
                  </a:cubicBezTo>
                  <a:cubicBezTo>
                    <a:pt x="30361" y="5432"/>
                    <a:pt x="30853" y="5376"/>
                    <a:pt x="31342" y="5376"/>
                  </a:cubicBezTo>
                  <a:cubicBezTo>
                    <a:pt x="31619" y="5376"/>
                    <a:pt x="31895" y="5394"/>
                    <a:pt x="32170" y="5450"/>
                  </a:cubicBezTo>
                  <a:cubicBezTo>
                    <a:pt x="33011" y="5613"/>
                    <a:pt x="33526" y="6318"/>
                    <a:pt x="33879" y="7023"/>
                  </a:cubicBezTo>
                  <a:cubicBezTo>
                    <a:pt x="34557" y="8298"/>
                    <a:pt x="34665" y="9925"/>
                    <a:pt x="33065" y="10414"/>
                  </a:cubicBezTo>
                  <a:cubicBezTo>
                    <a:pt x="32838" y="10489"/>
                    <a:pt x="32702" y="10644"/>
                    <a:pt x="32641" y="10823"/>
                  </a:cubicBezTo>
                  <a:lnTo>
                    <a:pt x="32641" y="10823"/>
                  </a:lnTo>
                  <a:cubicBezTo>
                    <a:pt x="32542" y="10999"/>
                    <a:pt x="32518" y="11218"/>
                    <a:pt x="32631" y="11444"/>
                  </a:cubicBezTo>
                  <a:cubicBezTo>
                    <a:pt x="32956" y="11960"/>
                    <a:pt x="33119" y="12529"/>
                    <a:pt x="33173" y="13126"/>
                  </a:cubicBezTo>
                  <a:cubicBezTo>
                    <a:pt x="33173" y="13370"/>
                    <a:pt x="33065" y="13587"/>
                    <a:pt x="32848" y="13723"/>
                  </a:cubicBezTo>
                  <a:cubicBezTo>
                    <a:pt x="32549" y="13885"/>
                    <a:pt x="32224" y="13940"/>
                    <a:pt x="31898" y="13940"/>
                  </a:cubicBezTo>
                  <a:lnTo>
                    <a:pt x="30569" y="13994"/>
                  </a:lnTo>
                  <a:lnTo>
                    <a:pt x="29322" y="14048"/>
                  </a:lnTo>
                  <a:cubicBezTo>
                    <a:pt x="29050" y="14075"/>
                    <a:pt x="28752" y="14130"/>
                    <a:pt x="28508" y="14265"/>
                  </a:cubicBezTo>
                  <a:cubicBezTo>
                    <a:pt x="28047" y="14428"/>
                    <a:pt x="27640" y="14699"/>
                    <a:pt x="27287" y="15025"/>
                  </a:cubicBezTo>
                  <a:cubicBezTo>
                    <a:pt x="26772" y="15540"/>
                    <a:pt x="26447" y="16245"/>
                    <a:pt x="26392" y="16978"/>
                  </a:cubicBezTo>
                  <a:cubicBezTo>
                    <a:pt x="26190" y="18649"/>
                    <a:pt x="25751" y="20250"/>
                    <a:pt x="25031" y="21780"/>
                  </a:cubicBezTo>
                  <a:lnTo>
                    <a:pt x="25031" y="21780"/>
                  </a:lnTo>
                  <a:lnTo>
                    <a:pt x="17930" y="22240"/>
                  </a:lnTo>
                  <a:lnTo>
                    <a:pt x="5941" y="23026"/>
                  </a:lnTo>
                  <a:lnTo>
                    <a:pt x="3733" y="23178"/>
                  </a:lnTo>
                  <a:lnTo>
                    <a:pt x="3733" y="23178"/>
                  </a:lnTo>
                  <a:cubicBezTo>
                    <a:pt x="3426" y="21600"/>
                    <a:pt x="2857" y="20059"/>
                    <a:pt x="2442" y="18496"/>
                  </a:cubicBezTo>
                  <a:cubicBezTo>
                    <a:pt x="1981" y="16869"/>
                    <a:pt x="1466" y="15025"/>
                    <a:pt x="1791" y="13316"/>
                  </a:cubicBezTo>
                  <a:cubicBezTo>
                    <a:pt x="1872" y="12611"/>
                    <a:pt x="2279" y="11960"/>
                    <a:pt x="2876" y="11607"/>
                  </a:cubicBezTo>
                  <a:cubicBezTo>
                    <a:pt x="3717" y="11146"/>
                    <a:pt x="4476" y="10549"/>
                    <a:pt x="5127" y="9817"/>
                  </a:cubicBezTo>
                  <a:cubicBezTo>
                    <a:pt x="6429" y="8271"/>
                    <a:pt x="7053" y="6318"/>
                    <a:pt x="8219" y="4690"/>
                  </a:cubicBezTo>
                  <a:cubicBezTo>
                    <a:pt x="8708" y="3985"/>
                    <a:pt x="9359" y="3416"/>
                    <a:pt x="10118" y="3009"/>
                  </a:cubicBezTo>
                  <a:cubicBezTo>
                    <a:pt x="10913" y="2647"/>
                    <a:pt x="11751" y="2457"/>
                    <a:pt x="12612" y="2457"/>
                  </a:cubicBezTo>
                  <a:cubicBezTo>
                    <a:pt x="12721" y="2457"/>
                    <a:pt x="12830" y="2460"/>
                    <a:pt x="12939" y="2466"/>
                  </a:cubicBezTo>
                  <a:cubicBezTo>
                    <a:pt x="14513" y="2504"/>
                    <a:pt x="16047" y="2813"/>
                    <a:pt x="17588" y="2813"/>
                  </a:cubicBezTo>
                  <a:cubicBezTo>
                    <a:pt x="18278" y="2813"/>
                    <a:pt x="18969" y="2751"/>
                    <a:pt x="19666" y="2575"/>
                  </a:cubicBezTo>
                  <a:cubicBezTo>
                    <a:pt x="20778" y="2304"/>
                    <a:pt x="21754" y="1680"/>
                    <a:pt x="22866" y="1408"/>
                  </a:cubicBezTo>
                  <a:cubicBezTo>
                    <a:pt x="23057" y="1356"/>
                    <a:pt x="23250" y="1330"/>
                    <a:pt x="23443" y="1330"/>
                  </a:cubicBezTo>
                  <a:close/>
                  <a:moveTo>
                    <a:pt x="23425" y="1"/>
                  </a:moveTo>
                  <a:cubicBezTo>
                    <a:pt x="23024" y="1"/>
                    <a:pt x="22624" y="71"/>
                    <a:pt x="22242" y="215"/>
                  </a:cubicBezTo>
                  <a:cubicBezTo>
                    <a:pt x="21076" y="540"/>
                    <a:pt x="20045" y="1191"/>
                    <a:pt x="18852" y="1408"/>
                  </a:cubicBezTo>
                  <a:cubicBezTo>
                    <a:pt x="18388" y="1491"/>
                    <a:pt x="17929" y="1522"/>
                    <a:pt x="17471" y="1522"/>
                  </a:cubicBezTo>
                  <a:cubicBezTo>
                    <a:pt x="16725" y="1522"/>
                    <a:pt x="15985" y="1438"/>
                    <a:pt x="15244" y="1354"/>
                  </a:cubicBezTo>
                  <a:cubicBezTo>
                    <a:pt x="14429" y="1265"/>
                    <a:pt x="13591" y="1182"/>
                    <a:pt x="12764" y="1182"/>
                  </a:cubicBezTo>
                  <a:cubicBezTo>
                    <a:pt x="11335" y="1182"/>
                    <a:pt x="9937" y="1428"/>
                    <a:pt x="8735" y="2304"/>
                  </a:cubicBezTo>
                  <a:cubicBezTo>
                    <a:pt x="6999" y="3578"/>
                    <a:pt x="6212" y="5558"/>
                    <a:pt x="5181" y="7376"/>
                  </a:cubicBezTo>
                  <a:cubicBezTo>
                    <a:pt x="4693" y="8325"/>
                    <a:pt x="4015" y="9166"/>
                    <a:pt x="3201" y="9844"/>
                  </a:cubicBezTo>
                  <a:cubicBezTo>
                    <a:pt x="2496" y="10359"/>
                    <a:pt x="1628" y="10685"/>
                    <a:pt x="1113" y="11417"/>
                  </a:cubicBezTo>
                  <a:cubicBezTo>
                    <a:pt x="1" y="12963"/>
                    <a:pt x="326" y="15242"/>
                    <a:pt x="679" y="17005"/>
                  </a:cubicBezTo>
                  <a:cubicBezTo>
                    <a:pt x="1086" y="18985"/>
                    <a:pt x="1764" y="20883"/>
                    <a:pt x="2279" y="22863"/>
                  </a:cubicBezTo>
                  <a:cubicBezTo>
                    <a:pt x="2361" y="23270"/>
                    <a:pt x="2469" y="23677"/>
                    <a:pt x="2523" y="24084"/>
                  </a:cubicBezTo>
                  <a:cubicBezTo>
                    <a:pt x="2605" y="24382"/>
                    <a:pt x="2876" y="24572"/>
                    <a:pt x="3174" y="24572"/>
                  </a:cubicBezTo>
                  <a:lnTo>
                    <a:pt x="13075" y="23921"/>
                  </a:lnTo>
                  <a:lnTo>
                    <a:pt x="25090" y="23135"/>
                  </a:lnTo>
                  <a:cubicBezTo>
                    <a:pt x="25199" y="23135"/>
                    <a:pt x="25307" y="23135"/>
                    <a:pt x="25443" y="23107"/>
                  </a:cubicBezTo>
                  <a:cubicBezTo>
                    <a:pt x="25985" y="23053"/>
                    <a:pt x="26148" y="22565"/>
                    <a:pt x="26338" y="22131"/>
                  </a:cubicBezTo>
                  <a:cubicBezTo>
                    <a:pt x="26609" y="21561"/>
                    <a:pt x="26826" y="20992"/>
                    <a:pt x="27016" y="20422"/>
                  </a:cubicBezTo>
                  <a:cubicBezTo>
                    <a:pt x="27233" y="19771"/>
                    <a:pt x="27396" y="19120"/>
                    <a:pt x="27504" y="18469"/>
                  </a:cubicBezTo>
                  <a:cubicBezTo>
                    <a:pt x="27640" y="17845"/>
                    <a:pt x="27613" y="17113"/>
                    <a:pt x="27857" y="16489"/>
                  </a:cubicBezTo>
                  <a:cubicBezTo>
                    <a:pt x="28127" y="15875"/>
                    <a:pt x="28731" y="15617"/>
                    <a:pt x="29306" y="15372"/>
                  </a:cubicBezTo>
                  <a:lnTo>
                    <a:pt x="29306" y="15372"/>
                  </a:lnTo>
                  <a:lnTo>
                    <a:pt x="30814" y="15323"/>
                  </a:lnTo>
                  <a:cubicBezTo>
                    <a:pt x="30905" y="15326"/>
                    <a:pt x="30996" y="15328"/>
                    <a:pt x="31088" y="15328"/>
                  </a:cubicBezTo>
                  <a:cubicBezTo>
                    <a:pt x="31707" y="15328"/>
                    <a:pt x="32339" y="15251"/>
                    <a:pt x="32929" y="15133"/>
                  </a:cubicBezTo>
                  <a:cubicBezTo>
                    <a:pt x="33634" y="14943"/>
                    <a:pt x="34204" y="14401"/>
                    <a:pt x="34421" y="13696"/>
                  </a:cubicBezTo>
                  <a:cubicBezTo>
                    <a:pt x="34624" y="12965"/>
                    <a:pt x="34432" y="12189"/>
                    <a:pt x="34130" y="11470"/>
                  </a:cubicBezTo>
                  <a:lnTo>
                    <a:pt x="34130" y="11470"/>
                  </a:lnTo>
                  <a:cubicBezTo>
                    <a:pt x="34649" y="11188"/>
                    <a:pt x="35091" y="10760"/>
                    <a:pt x="35397" y="10224"/>
                  </a:cubicBezTo>
                  <a:cubicBezTo>
                    <a:pt x="35723" y="9491"/>
                    <a:pt x="35777" y="8678"/>
                    <a:pt x="35614" y="7891"/>
                  </a:cubicBezTo>
                  <a:cubicBezTo>
                    <a:pt x="35262" y="6291"/>
                    <a:pt x="34123" y="4446"/>
                    <a:pt x="32414" y="4148"/>
                  </a:cubicBezTo>
                  <a:cubicBezTo>
                    <a:pt x="32197" y="4113"/>
                    <a:pt x="31977" y="4100"/>
                    <a:pt x="31754" y="4100"/>
                  </a:cubicBezTo>
                  <a:cubicBezTo>
                    <a:pt x="31223" y="4100"/>
                    <a:pt x="30678" y="4171"/>
                    <a:pt x="30144" y="4171"/>
                  </a:cubicBezTo>
                  <a:cubicBezTo>
                    <a:pt x="29866" y="4171"/>
                    <a:pt x="29591" y="4152"/>
                    <a:pt x="29322" y="4094"/>
                  </a:cubicBezTo>
                  <a:cubicBezTo>
                    <a:pt x="28427" y="3877"/>
                    <a:pt x="27803" y="3199"/>
                    <a:pt x="27233" y="2521"/>
                  </a:cubicBezTo>
                  <a:cubicBezTo>
                    <a:pt x="26691" y="1761"/>
                    <a:pt x="26040" y="1110"/>
                    <a:pt x="25307" y="540"/>
                  </a:cubicBezTo>
                  <a:cubicBezTo>
                    <a:pt x="24735" y="187"/>
                    <a:pt x="24080" y="1"/>
                    <a:pt x="23425" y="1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2" name="Google Shape;2002;p57"/>
            <p:cNvSpPr/>
            <p:nvPr/>
          </p:nvSpPr>
          <p:spPr>
            <a:xfrm>
              <a:off x="3482660" y="3419062"/>
              <a:ext cx="2241107" cy="766753"/>
            </a:xfrm>
            <a:custGeom>
              <a:avLst/>
              <a:gdLst/>
              <a:ahLst/>
              <a:cxnLst/>
              <a:rect l="l" t="t" r="r" b="b"/>
              <a:pathLst>
                <a:path w="47739" h="16333" extrusionOk="0">
                  <a:moveTo>
                    <a:pt x="24543" y="0"/>
                  </a:moveTo>
                  <a:cubicBezTo>
                    <a:pt x="23954" y="0"/>
                    <a:pt x="23625" y="31"/>
                    <a:pt x="23625" y="31"/>
                  </a:cubicBezTo>
                  <a:cubicBezTo>
                    <a:pt x="23373" y="25"/>
                    <a:pt x="23123" y="21"/>
                    <a:pt x="22875" y="21"/>
                  </a:cubicBezTo>
                  <a:cubicBezTo>
                    <a:pt x="4883" y="21"/>
                    <a:pt x="0" y="16332"/>
                    <a:pt x="0" y="16332"/>
                  </a:cubicBezTo>
                  <a:lnTo>
                    <a:pt x="47738" y="16332"/>
                  </a:lnTo>
                  <a:cubicBezTo>
                    <a:pt x="40770" y="1094"/>
                    <a:pt x="28052" y="0"/>
                    <a:pt x="24543" y="0"/>
                  </a:cubicBezTo>
                  <a:close/>
                </a:path>
              </a:pathLst>
            </a:custGeom>
            <a:solidFill>
              <a:srgbClr val="FF5728"/>
            </a:solidFill>
            <a:ln w="6775" cap="flat" cmpd="sng">
              <a:solidFill>
                <a:srgbClr val="FF5728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3" name="Google Shape;2003;p57"/>
            <p:cNvSpPr/>
            <p:nvPr/>
          </p:nvSpPr>
          <p:spPr>
            <a:xfrm>
              <a:off x="3393512" y="1945985"/>
              <a:ext cx="2356968" cy="2239840"/>
            </a:xfrm>
            <a:custGeom>
              <a:avLst/>
              <a:gdLst/>
              <a:ahLst/>
              <a:cxnLst/>
              <a:rect l="l" t="t" r="r" b="b"/>
              <a:pathLst>
                <a:path w="50207" h="47712" extrusionOk="0">
                  <a:moveTo>
                    <a:pt x="44111" y="0"/>
                  </a:moveTo>
                  <a:cubicBezTo>
                    <a:pt x="44109" y="0"/>
                    <a:pt x="44106" y="0"/>
                    <a:pt x="44104" y="0"/>
                  </a:cubicBezTo>
                  <a:cubicBezTo>
                    <a:pt x="43209" y="0"/>
                    <a:pt x="42585" y="3635"/>
                    <a:pt x="42585" y="3635"/>
                  </a:cubicBezTo>
                  <a:cubicBezTo>
                    <a:pt x="42585" y="3635"/>
                    <a:pt x="41881" y="2154"/>
                    <a:pt x="41253" y="2154"/>
                  </a:cubicBezTo>
                  <a:cubicBezTo>
                    <a:pt x="41112" y="2154"/>
                    <a:pt x="40974" y="2230"/>
                    <a:pt x="40849" y="2414"/>
                  </a:cubicBezTo>
                  <a:cubicBezTo>
                    <a:pt x="40225" y="3337"/>
                    <a:pt x="40903" y="6022"/>
                    <a:pt x="40903" y="7812"/>
                  </a:cubicBezTo>
                  <a:cubicBezTo>
                    <a:pt x="40903" y="7812"/>
                    <a:pt x="39194" y="16492"/>
                    <a:pt x="38218" y="20723"/>
                  </a:cubicBezTo>
                  <a:cubicBezTo>
                    <a:pt x="37431" y="24168"/>
                    <a:pt x="36591" y="27477"/>
                    <a:pt x="35695" y="30596"/>
                  </a:cubicBezTo>
                  <a:cubicBezTo>
                    <a:pt x="35695" y="30596"/>
                    <a:pt x="34730" y="30221"/>
                    <a:pt x="32822" y="30221"/>
                  </a:cubicBezTo>
                  <a:cubicBezTo>
                    <a:pt x="31781" y="30221"/>
                    <a:pt x="30459" y="30333"/>
                    <a:pt x="28860" y="30677"/>
                  </a:cubicBezTo>
                  <a:lnTo>
                    <a:pt x="28535" y="26256"/>
                  </a:lnTo>
                  <a:lnTo>
                    <a:pt x="22676" y="26419"/>
                  </a:lnTo>
                  <a:lnTo>
                    <a:pt x="22595" y="30813"/>
                  </a:lnTo>
                  <a:cubicBezTo>
                    <a:pt x="22595" y="30813"/>
                    <a:pt x="22067" y="30681"/>
                    <a:pt x="21063" y="30681"/>
                  </a:cubicBezTo>
                  <a:cubicBezTo>
                    <a:pt x="19886" y="30681"/>
                    <a:pt x="18053" y="30863"/>
                    <a:pt x="15651" y="31654"/>
                  </a:cubicBezTo>
                  <a:cubicBezTo>
                    <a:pt x="14593" y="28616"/>
                    <a:pt x="13834" y="25009"/>
                    <a:pt x="12857" y="21618"/>
                  </a:cubicBezTo>
                  <a:cubicBezTo>
                    <a:pt x="11664" y="17495"/>
                    <a:pt x="9467" y="8978"/>
                    <a:pt x="9467" y="8978"/>
                  </a:cubicBezTo>
                  <a:cubicBezTo>
                    <a:pt x="9385" y="7188"/>
                    <a:pt x="9901" y="4476"/>
                    <a:pt x="9223" y="3608"/>
                  </a:cubicBezTo>
                  <a:cubicBezTo>
                    <a:pt x="9096" y="3439"/>
                    <a:pt x="8963" y="3369"/>
                    <a:pt x="8831" y="3369"/>
                  </a:cubicBezTo>
                  <a:cubicBezTo>
                    <a:pt x="8199" y="3369"/>
                    <a:pt x="7568" y="4964"/>
                    <a:pt x="7568" y="4964"/>
                  </a:cubicBezTo>
                  <a:cubicBezTo>
                    <a:pt x="7568" y="4964"/>
                    <a:pt x="6740" y="1437"/>
                    <a:pt x="5852" y="1437"/>
                  </a:cubicBezTo>
                  <a:cubicBezTo>
                    <a:pt x="5846" y="1437"/>
                    <a:pt x="5839" y="1438"/>
                    <a:pt x="5832" y="1438"/>
                  </a:cubicBezTo>
                  <a:cubicBezTo>
                    <a:pt x="5181" y="1492"/>
                    <a:pt x="5886" y="5371"/>
                    <a:pt x="5886" y="5371"/>
                  </a:cubicBezTo>
                  <a:cubicBezTo>
                    <a:pt x="5886" y="5371"/>
                    <a:pt x="5148" y="1680"/>
                    <a:pt x="4322" y="1680"/>
                  </a:cubicBezTo>
                  <a:cubicBezTo>
                    <a:pt x="4310" y="1680"/>
                    <a:pt x="4298" y="1681"/>
                    <a:pt x="4286" y="1682"/>
                  </a:cubicBezTo>
                  <a:cubicBezTo>
                    <a:pt x="3825" y="1736"/>
                    <a:pt x="4449" y="4801"/>
                    <a:pt x="4666" y="6022"/>
                  </a:cubicBezTo>
                  <a:cubicBezTo>
                    <a:pt x="4425" y="4953"/>
                    <a:pt x="3658" y="2277"/>
                    <a:pt x="3142" y="2277"/>
                  </a:cubicBezTo>
                  <a:cubicBezTo>
                    <a:pt x="3135" y="2277"/>
                    <a:pt x="3127" y="2278"/>
                    <a:pt x="3120" y="2279"/>
                  </a:cubicBezTo>
                  <a:cubicBezTo>
                    <a:pt x="2550" y="2414"/>
                    <a:pt x="2984" y="5262"/>
                    <a:pt x="3120" y="6456"/>
                  </a:cubicBezTo>
                  <a:cubicBezTo>
                    <a:pt x="2962" y="5481"/>
                    <a:pt x="2369" y="3331"/>
                    <a:pt x="1664" y="3331"/>
                  </a:cubicBezTo>
                  <a:cubicBezTo>
                    <a:pt x="1643" y="3331"/>
                    <a:pt x="1622" y="3333"/>
                    <a:pt x="1601" y="3337"/>
                  </a:cubicBezTo>
                  <a:cubicBezTo>
                    <a:pt x="0" y="3635"/>
                    <a:pt x="10172" y="47711"/>
                    <a:pt x="10172" y="47711"/>
                  </a:cubicBezTo>
                  <a:lnTo>
                    <a:pt x="40686" y="47711"/>
                  </a:lnTo>
                  <a:cubicBezTo>
                    <a:pt x="40686" y="47711"/>
                    <a:pt x="50207" y="1926"/>
                    <a:pt x="48417" y="1492"/>
                  </a:cubicBezTo>
                  <a:cubicBezTo>
                    <a:pt x="48394" y="1487"/>
                    <a:pt x="48372" y="1485"/>
                    <a:pt x="48350" y="1485"/>
                  </a:cubicBezTo>
                  <a:cubicBezTo>
                    <a:pt x="47677" y="1485"/>
                    <a:pt x="47165" y="3830"/>
                    <a:pt x="47060" y="4801"/>
                  </a:cubicBezTo>
                  <a:cubicBezTo>
                    <a:pt x="47142" y="3608"/>
                    <a:pt x="47440" y="651"/>
                    <a:pt x="46843" y="597"/>
                  </a:cubicBezTo>
                  <a:cubicBezTo>
                    <a:pt x="46836" y="596"/>
                    <a:pt x="46828" y="595"/>
                    <a:pt x="46820" y="595"/>
                  </a:cubicBezTo>
                  <a:cubicBezTo>
                    <a:pt x="46315" y="595"/>
                    <a:pt x="45892" y="3164"/>
                    <a:pt x="45731" y="4259"/>
                  </a:cubicBezTo>
                  <a:cubicBezTo>
                    <a:pt x="45867" y="3011"/>
                    <a:pt x="46111" y="109"/>
                    <a:pt x="45650" y="109"/>
                  </a:cubicBezTo>
                  <a:cubicBezTo>
                    <a:pt x="45647" y="109"/>
                    <a:pt x="45644" y="109"/>
                    <a:pt x="45641" y="109"/>
                  </a:cubicBezTo>
                  <a:cubicBezTo>
                    <a:pt x="44805" y="109"/>
                    <a:pt x="44294" y="3771"/>
                    <a:pt x="44294" y="3771"/>
                  </a:cubicBezTo>
                  <a:cubicBezTo>
                    <a:pt x="44294" y="3771"/>
                    <a:pt x="44779" y="0"/>
                    <a:pt x="44111" y="0"/>
                  </a:cubicBezTo>
                  <a:close/>
                </a:path>
              </a:pathLst>
            </a:cu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4" name="Google Shape;2004;p57"/>
            <p:cNvSpPr/>
            <p:nvPr/>
          </p:nvSpPr>
          <p:spPr>
            <a:xfrm>
              <a:off x="5392599" y="2116629"/>
              <a:ext cx="79008" cy="162993"/>
            </a:xfrm>
            <a:custGeom>
              <a:avLst/>
              <a:gdLst/>
              <a:ahLst/>
              <a:cxnLst/>
              <a:rect l="l" t="t" r="r" b="b"/>
              <a:pathLst>
                <a:path w="1683" h="3472" fill="none" extrusionOk="0">
                  <a:moveTo>
                    <a:pt x="1" y="0"/>
                  </a:moveTo>
                  <a:cubicBezTo>
                    <a:pt x="1" y="0"/>
                    <a:pt x="1683" y="1790"/>
                    <a:pt x="109" y="3472"/>
                  </a:cubicBez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5" name="Google Shape;2005;p57"/>
            <p:cNvSpPr/>
            <p:nvPr/>
          </p:nvSpPr>
          <p:spPr>
            <a:xfrm>
              <a:off x="5448650" y="2117896"/>
              <a:ext cx="182147" cy="62437"/>
            </a:xfrm>
            <a:custGeom>
              <a:avLst/>
              <a:gdLst/>
              <a:ahLst/>
              <a:cxnLst/>
              <a:rect l="l" t="t" r="r" b="b"/>
              <a:pathLst>
                <a:path w="3880" h="1330" extrusionOk="0">
                  <a:moveTo>
                    <a:pt x="0" y="0"/>
                  </a:moveTo>
                  <a:lnTo>
                    <a:pt x="3879" y="1329"/>
                  </a:lnTo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6" name="Google Shape;2006;p57"/>
            <p:cNvSpPr/>
            <p:nvPr/>
          </p:nvSpPr>
          <p:spPr>
            <a:xfrm>
              <a:off x="5448650" y="2117896"/>
              <a:ext cx="182147" cy="62437"/>
            </a:xfrm>
            <a:custGeom>
              <a:avLst/>
              <a:gdLst/>
              <a:ahLst/>
              <a:cxnLst/>
              <a:rect l="l" t="t" r="r" b="b"/>
              <a:pathLst>
                <a:path w="3880" h="1330" fill="none" extrusionOk="0">
                  <a:moveTo>
                    <a:pt x="0" y="0"/>
                  </a:moveTo>
                  <a:lnTo>
                    <a:pt x="3879" y="1329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7" name="Google Shape;2007;p57"/>
            <p:cNvSpPr/>
            <p:nvPr/>
          </p:nvSpPr>
          <p:spPr>
            <a:xfrm>
              <a:off x="3674898" y="2179018"/>
              <a:ext cx="75206" cy="165575"/>
            </a:xfrm>
            <a:custGeom>
              <a:avLst/>
              <a:gdLst/>
              <a:ahLst/>
              <a:cxnLst/>
              <a:rect l="l" t="t" r="r" b="b"/>
              <a:pathLst>
                <a:path w="1602" h="3527" fill="none" extrusionOk="0">
                  <a:moveTo>
                    <a:pt x="1574" y="0"/>
                  </a:moveTo>
                  <a:cubicBezTo>
                    <a:pt x="1574" y="0"/>
                    <a:pt x="1" y="1899"/>
                    <a:pt x="1601" y="3526"/>
                  </a:cubicBez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8" name="Google Shape;2008;p57"/>
            <p:cNvSpPr/>
            <p:nvPr/>
          </p:nvSpPr>
          <p:spPr>
            <a:xfrm>
              <a:off x="3525943" y="2189205"/>
              <a:ext cx="179565" cy="70042"/>
            </a:xfrm>
            <a:custGeom>
              <a:avLst/>
              <a:gdLst/>
              <a:ahLst/>
              <a:cxnLst/>
              <a:rect l="l" t="t" r="r" b="b"/>
              <a:pathLst>
                <a:path w="3825" h="1492" extrusionOk="0">
                  <a:moveTo>
                    <a:pt x="3825" y="0"/>
                  </a:moveTo>
                  <a:lnTo>
                    <a:pt x="0" y="1492"/>
                  </a:lnTo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9" name="Google Shape;2009;p57"/>
            <p:cNvSpPr/>
            <p:nvPr/>
          </p:nvSpPr>
          <p:spPr>
            <a:xfrm>
              <a:off x="3525943" y="2189205"/>
              <a:ext cx="179565" cy="70042"/>
            </a:xfrm>
            <a:custGeom>
              <a:avLst/>
              <a:gdLst/>
              <a:ahLst/>
              <a:cxnLst/>
              <a:rect l="l" t="t" r="r" b="b"/>
              <a:pathLst>
                <a:path w="3825" h="1492" fill="none" extrusionOk="0">
                  <a:moveTo>
                    <a:pt x="3825" y="0"/>
                  </a:moveTo>
                  <a:lnTo>
                    <a:pt x="0" y="1492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0" name="Google Shape;2010;p57"/>
            <p:cNvSpPr/>
            <p:nvPr/>
          </p:nvSpPr>
          <p:spPr>
            <a:xfrm>
              <a:off x="3637999" y="3140351"/>
              <a:ext cx="1929111" cy="1045465"/>
            </a:xfrm>
            <a:custGeom>
              <a:avLst/>
              <a:gdLst/>
              <a:ahLst/>
              <a:cxnLst/>
              <a:rect l="l" t="t" r="r" b="b"/>
              <a:pathLst>
                <a:path w="41093" h="22270" extrusionOk="0">
                  <a:moveTo>
                    <a:pt x="31328" y="1"/>
                  </a:moveTo>
                  <a:lnTo>
                    <a:pt x="30515" y="5127"/>
                  </a:lnTo>
                  <a:cubicBezTo>
                    <a:pt x="30216" y="5018"/>
                    <a:pt x="29918" y="4964"/>
                    <a:pt x="29592" y="4937"/>
                  </a:cubicBezTo>
                  <a:cubicBezTo>
                    <a:pt x="28806" y="4801"/>
                    <a:pt x="28019" y="4747"/>
                    <a:pt x="27233" y="4720"/>
                  </a:cubicBezTo>
                  <a:cubicBezTo>
                    <a:pt x="27043" y="4720"/>
                    <a:pt x="25117" y="4801"/>
                    <a:pt x="25117" y="4964"/>
                  </a:cubicBezTo>
                  <a:cubicBezTo>
                    <a:pt x="25442" y="7514"/>
                    <a:pt x="23490" y="9819"/>
                    <a:pt x="20886" y="9928"/>
                  </a:cubicBezTo>
                  <a:cubicBezTo>
                    <a:pt x="20839" y="9929"/>
                    <a:pt x="20792" y="9930"/>
                    <a:pt x="20745" y="9930"/>
                  </a:cubicBezTo>
                  <a:cubicBezTo>
                    <a:pt x="18233" y="9930"/>
                    <a:pt x="16196" y="7792"/>
                    <a:pt x="16356" y="5263"/>
                  </a:cubicBezTo>
                  <a:cubicBezTo>
                    <a:pt x="16100" y="5224"/>
                    <a:pt x="15824" y="5207"/>
                    <a:pt x="15539" y="5207"/>
                  </a:cubicBezTo>
                  <a:cubicBezTo>
                    <a:pt x="13621" y="5207"/>
                    <a:pt x="11257" y="5968"/>
                    <a:pt x="11257" y="5968"/>
                  </a:cubicBezTo>
                  <a:lnTo>
                    <a:pt x="10117" y="923"/>
                  </a:lnTo>
                  <a:lnTo>
                    <a:pt x="0" y="3771"/>
                  </a:lnTo>
                  <a:lnTo>
                    <a:pt x="3526" y="15868"/>
                  </a:lnTo>
                  <a:lnTo>
                    <a:pt x="2387" y="22269"/>
                  </a:lnTo>
                  <a:lnTo>
                    <a:pt x="37377" y="22269"/>
                  </a:lnTo>
                  <a:lnTo>
                    <a:pt x="36536" y="17224"/>
                  </a:lnTo>
                  <a:lnTo>
                    <a:pt x="41093" y="2116"/>
                  </a:lnTo>
                  <a:lnTo>
                    <a:pt x="31328" y="1"/>
                  </a:lnTo>
                  <a:close/>
                </a:path>
              </a:pathLst>
            </a:custGeom>
            <a:solidFill>
              <a:srgbClr val="6F54AD"/>
            </a:solidFill>
            <a:ln w="677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1" name="Google Shape;2011;p57"/>
            <p:cNvSpPr/>
            <p:nvPr/>
          </p:nvSpPr>
          <p:spPr>
            <a:xfrm>
              <a:off x="4470749" y="3723545"/>
              <a:ext cx="313264" cy="313264"/>
            </a:xfrm>
            <a:custGeom>
              <a:avLst/>
              <a:gdLst/>
              <a:ahLst/>
              <a:cxnLst/>
              <a:rect l="l" t="t" r="r" b="b"/>
              <a:pathLst>
                <a:path w="6673" h="6673" extrusionOk="0">
                  <a:moveTo>
                    <a:pt x="3147" y="0"/>
                  </a:moveTo>
                  <a:lnTo>
                    <a:pt x="2414" y="2496"/>
                  </a:lnTo>
                  <a:lnTo>
                    <a:pt x="0" y="2848"/>
                  </a:lnTo>
                  <a:lnTo>
                    <a:pt x="2035" y="4177"/>
                  </a:lnTo>
                  <a:lnTo>
                    <a:pt x="1004" y="6673"/>
                  </a:lnTo>
                  <a:lnTo>
                    <a:pt x="1004" y="6673"/>
                  </a:lnTo>
                  <a:lnTo>
                    <a:pt x="3065" y="5018"/>
                  </a:lnTo>
                  <a:lnTo>
                    <a:pt x="5317" y="6673"/>
                  </a:lnTo>
                  <a:lnTo>
                    <a:pt x="4259" y="3798"/>
                  </a:lnTo>
                  <a:lnTo>
                    <a:pt x="6673" y="2550"/>
                  </a:lnTo>
                  <a:lnTo>
                    <a:pt x="3798" y="2577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2" name="Google Shape;2012;p57"/>
            <p:cNvSpPr/>
            <p:nvPr/>
          </p:nvSpPr>
          <p:spPr>
            <a:xfrm>
              <a:off x="3653256" y="3262595"/>
              <a:ext cx="483909" cy="132479"/>
            </a:xfrm>
            <a:custGeom>
              <a:avLst/>
              <a:gdLst/>
              <a:ahLst/>
              <a:cxnLst/>
              <a:rect l="l" t="t" r="r" b="b"/>
              <a:pathLst>
                <a:path w="10308" h="2822" fill="none" extrusionOk="0">
                  <a:moveTo>
                    <a:pt x="1" y="2821"/>
                  </a:moveTo>
                  <a:lnTo>
                    <a:pt x="10308" y="0"/>
                  </a:lnTo>
                </a:path>
              </a:pathLst>
            </a:custGeom>
            <a:noFill/>
            <a:ln w="6775" cap="flat" cmpd="sng">
              <a:solidFill>
                <a:srgbClr val="FAC91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3" name="Google Shape;2013;p57"/>
            <p:cNvSpPr/>
            <p:nvPr/>
          </p:nvSpPr>
          <p:spPr>
            <a:xfrm>
              <a:off x="5088304" y="3226917"/>
              <a:ext cx="457150" cy="103232"/>
            </a:xfrm>
            <a:custGeom>
              <a:avLst/>
              <a:gdLst/>
              <a:ahLst/>
              <a:cxnLst/>
              <a:rect l="l" t="t" r="r" b="b"/>
              <a:pathLst>
                <a:path w="9738" h="2199" fill="none" extrusionOk="0">
                  <a:moveTo>
                    <a:pt x="0" y="1"/>
                  </a:moveTo>
                  <a:lnTo>
                    <a:pt x="9738" y="2198"/>
                  </a:lnTo>
                </a:path>
              </a:pathLst>
            </a:custGeom>
            <a:noFill/>
            <a:ln w="6775" cap="flat" cmpd="sng">
              <a:solidFill>
                <a:srgbClr val="FAC91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4" name="Google Shape;2014;p57"/>
            <p:cNvSpPr/>
            <p:nvPr/>
          </p:nvSpPr>
          <p:spPr>
            <a:xfrm>
              <a:off x="4170257" y="3366906"/>
              <a:ext cx="351430" cy="237072"/>
            </a:xfrm>
            <a:custGeom>
              <a:avLst/>
              <a:gdLst/>
              <a:ahLst/>
              <a:cxnLst/>
              <a:rect l="l" t="t" r="r" b="b"/>
              <a:pathLst>
                <a:path w="7486" h="5050" extrusionOk="0">
                  <a:moveTo>
                    <a:pt x="3797" y="1"/>
                  </a:moveTo>
                  <a:cubicBezTo>
                    <a:pt x="2769" y="1"/>
                    <a:pt x="1467" y="224"/>
                    <a:pt x="0" y="979"/>
                  </a:cubicBezTo>
                  <a:cubicBezTo>
                    <a:pt x="0" y="979"/>
                    <a:pt x="4268" y="5050"/>
                    <a:pt x="6156" y="5050"/>
                  </a:cubicBezTo>
                  <a:cubicBezTo>
                    <a:pt x="7152" y="5050"/>
                    <a:pt x="7486" y="3919"/>
                    <a:pt x="6184" y="464"/>
                  </a:cubicBezTo>
                  <a:cubicBezTo>
                    <a:pt x="6184" y="464"/>
                    <a:pt x="5277" y="1"/>
                    <a:pt x="3797" y="1"/>
                  </a:cubicBezTo>
                  <a:close/>
                </a:path>
              </a:pathLst>
            </a:custGeom>
            <a:solidFill>
              <a:srgbClr val="FF5728"/>
            </a:solidFill>
            <a:ln w="6775" cap="flat" cmpd="sng">
              <a:solidFill>
                <a:srgbClr val="FF5728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5" name="Google Shape;2015;p57"/>
            <p:cNvSpPr/>
            <p:nvPr/>
          </p:nvSpPr>
          <p:spPr>
            <a:xfrm>
              <a:off x="4686412" y="3342589"/>
              <a:ext cx="379034" cy="240452"/>
            </a:xfrm>
            <a:custGeom>
              <a:avLst/>
              <a:gdLst/>
              <a:ahLst/>
              <a:cxnLst/>
              <a:rect l="l" t="t" r="r" b="b"/>
              <a:pathLst>
                <a:path w="8074" h="5122" extrusionOk="0">
                  <a:moveTo>
                    <a:pt x="4857" y="1"/>
                  </a:moveTo>
                  <a:cubicBezTo>
                    <a:pt x="3682" y="1"/>
                    <a:pt x="2511" y="245"/>
                    <a:pt x="1428" y="738"/>
                  </a:cubicBezTo>
                  <a:cubicBezTo>
                    <a:pt x="1" y="4023"/>
                    <a:pt x="246" y="5122"/>
                    <a:pt x="1213" y="5122"/>
                  </a:cubicBezTo>
                  <a:cubicBezTo>
                    <a:pt x="3168" y="5122"/>
                    <a:pt x="8073" y="629"/>
                    <a:pt x="8073" y="629"/>
                  </a:cubicBezTo>
                  <a:cubicBezTo>
                    <a:pt x="7042" y="211"/>
                    <a:pt x="5947" y="1"/>
                    <a:pt x="4857" y="1"/>
                  </a:cubicBezTo>
                  <a:close/>
                </a:path>
              </a:pathLst>
            </a:custGeom>
            <a:solidFill>
              <a:srgbClr val="FF5728"/>
            </a:solidFill>
            <a:ln w="6775" cap="flat" cmpd="sng">
              <a:solidFill>
                <a:srgbClr val="FF5728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6" name="Google Shape;2016;p57"/>
            <p:cNvSpPr/>
            <p:nvPr/>
          </p:nvSpPr>
          <p:spPr>
            <a:xfrm>
              <a:off x="4501309" y="3531964"/>
              <a:ext cx="196136" cy="226087"/>
            </a:xfrm>
            <a:custGeom>
              <a:avLst/>
              <a:gdLst/>
              <a:ahLst/>
              <a:cxnLst/>
              <a:rect l="l" t="t" r="r" b="b"/>
              <a:pathLst>
                <a:path w="4178" h="4816" extrusionOk="0">
                  <a:moveTo>
                    <a:pt x="3578" y="405"/>
                  </a:moveTo>
                  <a:cubicBezTo>
                    <a:pt x="3600" y="405"/>
                    <a:pt x="3619" y="409"/>
                    <a:pt x="3635" y="420"/>
                  </a:cubicBezTo>
                  <a:cubicBezTo>
                    <a:pt x="3743" y="474"/>
                    <a:pt x="3689" y="718"/>
                    <a:pt x="3662" y="799"/>
                  </a:cubicBezTo>
                  <a:cubicBezTo>
                    <a:pt x="3608" y="989"/>
                    <a:pt x="3499" y="1152"/>
                    <a:pt x="3364" y="1260"/>
                  </a:cubicBezTo>
                  <a:cubicBezTo>
                    <a:pt x="3137" y="1441"/>
                    <a:pt x="2873" y="1585"/>
                    <a:pt x="2603" y="1643"/>
                  </a:cubicBezTo>
                  <a:lnTo>
                    <a:pt x="2603" y="1643"/>
                  </a:lnTo>
                  <a:cubicBezTo>
                    <a:pt x="2705" y="1384"/>
                    <a:pt x="2831" y="1132"/>
                    <a:pt x="2957" y="881"/>
                  </a:cubicBezTo>
                  <a:cubicBezTo>
                    <a:pt x="3065" y="745"/>
                    <a:pt x="3174" y="609"/>
                    <a:pt x="3309" y="528"/>
                  </a:cubicBezTo>
                  <a:cubicBezTo>
                    <a:pt x="3353" y="484"/>
                    <a:pt x="3486" y="405"/>
                    <a:pt x="3578" y="405"/>
                  </a:cubicBezTo>
                  <a:close/>
                  <a:moveTo>
                    <a:pt x="922" y="555"/>
                  </a:moveTo>
                  <a:cubicBezTo>
                    <a:pt x="977" y="555"/>
                    <a:pt x="1004" y="582"/>
                    <a:pt x="1058" y="609"/>
                  </a:cubicBezTo>
                  <a:cubicBezTo>
                    <a:pt x="1167" y="664"/>
                    <a:pt x="1248" y="772"/>
                    <a:pt x="1356" y="881"/>
                  </a:cubicBezTo>
                  <a:cubicBezTo>
                    <a:pt x="1569" y="1138"/>
                    <a:pt x="1768" y="1414"/>
                    <a:pt x="1951" y="1703"/>
                  </a:cubicBezTo>
                  <a:lnTo>
                    <a:pt x="1951" y="1703"/>
                  </a:lnTo>
                  <a:cubicBezTo>
                    <a:pt x="1871" y="1697"/>
                    <a:pt x="1790" y="1685"/>
                    <a:pt x="1709" y="1667"/>
                  </a:cubicBezTo>
                  <a:cubicBezTo>
                    <a:pt x="1465" y="1586"/>
                    <a:pt x="1248" y="1477"/>
                    <a:pt x="1031" y="1315"/>
                  </a:cubicBezTo>
                  <a:cubicBezTo>
                    <a:pt x="868" y="1206"/>
                    <a:pt x="760" y="1043"/>
                    <a:pt x="705" y="826"/>
                  </a:cubicBezTo>
                  <a:cubicBezTo>
                    <a:pt x="705" y="772"/>
                    <a:pt x="705" y="691"/>
                    <a:pt x="760" y="664"/>
                  </a:cubicBezTo>
                  <a:cubicBezTo>
                    <a:pt x="787" y="609"/>
                    <a:pt x="814" y="609"/>
                    <a:pt x="841" y="582"/>
                  </a:cubicBezTo>
                  <a:cubicBezTo>
                    <a:pt x="855" y="569"/>
                    <a:pt x="855" y="569"/>
                    <a:pt x="855" y="569"/>
                  </a:cubicBezTo>
                  <a:cubicBezTo>
                    <a:pt x="855" y="569"/>
                    <a:pt x="855" y="569"/>
                    <a:pt x="868" y="555"/>
                  </a:cubicBezTo>
                  <a:close/>
                  <a:moveTo>
                    <a:pt x="3575" y="0"/>
                  </a:moveTo>
                  <a:cubicBezTo>
                    <a:pt x="3468" y="0"/>
                    <a:pt x="3358" y="24"/>
                    <a:pt x="3255" y="67"/>
                  </a:cubicBezTo>
                  <a:cubicBezTo>
                    <a:pt x="2821" y="311"/>
                    <a:pt x="2523" y="691"/>
                    <a:pt x="2360" y="1125"/>
                  </a:cubicBezTo>
                  <a:cubicBezTo>
                    <a:pt x="2319" y="1221"/>
                    <a:pt x="2279" y="1317"/>
                    <a:pt x="2241" y="1414"/>
                  </a:cubicBezTo>
                  <a:lnTo>
                    <a:pt x="2241" y="1414"/>
                  </a:lnTo>
                  <a:cubicBezTo>
                    <a:pt x="2209" y="1363"/>
                    <a:pt x="2176" y="1312"/>
                    <a:pt x="2143" y="1260"/>
                  </a:cubicBezTo>
                  <a:cubicBezTo>
                    <a:pt x="1926" y="881"/>
                    <a:pt x="1655" y="555"/>
                    <a:pt x="1329" y="284"/>
                  </a:cubicBezTo>
                  <a:cubicBezTo>
                    <a:pt x="1204" y="172"/>
                    <a:pt x="1051" y="117"/>
                    <a:pt x="900" y="117"/>
                  </a:cubicBezTo>
                  <a:cubicBezTo>
                    <a:pt x="724" y="117"/>
                    <a:pt x="551" y="192"/>
                    <a:pt x="434" y="338"/>
                  </a:cubicBezTo>
                  <a:cubicBezTo>
                    <a:pt x="0" y="826"/>
                    <a:pt x="461" y="1423"/>
                    <a:pt x="868" y="1722"/>
                  </a:cubicBezTo>
                  <a:cubicBezTo>
                    <a:pt x="1139" y="1911"/>
                    <a:pt x="1438" y="2020"/>
                    <a:pt x="1736" y="2101"/>
                  </a:cubicBezTo>
                  <a:cubicBezTo>
                    <a:pt x="1817" y="2115"/>
                    <a:pt x="1897" y="2123"/>
                    <a:pt x="1977" y="2127"/>
                  </a:cubicBezTo>
                  <a:lnTo>
                    <a:pt x="1977" y="2127"/>
                  </a:lnTo>
                  <a:cubicBezTo>
                    <a:pt x="1711" y="2904"/>
                    <a:pt x="1508" y="3703"/>
                    <a:pt x="1356" y="4515"/>
                  </a:cubicBezTo>
                  <a:cubicBezTo>
                    <a:pt x="1324" y="4677"/>
                    <a:pt x="1446" y="4781"/>
                    <a:pt x="1567" y="4781"/>
                  </a:cubicBezTo>
                  <a:cubicBezTo>
                    <a:pt x="1649" y="4781"/>
                    <a:pt x="1730" y="4733"/>
                    <a:pt x="1763" y="4624"/>
                  </a:cubicBezTo>
                  <a:cubicBezTo>
                    <a:pt x="1927" y="3876"/>
                    <a:pt x="2111" y="3128"/>
                    <a:pt x="2349" y="2398"/>
                  </a:cubicBezTo>
                  <a:lnTo>
                    <a:pt x="2349" y="2398"/>
                  </a:lnTo>
                  <a:cubicBezTo>
                    <a:pt x="2450" y="2594"/>
                    <a:pt x="2545" y="2794"/>
                    <a:pt x="2631" y="2996"/>
                  </a:cubicBezTo>
                  <a:cubicBezTo>
                    <a:pt x="2902" y="3566"/>
                    <a:pt x="3147" y="4108"/>
                    <a:pt x="3364" y="4678"/>
                  </a:cubicBezTo>
                  <a:cubicBezTo>
                    <a:pt x="3406" y="4774"/>
                    <a:pt x="3495" y="4816"/>
                    <a:pt x="3581" y="4816"/>
                  </a:cubicBezTo>
                  <a:cubicBezTo>
                    <a:pt x="3713" y="4816"/>
                    <a:pt x="3836" y="4717"/>
                    <a:pt x="3770" y="4570"/>
                  </a:cubicBezTo>
                  <a:lnTo>
                    <a:pt x="3770" y="4542"/>
                  </a:lnTo>
                  <a:cubicBezTo>
                    <a:pt x="3499" y="3891"/>
                    <a:pt x="3228" y="3268"/>
                    <a:pt x="2930" y="2671"/>
                  </a:cubicBezTo>
                  <a:cubicBezTo>
                    <a:pt x="2827" y="2465"/>
                    <a:pt x="2723" y="2263"/>
                    <a:pt x="2616" y="2065"/>
                  </a:cubicBezTo>
                  <a:lnTo>
                    <a:pt x="2616" y="2065"/>
                  </a:lnTo>
                  <a:cubicBezTo>
                    <a:pt x="2640" y="2059"/>
                    <a:pt x="2663" y="2053"/>
                    <a:pt x="2686" y="2047"/>
                  </a:cubicBezTo>
                  <a:cubicBezTo>
                    <a:pt x="3092" y="1966"/>
                    <a:pt x="3472" y="1776"/>
                    <a:pt x="3743" y="1477"/>
                  </a:cubicBezTo>
                  <a:cubicBezTo>
                    <a:pt x="4042" y="1179"/>
                    <a:pt x="4177" y="772"/>
                    <a:pt x="4096" y="392"/>
                  </a:cubicBezTo>
                  <a:cubicBezTo>
                    <a:pt x="4022" y="114"/>
                    <a:pt x="3807" y="0"/>
                    <a:pt x="3575" y="0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7" name="Google Shape;2017;p57"/>
            <p:cNvSpPr/>
            <p:nvPr/>
          </p:nvSpPr>
          <p:spPr>
            <a:xfrm>
              <a:off x="4460562" y="3574543"/>
              <a:ext cx="155388" cy="65019"/>
            </a:xfrm>
            <a:custGeom>
              <a:avLst/>
              <a:gdLst/>
              <a:ahLst/>
              <a:cxnLst/>
              <a:rect l="l" t="t" r="r" b="b"/>
              <a:pathLst>
                <a:path w="3310" h="1385" extrusionOk="0">
                  <a:moveTo>
                    <a:pt x="249" y="1"/>
                  </a:moveTo>
                  <a:cubicBezTo>
                    <a:pt x="211" y="1"/>
                    <a:pt x="172" y="10"/>
                    <a:pt x="136" y="28"/>
                  </a:cubicBezTo>
                  <a:cubicBezTo>
                    <a:pt x="55" y="82"/>
                    <a:pt x="0" y="218"/>
                    <a:pt x="55" y="326"/>
                  </a:cubicBezTo>
                  <a:lnTo>
                    <a:pt x="82" y="326"/>
                  </a:lnTo>
                  <a:cubicBezTo>
                    <a:pt x="461" y="896"/>
                    <a:pt x="1085" y="1248"/>
                    <a:pt x="1763" y="1357"/>
                  </a:cubicBezTo>
                  <a:cubicBezTo>
                    <a:pt x="2035" y="1384"/>
                    <a:pt x="2279" y="1384"/>
                    <a:pt x="2550" y="1384"/>
                  </a:cubicBezTo>
                  <a:cubicBezTo>
                    <a:pt x="2794" y="1384"/>
                    <a:pt x="3011" y="1330"/>
                    <a:pt x="3228" y="1194"/>
                  </a:cubicBezTo>
                  <a:cubicBezTo>
                    <a:pt x="3309" y="1113"/>
                    <a:pt x="3309" y="977"/>
                    <a:pt x="3228" y="896"/>
                  </a:cubicBezTo>
                  <a:cubicBezTo>
                    <a:pt x="3187" y="855"/>
                    <a:pt x="3133" y="835"/>
                    <a:pt x="3079" y="835"/>
                  </a:cubicBezTo>
                  <a:cubicBezTo>
                    <a:pt x="3025" y="835"/>
                    <a:pt x="2970" y="855"/>
                    <a:pt x="2930" y="896"/>
                  </a:cubicBezTo>
                  <a:cubicBezTo>
                    <a:pt x="2939" y="887"/>
                    <a:pt x="2942" y="884"/>
                    <a:pt x="2941" y="884"/>
                  </a:cubicBezTo>
                  <a:lnTo>
                    <a:pt x="2941" y="884"/>
                  </a:lnTo>
                  <a:cubicBezTo>
                    <a:pt x="2939" y="884"/>
                    <a:pt x="2921" y="896"/>
                    <a:pt x="2903" y="896"/>
                  </a:cubicBezTo>
                  <a:lnTo>
                    <a:pt x="2767" y="923"/>
                  </a:lnTo>
                  <a:cubicBezTo>
                    <a:pt x="2658" y="923"/>
                    <a:pt x="2550" y="950"/>
                    <a:pt x="2469" y="950"/>
                  </a:cubicBezTo>
                  <a:cubicBezTo>
                    <a:pt x="2224" y="950"/>
                    <a:pt x="2007" y="950"/>
                    <a:pt x="1790" y="923"/>
                  </a:cubicBezTo>
                  <a:cubicBezTo>
                    <a:pt x="1709" y="923"/>
                    <a:pt x="1655" y="896"/>
                    <a:pt x="1601" y="896"/>
                  </a:cubicBezTo>
                  <a:cubicBezTo>
                    <a:pt x="1465" y="842"/>
                    <a:pt x="1302" y="787"/>
                    <a:pt x="1167" y="733"/>
                  </a:cubicBezTo>
                  <a:cubicBezTo>
                    <a:pt x="868" y="570"/>
                    <a:pt x="624" y="353"/>
                    <a:pt x="434" y="109"/>
                  </a:cubicBezTo>
                  <a:cubicBezTo>
                    <a:pt x="398" y="37"/>
                    <a:pt x="326" y="1"/>
                    <a:pt x="249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8" name="Google Shape;2018;p57"/>
            <p:cNvSpPr/>
            <p:nvPr/>
          </p:nvSpPr>
          <p:spPr>
            <a:xfrm>
              <a:off x="4600832" y="3555389"/>
              <a:ext cx="148534" cy="83374"/>
            </a:xfrm>
            <a:custGeom>
              <a:avLst/>
              <a:gdLst/>
              <a:ahLst/>
              <a:cxnLst/>
              <a:rect l="l" t="t" r="r" b="b"/>
              <a:pathLst>
                <a:path w="3164" h="1776" extrusionOk="0">
                  <a:moveTo>
                    <a:pt x="2907" y="0"/>
                  </a:moveTo>
                  <a:cubicBezTo>
                    <a:pt x="2847" y="0"/>
                    <a:pt x="2785" y="25"/>
                    <a:pt x="2735" y="83"/>
                  </a:cubicBezTo>
                  <a:lnTo>
                    <a:pt x="2763" y="110"/>
                  </a:lnTo>
                  <a:cubicBezTo>
                    <a:pt x="2600" y="382"/>
                    <a:pt x="2410" y="653"/>
                    <a:pt x="2166" y="843"/>
                  </a:cubicBezTo>
                  <a:cubicBezTo>
                    <a:pt x="2030" y="951"/>
                    <a:pt x="1895" y="1033"/>
                    <a:pt x="1732" y="1114"/>
                  </a:cubicBezTo>
                  <a:lnTo>
                    <a:pt x="1678" y="1114"/>
                  </a:lnTo>
                  <a:lnTo>
                    <a:pt x="1542" y="1141"/>
                  </a:lnTo>
                  <a:cubicBezTo>
                    <a:pt x="1325" y="1223"/>
                    <a:pt x="1108" y="1277"/>
                    <a:pt x="864" y="1304"/>
                  </a:cubicBezTo>
                  <a:cubicBezTo>
                    <a:pt x="782" y="1331"/>
                    <a:pt x="674" y="1331"/>
                    <a:pt x="566" y="1331"/>
                  </a:cubicBezTo>
                  <a:lnTo>
                    <a:pt x="403" y="1331"/>
                  </a:lnTo>
                  <a:cubicBezTo>
                    <a:pt x="371" y="1317"/>
                    <a:pt x="340" y="1311"/>
                    <a:pt x="311" y="1311"/>
                  </a:cubicBezTo>
                  <a:cubicBezTo>
                    <a:pt x="117" y="1311"/>
                    <a:pt x="1" y="1593"/>
                    <a:pt x="213" y="1711"/>
                  </a:cubicBezTo>
                  <a:cubicBezTo>
                    <a:pt x="317" y="1756"/>
                    <a:pt x="438" y="1776"/>
                    <a:pt x="567" y="1776"/>
                  </a:cubicBezTo>
                  <a:cubicBezTo>
                    <a:pt x="672" y="1776"/>
                    <a:pt x="781" y="1762"/>
                    <a:pt x="891" y="1738"/>
                  </a:cubicBezTo>
                  <a:cubicBezTo>
                    <a:pt x="1135" y="1711"/>
                    <a:pt x="1406" y="1656"/>
                    <a:pt x="1650" y="1575"/>
                  </a:cubicBezTo>
                  <a:cubicBezTo>
                    <a:pt x="2274" y="1358"/>
                    <a:pt x="2817" y="897"/>
                    <a:pt x="3088" y="300"/>
                  </a:cubicBezTo>
                  <a:cubicBezTo>
                    <a:pt x="3163" y="131"/>
                    <a:pt x="3042" y="0"/>
                    <a:pt x="2907" y="0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9" name="Google Shape;2019;p57"/>
            <p:cNvSpPr/>
            <p:nvPr/>
          </p:nvSpPr>
          <p:spPr>
            <a:xfrm>
              <a:off x="3855728" y="2157799"/>
              <a:ext cx="1475810" cy="1188413"/>
            </a:xfrm>
            <a:custGeom>
              <a:avLst/>
              <a:gdLst/>
              <a:ahLst/>
              <a:cxnLst/>
              <a:rect l="l" t="t" r="r" b="b"/>
              <a:pathLst>
                <a:path w="31437" h="25315" extrusionOk="0">
                  <a:moveTo>
                    <a:pt x="15771" y="0"/>
                  </a:moveTo>
                  <a:cubicBezTo>
                    <a:pt x="15578" y="0"/>
                    <a:pt x="15385" y="6"/>
                    <a:pt x="15190" y="18"/>
                  </a:cubicBezTo>
                  <a:cubicBezTo>
                    <a:pt x="9304" y="398"/>
                    <a:pt x="4774" y="6121"/>
                    <a:pt x="4937" y="12929"/>
                  </a:cubicBezTo>
                  <a:cubicBezTo>
                    <a:pt x="4306" y="12377"/>
                    <a:pt x="3561" y="12055"/>
                    <a:pt x="2847" y="12055"/>
                  </a:cubicBezTo>
                  <a:cubicBezTo>
                    <a:pt x="2578" y="12055"/>
                    <a:pt x="2314" y="12100"/>
                    <a:pt x="2062" y="12197"/>
                  </a:cubicBezTo>
                  <a:cubicBezTo>
                    <a:pt x="597" y="12739"/>
                    <a:pt x="0" y="14719"/>
                    <a:pt x="760" y="16645"/>
                  </a:cubicBezTo>
                  <a:cubicBezTo>
                    <a:pt x="1362" y="18206"/>
                    <a:pt x="2698" y="19236"/>
                    <a:pt x="3968" y="19236"/>
                  </a:cubicBezTo>
                  <a:cubicBezTo>
                    <a:pt x="4242" y="19236"/>
                    <a:pt x="4514" y="19187"/>
                    <a:pt x="4774" y="19086"/>
                  </a:cubicBezTo>
                  <a:cubicBezTo>
                    <a:pt x="5290" y="18896"/>
                    <a:pt x="5724" y="18544"/>
                    <a:pt x="5995" y="18055"/>
                  </a:cubicBezTo>
                  <a:cubicBezTo>
                    <a:pt x="7762" y="22394"/>
                    <a:pt x="11569" y="25315"/>
                    <a:pt x="15891" y="25315"/>
                  </a:cubicBezTo>
                  <a:cubicBezTo>
                    <a:pt x="16082" y="25315"/>
                    <a:pt x="16273" y="25309"/>
                    <a:pt x="16465" y="25298"/>
                  </a:cubicBezTo>
                  <a:cubicBezTo>
                    <a:pt x="20913" y="24999"/>
                    <a:pt x="24602" y="21663"/>
                    <a:pt x="26066" y="17106"/>
                  </a:cubicBezTo>
                  <a:cubicBezTo>
                    <a:pt x="26338" y="17404"/>
                    <a:pt x="26717" y="17594"/>
                    <a:pt x="27097" y="17703"/>
                  </a:cubicBezTo>
                  <a:cubicBezTo>
                    <a:pt x="27262" y="17741"/>
                    <a:pt x="27429" y="17760"/>
                    <a:pt x="27596" y="17760"/>
                  </a:cubicBezTo>
                  <a:cubicBezTo>
                    <a:pt x="28973" y="17760"/>
                    <a:pt x="30384" y="16512"/>
                    <a:pt x="30867" y="14746"/>
                  </a:cubicBezTo>
                  <a:cubicBezTo>
                    <a:pt x="31437" y="12766"/>
                    <a:pt x="30650" y="10841"/>
                    <a:pt x="29131" y="10488"/>
                  </a:cubicBezTo>
                  <a:cubicBezTo>
                    <a:pt x="28969" y="10458"/>
                    <a:pt x="28806" y="10444"/>
                    <a:pt x="28644" y="10444"/>
                  </a:cubicBezTo>
                  <a:cubicBezTo>
                    <a:pt x="27911" y="10444"/>
                    <a:pt x="27196" y="10737"/>
                    <a:pt x="26663" y="11247"/>
                  </a:cubicBezTo>
                  <a:cubicBezTo>
                    <a:pt x="26034" y="4851"/>
                    <a:pt x="21326" y="0"/>
                    <a:pt x="15771" y="0"/>
                  </a:cubicBezTo>
                  <a:close/>
                </a:path>
              </a:pathLst>
            </a:cu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0" name="Google Shape;2020;p57"/>
            <p:cNvSpPr/>
            <p:nvPr/>
          </p:nvSpPr>
          <p:spPr>
            <a:xfrm>
              <a:off x="4731760" y="2838497"/>
              <a:ext cx="295472" cy="296880"/>
            </a:xfrm>
            <a:custGeom>
              <a:avLst/>
              <a:gdLst/>
              <a:ahLst/>
              <a:cxnLst/>
              <a:rect l="l" t="t" r="r" b="b"/>
              <a:pathLst>
                <a:path w="6294" h="6324" extrusionOk="0">
                  <a:moveTo>
                    <a:pt x="3165" y="1"/>
                  </a:moveTo>
                  <a:cubicBezTo>
                    <a:pt x="3132" y="1"/>
                    <a:pt x="3099" y="1"/>
                    <a:pt x="3066" y="2"/>
                  </a:cubicBezTo>
                  <a:cubicBezTo>
                    <a:pt x="1330" y="111"/>
                    <a:pt x="1" y="1575"/>
                    <a:pt x="82" y="3311"/>
                  </a:cubicBezTo>
                  <a:cubicBezTo>
                    <a:pt x="109" y="4987"/>
                    <a:pt x="1492" y="6324"/>
                    <a:pt x="3157" y="6324"/>
                  </a:cubicBezTo>
                  <a:cubicBezTo>
                    <a:pt x="3189" y="6324"/>
                    <a:pt x="3222" y="6323"/>
                    <a:pt x="3256" y="6322"/>
                  </a:cubicBezTo>
                  <a:cubicBezTo>
                    <a:pt x="4991" y="6214"/>
                    <a:pt x="6293" y="4749"/>
                    <a:pt x="6239" y="3013"/>
                  </a:cubicBezTo>
                  <a:cubicBezTo>
                    <a:pt x="6213" y="1337"/>
                    <a:pt x="4830" y="1"/>
                    <a:pt x="3165" y="1"/>
                  </a:cubicBezTo>
                  <a:close/>
                </a:path>
              </a:pathLst>
            </a:custGeom>
            <a:solidFill>
              <a:srgbClr val="FF5D36"/>
            </a:solidFill>
            <a:ln w="6775" cap="flat" cmpd="sng">
              <a:solidFill>
                <a:srgbClr val="FF5D36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1" name="Google Shape;2021;p57"/>
            <p:cNvSpPr/>
            <p:nvPr/>
          </p:nvSpPr>
          <p:spPr>
            <a:xfrm>
              <a:off x="4226261" y="2861406"/>
              <a:ext cx="294204" cy="296880"/>
            </a:xfrm>
            <a:custGeom>
              <a:avLst/>
              <a:gdLst/>
              <a:ahLst/>
              <a:cxnLst/>
              <a:rect l="l" t="t" r="r" b="b"/>
              <a:pathLst>
                <a:path w="6267" h="6324" extrusionOk="0">
                  <a:moveTo>
                    <a:pt x="3137" y="1"/>
                  </a:moveTo>
                  <a:cubicBezTo>
                    <a:pt x="3104" y="1"/>
                    <a:pt x="3071" y="1"/>
                    <a:pt x="3038" y="2"/>
                  </a:cubicBezTo>
                  <a:cubicBezTo>
                    <a:pt x="1302" y="111"/>
                    <a:pt x="0" y="1576"/>
                    <a:pt x="55" y="3312"/>
                  </a:cubicBezTo>
                  <a:cubicBezTo>
                    <a:pt x="81" y="4987"/>
                    <a:pt x="1464" y="6324"/>
                    <a:pt x="3129" y="6324"/>
                  </a:cubicBezTo>
                  <a:cubicBezTo>
                    <a:pt x="3162" y="6324"/>
                    <a:pt x="3195" y="6323"/>
                    <a:pt x="3228" y="6322"/>
                  </a:cubicBezTo>
                  <a:cubicBezTo>
                    <a:pt x="4964" y="6214"/>
                    <a:pt x="6266" y="4749"/>
                    <a:pt x="6212" y="3013"/>
                  </a:cubicBezTo>
                  <a:cubicBezTo>
                    <a:pt x="6185" y="1338"/>
                    <a:pt x="4802" y="1"/>
                    <a:pt x="3137" y="1"/>
                  </a:cubicBezTo>
                  <a:close/>
                </a:path>
              </a:pathLst>
            </a:custGeom>
            <a:solidFill>
              <a:srgbClr val="FF5D36"/>
            </a:solidFill>
            <a:ln w="6775" cap="flat" cmpd="sng">
              <a:solidFill>
                <a:srgbClr val="FF5D36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2" name="Google Shape;2022;p57"/>
            <p:cNvSpPr/>
            <p:nvPr/>
          </p:nvSpPr>
          <p:spPr>
            <a:xfrm>
              <a:off x="4354843" y="2756907"/>
              <a:ext cx="89196" cy="122526"/>
            </a:xfrm>
            <a:custGeom>
              <a:avLst/>
              <a:gdLst/>
              <a:ahLst/>
              <a:cxnLst/>
              <a:rect l="l" t="t" r="r" b="b"/>
              <a:pathLst>
                <a:path w="1900" h="2610" extrusionOk="0">
                  <a:moveTo>
                    <a:pt x="936" y="1"/>
                  </a:moveTo>
                  <a:cubicBezTo>
                    <a:pt x="914" y="1"/>
                    <a:pt x="892" y="2"/>
                    <a:pt x="869" y="4"/>
                  </a:cubicBezTo>
                  <a:cubicBezTo>
                    <a:pt x="381" y="31"/>
                    <a:pt x="1" y="655"/>
                    <a:pt x="55" y="1361"/>
                  </a:cubicBezTo>
                  <a:cubicBezTo>
                    <a:pt x="108" y="2075"/>
                    <a:pt x="523" y="2609"/>
                    <a:pt x="997" y="2609"/>
                  </a:cubicBezTo>
                  <a:cubicBezTo>
                    <a:pt x="1008" y="2609"/>
                    <a:pt x="1020" y="2609"/>
                    <a:pt x="1032" y="2608"/>
                  </a:cubicBezTo>
                  <a:cubicBezTo>
                    <a:pt x="1547" y="2554"/>
                    <a:pt x="1900" y="1930"/>
                    <a:pt x="1845" y="1225"/>
                  </a:cubicBezTo>
                  <a:cubicBezTo>
                    <a:pt x="1820" y="526"/>
                    <a:pt x="1399" y="1"/>
                    <a:pt x="936" y="1"/>
                  </a:cubicBezTo>
                  <a:close/>
                </a:path>
              </a:pathLst>
            </a:custGeom>
            <a:solidFill>
              <a:srgbClr val="022B49"/>
            </a:solidFill>
            <a:ln w="677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3" name="Google Shape;2023;p57"/>
            <p:cNvSpPr/>
            <p:nvPr/>
          </p:nvSpPr>
          <p:spPr>
            <a:xfrm>
              <a:off x="4776358" y="2736674"/>
              <a:ext cx="89149" cy="123653"/>
            </a:xfrm>
            <a:custGeom>
              <a:avLst/>
              <a:gdLst/>
              <a:ahLst/>
              <a:cxnLst/>
              <a:rect l="l" t="t" r="r" b="b"/>
              <a:pathLst>
                <a:path w="1899" h="2634" extrusionOk="0">
                  <a:moveTo>
                    <a:pt x="903" y="0"/>
                  </a:moveTo>
                  <a:cubicBezTo>
                    <a:pt x="891" y="0"/>
                    <a:pt x="880" y="1"/>
                    <a:pt x="868" y="1"/>
                  </a:cubicBezTo>
                  <a:cubicBezTo>
                    <a:pt x="353" y="56"/>
                    <a:pt x="0" y="679"/>
                    <a:pt x="54" y="1385"/>
                  </a:cubicBezTo>
                  <a:cubicBezTo>
                    <a:pt x="107" y="2099"/>
                    <a:pt x="522" y="2633"/>
                    <a:pt x="996" y="2633"/>
                  </a:cubicBezTo>
                  <a:cubicBezTo>
                    <a:pt x="1007" y="2633"/>
                    <a:pt x="1019" y="2633"/>
                    <a:pt x="1031" y="2632"/>
                  </a:cubicBezTo>
                  <a:cubicBezTo>
                    <a:pt x="1519" y="2578"/>
                    <a:pt x="1899" y="1954"/>
                    <a:pt x="1844" y="1249"/>
                  </a:cubicBezTo>
                  <a:cubicBezTo>
                    <a:pt x="1791" y="534"/>
                    <a:pt x="1377" y="0"/>
                    <a:pt x="903" y="0"/>
                  </a:cubicBezTo>
                  <a:close/>
                </a:path>
              </a:pathLst>
            </a:custGeom>
            <a:solidFill>
              <a:srgbClr val="022B49"/>
            </a:solidFill>
            <a:ln w="677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4" name="Google Shape;2024;p57"/>
            <p:cNvSpPr/>
            <p:nvPr/>
          </p:nvSpPr>
          <p:spPr>
            <a:xfrm>
              <a:off x="4591725" y="2825869"/>
              <a:ext cx="96801" cy="90416"/>
            </a:xfrm>
            <a:custGeom>
              <a:avLst/>
              <a:gdLst/>
              <a:ahLst/>
              <a:cxnLst/>
              <a:rect l="l" t="t" r="r" b="b"/>
              <a:pathLst>
                <a:path w="2062" h="1926" extrusionOk="0">
                  <a:moveTo>
                    <a:pt x="705" y="0"/>
                  </a:moveTo>
                  <a:cubicBezTo>
                    <a:pt x="380" y="163"/>
                    <a:pt x="163" y="461"/>
                    <a:pt x="81" y="814"/>
                  </a:cubicBezTo>
                  <a:cubicBezTo>
                    <a:pt x="0" y="1221"/>
                    <a:pt x="136" y="1655"/>
                    <a:pt x="434" y="1926"/>
                  </a:cubicBezTo>
                  <a:cubicBezTo>
                    <a:pt x="2061" y="1519"/>
                    <a:pt x="705" y="0"/>
                    <a:pt x="705" y="0"/>
                  </a:cubicBezTo>
                  <a:close/>
                </a:path>
              </a:pathLst>
            </a:custGeom>
            <a:solidFill>
              <a:srgbClr val="FF5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5" name="Google Shape;2025;p57"/>
            <p:cNvSpPr/>
            <p:nvPr/>
          </p:nvSpPr>
          <p:spPr>
            <a:xfrm>
              <a:off x="4606982" y="2818217"/>
              <a:ext cx="75159" cy="103185"/>
            </a:xfrm>
            <a:custGeom>
              <a:avLst/>
              <a:gdLst/>
              <a:ahLst/>
              <a:cxnLst/>
              <a:rect l="l" t="t" r="r" b="b"/>
              <a:pathLst>
                <a:path w="1601" h="2198" fill="none" extrusionOk="0">
                  <a:moveTo>
                    <a:pt x="245" y="0"/>
                  </a:moveTo>
                  <a:cubicBezTo>
                    <a:pt x="245" y="0"/>
                    <a:pt x="1601" y="1763"/>
                    <a:pt x="1" y="2197"/>
                  </a:cubicBezTo>
                </a:path>
              </a:pathLst>
            </a:custGeom>
            <a:noFill/>
            <a:ln w="677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6" name="Google Shape;2026;p57"/>
            <p:cNvSpPr/>
            <p:nvPr/>
          </p:nvSpPr>
          <p:spPr>
            <a:xfrm>
              <a:off x="3956330" y="2843661"/>
              <a:ext cx="115907" cy="119757"/>
            </a:xfrm>
            <a:custGeom>
              <a:avLst/>
              <a:gdLst/>
              <a:ahLst/>
              <a:cxnLst/>
              <a:rect l="l" t="t" r="r" b="b"/>
              <a:pathLst>
                <a:path w="2469" h="2551" fill="none" extrusionOk="0">
                  <a:moveTo>
                    <a:pt x="2468" y="255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7" name="Google Shape;2027;p57"/>
            <p:cNvSpPr/>
            <p:nvPr/>
          </p:nvSpPr>
          <p:spPr>
            <a:xfrm>
              <a:off x="5116330" y="2778736"/>
              <a:ext cx="109523" cy="128629"/>
            </a:xfrm>
            <a:custGeom>
              <a:avLst/>
              <a:gdLst/>
              <a:ahLst/>
              <a:cxnLst/>
              <a:rect l="l" t="t" r="r" b="b"/>
              <a:pathLst>
                <a:path w="2333" h="2740" fill="none" extrusionOk="0">
                  <a:moveTo>
                    <a:pt x="0" y="2740"/>
                  </a:moveTo>
                  <a:lnTo>
                    <a:pt x="2333" y="0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8" name="Google Shape;2028;p57"/>
            <p:cNvSpPr/>
            <p:nvPr/>
          </p:nvSpPr>
          <p:spPr>
            <a:xfrm>
              <a:off x="4306490" y="2527911"/>
              <a:ext cx="183414" cy="58259"/>
            </a:xfrm>
            <a:custGeom>
              <a:avLst/>
              <a:gdLst/>
              <a:ahLst/>
              <a:cxnLst/>
              <a:rect l="l" t="t" r="r" b="b"/>
              <a:pathLst>
                <a:path w="3907" h="1241" extrusionOk="0">
                  <a:moveTo>
                    <a:pt x="1926" y="0"/>
                  </a:moveTo>
                  <a:cubicBezTo>
                    <a:pt x="1546" y="27"/>
                    <a:pt x="1194" y="109"/>
                    <a:pt x="841" y="298"/>
                  </a:cubicBezTo>
                  <a:cubicBezTo>
                    <a:pt x="489" y="461"/>
                    <a:pt x="217" y="732"/>
                    <a:pt x="0" y="1058"/>
                  </a:cubicBezTo>
                  <a:cubicBezTo>
                    <a:pt x="353" y="1139"/>
                    <a:pt x="706" y="1193"/>
                    <a:pt x="1058" y="1221"/>
                  </a:cubicBezTo>
                  <a:cubicBezTo>
                    <a:pt x="1207" y="1234"/>
                    <a:pt x="1363" y="1241"/>
                    <a:pt x="1519" y="1241"/>
                  </a:cubicBezTo>
                  <a:cubicBezTo>
                    <a:pt x="1675" y="1241"/>
                    <a:pt x="1831" y="1234"/>
                    <a:pt x="1980" y="1221"/>
                  </a:cubicBezTo>
                  <a:cubicBezTo>
                    <a:pt x="2279" y="1193"/>
                    <a:pt x="2577" y="1166"/>
                    <a:pt x="2875" y="1139"/>
                  </a:cubicBezTo>
                  <a:cubicBezTo>
                    <a:pt x="3228" y="1085"/>
                    <a:pt x="3581" y="976"/>
                    <a:pt x="3906" y="868"/>
                  </a:cubicBezTo>
                  <a:cubicBezTo>
                    <a:pt x="3689" y="570"/>
                    <a:pt x="3364" y="326"/>
                    <a:pt x="3011" y="190"/>
                  </a:cubicBezTo>
                  <a:cubicBezTo>
                    <a:pt x="2658" y="54"/>
                    <a:pt x="2279" y="0"/>
                    <a:pt x="1926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9" name="Google Shape;2029;p57"/>
            <p:cNvSpPr/>
            <p:nvPr/>
          </p:nvSpPr>
          <p:spPr>
            <a:xfrm>
              <a:off x="4721573" y="2513874"/>
              <a:ext cx="183414" cy="58306"/>
            </a:xfrm>
            <a:custGeom>
              <a:avLst/>
              <a:gdLst/>
              <a:ahLst/>
              <a:cxnLst/>
              <a:rect l="l" t="t" r="r" b="b"/>
              <a:pathLst>
                <a:path w="3907" h="1242" extrusionOk="0">
                  <a:moveTo>
                    <a:pt x="1926" y="1"/>
                  </a:moveTo>
                  <a:cubicBezTo>
                    <a:pt x="1547" y="28"/>
                    <a:pt x="1194" y="109"/>
                    <a:pt x="842" y="299"/>
                  </a:cubicBezTo>
                  <a:cubicBezTo>
                    <a:pt x="489" y="462"/>
                    <a:pt x="218" y="733"/>
                    <a:pt x="1" y="1059"/>
                  </a:cubicBezTo>
                  <a:cubicBezTo>
                    <a:pt x="353" y="1140"/>
                    <a:pt x="706" y="1194"/>
                    <a:pt x="1059" y="1221"/>
                  </a:cubicBezTo>
                  <a:cubicBezTo>
                    <a:pt x="1208" y="1235"/>
                    <a:pt x="1364" y="1242"/>
                    <a:pt x="1520" y="1242"/>
                  </a:cubicBezTo>
                  <a:cubicBezTo>
                    <a:pt x="1676" y="1242"/>
                    <a:pt x="1832" y="1235"/>
                    <a:pt x="1981" y="1221"/>
                  </a:cubicBezTo>
                  <a:cubicBezTo>
                    <a:pt x="2279" y="1194"/>
                    <a:pt x="2577" y="1167"/>
                    <a:pt x="2876" y="1140"/>
                  </a:cubicBezTo>
                  <a:cubicBezTo>
                    <a:pt x="3228" y="1059"/>
                    <a:pt x="3581" y="977"/>
                    <a:pt x="3907" y="869"/>
                  </a:cubicBezTo>
                  <a:cubicBezTo>
                    <a:pt x="3690" y="570"/>
                    <a:pt x="3364" y="326"/>
                    <a:pt x="3011" y="191"/>
                  </a:cubicBezTo>
                  <a:cubicBezTo>
                    <a:pt x="2659" y="55"/>
                    <a:pt x="2279" y="1"/>
                    <a:pt x="1926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0" name="Google Shape;2030;p57"/>
            <p:cNvSpPr/>
            <p:nvPr/>
          </p:nvSpPr>
          <p:spPr>
            <a:xfrm>
              <a:off x="4749599" y="3063972"/>
              <a:ext cx="6431" cy="3849"/>
            </a:xfrm>
            <a:custGeom>
              <a:avLst/>
              <a:gdLst/>
              <a:ahLst/>
              <a:cxnLst/>
              <a:rect l="l" t="t" r="r" b="b"/>
              <a:pathLst>
                <a:path w="137" h="82" extrusionOk="0">
                  <a:moveTo>
                    <a:pt x="136" y="0"/>
                  </a:move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 w="677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1" name="Google Shape;2031;p57"/>
            <p:cNvSpPr/>
            <p:nvPr/>
          </p:nvSpPr>
          <p:spPr>
            <a:xfrm>
              <a:off x="4730493" y="3076694"/>
              <a:ext cx="2582" cy="1314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55" y="0"/>
                  </a:move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677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2" name="Google Shape;2032;p57"/>
            <p:cNvSpPr/>
            <p:nvPr/>
          </p:nvSpPr>
          <p:spPr>
            <a:xfrm>
              <a:off x="4768706" y="3052518"/>
              <a:ext cx="2582" cy="1314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55" y="0"/>
                  </a:move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677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3" name="Google Shape;2033;p57"/>
            <p:cNvSpPr/>
            <p:nvPr/>
          </p:nvSpPr>
          <p:spPr>
            <a:xfrm>
              <a:off x="4598062" y="2922622"/>
              <a:ext cx="243269" cy="117175"/>
            </a:xfrm>
            <a:custGeom>
              <a:avLst/>
              <a:gdLst/>
              <a:ahLst/>
              <a:cxnLst/>
              <a:rect l="l" t="t" r="r" b="b"/>
              <a:pathLst>
                <a:path w="5182" h="2496" extrusionOk="0">
                  <a:moveTo>
                    <a:pt x="3938" y="0"/>
                  </a:moveTo>
                  <a:cubicBezTo>
                    <a:pt x="3595" y="0"/>
                    <a:pt x="3226" y="123"/>
                    <a:pt x="2957" y="217"/>
                  </a:cubicBezTo>
                  <a:cubicBezTo>
                    <a:pt x="2632" y="299"/>
                    <a:pt x="2279" y="462"/>
                    <a:pt x="1954" y="543"/>
                  </a:cubicBezTo>
                  <a:cubicBezTo>
                    <a:pt x="1303" y="679"/>
                    <a:pt x="652" y="733"/>
                    <a:pt x="1" y="733"/>
                  </a:cubicBezTo>
                  <a:lnTo>
                    <a:pt x="652" y="733"/>
                  </a:lnTo>
                  <a:cubicBezTo>
                    <a:pt x="1086" y="706"/>
                    <a:pt x="1520" y="651"/>
                    <a:pt x="1926" y="570"/>
                  </a:cubicBezTo>
                  <a:cubicBezTo>
                    <a:pt x="2143" y="516"/>
                    <a:pt x="2360" y="434"/>
                    <a:pt x="2550" y="380"/>
                  </a:cubicBezTo>
                  <a:cubicBezTo>
                    <a:pt x="2984" y="231"/>
                    <a:pt x="3500" y="61"/>
                    <a:pt x="3923" y="61"/>
                  </a:cubicBezTo>
                  <a:cubicBezTo>
                    <a:pt x="4347" y="61"/>
                    <a:pt x="4680" y="231"/>
                    <a:pt x="4747" y="760"/>
                  </a:cubicBezTo>
                  <a:cubicBezTo>
                    <a:pt x="4829" y="1275"/>
                    <a:pt x="4530" y="1736"/>
                    <a:pt x="4259" y="2143"/>
                  </a:cubicBezTo>
                  <a:cubicBezTo>
                    <a:pt x="4178" y="2252"/>
                    <a:pt x="4069" y="2387"/>
                    <a:pt x="3961" y="2496"/>
                  </a:cubicBezTo>
                  <a:cubicBezTo>
                    <a:pt x="3988" y="2496"/>
                    <a:pt x="3988" y="2469"/>
                    <a:pt x="3988" y="2469"/>
                  </a:cubicBezTo>
                  <a:cubicBezTo>
                    <a:pt x="4476" y="1953"/>
                    <a:pt x="5181" y="895"/>
                    <a:pt x="4585" y="245"/>
                  </a:cubicBezTo>
                  <a:cubicBezTo>
                    <a:pt x="4415" y="63"/>
                    <a:pt x="4183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 w="677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4" name="Google Shape;2034;p57"/>
            <p:cNvSpPr/>
            <p:nvPr/>
          </p:nvSpPr>
          <p:spPr>
            <a:xfrm>
              <a:off x="4530603" y="2946798"/>
              <a:ext cx="104453" cy="154120"/>
            </a:xfrm>
            <a:custGeom>
              <a:avLst/>
              <a:gdLst/>
              <a:ahLst/>
              <a:cxnLst/>
              <a:rect l="l" t="t" r="r" b="b"/>
              <a:pathLst>
                <a:path w="2225" h="3283" extrusionOk="0">
                  <a:moveTo>
                    <a:pt x="54" y="1"/>
                  </a:moveTo>
                  <a:lnTo>
                    <a:pt x="0" y="2930"/>
                  </a:lnTo>
                  <a:cubicBezTo>
                    <a:pt x="81" y="2957"/>
                    <a:pt x="136" y="2984"/>
                    <a:pt x="217" y="3012"/>
                  </a:cubicBezTo>
                  <a:cubicBezTo>
                    <a:pt x="678" y="3147"/>
                    <a:pt x="1166" y="3256"/>
                    <a:pt x="1655" y="3283"/>
                  </a:cubicBezTo>
                  <a:lnTo>
                    <a:pt x="2224" y="3283"/>
                  </a:lnTo>
                  <a:lnTo>
                    <a:pt x="2089" y="191"/>
                  </a:lnTo>
                  <a:cubicBezTo>
                    <a:pt x="1944" y="191"/>
                    <a:pt x="1799" y="203"/>
                    <a:pt x="1655" y="203"/>
                  </a:cubicBezTo>
                  <a:cubicBezTo>
                    <a:pt x="1582" y="203"/>
                    <a:pt x="1510" y="200"/>
                    <a:pt x="1438" y="191"/>
                  </a:cubicBezTo>
                  <a:lnTo>
                    <a:pt x="1166" y="191"/>
                  </a:lnTo>
                  <a:cubicBezTo>
                    <a:pt x="787" y="164"/>
                    <a:pt x="407" y="109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5" name="Google Shape;2035;p57"/>
            <p:cNvSpPr/>
            <p:nvPr/>
          </p:nvSpPr>
          <p:spPr>
            <a:xfrm>
              <a:off x="4418546" y="2939240"/>
              <a:ext cx="114640" cy="145154"/>
            </a:xfrm>
            <a:custGeom>
              <a:avLst/>
              <a:gdLst/>
              <a:ahLst/>
              <a:cxnLst/>
              <a:rect l="l" t="t" r="r" b="b"/>
              <a:pathLst>
                <a:path w="2442" h="3092" extrusionOk="0">
                  <a:moveTo>
                    <a:pt x="1307" y="0"/>
                  </a:moveTo>
                  <a:cubicBezTo>
                    <a:pt x="880" y="0"/>
                    <a:pt x="456" y="111"/>
                    <a:pt x="190" y="433"/>
                  </a:cubicBezTo>
                  <a:cubicBezTo>
                    <a:pt x="27" y="731"/>
                    <a:pt x="0" y="1084"/>
                    <a:pt x="163" y="1382"/>
                  </a:cubicBezTo>
                  <a:cubicBezTo>
                    <a:pt x="271" y="1572"/>
                    <a:pt x="380" y="1735"/>
                    <a:pt x="543" y="1871"/>
                  </a:cubicBezTo>
                  <a:cubicBezTo>
                    <a:pt x="570" y="1898"/>
                    <a:pt x="597" y="1952"/>
                    <a:pt x="624" y="1979"/>
                  </a:cubicBezTo>
                  <a:cubicBezTo>
                    <a:pt x="678" y="2006"/>
                    <a:pt x="787" y="2115"/>
                    <a:pt x="868" y="2196"/>
                  </a:cubicBezTo>
                  <a:cubicBezTo>
                    <a:pt x="950" y="2277"/>
                    <a:pt x="1004" y="2305"/>
                    <a:pt x="1085" y="2359"/>
                  </a:cubicBezTo>
                  <a:cubicBezTo>
                    <a:pt x="1139" y="2413"/>
                    <a:pt x="1221" y="2440"/>
                    <a:pt x="1275" y="2494"/>
                  </a:cubicBezTo>
                  <a:cubicBezTo>
                    <a:pt x="1329" y="2549"/>
                    <a:pt x="1465" y="2630"/>
                    <a:pt x="1546" y="2684"/>
                  </a:cubicBezTo>
                  <a:cubicBezTo>
                    <a:pt x="1655" y="2739"/>
                    <a:pt x="1709" y="2766"/>
                    <a:pt x="1790" y="2820"/>
                  </a:cubicBezTo>
                  <a:cubicBezTo>
                    <a:pt x="1872" y="2847"/>
                    <a:pt x="1980" y="2901"/>
                    <a:pt x="2062" y="2956"/>
                  </a:cubicBezTo>
                  <a:cubicBezTo>
                    <a:pt x="2170" y="3010"/>
                    <a:pt x="2279" y="3037"/>
                    <a:pt x="2414" y="3091"/>
                  </a:cubicBezTo>
                  <a:lnTo>
                    <a:pt x="2441" y="162"/>
                  </a:lnTo>
                  <a:cubicBezTo>
                    <a:pt x="2224" y="108"/>
                    <a:pt x="2034" y="80"/>
                    <a:pt x="1845" y="53"/>
                  </a:cubicBezTo>
                  <a:cubicBezTo>
                    <a:pt x="1673" y="21"/>
                    <a:pt x="1490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6" name="Google Shape;2036;p57"/>
            <p:cNvSpPr/>
            <p:nvPr/>
          </p:nvSpPr>
          <p:spPr>
            <a:xfrm>
              <a:off x="4717771" y="2924218"/>
              <a:ext cx="106988" cy="149989"/>
            </a:xfrm>
            <a:custGeom>
              <a:avLst/>
              <a:gdLst/>
              <a:ahLst/>
              <a:cxnLst/>
              <a:rect l="l" t="t" r="r" b="b"/>
              <a:pathLst>
                <a:path w="2279" h="3195" extrusionOk="0">
                  <a:moveTo>
                    <a:pt x="1377" y="0"/>
                  </a:moveTo>
                  <a:cubicBezTo>
                    <a:pt x="950" y="0"/>
                    <a:pt x="434" y="170"/>
                    <a:pt x="0" y="319"/>
                  </a:cubicBezTo>
                  <a:lnTo>
                    <a:pt x="380" y="3194"/>
                  </a:lnTo>
                  <a:cubicBezTo>
                    <a:pt x="489" y="3167"/>
                    <a:pt x="570" y="3086"/>
                    <a:pt x="678" y="3059"/>
                  </a:cubicBezTo>
                  <a:lnTo>
                    <a:pt x="814" y="2977"/>
                  </a:lnTo>
                  <a:cubicBezTo>
                    <a:pt x="895" y="2923"/>
                    <a:pt x="977" y="2842"/>
                    <a:pt x="1058" y="2787"/>
                  </a:cubicBezTo>
                  <a:lnTo>
                    <a:pt x="1140" y="2733"/>
                  </a:lnTo>
                  <a:cubicBezTo>
                    <a:pt x="1248" y="2652"/>
                    <a:pt x="1356" y="2543"/>
                    <a:pt x="1438" y="2462"/>
                  </a:cubicBezTo>
                  <a:cubicBezTo>
                    <a:pt x="1546" y="2353"/>
                    <a:pt x="1655" y="2218"/>
                    <a:pt x="1736" y="2082"/>
                  </a:cubicBezTo>
                  <a:cubicBezTo>
                    <a:pt x="1980" y="1675"/>
                    <a:pt x="2279" y="1214"/>
                    <a:pt x="2224" y="699"/>
                  </a:cubicBezTo>
                  <a:cubicBezTo>
                    <a:pt x="2143" y="170"/>
                    <a:pt x="1804" y="0"/>
                    <a:pt x="13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7" name="Google Shape;2037;p57"/>
            <p:cNvSpPr/>
            <p:nvPr/>
          </p:nvSpPr>
          <p:spPr>
            <a:xfrm>
              <a:off x="4629891" y="2939193"/>
              <a:ext cx="105767" cy="161726"/>
            </a:xfrm>
            <a:custGeom>
              <a:avLst/>
              <a:gdLst/>
              <a:ahLst/>
              <a:cxnLst/>
              <a:rect l="l" t="t" r="r" b="b"/>
              <a:pathLst>
                <a:path w="2253" h="3445" extrusionOk="0">
                  <a:moveTo>
                    <a:pt x="1872" y="0"/>
                  </a:moveTo>
                  <a:cubicBezTo>
                    <a:pt x="1682" y="54"/>
                    <a:pt x="1465" y="136"/>
                    <a:pt x="1276" y="190"/>
                  </a:cubicBezTo>
                  <a:cubicBezTo>
                    <a:pt x="842" y="271"/>
                    <a:pt x="408" y="326"/>
                    <a:pt x="1" y="353"/>
                  </a:cubicBezTo>
                  <a:lnTo>
                    <a:pt x="109" y="3445"/>
                  </a:lnTo>
                  <a:cubicBezTo>
                    <a:pt x="679" y="3390"/>
                    <a:pt x="1221" y="3282"/>
                    <a:pt x="1710" y="3092"/>
                  </a:cubicBezTo>
                  <a:cubicBezTo>
                    <a:pt x="1872" y="3038"/>
                    <a:pt x="2008" y="2984"/>
                    <a:pt x="2144" y="2929"/>
                  </a:cubicBezTo>
                  <a:lnTo>
                    <a:pt x="2198" y="2902"/>
                  </a:lnTo>
                  <a:lnTo>
                    <a:pt x="2252" y="2875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8" name="Google Shape;2038;p57"/>
            <p:cNvSpPr/>
            <p:nvPr/>
          </p:nvSpPr>
          <p:spPr>
            <a:xfrm>
              <a:off x="4443990" y="3027027"/>
              <a:ext cx="5164" cy="5164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09" y="109"/>
                  </a:moveTo>
                  <a:lnTo>
                    <a:pt x="109" y="109"/>
                  </a:lnTo>
                  <a:cubicBezTo>
                    <a:pt x="55" y="82"/>
                    <a:pt x="28" y="28"/>
                    <a:pt x="1" y="1"/>
                  </a:cubicBezTo>
                  <a:cubicBezTo>
                    <a:pt x="28" y="28"/>
                    <a:pt x="55" y="82"/>
                    <a:pt x="109" y="109"/>
                  </a:cubicBezTo>
                  <a:close/>
                </a:path>
              </a:pathLst>
            </a:custGeom>
            <a:solidFill>
              <a:srgbClr val="FFFFFF"/>
            </a:solidFill>
            <a:ln w="677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9" name="Google Shape;2039;p57"/>
            <p:cNvSpPr/>
            <p:nvPr/>
          </p:nvSpPr>
          <p:spPr>
            <a:xfrm>
              <a:off x="4460562" y="3042331"/>
              <a:ext cx="8966" cy="7652"/>
            </a:xfrm>
            <a:custGeom>
              <a:avLst/>
              <a:gdLst/>
              <a:ahLst/>
              <a:cxnLst/>
              <a:rect l="l" t="t" r="r" b="b"/>
              <a:pathLst>
                <a:path w="191" h="163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54"/>
                    <a:pt x="136" y="136"/>
                    <a:pt x="190" y="163"/>
                  </a:cubicBezTo>
                  <a:cubicBezTo>
                    <a:pt x="136" y="109"/>
                    <a:pt x="55" y="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77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0" name="Google Shape;2040;p57"/>
            <p:cNvSpPr/>
            <p:nvPr/>
          </p:nvSpPr>
          <p:spPr>
            <a:xfrm>
              <a:off x="4478401" y="3056320"/>
              <a:ext cx="14037" cy="8966"/>
            </a:xfrm>
            <a:custGeom>
              <a:avLst/>
              <a:gdLst/>
              <a:ahLst/>
              <a:cxnLst/>
              <a:rect l="l" t="t" r="r" b="b"/>
              <a:pathLst>
                <a:path w="299" h="191" extrusionOk="0">
                  <a:moveTo>
                    <a:pt x="298" y="190"/>
                  </a:moveTo>
                  <a:cubicBezTo>
                    <a:pt x="190" y="136"/>
                    <a:pt x="109" y="82"/>
                    <a:pt x="0" y="0"/>
                  </a:cubicBezTo>
                  <a:cubicBezTo>
                    <a:pt x="109" y="82"/>
                    <a:pt x="190" y="136"/>
                    <a:pt x="298" y="190"/>
                  </a:cubicBezTo>
                  <a:close/>
                </a:path>
              </a:pathLst>
            </a:custGeom>
            <a:solidFill>
              <a:srgbClr val="FFFFFF"/>
            </a:solidFill>
            <a:ln w="677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1" name="Google Shape;2041;p57"/>
            <p:cNvSpPr/>
            <p:nvPr/>
          </p:nvSpPr>
          <p:spPr>
            <a:xfrm>
              <a:off x="4048013" y="2610346"/>
              <a:ext cx="1102738" cy="392977"/>
            </a:xfrm>
            <a:custGeom>
              <a:avLst/>
              <a:gdLst/>
              <a:ahLst/>
              <a:cxnLst/>
              <a:rect l="l" t="t" r="r" b="b"/>
              <a:pathLst>
                <a:path w="23490" h="8371" extrusionOk="0">
                  <a:moveTo>
                    <a:pt x="17524" y="1088"/>
                  </a:moveTo>
                  <a:cubicBezTo>
                    <a:pt x="19161" y="1088"/>
                    <a:pt x="20535" y="2255"/>
                    <a:pt x="20587" y="3777"/>
                  </a:cubicBezTo>
                  <a:cubicBezTo>
                    <a:pt x="20669" y="5350"/>
                    <a:pt x="19339" y="6680"/>
                    <a:pt x="17631" y="6761"/>
                  </a:cubicBezTo>
                  <a:cubicBezTo>
                    <a:pt x="17577" y="6763"/>
                    <a:pt x="17523" y="6765"/>
                    <a:pt x="17469" y="6765"/>
                  </a:cubicBezTo>
                  <a:cubicBezTo>
                    <a:pt x="15831" y="6765"/>
                    <a:pt x="14455" y="5573"/>
                    <a:pt x="14403" y="4076"/>
                  </a:cubicBezTo>
                  <a:cubicBezTo>
                    <a:pt x="14322" y="2502"/>
                    <a:pt x="15651" y="1173"/>
                    <a:pt x="17359" y="1092"/>
                  </a:cubicBezTo>
                  <a:cubicBezTo>
                    <a:pt x="17415" y="1089"/>
                    <a:pt x="17469" y="1088"/>
                    <a:pt x="17524" y="1088"/>
                  </a:cubicBezTo>
                  <a:close/>
                  <a:moveTo>
                    <a:pt x="6625" y="1522"/>
                  </a:moveTo>
                  <a:cubicBezTo>
                    <a:pt x="8340" y="1522"/>
                    <a:pt x="9767" y="2716"/>
                    <a:pt x="9846" y="4266"/>
                  </a:cubicBezTo>
                  <a:cubicBezTo>
                    <a:pt x="9927" y="5893"/>
                    <a:pt x="8517" y="7249"/>
                    <a:pt x="6727" y="7331"/>
                  </a:cubicBezTo>
                  <a:cubicBezTo>
                    <a:pt x="6671" y="7333"/>
                    <a:pt x="6616" y="7334"/>
                    <a:pt x="6561" y="7334"/>
                  </a:cubicBezTo>
                  <a:cubicBezTo>
                    <a:pt x="4844" y="7334"/>
                    <a:pt x="3415" y="6115"/>
                    <a:pt x="3336" y="4564"/>
                  </a:cubicBezTo>
                  <a:cubicBezTo>
                    <a:pt x="3255" y="2964"/>
                    <a:pt x="4665" y="1607"/>
                    <a:pt x="6456" y="1526"/>
                  </a:cubicBezTo>
                  <a:cubicBezTo>
                    <a:pt x="6512" y="1523"/>
                    <a:pt x="6569" y="1522"/>
                    <a:pt x="6625" y="1522"/>
                  </a:cubicBezTo>
                  <a:close/>
                  <a:moveTo>
                    <a:pt x="17549" y="1"/>
                  </a:moveTo>
                  <a:cubicBezTo>
                    <a:pt x="17468" y="1"/>
                    <a:pt x="17387" y="3"/>
                    <a:pt x="17305" y="7"/>
                  </a:cubicBezTo>
                  <a:cubicBezTo>
                    <a:pt x="15190" y="88"/>
                    <a:pt x="13426" y="1662"/>
                    <a:pt x="13209" y="3587"/>
                  </a:cubicBezTo>
                  <a:cubicBezTo>
                    <a:pt x="12904" y="3440"/>
                    <a:pt x="12575" y="3369"/>
                    <a:pt x="12246" y="3369"/>
                  </a:cubicBezTo>
                  <a:cubicBezTo>
                    <a:pt x="11786" y="3369"/>
                    <a:pt x="11326" y="3509"/>
                    <a:pt x="10931" y="3777"/>
                  </a:cubicBezTo>
                  <a:cubicBezTo>
                    <a:pt x="10617" y="1894"/>
                    <a:pt x="8815" y="490"/>
                    <a:pt x="6667" y="490"/>
                  </a:cubicBezTo>
                  <a:cubicBezTo>
                    <a:pt x="6588" y="490"/>
                    <a:pt x="6508" y="491"/>
                    <a:pt x="6429" y="495"/>
                  </a:cubicBezTo>
                  <a:cubicBezTo>
                    <a:pt x="4014" y="604"/>
                    <a:pt x="2143" y="2448"/>
                    <a:pt x="2224" y="4591"/>
                  </a:cubicBezTo>
                  <a:lnTo>
                    <a:pt x="0" y="4157"/>
                  </a:lnTo>
                  <a:lnTo>
                    <a:pt x="0" y="4157"/>
                  </a:lnTo>
                  <a:lnTo>
                    <a:pt x="54" y="4699"/>
                  </a:lnTo>
                  <a:cubicBezTo>
                    <a:pt x="54" y="5350"/>
                    <a:pt x="515" y="5866"/>
                    <a:pt x="1166" y="6001"/>
                  </a:cubicBezTo>
                  <a:lnTo>
                    <a:pt x="2685" y="6191"/>
                  </a:lnTo>
                  <a:cubicBezTo>
                    <a:pt x="3476" y="7569"/>
                    <a:pt x="4939" y="8371"/>
                    <a:pt x="6487" y="8371"/>
                  </a:cubicBezTo>
                  <a:cubicBezTo>
                    <a:pt x="6585" y="8371"/>
                    <a:pt x="6683" y="8368"/>
                    <a:pt x="6781" y="8361"/>
                  </a:cubicBezTo>
                  <a:cubicBezTo>
                    <a:pt x="8870" y="8280"/>
                    <a:pt x="10524" y="6897"/>
                    <a:pt x="10904" y="5133"/>
                  </a:cubicBezTo>
                  <a:cubicBezTo>
                    <a:pt x="11257" y="4835"/>
                    <a:pt x="11718" y="4672"/>
                    <a:pt x="12206" y="4645"/>
                  </a:cubicBezTo>
                  <a:cubicBezTo>
                    <a:pt x="12253" y="4642"/>
                    <a:pt x="12301" y="4640"/>
                    <a:pt x="12348" y="4640"/>
                  </a:cubicBezTo>
                  <a:cubicBezTo>
                    <a:pt x="12680" y="4640"/>
                    <a:pt x="13009" y="4723"/>
                    <a:pt x="13318" y="4889"/>
                  </a:cubicBezTo>
                  <a:cubicBezTo>
                    <a:pt x="13765" y="6625"/>
                    <a:pt x="15488" y="7877"/>
                    <a:pt x="17496" y="7877"/>
                  </a:cubicBezTo>
                  <a:cubicBezTo>
                    <a:pt x="17559" y="7877"/>
                    <a:pt x="17622" y="7875"/>
                    <a:pt x="17685" y="7873"/>
                  </a:cubicBezTo>
                  <a:cubicBezTo>
                    <a:pt x="19665" y="7764"/>
                    <a:pt x="21292" y="6435"/>
                    <a:pt x="21699" y="4727"/>
                  </a:cubicBezTo>
                  <a:lnTo>
                    <a:pt x="22242" y="4645"/>
                  </a:lnTo>
                  <a:cubicBezTo>
                    <a:pt x="22947" y="4455"/>
                    <a:pt x="23462" y="3832"/>
                    <a:pt x="23462" y="3099"/>
                  </a:cubicBezTo>
                  <a:lnTo>
                    <a:pt x="23489" y="2774"/>
                  </a:lnTo>
                  <a:lnTo>
                    <a:pt x="21699" y="3072"/>
                  </a:lnTo>
                  <a:cubicBezTo>
                    <a:pt x="21282" y="1298"/>
                    <a:pt x="19585" y="1"/>
                    <a:pt x="17549" y="1"/>
                  </a:cubicBezTo>
                  <a:close/>
                </a:path>
              </a:pathLst>
            </a:custGeom>
            <a:solidFill>
              <a:schemeClr val="accent5"/>
            </a:solidFill>
            <a:ln w="7450" cap="flat" cmpd="sng">
              <a:solidFill>
                <a:schemeClr val="accent5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2" name="Google Shape;2042;p57"/>
            <p:cNvSpPr/>
            <p:nvPr/>
          </p:nvSpPr>
          <p:spPr>
            <a:xfrm>
              <a:off x="4068387" y="2143387"/>
              <a:ext cx="1064290" cy="719432"/>
            </a:xfrm>
            <a:custGeom>
              <a:avLst/>
              <a:gdLst/>
              <a:ahLst/>
              <a:cxnLst/>
              <a:rect l="l" t="t" r="r" b="b"/>
              <a:pathLst>
                <a:path w="22671" h="15325" extrusionOk="0">
                  <a:moveTo>
                    <a:pt x="11544" y="0"/>
                  </a:moveTo>
                  <a:cubicBezTo>
                    <a:pt x="10803" y="0"/>
                    <a:pt x="10012" y="61"/>
                    <a:pt x="9168" y="190"/>
                  </a:cubicBezTo>
                  <a:cubicBezTo>
                    <a:pt x="2007" y="1302"/>
                    <a:pt x="217" y="8625"/>
                    <a:pt x="27" y="11148"/>
                  </a:cubicBezTo>
                  <a:cubicBezTo>
                    <a:pt x="0" y="11527"/>
                    <a:pt x="27" y="11907"/>
                    <a:pt x="136" y="12260"/>
                  </a:cubicBezTo>
                  <a:lnTo>
                    <a:pt x="136" y="12314"/>
                  </a:lnTo>
                  <a:lnTo>
                    <a:pt x="136" y="12368"/>
                  </a:lnTo>
                  <a:lnTo>
                    <a:pt x="434" y="14836"/>
                  </a:lnTo>
                  <a:cubicBezTo>
                    <a:pt x="461" y="15108"/>
                    <a:pt x="705" y="15325"/>
                    <a:pt x="1004" y="15325"/>
                  </a:cubicBezTo>
                  <a:cubicBezTo>
                    <a:pt x="1383" y="15325"/>
                    <a:pt x="1736" y="14999"/>
                    <a:pt x="1736" y="14619"/>
                  </a:cubicBezTo>
                  <a:lnTo>
                    <a:pt x="1845" y="12368"/>
                  </a:lnTo>
                  <a:lnTo>
                    <a:pt x="1845" y="12260"/>
                  </a:lnTo>
                  <a:lnTo>
                    <a:pt x="2116" y="11283"/>
                  </a:lnTo>
                  <a:cubicBezTo>
                    <a:pt x="2143" y="11093"/>
                    <a:pt x="2279" y="10958"/>
                    <a:pt x="2441" y="10903"/>
                  </a:cubicBezTo>
                  <a:cubicBezTo>
                    <a:pt x="3146" y="10578"/>
                    <a:pt x="3716" y="10090"/>
                    <a:pt x="4123" y="9439"/>
                  </a:cubicBezTo>
                  <a:cubicBezTo>
                    <a:pt x="4705" y="8566"/>
                    <a:pt x="5441" y="6973"/>
                    <a:pt x="4825" y="5938"/>
                  </a:cubicBezTo>
                  <a:lnTo>
                    <a:pt x="4825" y="5938"/>
                  </a:lnTo>
                  <a:cubicBezTo>
                    <a:pt x="5003" y="6192"/>
                    <a:pt x="5249" y="6302"/>
                    <a:pt x="5533" y="6302"/>
                  </a:cubicBezTo>
                  <a:cubicBezTo>
                    <a:pt x="6395" y="6302"/>
                    <a:pt x="7603" y="5284"/>
                    <a:pt x="8300" y="4150"/>
                  </a:cubicBezTo>
                  <a:cubicBezTo>
                    <a:pt x="8422" y="3973"/>
                    <a:pt x="8605" y="3885"/>
                    <a:pt x="8788" y="3885"/>
                  </a:cubicBezTo>
                  <a:cubicBezTo>
                    <a:pt x="8971" y="3885"/>
                    <a:pt x="9154" y="3973"/>
                    <a:pt x="9276" y="4150"/>
                  </a:cubicBezTo>
                  <a:cubicBezTo>
                    <a:pt x="9656" y="4773"/>
                    <a:pt x="10172" y="5316"/>
                    <a:pt x="10795" y="5723"/>
                  </a:cubicBezTo>
                  <a:cubicBezTo>
                    <a:pt x="11446" y="6130"/>
                    <a:pt x="12206" y="6347"/>
                    <a:pt x="12992" y="6347"/>
                  </a:cubicBezTo>
                  <a:cubicBezTo>
                    <a:pt x="13014" y="6347"/>
                    <a:pt x="13036" y="6348"/>
                    <a:pt x="13058" y="6348"/>
                  </a:cubicBezTo>
                  <a:cubicBezTo>
                    <a:pt x="13738" y="6348"/>
                    <a:pt x="14477" y="5984"/>
                    <a:pt x="15123" y="5984"/>
                  </a:cubicBezTo>
                  <a:cubicBezTo>
                    <a:pt x="15182" y="5984"/>
                    <a:pt x="15241" y="5987"/>
                    <a:pt x="15298" y="5994"/>
                  </a:cubicBezTo>
                  <a:cubicBezTo>
                    <a:pt x="16247" y="6130"/>
                    <a:pt x="15976" y="6808"/>
                    <a:pt x="16437" y="7676"/>
                  </a:cubicBezTo>
                  <a:cubicBezTo>
                    <a:pt x="17061" y="8869"/>
                    <a:pt x="18146" y="9818"/>
                    <a:pt x="19448" y="9927"/>
                  </a:cubicBezTo>
                  <a:cubicBezTo>
                    <a:pt x="19665" y="9954"/>
                    <a:pt x="19855" y="10117"/>
                    <a:pt x="19909" y="10334"/>
                  </a:cubicBezTo>
                  <a:cubicBezTo>
                    <a:pt x="20180" y="11012"/>
                    <a:pt x="20587" y="11636"/>
                    <a:pt x="21130" y="12151"/>
                  </a:cubicBezTo>
                  <a:cubicBezTo>
                    <a:pt x="21238" y="12232"/>
                    <a:pt x="21292" y="12341"/>
                    <a:pt x="21292" y="12477"/>
                  </a:cubicBezTo>
                  <a:lnTo>
                    <a:pt x="21455" y="13860"/>
                  </a:lnTo>
                  <a:cubicBezTo>
                    <a:pt x="21482" y="14077"/>
                    <a:pt x="21618" y="14267"/>
                    <a:pt x="21835" y="14321"/>
                  </a:cubicBezTo>
                  <a:cubicBezTo>
                    <a:pt x="21908" y="14350"/>
                    <a:pt x="21981" y="14364"/>
                    <a:pt x="22053" y="14364"/>
                  </a:cubicBezTo>
                  <a:cubicBezTo>
                    <a:pt x="22382" y="14364"/>
                    <a:pt x="22671" y="14081"/>
                    <a:pt x="22649" y="13724"/>
                  </a:cubicBezTo>
                  <a:lnTo>
                    <a:pt x="22540" y="12829"/>
                  </a:lnTo>
                  <a:cubicBezTo>
                    <a:pt x="22540" y="12504"/>
                    <a:pt x="22486" y="12070"/>
                    <a:pt x="22432" y="11527"/>
                  </a:cubicBezTo>
                  <a:cubicBezTo>
                    <a:pt x="21958" y="7861"/>
                    <a:pt x="19994" y="0"/>
                    <a:pt x="11544" y="0"/>
                  </a:cubicBezTo>
                  <a:close/>
                </a:path>
              </a:pathLst>
            </a:custGeom>
            <a:solidFill>
              <a:srgbClr val="FFDC61"/>
            </a:solidFill>
            <a:ln w="6775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3" name="Google Shape;2043;p57"/>
          <p:cNvSpPr txBox="1"/>
          <p:nvPr/>
        </p:nvSpPr>
        <p:spPr>
          <a:xfrm>
            <a:off x="6335619" y="1065904"/>
            <a:ext cx="1938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 smtClean="0">
                <a:solidFill>
                  <a:srgbClr val="022B49"/>
                </a:solidFill>
                <a:latin typeface="Times New Roman" panose="02020603050405020304" pitchFamily="18" charset="0"/>
                <a:ea typeface="Chau Philomene One"/>
                <a:cs typeface="Times New Roman" panose="02020603050405020304" pitchFamily="18" charset="0"/>
                <a:sym typeface="Chau Philomene One"/>
              </a:rPr>
              <a:t>Xanh</a:t>
            </a:r>
            <a:r>
              <a:rPr lang="en-US" sz="2600" b="1" dirty="0" smtClean="0">
                <a:solidFill>
                  <a:srgbClr val="022B49"/>
                </a:solidFill>
                <a:latin typeface="Times New Roman" panose="02020603050405020304" pitchFamily="18" charset="0"/>
                <a:ea typeface="Chau Philomene One"/>
                <a:cs typeface="Times New Roman" panose="02020603050405020304" pitchFamily="18" charset="0"/>
                <a:sym typeface="Chau Philomene One"/>
              </a:rPr>
              <a:t> </a:t>
            </a:r>
            <a:endParaRPr sz="2600" b="1" dirty="0">
              <a:solidFill>
                <a:srgbClr val="022B49"/>
              </a:solidFill>
              <a:latin typeface="Times New Roman" panose="02020603050405020304" pitchFamily="18" charset="0"/>
              <a:ea typeface="Chau Philomene One"/>
              <a:cs typeface="Times New Roman" panose="02020603050405020304" pitchFamily="18" charset="0"/>
              <a:sym typeface="Chau Philomene One"/>
            </a:endParaRPr>
          </a:p>
        </p:txBody>
      </p:sp>
      <p:sp>
        <p:nvSpPr>
          <p:cNvPr id="2045" name="Google Shape;2045;p57"/>
          <p:cNvSpPr txBox="1"/>
          <p:nvPr/>
        </p:nvSpPr>
        <p:spPr>
          <a:xfrm>
            <a:off x="887243" y="1068291"/>
            <a:ext cx="1938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rgbClr val="022B49"/>
                </a:solidFill>
                <a:latin typeface="Times New Roman" panose="02020603050405020304" pitchFamily="18" charset="0"/>
                <a:ea typeface="Chau Philomene One"/>
                <a:cs typeface="Times New Roman" panose="02020603050405020304" pitchFamily="18" charset="0"/>
                <a:sym typeface="Chau Philomene One"/>
              </a:rPr>
              <a:t>Tím</a:t>
            </a:r>
            <a:endParaRPr sz="2600" b="1" dirty="0">
              <a:solidFill>
                <a:srgbClr val="022B49"/>
              </a:solidFill>
              <a:latin typeface="Times New Roman" panose="02020603050405020304" pitchFamily="18" charset="0"/>
              <a:ea typeface="Chau Philomene One"/>
              <a:cs typeface="Times New Roman" panose="02020603050405020304" pitchFamily="18" charset="0"/>
              <a:sym typeface="Chau Philomene One"/>
            </a:endParaRPr>
          </a:p>
        </p:txBody>
      </p:sp>
      <p:sp>
        <p:nvSpPr>
          <p:cNvPr id="2047" name="Google Shape;2047;p57"/>
          <p:cNvSpPr txBox="1"/>
          <p:nvPr/>
        </p:nvSpPr>
        <p:spPr>
          <a:xfrm>
            <a:off x="873281" y="3069728"/>
            <a:ext cx="1938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rgbClr val="022B49"/>
                </a:solidFill>
                <a:latin typeface="Times New Roman" panose="02020603050405020304" pitchFamily="18" charset="0"/>
                <a:ea typeface="Chau Philomene One"/>
                <a:cs typeface="Times New Roman" panose="02020603050405020304" pitchFamily="18" charset="0"/>
                <a:sym typeface="Chau Philomene One"/>
              </a:rPr>
              <a:t>Vàng</a:t>
            </a:r>
            <a:endParaRPr sz="2600" b="1" dirty="0">
              <a:solidFill>
                <a:srgbClr val="022B49"/>
              </a:solidFill>
              <a:latin typeface="Times New Roman" panose="02020603050405020304" pitchFamily="18" charset="0"/>
              <a:ea typeface="Chau Philomene One"/>
              <a:cs typeface="Times New Roman" panose="02020603050405020304" pitchFamily="18" charset="0"/>
              <a:sym typeface="Chau Philomene One"/>
            </a:endParaRPr>
          </a:p>
        </p:txBody>
      </p:sp>
      <p:sp>
        <p:nvSpPr>
          <p:cNvPr id="2049" name="Google Shape;2049;p57"/>
          <p:cNvSpPr txBox="1"/>
          <p:nvPr/>
        </p:nvSpPr>
        <p:spPr>
          <a:xfrm>
            <a:off x="6332832" y="3069728"/>
            <a:ext cx="1938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 smtClean="0">
                <a:solidFill>
                  <a:srgbClr val="022B49"/>
                </a:solidFill>
                <a:latin typeface="Times New Roman" panose="02020603050405020304" pitchFamily="18" charset="0"/>
                <a:ea typeface="Chau Philomene One"/>
                <a:cs typeface="Times New Roman" panose="02020603050405020304" pitchFamily="18" charset="0"/>
                <a:sym typeface="Chau Philomene One"/>
              </a:rPr>
              <a:t>Đỏ</a:t>
            </a:r>
            <a:endParaRPr sz="2600" b="1" dirty="0">
              <a:solidFill>
                <a:srgbClr val="022B49"/>
              </a:solidFill>
              <a:latin typeface="Times New Roman" panose="02020603050405020304" pitchFamily="18" charset="0"/>
              <a:ea typeface="Chau Philomene One"/>
              <a:cs typeface="Times New Roman" panose="02020603050405020304" pitchFamily="18" charset="0"/>
              <a:sym typeface="Chau Philomene One"/>
            </a:endParaRPr>
          </a:p>
        </p:txBody>
      </p:sp>
      <p:cxnSp>
        <p:nvCxnSpPr>
          <p:cNvPr id="2051" name="Google Shape;2051;p57"/>
          <p:cNvCxnSpPr>
            <a:endCxn id="2045" idx="3"/>
          </p:cNvCxnSpPr>
          <p:nvPr/>
        </p:nvCxnSpPr>
        <p:spPr>
          <a:xfrm rot="10800000">
            <a:off x="2825843" y="1390791"/>
            <a:ext cx="730500" cy="55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2" name="Google Shape;2052;p57"/>
          <p:cNvCxnSpPr>
            <a:endCxn id="2047" idx="3"/>
          </p:cNvCxnSpPr>
          <p:nvPr/>
        </p:nvCxnSpPr>
        <p:spPr>
          <a:xfrm flipH="1">
            <a:off x="2811881" y="2886428"/>
            <a:ext cx="858900" cy="505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3" name="Google Shape;2053;p57"/>
          <p:cNvCxnSpPr>
            <a:endCxn id="2043" idx="1"/>
          </p:cNvCxnSpPr>
          <p:nvPr/>
        </p:nvCxnSpPr>
        <p:spPr>
          <a:xfrm rot="10800000" flipH="1">
            <a:off x="5643219" y="1388404"/>
            <a:ext cx="692400" cy="569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4" name="Google Shape;2054;p57"/>
          <p:cNvCxnSpPr>
            <a:stCxn id="2049" idx="1"/>
          </p:cNvCxnSpPr>
          <p:nvPr/>
        </p:nvCxnSpPr>
        <p:spPr>
          <a:xfrm rot="10800000">
            <a:off x="5560032" y="2831528"/>
            <a:ext cx="772800" cy="560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Block Arc 1"/>
          <p:cNvSpPr/>
          <p:nvPr/>
        </p:nvSpPr>
        <p:spPr>
          <a:xfrm>
            <a:off x="935466" y="1729034"/>
            <a:ext cx="1936376" cy="1264570"/>
          </a:xfrm>
          <a:prstGeom prst="blockArc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Block Arc 59"/>
          <p:cNvSpPr/>
          <p:nvPr/>
        </p:nvSpPr>
        <p:spPr>
          <a:xfrm>
            <a:off x="6427907" y="1716863"/>
            <a:ext cx="1936376" cy="1264570"/>
          </a:xfrm>
          <a:prstGeom prst="blockArc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Block Arc 60"/>
          <p:cNvSpPr/>
          <p:nvPr/>
        </p:nvSpPr>
        <p:spPr>
          <a:xfrm>
            <a:off x="891101" y="3676577"/>
            <a:ext cx="1936376" cy="1264570"/>
          </a:xfrm>
          <a:prstGeom prst="blockArc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Block Arc 61"/>
          <p:cNvSpPr/>
          <p:nvPr/>
        </p:nvSpPr>
        <p:spPr>
          <a:xfrm>
            <a:off x="6427087" y="3676646"/>
            <a:ext cx="1936376" cy="1264570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477" y="4683591"/>
            <a:ext cx="7535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cong </a:t>
            </a:r>
            <a:r>
              <a:rPr lang="en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cong/Tô </a:t>
            </a:r>
            <a:r>
              <a:rPr lang="en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rực </a:t>
            </a:r>
            <a:r>
              <a:rPr lang="en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rỡ:Tím</a:t>
            </a:r>
            <a:r>
              <a:rPr lang="en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xanh, vàng đỏ</a:t>
            </a:r>
            <a:r>
              <a:rPr lang="en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r>
              <a:rPr lang="en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Th9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7525" y="550958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3" grpId="0"/>
      <p:bldP spid="2045" grpId="0"/>
      <p:bldP spid="2047" grpId="0"/>
      <p:bldP spid="2049" grpId="0"/>
      <p:bldP spid="2" grpId="0" animBg="1"/>
      <p:bldP spid="60" grpId="0" animBg="1"/>
      <p:bldP spid="61" grpId="0" animBg="1"/>
      <p:bldP spid="6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đã phát hiện ra điều gì đặc biệt?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8" name="Google Shape;1168;p43"/>
          <p:cNvSpPr txBox="1">
            <a:spLocks noGrp="1"/>
          </p:cNvSpPr>
          <p:nvPr>
            <p:ph type="subTitle" idx="1"/>
          </p:nvPr>
        </p:nvSpPr>
        <p:spPr>
          <a:xfrm>
            <a:off x="592588" y="2268282"/>
            <a:ext cx="25914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 rõ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9" name="Google Shape;1169;p43"/>
          <p:cNvSpPr txBox="1">
            <a:spLocks noGrp="1"/>
          </p:cNvSpPr>
          <p:nvPr>
            <p:ph type="subTitle" idx="2"/>
          </p:nvPr>
        </p:nvSpPr>
        <p:spPr>
          <a:xfrm>
            <a:off x="5832600" y="2252769"/>
            <a:ext cx="25914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 mờ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1" name="Google Shape;1171;p43"/>
          <p:cNvGrpSpPr/>
          <p:nvPr/>
        </p:nvGrpSpPr>
        <p:grpSpPr>
          <a:xfrm>
            <a:off x="-4144344" y="1935400"/>
            <a:ext cx="1662181" cy="2157904"/>
            <a:chOff x="5374800" y="1406450"/>
            <a:chExt cx="1061825" cy="1378500"/>
          </a:xfrm>
        </p:grpSpPr>
        <p:sp>
          <p:nvSpPr>
            <p:cNvPr id="1172" name="Google Shape;1172;p43"/>
            <p:cNvSpPr/>
            <p:nvPr/>
          </p:nvSpPr>
          <p:spPr>
            <a:xfrm>
              <a:off x="5389125" y="1406450"/>
              <a:ext cx="907800" cy="1027925"/>
            </a:xfrm>
            <a:custGeom>
              <a:avLst/>
              <a:gdLst/>
              <a:ahLst/>
              <a:cxnLst/>
              <a:rect l="l" t="t" r="r" b="b"/>
              <a:pathLst>
                <a:path w="36312" h="41117" extrusionOk="0">
                  <a:moveTo>
                    <a:pt x="14201" y="1"/>
                  </a:moveTo>
                  <a:cubicBezTo>
                    <a:pt x="8381" y="1"/>
                    <a:pt x="0" y="4529"/>
                    <a:pt x="1620" y="31461"/>
                  </a:cubicBezTo>
                  <a:lnTo>
                    <a:pt x="1051" y="41117"/>
                  </a:lnTo>
                  <a:lnTo>
                    <a:pt x="1051" y="41117"/>
                  </a:lnTo>
                  <a:lnTo>
                    <a:pt x="36312" y="39245"/>
                  </a:lnTo>
                  <a:cubicBezTo>
                    <a:pt x="36312" y="39245"/>
                    <a:pt x="34482" y="470"/>
                    <a:pt x="22359" y="470"/>
                  </a:cubicBezTo>
                  <a:cubicBezTo>
                    <a:pt x="21446" y="470"/>
                    <a:pt x="20474" y="690"/>
                    <a:pt x="19441" y="1163"/>
                  </a:cubicBezTo>
                  <a:cubicBezTo>
                    <a:pt x="19441" y="1163"/>
                    <a:pt x="17149" y="1"/>
                    <a:pt x="14201" y="1"/>
                  </a:cubicBezTo>
                  <a:close/>
                </a:path>
              </a:pathLst>
            </a:custGeom>
            <a:solidFill>
              <a:srgbClr val="FF5728"/>
            </a:solidFill>
            <a:ln w="9525" cap="flat" cmpd="sng">
              <a:solidFill>
                <a:srgbClr val="FF5728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5374800" y="1645050"/>
              <a:ext cx="1061825" cy="1139900"/>
            </a:xfrm>
            <a:custGeom>
              <a:avLst/>
              <a:gdLst/>
              <a:ahLst/>
              <a:cxnLst/>
              <a:rect l="l" t="t" r="r" b="b"/>
              <a:pathLst>
                <a:path w="42473" h="45596" extrusionOk="0">
                  <a:moveTo>
                    <a:pt x="38665" y="0"/>
                  </a:moveTo>
                  <a:cubicBezTo>
                    <a:pt x="37936" y="0"/>
                    <a:pt x="37237" y="2876"/>
                    <a:pt x="37237" y="2876"/>
                  </a:cubicBezTo>
                  <a:cubicBezTo>
                    <a:pt x="37237" y="2876"/>
                    <a:pt x="36737" y="1598"/>
                    <a:pt x="36212" y="1598"/>
                  </a:cubicBezTo>
                  <a:cubicBezTo>
                    <a:pt x="36101" y="1598"/>
                    <a:pt x="35990" y="1654"/>
                    <a:pt x="35881" y="1791"/>
                  </a:cubicBezTo>
                  <a:cubicBezTo>
                    <a:pt x="35366" y="2496"/>
                    <a:pt x="35746" y="4693"/>
                    <a:pt x="35664" y="6158"/>
                  </a:cubicBezTo>
                  <a:cubicBezTo>
                    <a:pt x="35447" y="7731"/>
                    <a:pt x="34010" y="16194"/>
                    <a:pt x="26930" y="20127"/>
                  </a:cubicBezTo>
                  <a:cubicBezTo>
                    <a:pt x="25466" y="20940"/>
                    <a:pt x="23865" y="21510"/>
                    <a:pt x="22184" y="21808"/>
                  </a:cubicBezTo>
                  <a:lnTo>
                    <a:pt x="21804" y="18662"/>
                  </a:lnTo>
                  <a:lnTo>
                    <a:pt x="16352" y="18608"/>
                  </a:lnTo>
                  <a:lnTo>
                    <a:pt x="16352" y="18608"/>
                  </a:lnTo>
                  <a:lnTo>
                    <a:pt x="16488" y="22920"/>
                  </a:lnTo>
                  <a:cubicBezTo>
                    <a:pt x="16187" y="22905"/>
                    <a:pt x="15893" y="22897"/>
                    <a:pt x="15606" y="22897"/>
                  </a:cubicBezTo>
                  <a:cubicBezTo>
                    <a:pt x="1" y="22897"/>
                    <a:pt x="3034" y="45596"/>
                    <a:pt x="3034" y="45596"/>
                  </a:cubicBezTo>
                  <a:lnTo>
                    <a:pt x="31270" y="45135"/>
                  </a:lnTo>
                  <a:lnTo>
                    <a:pt x="30755" y="27694"/>
                  </a:lnTo>
                  <a:cubicBezTo>
                    <a:pt x="39000" y="25497"/>
                    <a:pt x="41225" y="7894"/>
                    <a:pt x="41225" y="7894"/>
                  </a:cubicBezTo>
                  <a:cubicBezTo>
                    <a:pt x="42038" y="4151"/>
                    <a:pt x="42472" y="1547"/>
                    <a:pt x="42093" y="1438"/>
                  </a:cubicBezTo>
                  <a:cubicBezTo>
                    <a:pt x="42070" y="1432"/>
                    <a:pt x="42047" y="1429"/>
                    <a:pt x="42025" y="1429"/>
                  </a:cubicBezTo>
                  <a:cubicBezTo>
                    <a:pt x="41478" y="1429"/>
                    <a:pt x="40948" y="3261"/>
                    <a:pt x="40818" y="4042"/>
                  </a:cubicBezTo>
                  <a:cubicBezTo>
                    <a:pt x="40926" y="3066"/>
                    <a:pt x="41279" y="706"/>
                    <a:pt x="40872" y="625"/>
                  </a:cubicBezTo>
                  <a:cubicBezTo>
                    <a:pt x="40864" y="623"/>
                    <a:pt x="40855" y="622"/>
                    <a:pt x="40847" y="622"/>
                  </a:cubicBezTo>
                  <a:cubicBezTo>
                    <a:pt x="40421" y="622"/>
                    <a:pt x="39973" y="2649"/>
                    <a:pt x="39760" y="3527"/>
                  </a:cubicBezTo>
                  <a:cubicBezTo>
                    <a:pt x="39950" y="2550"/>
                    <a:pt x="40302" y="191"/>
                    <a:pt x="39923" y="163"/>
                  </a:cubicBezTo>
                  <a:cubicBezTo>
                    <a:pt x="39917" y="163"/>
                    <a:pt x="39910" y="163"/>
                    <a:pt x="39904" y="163"/>
                  </a:cubicBezTo>
                  <a:cubicBezTo>
                    <a:pt x="39234" y="163"/>
                    <a:pt x="38648" y="3066"/>
                    <a:pt x="38648" y="3066"/>
                  </a:cubicBezTo>
                  <a:cubicBezTo>
                    <a:pt x="38648" y="3066"/>
                    <a:pt x="39217" y="28"/>
                    <a:pt x="38675" y="1"/>
                  </a:cubicBezTo>
                  <a:cubicBezTo>
                    <a:pt x="38672" y="1"/>
                    <a:pt x="38668" y="0"/>
                    <a:pt x="38665" y="0"/>
                  </a:cubicBezTo>
                  <a:close/>
                </a:path>
              </a:pathLst>
            </a:custGeom>
            <a:solidFill>
              <a:srgbClr val="FFE9D4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6311752" y="1723201"/>
              <a:ext cx="33950" cy="69875"/>
            </a:xfrm>
            <a:custGeom>
              <a:avLst/>
              <a:gdLst/>
              <a:ahLst/>
              <a:cxnLst/>
              <a:rect l="l" t="t" r="r" b="b"/>
              <a:pathLst>
                <a:path w="1358" h="2795" fill="none" extrusionOk="0">
                  <a:moveTo>
                    <a:pt x="82" y="1"/>
                  </a:moveTo>
                  <a:cubicBezTo>
                    <a:pt x="82" y="1"/>
                    <a:pt x="1357" y="1520"/>
                    <a:pt x="1" y="2795"/>
                  </a:cubicBez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6329450" y="1718975"/>
              <a:ext cx="76650" cy="31875"/>
            </a:xfrm>
            <a:custGeom>
              <a:avLst/>
              <a:gdLst/>
              <a:ahLst/>
              <a:cxnLst/>
              <a:rect l="l" t="t" r="r" b="b"/>
              <a:pathLst>
                <a:path w="3066" h="1275" extrusionOk="0">
                  <a:moveTo>
                    <a:pt x="1" y="0"/>
                  </a:moveTo>
                  <a:lnTo>
                    <a:pt x="3066" y="1275"/>
                  </a:lnTo>
                </a:path>
              </a:pathLst>
            </a:custGeom>
            <a:solidFill>
              <a:srgbClr val="FFE9D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6329450" y="1718975"/>
              <a:ext cx="76650" cy="31875"/>
            </a:xfrm>
            <a:custGeom>
              <a:avLst/>
              <a:gdLst/>
              <a:ahLst/>
              <a:cxnLst/>
              <a:rect l="l" t="t" r="r" b="b"/>
              <a:pathLst>
                <a:path w="3066" h="1275" fill="none" extrusionOk="0">
                  <a:moveTo>
                    <a:pt x="1" y="0"/>
                  </a:moveTo>
                  <a:lnTo>
                    <a:pt x="3066" y="1275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5595750" y="2395025"/>
              <a:ext cx="8850" cy="217025"/>
            </a:xfrm>
            <a:custGeom>
              <a:avLst/>
              <a:gdLst/>
              <a:ahLst/>
              <a:cxnLst/>
              <a:rect l="l" t="t" r="r" b="b"/>
              <a:pathLst>
                <a:path w="354" h="8681" extrusionOk="0">
                  <a:moveTo>
                    <a:pt x="353" y="1"/>
                  </a:moveTo>
                  <a:lnTo>
                    <a:pt x="1" y="8680"/>
                  </a:lnTo>
                </a:path>
              </a:pathLst>
            </a:custGeom>
            <a:solidFill>
              <a:srgbClr val="FFE9D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5595750" y="2395025"/>
              <a:ext cx="8850" cy="217025"/>
            </a:xfrm>
            <a:custGeom>
              <a:avLst/>
              <a:gdLst/>
              <a:ahLst/>
              <a:cxnLst/>
              <a:rect l="l" t="t" r="r" b="b"/>
              <a:pathLst>
                <a:path w="354" h="8681" fill="none" extrusionOk="0">
                  <a:moveTo>
                    <a:pt x="353" y="1"/>
                  </a:moveTo>
                  <a:lnTo>
                    <a:pt x="1" y="8680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5425550" y="2076300"/>
              <a:ext cx="861900" cy="706625"/>
            </a:xfrm>
            <a:custGeom>
              <a:avLst/>
              <a:gdLst/>
              <a:ahLst/>
              <a:cxnLst/>
              <a:rect l="l" t="t" r="r" b="b"/>
              <a:pathLst>
                <a:path w="34476" h="28265" extrusionOk="0">
                  <a:moveTo>
                    <a:pt x="28443" y="1"/>
                  </a:moveTo>
                  <a:cubicBezTo>
                    <a:pt x="28254" y="1"/>
                    <a:pt x="28066" y="76"/>
                    <a:pt x="27938" y="218"/>
                  </a:cubicBezTo>
                  <a:cubicBezTo>
                    <a:pt x="26962" y="1303"/>
                    <a:pt x="25850" y="2361"/>
                    <a:pt x="24900" y="2877"/>
                  </a:cubicBezTo>
                  <a:cubicBezTo>
                    <a:pt x="23951" y="3419"/>
                    <a:pt x="22947" y="3853"/>
                    <a:pt x="21890" y="4151"/>
                  </a:cubicBezTo>
                  <a:cubicBezTo>
                    <a:pt x="21239" y="6186"/>
                    <a:pt x="19530" y="7705"/>
                    <a:pt x="17414" y="8084"/>
                  </a:cubicBezTo>
                  <a:cubicBezTo>
                    <a:pt x="17140" y="8133"/>
                    <a:pt x="16863" y="8156"/>
                    <a:pt x="16587" y="8156"/>
                  </a:cubicBezTo>
                  <a:cubicBezTo>
                    <a:pt x="14704" y="8156"/>
                    <a:pt x="12826" y="7076"/>
                    <a:pt x="11691" y="5562"/>
                  </a:cubicBezTo>
                  <a:cubicBezTo>
                    <a:pt x="4042" y="6647"/>
                    <a:pt x="896" y="14079"/>
                    <a:pt x="1" y="18581"/>
                  </a:cubicBezTo>
                  <a:cubicBezTo>
                    <a:pt x="191" y="19042"/>
                    <a:pt x="570" y="19422"/>
                    <a:pt x="1086" y="19558"/>
                  </a:cubicBezTo>
                  <a:cubicBezTo>
                    <a:pt x="1155" y="19570"/>
                    <a:pt x="1222" y="19576"/>
                    <a:pt x="1288" y="19576"/>
                  </a:cubicBezTo>
                  <a:cubicBezTo>
                    <a:pt x="1943" y="19576"/>
                    <a:pt x="2430" y="18995"/>
                    <a:pt x="2849" y="18527"/>
                  </a:cubicBezTo>
                  <a:cubicBezTo>
                    <a:pt x="2873" y="18494"/>
                    <a:pt x="2903" y="18481"/>
                    <a:pt x="2932" y="18481"/>
                  </a:cubicBezTo>
                  <a:cubicBezTo>
                    <a:pt x="3002" y="18481"/>
                    <a:pt x="3074" y="18551"/>
                    <a:pt x="3093" y="18608"/>
                  </a:cubicBezTo>
                  <a:cubicBezTo>
                    <a:pt x="3147" y="19205"/>
                    <a:pt x="3391" y="19883"/>
                    <a:pt x="4042" y="19910"/>
                  </a:cubicBezTo>
                  <a:lnTo>
                    <a:pt x="4178" y="19910"/>
                  </a:lnTo>
                  <a:cubicBezTo>
                    <a:pt x="4910" y="19856"/>
                    <a:pt x="5317" y="19097"/>
                    <a:pt x="5615" y="18527"/>
                  </a:cubicBezTo>
                  <a:cubicBezTo>
                    <a:pt x="5636" y="18476"/>
                    <a:pt x="5675" y="18456"/>
                    <a:pt x="5716" y="18456"/>
                  </a:cubicBezTo>
                  <a:cubicBezTo>
                    <a:pt x="5785" y="18456"/>
                    <a:pt x="5859" y="18513"/>
                    <a:pt x="5859" y="18581"/>
                  </a:cubicBezTo>
                  <a:cubicBezTo>
                    <a:pt x="5859" y="19124"/>
                    <a:pt x="6266" y="19585"/>
                    <a:pt x="6809" y="19666"/>
                  </a:cubicBezTo>
                  <a:lnTo>
                    <a:pt x="6266" y="28264"/>
                  </a:lnTo>
                  <a:lnTo>
                    <a:pt x="6266" y="28264"/>
                  </a:lnTo>
                  <a:lnTo>
                    <a:pt x="29728" y="27885"/>
                  </a:lnTo>
                  <a:lnTo>
                    <a:pt x="28996" y="10851"/>
                  </a:lnTo>
                  <a:cubicBezTo>
                    <a:pt x="30813" y="10336"/>
                    <a:pt x="32712" y="8057"/>
                    <a:pt x="34285" y="6131"/>
                  </a:cubicBezTo>
                  <a:cubicBezTo>
                    <a:pt x="34448" y="5942"/>
                    <a:pt x="34475" y="5643"/>
                    <a:pt x="34367" y="5399"/>
                  </a:cubicBezTo>
                  <a:cubicBezTo>
                    <a:pt x="34231" y="5101"/>
                    <a:pt x="33933" y="4884"/>
                    <a:pt x="33607" y="4829"/>
                  </a:cubicBezTo>
                  <a:cubicBezTo>
                    <a:pt x="33282" y="4829"/>
                    <a:pt x="33010" y="5019"/>
                    <a:pt x="32902" y="5318"/>
                  </a:cubicBezTo>
                  <a:cubicBezTo>
                    <a:pt x="32876" y="5379"/>
                    <a:pt x="32830" y="5403"/>
                    <a:pt x="32784" y="5403"/>
                  </a:cubicBezTo>
                  <a:cubicBezTo>
                    <a:pt x="32686" y="5403"/>
                    <a:pt x="32584" y="5293"/>
                    <a:pt x="32658" y="5182"/>
                  </a:cubicBezTo>
                  <a:cubicBezTo>
                    <a:pt x="32902" y="4667"/>
                    <a:pt x="32821" y="4043"/>
                    <a:pt x="32441" y="3609"/>
                  </a:cubicBezTo>
                  <a:cubicBezTo>
                    <a:pt x="32295" y="3463"/>
                    <a:pt x="32105" y="3361"/>
                    <a:pt x="31911" y="3361"/>
                  </a:cubicBezTo>
                  <a:cubicBezTo>
                    <a:pt x="31889" y="3361"/>
                    <a:pt x="31866" y="3362"/>
                    <a:pt x="31844" y="3365"/>
                  </a:cubicBezTo>
                  <a:cubicBezTo>
                    <a:pt x="31546" y="3392"/>
                    <a:pt x="31274" y="3555"/>
                    <a:pt x="31112" y="3826"/>
                  </a:cubicBezTo>
                  <a:cubicBezTo>
                    <a:pt x="31081" y="3857"/>
                    <a:pt x="31043" y="3870"/>
                    <a:pt x="31006" y="3870"/>
                  </a:cubicBezTo>
                  <a:cubicBezTo>
                    <a:pt x="30915" y="3870"/>
                    <a:pt x="30829" y="3787"/>
                    <a:pt x="30868" y="3690"/>
                  </a:cubicBezTo>
                  <a:cubicBezTo>
                    <a:pt x="31057" y="3121"/>
                    <a:pt x="31329" y="2361"/>
                    <a:pt x="30976" y="1819"/>
                  </a:cubicBezTo>
                  <a:cubicBezTo>
                    <a:pt x="30802" y="1514"/>
                    <a:pt x="30425" y="1349"/>
                    <a:pt x="30059" y="1349"/>
                  </a:cubicBezTo>
                  <a:cubicBezTo>
                    <a:pt x="29741" y="1349"/>
                    <a:pt x="29431" y="1473"/>
                    <a:pt x="29267" y="1737"/>
                  </a:cubicBezTo>
                  <a:cubicBezTo>
                    <a:pt x="29236" y="1785"/>
                    <a:pt x="29192" y="1805"/>
                    <a:pt x="29149" y="1805"/>
                  </a:cubicBezTo>
                  <a:cubicBezTo>
                    <a:pt x="29044" y="1805"/>
                    <a:pt x="28939" y="1690"/>
                    <a:pt x="28996" y="1575"/>
                  </a:cubicBezTo>
                  <a:cubicBezTo>
                    <a:pt x="29294" y="1141"/>
                    <a:pt x="29267" y="571"/>
                    <a:pt x="28915" y="191"/>
                  </a:cubicBezTo>
                  <a:cubicBezTo>
                    <a:pt x="28786" y="62"/>
                    <a:pt x="28614" y="1"/>
                    <a:pt x="28443" y="1"/>
                  </a:cubicBezTo>
                  <a:close/>
                </a:path>
              </a:pathLst>
            </a:custGeom>
            <a:solidFill>
              <a:srgbClr val="7DE3D6"/>
            </a:solidFill>
            <a:ln w="9525" cap="flat" cmpd="sng">
              <a:solidFill>
                <a:srgbClr val="7DE3D6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5595075" y="2395025"/>
              <a:ext cx="9525" cy="172275"/>
            </a:xfrm>
            <a:custGeom>
              <a:avLst/>
              <a:gdLst/>
              <a:ahLst/>
              <a:cxnLst/>
              <a:rect l="l" t="t" r="r" b="b"/>
              <a:pathLst>
                <a:path w="381" h="6891" fill="none" extrusionOk="0">
                  <a:moveTo>
                    <a:pt x="380" y="1"/>
                  </a:moveTo>
                  <a:lnTo>
                    <a:pt x="1" y="6890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5417425" y="1503225"/>
              <a:ext cx="823225" cy="653125"/>
            </a:xfrm>
            <a:custGeom>
              <a:avLst/>
              <a:gdLst/>
              <a:ahLst/>
              <a:cxnLst/>
              <a:rect l="l" t="t" r="r" b="b"/>
              <a:pathLst>
                <a:path w="32929" h="26125" extrusionOk="0">
                  <a:moveTo>
                    <a:pt x="15704" y="0"/>
                  </a:moveTo>
                  <a:cubicBezTo>
                    <a:pt x="15202" y="0"/>
                    <a:pt x="14695" y="37"/>
                    <a:pt x="14186" y="113"/>
                  </a:cubicBezTo>
                  <a:cubicBezTo>
                    <a:pt x="8083" y="1008"/>
                    <a:pt x="3933" y="7165"/>
                    <a:pt x="4611" y="14028"/>
                  </a:cubicBezTo>
                  <a:cubicBezTo>
                    <a:pt x="4141" y="13720"/>
                    <a:pt x="3594" y="13557"/>
                    <a:pt x="3038" y="13557"/>
                  </a:cubicBezTo>
                  <a:cubicBezTo>
                    <a:pt x="2664" y="13557"/>
                    <a:pt x="2286" y="13631"/>
                    <a:pt x="1926" y="13784"/>
                  </a:cubicBezTo>
                  <a:cubicBezTo>
                    <a:pt x="434" y="14489"/>
                    <a:pt x="0" y="16577"/>
                    <a:pt x="977" y="18476"/>
                  </a:cubicBezTo>
                  <a:cubicBezTo>
                    <a:pt x="1759" y="19956"/>
                    <a:pt x="3150" y="20875"/>
                    <a:pt x="4433" y="20875"/>
                  </a:cubicBezTo>
                  <a:cubicBezTo>
                    <a:pt x="4796" y="20875"/>
                    <a:pt x="5150" y="20802"/>
                    <a:pt x="5479" y="20646"/>
                  </a:cubicBezTo>
                  <a:cubicBezTo>
                    <a:pt x="5886" y="20456"/>
                    <a:pt x="6212" y="20185"/>
                    <a:pt x="6456" y="19832"/>
                  </a:cubicBezTo>
                  <a:cubicBezTo>
                    <a:pt x="8636" y="23660"/>
                    <a:pt x="12439" y="26124"/>
                    <a:pt x="16570" y="26124"/>
                  </a:cubicBezTo>
                  <a:cubicBezTo>
                    <a:pt x="17064" y="26124"/>
                    <a:pt x="17563" y="26089"/>
                    <a:pt x="18065" y="26017"/>
                  </a:cubicBezTo>
                  <a:cubicBezTo>
                    <a:pt x="22838" y="25311"/>
                    <a:pt x="26419" y="21351"/>
                    <a:pt x="27422" y="16360"/>
                  </a:cubicBezTo>
                  <a:cubicBezTo>
                    <a:pt x="27802" y="16794"/>
                    <a:pt x="28317" y="17066"/>
                    <a:pt x="28887" y="17174"/>
                  </a:cubicBezTo>
                  <a:cubicBezTo>
                    <a:pt x="28991" y="17188"/>
                    <a:pt x="29095" y="17195"/>
                    <a:pt x="29199" y="17195"/>
                  </a:cubicBezTo>
                  <a:cubicBezTo>
                    <a:pt x="30721" y="17195"/>
                    <a:pt x="32193" y="15739"/>
                    <a:pt x="32549" y="13784"/>
                  </a:cubicBezTo>
                  <a:cubicBezTo>
                    <a:pt x="32929" y="11668"/>
                    <a:pt x="31925" y="9796"/>
                    <a:pt x="30270" y="9579"/>
                  </a:cubicBezTo>
                  <a:cubicBezTo>
                    <a:pt x="30153" y="9561"/>
                    <a:pt x="30035" y="9552"/>
                    <a:pt x="29917" y="9552"/>
                  </a:cubicBezTo>
                  <a:cubicBezTo>
                    <a:pt x="29003" y="9552"/>
                    <a:pt x="28101" y="10098"/>
                    <a:pt x="27477" y="10963"/>
                  </a:cubicBezTo>
                  <a:cubicBezTo>
                    <a:pt x="26332" y="4591"/>
                    <a:pt x="21304" y="0"/>
                    <a:pt x="15704" y="0"/>
                  </a:cubicBezTo>
                  <a:close/>
                </a:path>
              </a:pathLst>
            </a:custGeom>
            <a:solidFill>
              <a:srgbClr val="FFE9D4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5607950" y="1903050"/>
              <a:ext cx="180525" cy="151350"/>
            </a:xfrm>
            <a:custGeom>
              <a:avLst/>
              <a:gdLst/>
              <a:ahLst/>
              <a:cxnLst/>
              <a:rect l="l" t="t" r="r" b="b"/>
              <a:pathLst>
                <a:path w="7221" h="6054" extrusionOk="0">
                  <a:moveTo>
                    <a:pt x="4013" y="0"/>
                  </a:moveTo>
                  <a:cubicBezTo>
                    <a:pt x="3915" y="0"/>
                    <a:pt x="3816" y="5"/>
                    <a:pt x="3717" y="15"/>
                  </a:cubicBezTo>
                  <a:cubicBezTo>
                    <a:pt x="1032" y="286"/>
                    <a:pt x="1" y="3649"/>
                    <a:pt x="2089" y="5358"/>
                  </a:cubicBezTo>
                  <a:cubicBezTo>
                    <a:pt x="2677" y="5839"/>
                    <a:pt x="3347" y="6054"/>
                    <a:pt x="4000" y="6054"/>
                  </a:cubicBezTo>
                  <a:cubicBezTo>
                    <a:pt x="5666" y="6054"/>
                    <a:pt x="7221" y="4657"/>
                    <a:pt x="7026" y="2727"/>
                  </a:cubicBezTo>
                  <a:cubicBezTo>
                    <a:pt x="6873" y="1172"/>
                    <a:pt x="5546" y="0"/>
                    <a:pt x="4013" y="0"/>
                  </a:cubicBezTo>
                  <a:close/>
                </a:path>
              </a:pathLst>
            </a:custGeom>
            <a:solidFill>
              <a:srgbClr val="FF5D36"/>
            </a:solidFill>
            <a:ln w="9525" cap="flat" cmpd="sng">
              <a:solidFill>
                <a:srgbClr val="FF5D36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5872425" y="1876600"/>
              <a:ext cx="179850" cy="151900"/>
            </a:xfrm>
            <a:custGeom>
              <a:avLst/>
              <a:gdLst/>
              <a:ahLst/>
              <a:cxnLst/>
              <a:rect l="l" t="t" r="r" b="b"/>
              <a:pathLst>
                <a:path w="7194" h="6076" extrusionOk="0">
                  <a:moveTo>
                    <a:pt x="3985" y="0"/>
                  </a:moveTo>
                  <a:cubicBezTo>
                    <a:pt x="3887" y="0"/>
                    <a:pt x="3788" y="5"/>
                    <a:pt x="3689" y="15"/>
                  </a:cubicBezTo>
                  <a:cubicBezTo>
                    <a:pt x="1004" y="286"/>
                    <a:pt x="0" y="3677"/>
                    <a:pt x="2089" y="5386"/>
                  </a:cubicBezTo>
                  <a:cubicBezTo>
                    <a:pt x="2673" y="5863"/>
                    <a:pt x="3335" y="6076"/>
                    <a:pt x="3980" y="6076"/>
                  </a:cubicBezTo>
                  <a:cubicBezTo>
                    <a:pt x="5643" y="6076"/>
                    <a:pt x="7194" y="4662"/>
                    <a:pt x="6998" y="2727"/>
                  </a:cubicBezTo>
                  <a:cubicBezTo>
                    <a:pt x="6845" y="1172"/>
                    <a:pt x="5518" y="0"/>
                    <a:pt x="3985" y="0"/>
                  </a:cubicBezTo>
                  <a:close/>
                </a:path>
              </a:pathLst>
            </a:custGeom>
            <a:solidFill>
              <a:srgbClr val="FF5D36"/>
            </a:solidFill>
            <a:ln w="9525" cap="flat" cmpd="sng">
              <a:solidFill>
                <a:srgbClr val="FF5D36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5925300" y="1818550"/>
              <a:ext cx="50900" cy="67350"/>
            </a:xfrm>
            <a:custGeom>
              <a:avLst/>
              <a:gdLst/>
              <a:ahLst/>
              <a:cxnLst/>
              <a:rect l="l" t="t" r="r" b="b"/>
              <a:pathLst>
                <a:path w="2036" h="2694" extrusionOk="0">
                  <a:moveTo>
                    <a:pt x="944" y="1"/>
                  </a:moveTo>
                  <a:cubicBezTo>
                    <a:pt x="919" y="1"/>
                    <a:pt x="894" y="2"/>
                    <a:pt x="869" y="4"/>
                  </a:cubicBezTo>
                  <a:cubicBezTo>
                    <a:pt x="354" y="31"/>
                    <a:pt x="1" y="710"/>
                    <a:pt x="55" y="1442"/>
                  </a:cubicBezTo>
                  <a:cubicBezTo>
                    <a:pt x="133" y="2142"/>
                    <a:pt x="582" y="2693"/>
                    <a:pt x="1072" y="2693"/>
                  </a:cubicBezTo>
                  <a:cubicBezTo>
                    <a:pt x="1095" y="2693"/>
                    <a:pt x="1117" y="2692"/>
                    <a:pt x="1140" y="2690"/>
                  </a:cubicBezTo>
                  <a:cubicBezTo>
                    <a:pt x="1683" y="2635"/>
                    <a:pt x="2035" y="1984"/>
                    <a:pt x="1954" y="1252"/>
                  </a:cubicBezTo>
                  <a:cubicBezTo>
                    <a:pt x="1902" y="528"/>
                    <a:pt x="1455" y="1"/>
                    <a:pt x="944" y="1"/>
                  </a:cubicBezTo>
                  <a:close/>
                </a:path>
              </a:pathLst>
            </a:custGeom>
            <a:solidFill>
              <a:srgbClr val="252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5689325" y="1849075"/>
              <a:ext cx="51575" cy="67325"/>
            </a:xfrm>
            <a:custGeom>
              <a:avLst/>
              <a:gdLst/>
              <a:ahLst/>
              <a:cxnLst/>
              <a:rect l="l" t="t" r="r" b="b"/>
              <a:pathLst>
                <a:path w="2063" h="2693" extrusionOk="0">
                  <a:moveTo>
                    <a:pt x="967" y="0"/>
                  </a:moveTo>
                  <a:cubicBezTo>
                    <a:pt x="943" y="0"/>
                    <a:pt x="920" y="1"/>
                    <a:pt x="896" y="4"/>
                  </a:cubicBezTo>
                  <a:cubicBezTo>
                    <a:pt x="353" y="31"/>
                    <a:pt x="1" y="682"/>
                    <a:pt x="82" y="1441"/>
                  </a:cubicBezTo>
                  <a:cubicBezTo>
                    <a:pt x="134" y="2141"/>
                    <a:pt x="582" y="2693"/>
                    <a:pt x="1096" y="2693"/>
                  </a:cubicBezTo>
                  <a:cubicBezTo>
                    <a:pt x="1119" y="2693"/>
                    <a:pt x="1143" y="2692"/>
                    <a:pt x="1167" y="2689"/>
                  </a:cubicBezTo>
                  <a:cubicBezTo>
                    <a:pt x="1683" y="2635"/>
                    <a:pt x="2062" y="1984"/>
                    <a:pt x="1981" y="1252"/>
                  </a:cubicBezTo>
                  <a:cubicBezTo>
                    <a:pt x="1903" y="527"/>
                    <a:pt x="1455" y="0"/>
                    <a:pt x="967" y="0"/>
                  </a:cubicBezTo>
                  <a:close/>
                </a:path>
              </a:pathLst>
            </a:custGeom>
            <a:solidFill>
              <a:srgbClr val="252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5765950" y="1936625"/>
              <a:ext cx="146500" cy="93975"/>
            </a:xfrm>
            <a:custGeom>
              <a:avLst/>
              <a:gdLst/>
              <a:ahLst/>
              <a:cxnLst/>
              <a:rect l="l" t="t" r="r" b="b"/>
              <a:pathLst>
                <a:path w="5860" h="3759" extrusionOk="0">
                  <a:moveTo>
                    <a:pt x="5860" y="1"/>
                  </a:moveTo>
                  <a:lnTo>
                    <a:pt x="1" y="570"/>
                  </a:lnTo>
                  <a:cubicBezTo>
                    <a:pt x="218" y="1493"/>
                    <a:pt x="679" y="2334"/>
                    <a:pt x="1384" y="3012"/>
                  </a:cubicBezTo>
                  <a:cubicBezTo>
                    <a:pt x="1839" y="3491"/>
                    <a:pt x="2463" y="3758"/>
                    <a:pt x="3126" y="3758"/>
                  </a:cubicBezTo>
                  <a:cubicBezTo>
                    <a:pt x="3214" y="3758"/>
                    <a:pt x="3302" y="3753"/>
                    <a:pt x="3391" y="3744"/>
                  </a:cubicBezTo>
                  <a:cubicBezTo>
                    <a:pt x="4097" y="3581"/>
                    <a:pt x="4693" y="3147"/>
                    <a:pt x="5073" y="2523"/>
                  </a:cubicBezTo>
                  <a:cubicBezTo>
                    <a:pt x="5561" y="1764"/>
                    <a:pt x="5805" y="896"/>
                    <a:pt x="5860" y="1"/>
                  </a:cubicBezTo>
                  <a:close/>
                </a:path>
              </a:pathLst>
            </a:custGeom>
            <a:solidFill>
              <a:srgbClr val="252C3C"/>
            </a:solidFill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5799875" y="1983800"/>
              <a:ext cx="92225" cy="42050"/>
            </a:xfrm>
            <a:custGeom>
              <a:avLst/>
              <a:gdLst/>
              <a:ahLst/>
              <a:cxnLst/>
              <a:rect l="l" t="t" r="r" b="b"/>
              <a:pathLst>
                <a:path w="3689" h="1682" extrusionOk="0">
                  <a:moveTo>
                    <a:pt x="2139" y="1"/>
                  </a:moveTo>
                  <a:cubicBezTo>
                    <a:pt x="1350" y="1"/>
                    <a:pt x="565" y="333"/>
                    <a:pt x="0" y="962"/>
                  </a:cubicBezTo>
                  <a:cubicBezTo>
                    <a:pt x="455" y="1417"/>
                    <a:pt x="1079" y="1681"/>
                    <a:pt x="1741" y="1681"/>
                  </a:cubicBezTo>
                  <a:cubicBezTo>
                    <a:pt x="1829" y="1681"/>
                    <a:pt x="1918" y="1677"/>
                    <a:pt x="2007" y="1667"/>
                  </a:cubicBezTo>
                  <a:cubicBezTo>
                    <a:pt x="2712" y="1531"/>
                    <a:pt x="3336" y="1098"/>
                    <a:pt x="3689" y="474"/>
                  </a:cubicBezTo>
                  <a:cubicBezTo>
                    <a:pt x="3216" y="155"/>
                    <a:pt x="2677" y="1"/>
                    <a:pt x="2139" y="1"/>
                  </a:cubicBezTo>
                  <a:close/>
                </a:path>
              </a:pathLst>
            </a:custGeom>
            <a:solidFill>
              <a:srgbClr val="FFABB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5803775" y="1872900"/>
              <a:ext cx="46975" cy="45100"/>
            </a:xfrm>
            <a:custGeom>
              <a:avLst/>
              <a:gdLst/>
              <a:ahLst/>
              <a:cxnLst/>
              <a:rect l="l" t="t" r="r" b="b"/>
              <a:pathLst>
                <a:path w="1879" h="1804" extrusionOk="0">
                  <a:moveTo>
                    <a:pt x="766" y="0"/>
                  </a:moveTo>
                  <a:cubicBezTo>
                    <a:pt x="766" y="0"/>
                    <a:pt x="1" y="1803"/>
                    <a:pt x="1462" y="1803"/>
                  </a:cubicBezTo>
                  <a:cubicBezTo>
                    <a:pt x="1533" y="1803"/>
                    <a:pt x="1608" y="1799"/>
                    <a:pt x="1688" y="1790"/>
                  </a:cubicBezTo>
                  <a:cubicBezTo>
                    <a:pt x="1878" y="1411"/>
                    <a:pt x="1878" y="950"/>
                    <a:pt x="1661" y="570"/>
                  </a:cubicBezTo>
                  <a:cubicBezTo>
                    <a:pt x="1444" y="244"/>
                    <a:pt x="1119" y="55"/>
                    <a:pt x="766" y="0"/>
                  </a:cubicBezTo>
                  <a:close/>
                </a:path>
              </a:pathLst>
            </a:custGeom>
            <a:solidFill>
              <a:srgbClr val="FF5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5805300" y="1867475"/>
              <a:ext cx="44100" cy="55625"/>
            </a:xfrm>
            <a:custGeom>
              <a:avLst/>
              <a:gdLst/>
              <a:ahLst/>
              <a:cxnLst/>
              <a:rect l="l" t="t" r="r" b="b"/>
              <a:pathLst>
                <a:path w="1764" h="2225" fill="none" extrusionOk="0">
                  <a:moveTo>
                    <a:pt x="759" y="0"/>
                  </a:moveTo>
                  <a:cubicBezTo>
                    <a:pt x="759" y="0"/>
                    <a:pt x="0" y="2224"/>
                    <a:pt x="1763" y="2035"/>
                  </a:cubicBezTo>
                </a:path>
              </a:pathLst>
            </a:custGeom>
            <a:noFill/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0" name="Google Shape;1190;p43"/>
            <p:cNvSpPr/>
            <p:nvPr/>
          </p:nvSpPr>
          <p:spPr>
            <a:xfrm>
              <a:off x="5478450" y="1903400"/>
              <a:ext cx="65800" cy="67175"/>
            </a:xfrm>
            <a:custGeom>
              <a:avLst/>
              <a:gdLst/>
              <a:ahLst/>
              <a:cxnLst/>
              <a:rect l="l" t="t" r="r" b="b"/>
              <a:pathLst>
                <a:path w="2632" h="2687" fill="none" extrusionOk="0">
                  <a:moveTo>
                    <a:pt x="0" y="1"/>
                  </a:moveTo>
                  <a:lnTo>
                    <a:pt x="2631" y="2686"/>
                  </a:lnTo>
                </a:path>
              </a:pathLst>
            </a:custGeom>
            <a:noFill/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1" name="Google Shape;1191;p43"/>
            <p:cNvSpPr/>
            <p:nvPr/>
          </p:nvSpPr>
          <p:spPr>
            <a:xfrm>
              <a:off x="6133475" y="1804400"/>
              <a:ext cx="51575" cy="78000"/>
            </a:xfrm>
            <a:custGeom>
              <a:avLst/>
              <a:gdLst/>
              <a:ahLst/>
              <a:cxnLst/>
              <a:rect l="l" t="t" r="r" b="b"/>
              <a:pathLst>
                <a:path w="2063" h="3120" fill="none" extrusionOk="0">
                  <a:moveTo>
                    <a:pt x="1" y="3120"/>
                  </a:moveTo>
                  <a:lnTo>
                    <a:pt x="2062" y="1"/>
                  </a:lnTo>
                </a:path>
              </a:pathLst>
            </a:custGeom>
            <a:noFill/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5663575" y="1754900"/>
              <a:ext cx="73250" cy="16975"/>
            </a:xfrm>
            <a:custGeom>
              <a:avLst/>
              <a:gdLst/>
              <a:ahLst/>
              <a:cxnLst/>
              <a:rect l="l" t="t" r="r" b="b"/>
              <a:pathLst>
                <a:path w="2930" h="679" fill="none" extrusionOk="0">
                  <a:moveTo>
                    <a:pt x="0" y="679"/>
                  </a:moveTo>
                  <a:cubicBezTo>
                    <a:pt x="895" y="163"/>
                    <a:pt x="1926" y="1"/>
                    <a:pt x="2929" y="163"/>
                  </a:cubicBezTo>
                </a:path>
              </a:pathLst>
            </a:custGeom>
            <a:noFill/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5898175" y="1721675"/>
              <a:ext cx="74625" cy="9525"/>
            </a:xfrm>
            <a:custGeom>
              <a:avLst/>
              <a:gdLst/>
              <a:ahLst/>
              <a:cxnLst/>
              <a:rect l="l" t="t" r="r" b="b"/>
              <a:pathLst>
                <a:path w="2985" h="381" fill="none" extrusionOk="0">
                  <a:moveTo>
                    <a:pt x="1" y="380"/>
                  </a:moveTo>
                  <a:cubicBezTo>
                    <a:pt x="950" y="28"/>
                    <a:pt x="2008" y="1"/>
                    <a:pt x="2985" y="299"/>
                  </a:cubicBezTo>
                </a:path>
              </a:pathLst>
            </a:custGeom>
            <a:noFill/>
            <a:ln w="9525" cap="flat" cmpd="sng">
              <a:solidFill>
                <a:srgbClr val="252C3C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5513700" y="1990825"/>
              <a:ext cx="26775" cy="22200"/>
            </a:xfrm>
            <a:custGeom>
              <a:avLst/>
              <a:gdLst/>
              <a:ahLst/>
              <a:cxnLst/>
              <a:rect l="l" t="t" r="r" b="b"/>
              <a:pathLst>
                <a:path w="1071" h="888" extrusionOk="0">
                  <a:moveTo>
                    <a:pt x="590" y="0"/>
                  </a:moveTo>
                  <a:cubicBezTo>
                    <a:pt x="574" y="0"/>
                    <a:pt x="559" y="1"/>
                    <a:pt x="543" y="3"/>
                  </a:cubicBezTo>
                  <a:cubicBezTo>
                    <a:pt x="136" y="57"/>
                    <a:pt x="1" y="545"/>
                    <a:pt x="326" y="789"/>
                  </a:cubicBezTo>
                  <a:cubicBezTo>
                    <a:pt x="409" y="857"/>
                    <a:pt x="505" y="887"/>
                    <a:pt x="598" y="887"/>
                  </a:cubicBezTo>
                  <a:cubicBezTo>
                    <a:pt x="841" y="887"/>
                    <a:pt x="1071" y="684"/>
                    <a:pt x="1031" y="410"/>
                  </a:cubicBezTo>
                  <a:cubicBezTo>
                    <a:pt x="1006" y="181"/>
                    <a:pt x="814" y="0"/>
                    <a:pt x="590" y="0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6126700" y="1897900"/>
              <a:ext cx="26775" cy="22200"/>
            </a:xfrm>
            <a:custGeom>
              <a:avLst/>
              <a:gdLst/>
              <a:ahLst/>
              <a:cxnLst/>
              <a:rect l="l" t="t" r="r" b="b"/>
              <a:pathLst>
                <a:path w="1071" h="888" extrusionOk="0">
                  <a:moveTo>
                    <a:pt x="596" y="1"/>
                  </a:moveTo>
                  <a:cubicBezTo>
                    <a:pt x="579" y="1"/>
                    <a:pt x="561" y="2"/>
                    <a:pt x="543" y="4"/>
                  </a:cubicBezTo>
                  <a:cubicBezTo>
                    <a:pt x="136" y="58"/>
                    <a:pt x="1" y="546"/>
                    <a:pt x="326" y="790"/>
                  </a:cubicBezTo>
                  <a:cubicBezTo>
                    <a:pt x="408" y="858"/>
                    <a:pt x="503" y="888"/>
                    <a:pt x="595" y="888"/>
                  </a:cubicBezTo>
                  <a:cubicBezTo>
                    <a:pt x="839" y="888"/>
                    <a:pt x="1071" y="678"/>
                    <a:pt x="1031" y="384"/>
                  </a:cubicBezTo>
                  <a:cubicBezTo>
                    <a:pt x="1006" y="157"/>
                    <a:pt x="818" y="1"/>
                    <a:pt x="596" y="1"/>
                  </a:cubicBezTo>
                  <a:close/>
                </a:path>
              </a:pathLst>
            </a:custGeom>
            <a:solidFill>
              <a:srgbClr val="0085FF"/>
            </a:solidFill>
            <a:ln w="9525" cap="flat" cmpd="sng">
              <a:solidFill>
                <a:srgbClr val="0085FF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5516425" y="1492075"/>
              <a:ext cx="600800" cy="254050"/>
            </a:xfrm>
            <a:custGeom>
              <a:avLst/>
              <a:gdLst/>
              <a:ahLst/>
              <a:cxnLst/>
              <a:rect l="l" t="t" r="r" b="b"/>
              <a:pathLst>
                <a:path w="24032" h="10162" extrusionOk="0">
                  <a:moveTo>
                    <a:pt x="12210" y="1"/>
                  </a:moveTo>
                  <a:cubicBezTo>
                    <a:pt x="11787" y="1"/>
                    <a:pt x="11360" y="24"/>
                    <a:pt x="10931" y="71"/>
                  </a:cubicBezTo>
                  <a:lnTo>
                    <a:pt x="10823" y="71"/>
                  </a:lnTo>
                  <a:cubicBezTo>
                    <a:pt x="5561" y="722"/>
                    <a:pt x="1438" y="4818"/>
                    <a:pt x="0" y="10161"/>
                  </a:cubicBezTo>
                  <a:lnTo>
                    <a:pt x="4476" y="9619"/>
                  </a:lnTo>
                  <a:lnTo>
                    <a:pt x="3960" y="5631"/>
                  </a:lnTo>
                  <a:lnTo>
                    <a:pt x="6103" y="9456"/>
                  </a:lnTo>
                  <a:lnTo>
                    <a:pt x="8517" y="9212"/>
                  </a:lnTo>
                  <a:lnTo>
                    <a:pt x="8002" y="5197"/>
                  </a:lnTo>
                  <a:lnTo>
                    <a:pt x="10226" y="9022"/>
                  </a:lnTo>
                  <a:lnTo>
                    <a:pt x="13399" y="8669"/>
                  </a:lnTo>
                  <a:lnTo>
                    <a:pt x="12884" y="4682"/>
                  </a:lnTo>
                  <a:lnTo>
                    <a:pt x="14891" y="8507"/>
                  </a:lnTo>
                  <a:lnTo>
                    <a:pt x="17848" y="8208"/>
                  </a:lnTo>
                  <a:lnTo>
                    <a:pt x="17332" y="4221"/>
                  </a:lnTo>
                  <a:lnTo>
                    <a:pt x="18933" y="8100"/>
                  </a:lnTo>
                  <a:lnTo>
                    <a:pt x="24032" y="7883"/>
                  </a:lnTo>
                  <a:cubicBezTo>
                    <a:pt x="21659" y="3137"/>
                    <a:pt x="17146" y="1"/>
                    <a:pt x="12210" y="1"/>
                  </a:cubicBezTo>
                  <a:close/>
                </a:path>
              </a:pathLst>
            </a:custGeom>
            <a:solidFill>
              <a:srgbClr val="FF5728"/>
            </a:solidFill>
            <a:ln w="9525" cap="flat" cmpd="sng">
              <a:solidFill>
                <a:srgbClr val="FF5728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5733400" y="2360200"/>
              <a:ext cx="265850" cy="242350"/>
            </a:xfrm>
            <a:custGeom>
              <a:avLst/>
              <a:gdLst/>
              <a:ahLst/>
              <a:cxnLst/>
              <a:rect l="l" t="t" r="r" b="b"/>
              <a:pathLst>
                <a:path w="10634" h="9694" extrusionOk="0">
                  <a:moveTo>
                    <a:pt x="7985" y="0"/>
                  </a:moveTo>
                  <a:cubicBezTo>
                    <a:pt x="6572" y="0"/>
                    <a:pt x="5317" y="2343"/>
                    <a:pt x="5317" y="2343"/>
                  </a:cubicBezTo>
                  <a:cubicBezTo>
                    <a:pt x="5317" y="2343"/>
                    <a:pt x="3989" y="183"/>
                    <a:pt x="2607" y="183"/>
                  </a:cubicBezTo>
                  <a:cubicBezTo>
                    <a:pt x="2278" y="183"/>
                    <a:pt x="1946" y="305"/>
                    <a:pt x="1628" y="607"/>
                  </a:cubicBezTo>
                  <a:cubicBezTo>
                    <a:pt x="1" y="2153"/>
                    <a:pt x="1357" y="7469"/>
                    <a:pt x="5507" y="9693"/>
                  </a:cubicBezTo>
                  <a:cubicBezTo>
                    <a:pt x="9548" y="7171"/>
                    <a:pt x="10633" y="1800"/>
                    <a:pt x="8898" y="363"/>
                  </a:cubicBezTo>
                  <a:cubicBezTo>
                    <a:pt x="8593" y="106"/>
                    <a:pt x="8285" y="0"/>
                    <a:pt x="7985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98" name="Google Shape;1198;p43"/>
          <p:cNvSpPr/>
          <p:nvPr/>
        </p:nvSpPr>
        <p:spPr>
          <a:xfrm>
            <a:off x="7664507" y="828625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9" name="Google Shape;1199;p43"/>
          <p:cNvSpPr/>
          <p:nvPr/>
        </p:nvSpPr>
        <p:spPr>
          <a:xfrm>
            <a:off x="1366600" y="906597"/>
            <a:ext cx="207470" cy="200537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135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0" name="Google Shape;1200;p43"/>
          <p:cNvSpPr/>
          <p:nvPr/>
        </p:nvSpPr>
        <p:spPr>
          <a:xfrm>
            <a:off x="2531238" y="1402950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1" name="Google Shape;1201;p43"/>
          <p:cNvSpPr/>
          <p:nvPr/>
        </p:nvSpPr>
        <p:spPr>
          <a:xfrm>
            <a:off x="2714300" y="4168763"/>
            <a:ext cx="157413" cy="163529"/>
          </a:xfrm>
          <a:custGeom>
            <a:avLst/>
            <a:gdLst/>
            <a:ahLst/>
            <a:cxnLst/>
            <a:rect l="l" t="t" r="r" b="b"/>
            <a:pathLst>
              <a:path w="3500" h="3636" extrusionOk="0">
                <a:moveTo>
                  <a:pt x="1411" y="0"/>
                </a:moveTo>
                <a:lnTo>
                  <a:pt x="1248" y="1438"/>
                </a:lnTo>
                <a:lnTo>
                  <a:pt x="0" y="1302"/>
                </a:lnTo>
                <a:lnTo>
                  <a:pt x="1085" y="2035"/>
                </a:lnTo>
                <a:lnTo>
                  <a:pt x="516" y="3228"/>
                </a:lnTo>
                <a:lnTo>
                  <a:pt x="1465" y="2387"/>
                </a:lnTo>
                <a:lnTo>
                  <a:pt x="2197" y="3635"/>
                </a:lnTo>
                <a:lnTo>
                  <a:pt x="2116" y="2225"/>
                </a:lnTo>
                <a:lnTo>
                  <a:pt x="3499" y="2496"/>
                </a:lnTo>
                <a:lnTo>
                  <a:pt x="2360" y="1709"/>
                </a:lnTo>
                <a:lnTo>
                  <a:pt x="3065" y="597"/>
                </a:lnTo>
                <a:lnTo>
                  <a:pt x="2035" y="1275"/>
                </a:lnTo>
                <a:lnTo>
                  <a:pt x="1411" y="0"/>
                </a:lnTo>
                <a:close/>
              </a:path>
            </a:pathLst>
          </a:custGeom>
          <a:solidFill>
            <a:schemeClr val="lt2"/>
          </a:solidFill>
          <a:ln w="7450" cap="flat" cmpd="sng">
            <a:solidFill>
              <a:schemeClr val="lt2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3" name="Google Shape;1203;p43"/>
          <p:cNvSpPr/>
          <p:nvPr/>
        </p:nvSpPr>
        <p:spPr>
          <a:xfrm flipH="1">
            <a:off x="6221953" y="3914331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2"/>
          </a:solidFill>
          <a:ln w="3400" cap="flat" cmpd="sng">
            <a:solidFill>
              <a:schemeClr val="accent2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04" name="Google Shape;1204;p43"/>
          <p:cNvGrpSpPr/>
          <p:nvPr/>
        </p:nvGrpSpPr>
        <p:grpSpPr>
          <a:xfrm>
            <a:off x="3851871" y="2086379"/>
            <a:ext cx="1168181" cy="1357914"/>
            <a:chOff x="3773625" y="1842180"/>
            <a:chExt cx="1847366" cy="2005289"/>
          </a:xfrm>
        </p:grpSpPr>
        <p:sp>
          <p:nvSpPr>
            <p:cNvPr id="1205" name="Google Shape;1205;p43"/>
            <p:cNvSpPr/>
            <p:nvPr/>
          </p:nvSpPr>
          <p:spPr>
            <a:xfrm>
              <a:off x="4040483" y="1842180"/>
              <a:ext cx="1367660" cy="1195853"/>
            </a:xfrm>
            <a:custGeom>
              <a:avLst/>
              <a:gdLst/>
              <a:ahLst/>
              <a:cxnLst/>
              <a:rect l="l" t="t" r="r" b="b"/>
              <a:pathLst>
                <a:path w="37812" h="33062" extrusionOk="0">
                  <a:moveTo>
                    <a:pt x="22483" y="0"/>
                  </a:moveTo>
                  <a:cubicBezTo>
                    <a:pt x="20437" y="0"/>
                    <a:pt x="18551" y="1112"/>
                    <a:pt x="17604" y="2956"/>
                  </a:cubicBezTo>
                  <a:cubicBezTo>
                    <a:pt x="16682" y="1817"/>
                    <a:pt x="15325" y="1111"/>
                    <a:pt x="13861" y="976"/>
                  </a:cubicBezTo>
                  <a:cubicBezTo>
                    <a:pt x="13701" y="963"/>
                    <a:pt x="13543" y="956"/>
                    <a:pt x="13385" y="956"/>
                  </a:cubicBezTo>
                  <a:cubicBezTo>
                    <a:pt x="10624" y="956"/>
                    <a:pt x="8228" y="2945"/>
                    <a:pt x="7921" y="5614"/>
                  </a:cubicBezTo>
                  <a:cubicBezTo>
                    <a:pt x="7893" y="5885"/>
                    <a:pt x="7893" y="6129"/>
                    <a:pt x="7921" y="6373"/>
                  </a:cubicBezTo>
                  <a:cubicBezTo>
                    <a:pt x="7785" y="6373"/>
                    <a:pt x="7649" y="6319"/>
                    <a:pt x="7514" y="6319"/>
                  </a:cubicBezTo>
                  <a:cubicBezTo>
                    <a:pt x="7354" y="6306"/>
                    <a:pt x="7196" y="6300"/>
                    <a:pt x="7038" y="6300"/>
                  </a:cubicBezTo>
                  <a:cubicBezTo>
                    <a:pt x="4277" y="6300"/>
                    <a:pt x="1881" y="8289"/>
                    <a:pt x="1574" y="10957"/>
                  </a:cubicBezTo>
                  <a:cubicBezTo>
                    <a:pt x="1411" y="12612"/>
                    <a:pt x="2062" y="14239"/>
                    <a:pt x="3337" y="15297"/>
                  </a:cubicBezTo>
                  <a:cubicBezTo>
                    <a:pt x="1682" y="16030"/>
                    <a:pt x="516" y="17603"/>
                    <a:pt x="299" y="19420"/>
                  </a:cubicBezTo>
                  <a:cubicBezTo>
                    <a:pt x="0" y="22078"/>
                    <a:pt x="1872" y="24438"/>
                    <a:pt x="4557" y="24953"/>
                  </a:cubicBezTo>
                  <a:cubicBezTo>
                    <a:pt x="4747" y="25333"/>
                    <a:pt x="4937" y="25713"/>
                    <a:pt x="5154" y="26092"/>
                  </a:cubicBezTo>
                  <a:cubicBezTo>
                    <a:pt x="4991" y="26526"/>
                    <a:pt x="4883" y="26988"/>
                    <a:pt x="4828" y="27422"/>
                  </a:cubicBezTo>
                  <a:cubicBezTo>
                    <a:pt x="4503" y="30270"/>
                    <a:pt x="6673" y="32765"/>
                    <a:pt x="9629" y="33036"/>
                  </a:cubicBezTo>
                  <a:cubicBezTo>
                    <a:pt x="9841" y="33052"/>
                    <a:pt x="10106" y="33061"/>
                    <a:pt x="10401" y="33061"/>
                  </a:cubicBezTo>
                  <a:cubicBezTo>
                    <a:pt x="11582" y="33061"/>
                    <a:pt x="13253" y="32922"/>
                    <a:pt x="13969" y="32575"/>
                  </a:cubicBezTo>
                  <a:cubicBezTo>
                    <a:pt x="14017" y="32548"/>
                    <a:pt x="14091" y="32538"/>
                    <a:pt x="14180" y="32538"/>
                  </a:cubicBezTo>
                  <a:cubicBezTo>
                    <a:pt x="14445" y="32538"/>
                    <a:pt x="14837" y="32629"/>
                    <a:pt x="15000" y="32629"/>
                  </a:cubicBezTo>
                  <a:cubicBezTo>
                    <a:pt x="15470" y="32638"/>
                    <a:pt x="15940" y="32641"/>
                    <a:pt x="16410" y="32641"/>
                  </a:cubicBezTo>
                  <a:cubicBezTo>
                    <a:pt x="17350" y="32641"/>
                    <a:pt x="18289" y="32629"/>
                    <a:pt x="19224" y="32629"/>
                  </a:cubicBezTo>
                  <a:cubicBezTo>
                    <a:pt x="20628" y="32629"/>
                    <a:pt x="22025" y="32656"/>
                    <a:pt x="23408" y="32792"/>
                  </a:cubicBezTo>
                  <a:cubicBezTo>
                    <a:pt x="24478" y="32896"/>
                    <a:pt x="25555" y="33008"/>
                    <a:pt x="26627" y="33008"/>
                  </a:cubicBezTo>
                  <a:cubicBezTo>
                    <a:pt x="27513" y="33008"/>
                    <a:pt x="28396" y="32932"/>
                    <a:pt x="29267" y="32711"/>
                  </a:cubicBezTo>
                  <a:cubicBezTo>
                    <a:pt x="31491" y="32114"/>
                    <a:pt x="33553" y="30595"/>
                    <a:pt x="33553" y="28045"/>
                  </a:cubicBezTo>
                  <a:cubicBezTo>
                    <a:pt x="33553" y="27530"/>
                    <a:pt x="33471" y="27015"/>
                    <a:pt x="33308" y="26554"/>
                  </a:cubicBezTo>
                  <a:cubicBezTo>
                    <a:pt x="33254" y="26391"/>
                    <a:pt x="32766" y="25496"/>
                    <a:pt x="32793" y="25441"/>
                  </a:cubicBezTo>
                  <a:cubicBezTo>
                    <a:pt x="33091" y="24926"/>
                    <a:pt x="33336" y="24384"/>
                    <a:pt x="33553" y="23841"/>
                  </a:cubicBezTo>
                  <a:cubicBezTo>
                    <a:pt x="35695" y="23326"/>
                    <a:pt x="37296" y="21563"/>
                    <a:pt x="37567" y="19366"/>
                  </a:cubicBezTo>
                  <a:cubicBezTo>
                    <a:pt x="37811" y="16843"/>
                    <a:pt x="36184" y="14538"/>
                    <a:pt x="33742" y="13941"/>
                  </a:cubicBezTo>
                  <a:cubicBezTo>
                    <a:pt x="33715" y="13914"/>
                    <a:pt x="33688" y="13860"/>
                    <a:pt x="33688" y="13833"/>
                  </a:cubicBezTo>
                  <a:cubicBezTo>
                    <a:pt x="34719" y="12992"/>
                    <a:pt x="35370" y="11771"/>
                    <a:pt x="35505" y="10469"/>
                  </a:cubicBezTo>
                  <a:cubicBezTo>
                    <a:pt x="35831" y="7648"/>
                    <a:pt x="33688" y="5153"/>
                    <a:pt x="30705" y="4882"/>
                  </a:cubicBezTo>
                  <a:cubicBezTo>
                    <a:pt x="30542" y="4868"/>
                    <a:pt x="30379" y="4861"/>
                    <a:pt x="30217" y="4861"/>
                  </a:cubicBezTo>
                  <a:cubicBezTo>
                    <a:pt x="29405" y="4861"/>
                    <a:pt x="28602" y="5031"/>
                    <a:pt x="27857" y="5370"/>
                  </a:cubicBezTo>
                  <a:cubicBezTo>
                    <a:pt x="28019" y="2658"/>
                    <a:pt x="25904" y="271"/>
                    <a:pt x="23029" y="26"/>
                  </a:cubicBezTo>
                  <a:cubicBezTo>
                    <a:pt x="22846" y="9"/>
                    <a:pt x="22664" y="0"/>
                    <a:pt x="22483" y="0"/>
                  </a:cubicBezTo>
                  <a:close/>
                </a:path>
              </a:pathLst>
            </a:custGeom>
            <a:solidFill>
              <a:srgbClr val="6F54AD"/>
            </a:solidFill>
            <a:ln w="745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4244550" y="2860283"/>
              <a:ext cx="892784" cy="973443"/>
            </a:xfrm>
            <a:custGeom>
              <a:avLst/>
              <a:gdLst/>
              <a:ahLst/>
              <a:cxnLst/>
              <a:rect l="l" t="t" r="r" b="b"/>
              <a:pathLst>
                <a:path w="24683" h="26913" extrusionOk="0">
                  <a:moveTo>
                    <a:pt x="15877" y="0"/>
                  </a:moveTo>
                  <a:cubicBezTo>
                    <a:pt x="14560" y="0"/>
                    <a:pt x="12562" y="25"/>
                    <a:pt x="11028" y="25"/>
                  </a:cubicBezTo>
                  <a:cubicBezTo>
                    <a:pt x="10346" y="25"/>
                    <a:pt x="9755" y="20"/>
                    <a:pt x="9358" y="6"/>
                  </a:cubicBezTo>
                  <a:lnTo>
                    <a:pt x="9249" y="6922"/>
                  </a:lnTo>
                  <a:cubicBezTo>
                    <a:pt x="7920" y="6326"/>
                    <a:pt x="6537" y="5973"/>
                    <a:pt x="5127" y="5865"/>
                  </a:cubicBezTo>
                  <a:lnTo>
                    <a:pt x="2333" y="16090"/>
                  </a:lnTo>
                  <a:lnTo>
                    <a:pt x="0" y="26262"/>
                  </a:lnTo>
                  <a:lnTo>
                    <a:pt x="12721" y="26587"/>
                  </a:lnTo>
                  <a:lnTo>
                    <a:pt x="11962" y="26560"/>
                  </a:lnTo>
                  <a:lnTo>
                    <a:pt x="24683" y="26913"/>
                  </a:lnTo>
                  <a:lnTo>
                    <a:pt x="22866" y="16606"/>
                  </a:lnTo>
                  <a:lnTo>
                    <a:pt x="21021" y="6299"/>
                  </a:lnTo>
                  <a:cubicBezTo>
                    <a:pt x="20951" y="6297"/>
                    <a:pt x="20880" y="6297"/>
                    <a:pt x="20810" y="6297"/>
                  </a:cubicBezTo>
                  <a:cubicBezTo>
                    <a:pt x="19337" y="6297"/>
                    <a:pt x="17892" y="6567"/>
                    <a:pt x="16546" y="7085"/>
                  </a:cubicBezTo>
                  <a:lnTo>
                    <a:pt x="16736" y="6"/>
                  </a:lnTo>
                  <a:cubicBezTo>
                    <a:pt x="16507" y="2"/>
                    <a:pt x="16215" y="0"/>
                    <a:pt x="15877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4244550" y="2859487"/>
              <a:ext cx="892784" cy="974239"/>
            </a:xfrm>
            <a:custGeom>
              <a:avLst/>
              <a:gdLst/>
              <a:ahLst/>
              <a:cxnLst/>
              <a:rect l="l" t="t" r="r" b="b"/>
              <a:pathLst>
                <a:path w="24683" h="26935" fill="none" extrusionOk="0">
                  <a:moveTo>
                    <a:pt x="11962" y="26582"/>
                  </a:moveTo>
                  <a:lnTo>
                    <a:pt x="24683" y="26935"/>
                  </a:lnTo>
                  <a:lnTo>
                    <a:pt x="22866" y="16628"/>
                  </a:lnTo>
                  <a:lnTo>
                    <a:pt x="21021" y="6321"/>
                  </a:lnTo>
                  <a:cubicBezTo>
                    <a:pt x="19475" y="6293"/>
                    <a:pt x="17956" y="6565"/>
                    <a:pt x="16546" y="7107"/>
                  </a:cubicBezTo>
                  <a:lnTo>
                    <a:pt x="16736" y="28"/>
                  </a:lnTo>
                  <a:cubicBezTo>
                    <a:pt x="15217" y="1"/>
                    <a:pt x="10877" y="82"/>
                    <a:pt x="9358" y="28"/>
                  </a:cubicBezTo>
                  <a:lnTo>
                    <a:pt x="9249" y="6944"/>
                  </a:lnTo>
                  <a:cubicBezTo>
                    <a:pt x="7920" y="6348"/>
                    <a:pt x="6537" y="5995"/>
                    <a:pt x="5127" y="5887"/>
                  </a:cubicBezTo>
                  <a:lnTo>
                    <a:pt x="2333" y="16112"/>
                  </a:lnTo>
                  <a:lnTo>
                    <a:pt x="0" y="26284"/>
                  </a:lnTo>
                  <a:lnTo>
                    <a:pt x="12721" y="26609"/>
                  </a:lnTo>
                </a:path>
              </a:pathLst>
            </a:custGeom>
            <a:noFill/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4088530" y="2008633"/>
              <a:ext cx="1273473" cy="1002198"/>
            </a:xfrm>
            <a:custGeom>
              <a:avLst/>
              <a:gdLst/>
              <a:ahLst/>
              <a:cxnLst/>
              <a:rect l="l" t="t" r="r" b="b"/>
              <a:pathLst>
                <a:path w="35208" h="27708" extrusionOk="0">
                  <a:moveTo>
                    <a:pt x="17515" y="1"/>
                  </a:moveTo>
                  <a:cubicBezTo>
                    <a:pt x="12696" y="1"/>
                    <a:pt x="8487" y="3207"/>
                    <a:pt x="6483" y="7874"/>
                  </a:cubicBezTo>
                  <a:cubicBezTo>
                    <a:pt x="5832" y="9393"/>
                    <a:pt x="5425" y="10994"/>
                    <a:pt x="5290" y="12648"/>
                  </a:cubicBezTo>
                  <a:cubicBezTo>
                    <a:pt x="4715" y="12095"/>
                    <a:pt x="3957" y="11792"/>
                    <a:pt x="3185" y="11792"/>
                  </a:cubicBezTo>
                  <a:cubicBezTo>
                    <a:pt x="2973" y="11792"/>
                    <a:pt x="2760" y="11815"/>
                    <a:pt x="2550" y="11862"/>
                  </a:cubicBezTo>
                  <a:cubicBezTo>
                    <a:pt x="841" y="12295"/>
                    <a:pt x="0" y="14411"/>
                    <a:pt x="651" y="16581"/>
                  </a:cubicBezTo>
                  <a:cubicBezTo>
                    <a:pt x="1222" y="18482"/>
                    <a:pt x="2771" y="19780"/>
                    <a:pt x="4277" y="19780"/>
                  </a:cubicBezTo>
                  <a:cubicBezTo>
                    <a:pt x="4490" y="19780"/>
                    <a:pt x="4702" y="19754"/>
                    <a:pt x="4910" y="19700"/>
                  </a:cubicBezTo>
                  <a:cubicBezTo>
                    <a:pt x="5371" y="19592"/>
                    <a:pt x="5751" y="19348"/>
                    <a:pt x="6076" y="19022"/>
                  </a:cubicBezTo>
                  <a:cubicBezTo>
                    <a:pt x="7812" y="23959"/>
                    <a:pt x="11962" y="27512"/>
                    <a:pt x="16953" y="27702"/>
                  </a:cubicBezTo>
                  <a:cubicBezTo>
                    <a:pt x="17071" y="27706"/>
                    <a:pt x="17189" y="27707"/>
                    <a:pt x="17306" y="27707"/>
                  </a:cubicBezTo>
                  <a:cubicBezTo>
                    <a:pt x="22285" y="27707"/>
                    <a:pt x="26627" y="24359"/>
                    <a:pt x="28562" y="19483"/>
                  </a:cubicBezTo>
                  <a:cubicBezTo>
                    <a:pt x="28860" y="19999"/>
                    <a:pt x="29348" y="20378"/>
                    <a:pt x="29918" y="20568"/>
                  </a:cubicBezTo>
                  <a:cubicBezTo>
                    <a:pt x="30185" y="20660"/>
                    <a:pt x="30462" y="20704"/>
                    <a:pt x="30741" y="20704"/>
                  </a:cubicBezTo>
                  <a:cubicBezTo>
                    <a:pt x="32190" y="20704"/>
                    <a:pt x="33711" y="19521"/>
                    <a:pt x="34393" y="17747"/>
                  </a:cubicBezTo>
                  <a:cubicBezTo>
                    <a:pt x="35207" y="15659"/>
                    <a:pt x="34502" y="13489"/>
                    <a:pt x="32847" y="12919"/>
                  </a:cubicBezTo>
                  <a:cubicBezTo>
                    <a:pt x="32582" y="12831"/>
                    <a:pt x="32307" y="12788"/>
                    <a:pt x="32030" y="12788"/>
                  </a:cubicBezTo>
                  <a:cubicBezTo>
                    <a:pt x="31205" y="12788"/>
                    <a:pt x="30358" y="13165"/>
                    <a:pt x="29647" y="13814"/>
                  </a:cubicBezTo>
                  <a:cubicBezTo>
                    <a:pt x="29674" y="12268"/>
                    <a:pt x="29457" y="10749"/>
                    <a:pt x="29023" y="9258"/>
                  </a:cubicBezTo>
                  <a:cubicBezTo>
                    <a:pt x="27450" y="4050"/>
                    <a:pt x="23191" y="225"/>
                    <a:pt x="18038" y="8"/>
                  </a:cubicBezTo>
                  <a:lnTo>
                    <a:pt x="17929" y="8"/>
                  </a:lnTo>
                  <a:cubicBezTo>
                    <a:pt x="17791" y="3"/>
                    <a:pt x="17653" y="1"/>
                    <a:pt x="17515" y="1"/>
                  </a:cubicBezTo>
                  <a:close/>
                </a:path>
              </a:pathLst>
            </a:custGeom>
            <a:solidFill>
              <a:srgbClr val="B45F06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4346186" y="2542424"/>
              <a:ext cx="272179" cy="231777"/>
            </a:xfrm>
            <a:custGeom>
              <a:avLst/>
              <a:gdLst/>
              <a:ahLst/>
              <a:cxnLst/>
              <a:rect l="l" t="t" r="r" b="b"/>
              <a:pathLst>
                <a:path w="7525" h="6408" extrusionOk="0">
                  <a:moveTo>
                    <a:pt x="4180" y="0"/>
                  </a:moveTo>
                  <a:cubicBezTo>
                    <a:pt x="1483" y="0"/>
                    <a:pt x="0" y="3229"/>
                    <a:pt x="1801" y="5295"/>
                  </a:cubicBezTo>
                  <a:cubicBezTo>
                    <a:pt x="2470" y="6061"/>
                    <a:pt x="3348" y="6408"/>
                    <a:pt x="4210" y="6408"/>
                  </a:cubicBezTo>
                  <a:cubicBezTo>
                    <a:pt x="5759" y="6408"/>
                    <a:pt x="7259" y="5290"/>
                    <a:pt x="7416" y="3478"/>
                  </a:cubicBezTo>
                  <a:cubicBezTo>
                    <a:pt x="7524" y="1660"/>
                    <a:pt x="6168" y="114"/>
                    <a:pt x="4378" y="6"/>
                  </a:cubicBezTo>
                  <a:cubicBezTo>
                    <a:pt x="4311" y="2"/>
                    <a:pt x="4245" y="0"/>
                    <a:pt x="4180" y="0"/>
                  </a:cubicBezTo>
                  <a:close/>
                </a:path>
              </a:pathLst>
            </a:custGeom>
            <a:solidFill>
              <a:srgbClr val="D14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4751102" y="2563077"/>
              <a:ext cx="272432" cy="231994"/>
            </a:xfrm>
            <a:custGeom>
              <a:avLst/>
              <a:gdLst/>
              <a:ahLst/>
              <a:cxnLst/>
              <a:rect l="l" t="t" r="r" b="b"/>
              <a:pathLst>
                <a:path w="7532" h="6414" extrusionOk="0">
                  <a:moveTo>
                    <a:pt x="4218" y="0"/>
                  </a:moveTo>
                  <a:cubicBezTo>
                    <a:pt x="1502" y="0"/>
                    <a:pt x="1" y="3221"/>
                    <a:pt x="1808" y="5321"/>
                  </a:cubicBezTo>
                  <a:cubicBezTo>
                    <a:pt x="2474" y="6073"/>
                    <a:pt x="3345" y="6414"/>
                    <a:pt x="4202" y="6414"/>
                  </a:cubicBezTo>
                  <a:cubicBezTo>
                    <a:pt x="5757" y="6414"/>
                    <a:pt x="7266" y="5294"/>
                    <a:pt x="7423" y="3476"/>
                  </a:cubicBezTo>
                  <a:cubicBezTo>
                    <a:pt x="7531" y="1686"/>
                    <a:pt x="6175" y="113"/>
                    <a:pt x="4385" y="4"/>
                  </a:cubicBezTo>
                  <a:cubicBezTo>
                    <a:pt x="4329" y="2"/>
                    <a:pt x="4273" y="0"/>
                    <a:pt x="4218" y="0"/>
                  </a:cubicBezTo>
                  <a:close/>
                </a:path>
              </a:pathLst>
            </a:custGeom>
            <a:solidFill>
              <a:srgbClr val="D14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4855740" y="2468023"/>
              <a:ext cx="76536" cy="107027"/>
            </a:xfrm>
            <a:custGeom>
              <a:avLst/>
              <a:gdLst/>
              <a:ahLst/>
              <a:cxnLst/>
              <a:rect l="l" t="t" r="r" b="b"/>
              <a:pathLst>
                <a:path w="2116" h="2959" extrusionOk="0">
                  <a:moveTo>
                    <a:pt x="1105" y="1"/>
                  </a:moveTo>
                  <a:cubicBezTo>
                    <a:pt x="550" y="1"/>
                    <a:pt x="81" y="642"/>
                    <a:pt x="55" y="1439"/>
                  </a:cubicBezTo>
                  <a:cubicBezTo>
                    <a:pt x="0" y="2253"/>
                    <a:pt x="434" y="2931"/>
                    <a:pt x="977" y="2958"/>
                  </a:cubicBezTo>
                  <a:cubicBezTo>
                    <a:pt x="988" y="2958"/>
                    <a:pt x="1000" y="2959"/>
                    <a:pt x="1011" y="2959"/>
                  </a:cubicBezTo>
                  <a:cubicBezTo>
                    <a:pt x="1566" y="2959"/>
                    <a:pt x="2035" y="2318"/>
                    <a:pt x="2062" y="1547"/>
                  </a:cubicBezTo>
                  <a:cubicBezTo>
                    <a:pt x="2116" y="707"/>
                    <a:pt x="1682" y="28"/>
                    <a:pt x="1139" y="1"/>
                  </a:cubicBezTo>
                  <a:cubicBezTo>
                    <a:pt x="1128" y="1"/>
                    <a:pt x="1117" y="1"/>
                    <a:pt x="11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4492744" y="2460175"/>
              <a:ext cx="75559" cy="107027"/>
            </a:xfrm>
            <a:custGeom>
              <a:avLst/>
              <a:gdLst/>
              <a:ahLst/>
              <a:cxnLst/>
              <a:rect l="l" t="t" r="r" b="b"/>
              <a:pathLst>
                <a:path w="2089" h="2959" extrusionOk="0">
                  <a:moveTo>
                    <a:pt x="1078" y="1"/>
                  </a:moveTo>
                  <a:cubicBezTo>
                    <a:pt x="550" y="1"/>
                    <a:pt x="81" y="615"/>
                    <a:pt x="28" y="1412"/>
                  </a:cubicBezTo>
                  <a:cubicBezTo>
                    <a:pt x="0" y="2226"/>
                    <a:pt x="407" y="2904"/>
                    <a:pt x="977" y="2958"/>
                  </a:cubicBezTo>
                  <a:cubicBezTo>
                    <a:pt x="988" y="2958"/>
                    <a:pt x="999" y="2959"/>
                    <a:pt x="1010" y="2959"/>
                  </a:cubicBezTo>
                  <a:cubicBezTo>
                    <a:pt x="1539" y="2959"/>
                    <a:pt x="2009" y="2318"/>
                    <a:pt x="2062" y="1520"/>
                  </a:cubicBezTo>
                  <a:cubicBezTo>
                    <a:pt x="2089" y="707"/>
                    <a:pt x="1682" y="28"/>
                    <a:pt x="1113" y="1"/>
                  </a:cubicBezTo>
                  <a:cubicBezTo>
                    <a:pt x="1101" y="1"/>
                    <a:pt x="1090" y="1"/>
                    <a:pt x="1078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4591812" y="2631908"/>
              <a:ext cx="224724" cy="143269"/>
            </a:xfrm>
            <a:custGeom>
              <a:avLst/>
              <a:gdLst/>
              <a:ahLst/>
              <a:cxnLst/>
              <a:rect l="l" t="t" r="r" b="b"/>
              <a:pathLst>
                <a:path w="6213" h="3961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1031"/>
                    <a:pt x="435" y="2034"/>
                    <a:pt x="1059" y="2875"/>
                  </a:cubicBezTo>
                  <a:cubicBezTo>
                    <a:pt x="1493" y="3526"/>
                    <a:pt x="2252" y="3933"/>
                    <a:pt x="3039" y="3960"/>
                  </a:cubicBezTo>
                  <a:cubicBezTo>
                    <a:pt x="3798" y="3933"/>
                    <a:pt x="4531" y="3553"/>
                    <a:pt x="4992" y="2957"/>
                  </a:cubicBezTo>
                  <a:cubicBezTo>
                    <a:pt x="5616" y="2197"/>
                    <a:pt x="6050" y="1302"/>
                    <a:pt x="6212" y="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22B49"/>
            </a:solidFill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4630079" y="2703234"/>
              <a:ext cx="143269" cy="66046"/>
            </a:xfrm>
            <a:custGeom>
              <a:avLst/>
              <a:gdLst/>
              <a:ahLst/>
              <a:cxnLst/>
              <a:rect l="l" t="t" r="r" b="b"/>
              <a:pathLst>
                <a:path w="3961" h="1826" extrusionOk="0">
                  <a:moveTo>
                    <a:pt x="1934" y="1"/>
                  </a:moveTo>
                  <a:cubicBezTo>
                    <a:pt x="1244" y="1"/>
                    <a:pt x="555" y="238"/>
                    <a:pt x="1" y="713"/>
                  </a:cubicBezTo>
                  <a:cubicBezTo>
                    <a:pt x="462" y="1364"/>
                    <a:pt x="1194" y="1771"/>
                    <a:pt x="1981" y="1825"/>
                  </a:cubicBezTo>
                  <a:cubicBezTo>
                    <a:pt x="2767" y="1771"/>
                    <a:pt x="3473" y="1391"/>
                    <a:pt x="3961" y="795"/>
                  </a:cubicBezTo>
                  <a:cubicBezTo>
                    <a:pt x="3390" y="265"/>
                    <a:pt x="2661" y="1"/>
                    <a:pt x="193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4653626" y="2523978"/>
              <a:ext cx="79502" cy="75559"/>
            </a:xfrm>
            <a:custGeom>
              <a:avLst/>
              <a:gdLst/>
              <a:ahLst/>
              <a:cxnLst/>
              <a:rect l="l" t="t" r="r" b="b"/>
              <a:pathLst>
                <a:path w="2198" h="2089" extrusionOk="0">
                  <a:moveTo>
                    <a:pt x="1167" y="0"/>
                  </a:moveTo>
                  <a:cubicBezTo>
                    <a:pt x="1167" y="1"/>
                    <a:pt x="1" y="1980"/>
                    <a:pt x="1872" y="2089"/>
                  </a:cubicBezTo>
                  <a:cubicBezTo>
                    <a:pt x="2116" y="1682"/>
                    <a:pt x="2198" y="1194"/>
                    <a:pt x="2035" y="760"/>
                  </a:cubicBezTo>
                  <a:cubicBezTo>
                    <a:pt x="1872" y="380"/>
                    <a:pt x="1547" y="109"/>
                    <a:pt x="1167" y="0"/>
                  </a:cubicBezTo>
                  <a:close/>
                </a:path>
              </a:pathLst>
            </a:custGeom>
            <a:solidFill>
              <a:srgbClr val="D14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4658545" y="2516129"/>
              <a:ext cx="67710" cy="85397"/>
            </a:xfrm>
            <a:custGeom>
              <a:avLst/>
              <a:gdLst/>
              <a:ahLst/>
              <a:cxnLst/>
              <a:rect l="l" t="t" r="r" b="b"/>
              <a:pathLst>
                <a:path w="1872" h="2361" fill="none" extrusionOk="0">
                  <a:moveTo>
                    <a:pt x="1140" y="0"/>
                  </a:moveTo>
                  <a:cubicBezTo>
                    <a:pt x="1140" y="0"/>
                    <a:pt x="0" y="2279"/>
                    <a:pt x="1872" y="2360"/>
                  </a:cubicBez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177818" y="2527884"/>
              <a:ext cx="83444" cy="119759"/>
            </a:xfrm>
            <a:custGeom>
              <a:avLst/>
              <a:gdLst/>
              <a:ahLst/>
              <a:cxnLst/>
              <a:rect l="l" t="t" r="r" b="b"/>
              <a:pathLst>
                <a:path w="2307" h="3311" fill="none" extrusionOk="0">
                  <a:moveTo>
                    <a:pt x="1" y="1"/>
                  </a:moveTo>
                  <a:lnTo>
                    <a:pt x="2306" y="3310"/>
                  </a:ln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5176526" y="2564198"/>
              <a:ext cx="95199" cy="109921"/>
            </a:xfrm>
            <a:custGeom>
              <a:avLst/>
              <a:gdLst/>
              <a:ahLst/>
              <a:cxnLst/>
              <a:rect l="l" t="t" r="r" b="b"/>
              <a:pathLst>
                <a:path w="2632" h="3039" fill="none" extrusionOk="0">
                  <a:moveTo>
                    <a:pt x="1" y="3038"/>
                  </a:moveTo>
                  <a:lnTo>
                    <a:pt x="2632" y="0"/>
                  </a:ln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4462326" y="2358140"/>
              <a:ext cx="135420" cy="33421"/>
            </a:xfrm>
            <a:custGeom>
              <a:avLst/>
              <a:gdLst/>
              <a:ahLst/>
              <a:cxnLst/>
              <a:rect l="l" t="t" r="r" b="b"/>
              <a:pathLst>
                <a:path w="3744" h="924" extrusionOk="0">
                  <a:moveTo>
                    <a:pt x="1951" y="0"/>
                  </a:moveTo>
                  <a:cubicBezTo>
                    <a:pt x="1925" y="0"/>
                    <a:pt x="1899" y="1"/>
                    <a:pt x="1872" y="1"/>
                  </a:cubicBezTo>
                  <a:cubicBezTo>
                    <a:pt x="1520" y="1"/>
                    <a:pt x="1167" y="56"/>
                    <a:pt x="814" y="218"/>
                  </a:cubicBezTo>
                  <a:cubicBezTo>
                    <a:pt x="489" y="354"/>
                    <a:pt x="218" y="598"/>
                    <a:pt x="1" y="869"/>
                  </a:cubicBezTo>
                  <a:lnTo>
                    <a:pt x="28" y="897"/>
                  </a:lnTo>
                  <a:cubicBezTo>
                    <a:pt x="543" y="490"/>
                    <a:pt x="1221" y="273"/>
                    <a:pt x="1872" y="273"/>
                  </a:cubicBezTo>
                  <a:cubicBezTo>
                    <a:pt x="2550" y="300"/>
                    <a:pt x="3201" y="517"/>
                    <a:pt x="3744" y="924"/>
                  </a:cubicBezTo>
                  <a:lnTo>
                    <a:pt x="3744" y="897"/>
                  </a:lnTo>
                  <a:cubicBezTo>
                    <a:pt x="3325" y="347"/>
                    <a:pt x="2655" y="0"/>
                    <a:pt x="1951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851798" y="2376333"/>
              <a:ext cx="135420" cy="27996"/>
            </a:xfrm>
            <a:custGeom>
              <a:avLst/>
              <a:gdLst/>
              <a:ahLst/>
              <a:cxnLst/>
              <a:rect l="l" t="t" r="r" b="b"/>
              <a:pathLst>
                <a:path w="3744" h="774" extrusionOk="0">
                  <a:moveTo>
                    <a:pt x="1766" y="1"/>
                  </a:moveTo>
                  <a:cubicBezTo>
                    <a:pt x="1149" y="1"/>
                    <a:pt x="531" y="192"/>
                    <a:pt x="1" y="583"/>
                  </a:cubicBezTo>
                  <a:lnTo>
                    <a:pt x="1" y="611"/>
                  </a:lnTo>
                  <a:cubicBezTo>
                    <a:pt x="299" y="502"/>
                    <a:pt x="625" y="421"/>
                    <a:pt x="950" y="366"/>
                  </a:cubicBezTo>
                  <a:cubicBezTo>
                    <a:pt x="1200" y="323"/>
                    <a:pt x="1449" y="301"/>
                    <a:pt x="1697" y="301"/>
                  </a:cubicBezTo>
                  <a:cubicBezTo>
                    <a:pt x="2069" y="301"/>
                    <a:pt x="2437" y="350"/>
                    <a:pt x="2795" y="448"/>
                  </a:cubicBezTo>
                  <a:cubicBezTo>
                    <a:pt x="3093" y="529"/>
                    <a:pt x="3418" y="638"/>
                    <a:pt x="3717" y="773"/>
                  </a:cubicBezTo>
                  <a:lnTo>
                    <a:pt x="3744" y="746"/>
                  </a:lnTo>
                  <a:cubicBezTo>
                    <a:pt x="3178" y="253"/>
                    <a:pt x="2473" y="1"/>
                    <a:pt x="1766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630079" y="2536746"/>
              <a:ext cx="9874" cy="7885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36" y="0"/>
                  </a:moveTo>
                  <a:cubicBezTo>
                    <a:pt x="1" y="0"/>
                    <a:pt x="1" y="217"/>
                    <a:pt x="136" y="217"/>
                  </a:cubicBezTo>
                  <a:cubicBezTo>
                    <a:pt x="272" y="217"/>
                    <a:pt x="272" y="0"/>
                    <a:pt x="136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4663464" y="2501408"/>
              <a:ext cx="9838" cy="7885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36" y="1"/>
                  </a:moveTo>
                  <a:cubicBezTo>
                    <a:pt x="0" y="1"/>
                    <a:pt x="0" y="218"/>
                    <a:pt x="136" y="218"/>
                  </a:cubicBezTo>
                  <a:cubicBezTo>
                    <a:pt x="271" y="218"/>
                    <a:pt x="271" y="1"/>
                    <a:pt x="136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4703684" y="2485710"/>
              <a:ext cx="8862" cy="7885"/>
            </a:xfrm>
            <a:custGeom>
              <a:avLst/>
              <a:gdLst/>
              <a:ahLst/>
              <a:cxnLst/>
              <a:rect l="l" t="t" r="r" b="b"/>
              <a:pathLst>
                <a:path w="245" h="218" extrusionOk="0">
                  <a:moveTo>
                    <a:pt x="136" y="1"/>
                  </a:moveTo>
                  <a:cubicBezTo>
                    <a:pt x="0" y="28"/>
                    <a:pt x="0" y="190"/>
                    <a:pt x="136" y="218"/>
                  </a:cubicBezTo>
                  <a:cubicBezTo>
                    <a:pt x="244" y="190"/>
                    <a:pt x="244" y="28"/>
                    <a:pt x="136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4750777" y="2520035"/>
              <a:ext cx="9838" cy="7885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36" y="1"/>
                  </a:moveTo>
                  <a:cubicBezTo>
                    <a:pt x="0" y="1"/>
                    <a:pt x="0" y="218"/>
                    <a:pt x="136" y="218"/>
                  </a:cubicBezTo>
                  <a:cubicBezTo>
                    <a:pt x="271" y="218"/>
                    <a:pt x="271" y="1"/>
                    <a:pt x="136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4803729" y="2539675"/>
              <a:ext cx="9838" cy="6908"/>
            </a:xfrm>
            <a:custGeom>
              <a:avLst/>
              <a:gdLst/>
              <a:ahLst/>
              <a:cxnLst/>
              <a:rect l="l" t="t" r="r" b="b"/>
              <a:pathLst>
                <a:path w="272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72" y="190"/>
                    <a:pt x="272" y="0"/>
                    <a:pt x="136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776276" y="2502384"/>
              <a:ext cx="8862" cy="6908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6" y="1"/>
                  </a:moveTo>
                  <a:cubicBezTo>
                    <a:pt x="0" y="1"/>
                    <a:pt x="0" y="191"/>
                    <a:pt x="136" y="191"/>
                  </a:cubicBezTo>
                  <a:cubicBezTo>
                    <a:pt x="244" y="191"/>
                    <a:pt x="244" y="1"/>
                    <a:pt x="136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626173" y="2497502"/>
              <a:ext cx="8862" cy="6872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36" y="0"/>
                  </a:moveTo>
                  <a:cubicBezTo>
                    <a:pt x="0" y="0"/>
                    <a:pt x="0" y="163"/>
                    <a:pt x="136" y="190"/>
                  </a:cubicBezTo>
                  <a:cubicBezTo>
                    <a:pt x="244" y="163"/>
                    <a:pt x="244" y="0"/>
                    <a:pt x="136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73310" y="2557326"/>
              <a:ext cx="7885" cy="6908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09" y="1"/>
                  </a:moveTo>
                  <a:cubicBezTo>
                    <a:pt x="1" y="1"/>
                    <a:pt x="1" y="163"/>
                    <a:pt x="109" y="190"/>
                  </a:cubicBezTo>
                  <a:cubicBezTo>
                    <a:pt x="218" y="163"/>
                    <a:pt x="218" y="1"/>
                    <a:pt x="109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4313200" y="1994020"/>
              <a:ext cx="824133" cy="313558"/>
            </a:xfrm>
            <a:custGeom>
              <a:avLst/>
              <a:gdLst/>
              <a:ahLst/>
              <a:cxnLst/>
              <a:rect l="l" t="t" r="r" b="b"/>
              <a:pathLst>
                <a:path w="22785" h="8669" extrusionOk="0">
                  <a:moveTo>
                    <a:pt x="11698" y="1"/>
                  </a:moveTo>
                  <a:cubicBezTo>
                    <a:pt x="7055" y="1"/>
                    <a:pt x="2791" y="2969"/>
                    <a:pt x="1" y="7627"/>
                  </a:cubicBezTo>
                  <a:cubicBezTo>
                    <a:pt x="679" y="8170"/>
                    <a:pt x="1465" y="8522"/>
                    <a:pt x="2333" y="8631"/>
                  </a:cubicBezTo>
                  <a:cubicBezTo>
                    <a:pt x="2539" y="8656"/>
                    <a:pt x="2744" y="8669"/>
                    <a:pt x="2948" y="8669"/>
                  </a:cubicBezTo>
                  <a:cubicBezTo>
                    <a:pt x="4498" y="8669"/>
                    <a:pt x="5989" y="7955"/>
                    <a:pt x="6972" y="6732"/>
                  </a:cubicBezTo>
                  <a:cubicBezTo>
                    <a:pt x="8002" y="7600"/>
                    <a:pt x="9250" y="8170"/>
                    <a:pt x="10606" y="8360"/>
                  </a:cubicBezTo>
                  <a:cubicBezTo>
                    <a:pt x="10941" y="8409"/>
                    <a:pt x="11278" y="8433"/>
                    <a:pt x="11613" y="8433"/>
                  </a:cubicBezTo>
                  <a:cubicBezTo>
                    <a:pt x="13126" y="8433"/>
                    <a:pt x="14620" y="7941"/>
                    <a:pt x="15841" y="7031"/>
                  </a:cubicBezTo>
                  <a:cubicBezTo>
                    <a:pt x="16601" y="7871"/>
                    <a:pt x="17658" y="8414"/>
                    <a:pt x="18798" y="8604"/>
                  </a:cubicBezTo>
                  <a:cubicBezTo>
                    <a:pt x="19004" y="8627"/>
                    <a:pt x="19210" y="8639"/>
                    <a:pt x="19415" y="8639"/>
                  </a:cubicBezTo>
                  <a:cubicBezTo>
                    <a:pt x="20641" y="8639"/>
                    <a:pt x="21832" y="8224"/>
                    <a:pt x="22785" y="7410"/>
                  </a:cubicBezTo>
                  <a:cubicBezTo>
                    <a:pt x="20479" y="3179"/>
                    <a:pt x="16818" y="358"/>
                    <a:pt x="12532" y="33"/>
                  </a:cubicBezTo>
                  <a:cubicBezTo>
                    <a:pt x="12253" y="11"/>
                    <a:pt x="11975" y="1"/>
                    <a:pt x="11698" y="1"/>
                  </a:cubicBezTo>
                  <a:close/>
                </a:path>
              </a:pathLst>
            </a:custGeom>
            <a:solidFill>
              <a:srgbClr val="6F54AD"/>
            </a:solidFill>
            <a:ln w="745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3773625" y="2143292"/>
              <a:ext cx="930112" cy="1291522"/>
            </a:xfrm>
            <a:custGeom>
              <a:avLst/>
              <a:gdLst/>
              <a:ahLst/>
              <a:cxnLst/>
              <a:rect l="l" t="t" r="r" b="b"/>
              <a:pathLst>
                <a:path w="25715" h="35707" extrusionOk="0">
                  <a:moveTo>
                    <a:pt x="21645" y="1"/>
                  </a:moveTo>
                  <a:cubicBezTo>
                    <a:pt x="20586" y="1"/>
                    <a:pt x="13138" y="2923"/>
                    <a:pt x="8301" y="10905"/>
                  </a:cubicBezTo>
                  <a:cubicBezTo>
                    <a:pt x="5100" y="16249"/>
                    <a:pt x="408" y="23436"/>
                    <a:pt x="163" y="28807"/>
                  </a:cubicBezTo>
                  <a:cubicBezTo>
                    <a:pt x="1" y="32224"/>
                    <a:pt x="3093" y="35561"/>
                    <a:pt x="6754" y="35696"/>
                  </a:cubicBezTo>
                  <a:cubicBezTo>
                    <a:pt x="6939" y="35703"/>
                    <a:pt x="7142" y="35706"/>
                    <a:pt x="7361" y="35706"/>
                  </a:cubicBezTo>
                  <a:cubicBezTo>
                    <a:pt x="9726" y="35706"/>
                    <a:pt x="13931" y="35334"/>
                    <a:pt x="15570" y="35235"/>
                  </a:cubicBezTo>
                  <a:lnTo>
                    <a:pt x="18119" y="25633"/>
                  </a:lnTo>
                  <a:cubicBezTo>
                    <a:pt x="17254" y="25487"/>
                    <a:pt x="16372" y="25433"/>
                    <a:pt x="15544" y="25433"/>
                  </a:cubicBezTo>
                  <a:cubicBezTo>
                    <a:pt x="13308" y="25433"/>
                    <a:pt x="11474" y="25823"/>
                    <a:pt x="11474" y="25823"/>
                  </a:cubicBezTo>
                  <a:lnTo>
                    <a:pt x="16709" y="14350"/>
                  </a:lnTo>
                  <a:cubicBezTo>
                    <a:pt x="17524" y="14877"/>
                    <a:pt x="18446" y="15151"/>
                    <a:pt x="19398" y="15151"/>
                  </a:cubicBezTo>
                  <a:cubicBezTo>
                    <a:pt x="19523" y="15151"/>
                    <a:pt x="19648" y="15146"/>
                    <a:pt x="19774" y="15136"/>
                  </a:cubicBezTo>
                  <a:cubicBezTo>
                    <a:pt x="21022" y="15001"/>
                    <a:pt x="22134" y="14268"/>
                    <a:pt x="22730" y="13156"/>
                  </a:cubicBezTo>
                  <a:cubicBezTo>
                    <a:pt x="22893" y="12912"/>
                    <a:pt x="23002" y="12614"/>
                    <a:pt x="23056" y="12343"/>
                  </a:cubicBezTo>
                  <a:cubicBezTo>
                    <a:pt x="23181" y="11842"/>
                    <a:pt x="22761" y="11438"/>
                    <a:pt x="22289" y="11438"/>
                  </a:cubicBezTo>
                  <a:cubicBezTo>
                    <a:pt x="22147" y="11438"/>
                    <a:pt x="22000" y="11475"/>
                    <a:pt x="21862" y="11556"/>
                  </a:cubicBezTo>
                  <a:cubicBezTo>
                    <a:pt x="21103" y="11990"/>
                    <a:pt x="20235" y="12207"/>
                    <a:pt x="19367" y="12234"/>
                  </a:cubicBezTo>
                  <a:cubicBezTo>
                    <a:pt x="19356" y="12234"/>
                    <a:pt x="19344" y="12234"/>
                    <a:pt x="19333" y="12234"/>
                  </a:cubicBezTo>
                  <a:cubicBezTo>
                    <a:pt x="17219" y="12234"/>
                    <a:pt x="16745" y="9758"/>
                    <a:pt x="18445" y="8328"/>
                  </a:cubicBezTo>
                  <a:cubicBezTo>
                    <a:pt x="19163" y="7757"/>
                    <a:pt x="20040" y="7462"/>
                    <a:pt x="20921" y="7462"/>
                  </a:cubicBezTo>
                  <a:cubicBezTo>
                    <a:pt x="21670" y="7462"/>
                    <a:pt x="22422" y="7675"/>
                    <a:pt x="23083" y="8111"/>
                  </a:cubicBezTo>
                  <a:cubicBezTo>
                    <a:pt x="23263" y="8246"/>
                    <a:pt x="23468" y="8307"/>
                    <a:pt x="23669" y="8307"/>
                  </a:cubicBezTo>
                  <a:cubicBezTo>
                    <a:pt x="24195" y="8307"/>
                    <a:pt x="24695" y="7894"/>
                    <a:pt x="24656" y="7325"/>
                  </a:cubicBezTo>
                  <a:cubicBezTo>
                    <a:pt x="24629" y="6864"/>
                    <a:pt x="24304" y="6267"/>
                    <a:pt x="23463" y="5508"/>
                  </a:cubicBezTo>
                  <a:cubicBezTo>
                    <a:pt x="23897" y="5263"/>
                    <a:pt x="24304" y="5019"/>
                    <a:pt x="24710" y="4721"/>
                  </a:cubicBezTo>
                  <a:cubicBezTo>
                    <a:pt x="24955" y="4531"/>
                    <a:pt x="25714" y="4043"/>
                    <a:pt x="25660" y="3663"/>
                  </a:cubicBezTo>
                  <a:cubicBezTo>
                    <a:pt x="25633" y="3392"/>
                    <a:pt x="25253" y="3365"/>
                    <a:pt x="25036" y="3365"/>
                  </a:cubicBezTo>
                  <a:cubicBezTo>
                    <a:pt x="23707" y="3365"/>
                    <a:pt x="22405" y="3446"/>
                    <a:pt x="21076" y="3609"/>
                  </a:cubicBezTo>
                  <a:cubicBezTo>
                    <a:pt x="21076" y="3609"/>
                    <a:pt x="24358" y="1819"/>
                    <a:pt x="23897" y="1385"/>
                  </a:cubicBezTo>
                  <a:cubicBezTo>
                    <a:pt x="23832" y="1327"/>
                    <a:pt x="23705" y="1302"/>
                    <a:pt x="23534" y="1302"/>
                  </a:cubicBezTo>
                  <a:cubicBezTo>
                    <a:pt x="22423" y="1302"/>
                    <a:pt x="19448" y="2361"/>
                    <a:pt x="19448" y="2361"/>
                  </a:cubicBezTo>
                  <a:cubicBezTo>
                    <a:pt x="19448" y="2361"/>
                    <a:pt x="22649" y="56"/>
                    <a:pt x="21673" y="1"/>
                  </a:cubicBezTo>
                  <a:cubicBezTo>
                    <a:pt x="21664" y="1"/>
                    <a:pt x="21655" y="1"/>
                    <a:pt x="21645" y="1"/>
                  </a:cubicBezTo>
                  <a:close/>
                </a:path>
              </a:pathLst>
            </a:custGeom>
            <a:solidFill>
              <a:srgbClr val="B45F06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4500593" y="2322875"/>
              <a:ext cx="122652" cy="36315"/>
            </a:xfrm>
            <a:custGeom>
              <a:avLst/>
              <a:gdLst/>
              <a:ahLst/>
              <a:cxnLst/>
              <a:rect l="l" t="t" r="r" b="b"/>
              <a:pathLst>
                <a:path w="3391" h="1004" fill="none" extrusionOk="0">
                  <a:moveTo>
                    <a:pt x="0" y="1004"/>
                  </a:moveTo>
                  <a:cubicBezTo>
                    <a:pt x="950" y="190"/>
                    <a:pt x="2279" y="0"/>
                    <a:pt x="3391" y="543"/>
                  </a:cubicBez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4422106" y="2221817"/>
              <a:ext cx="66734" cy="38304"/>
            </a:xfrm>
            <a:custGeom>
              <a:avLst/>
              <a:gdLst/>
              <a:ahLst/>
              <a:cxnLst/>
              <a:rect l="l" t="t" r="r" b="b"/>
              <a:pathLst>
                <a:path w="1845" h="1059" fill="none" extrusionOk="0">
                  <a:moveTo>
                    <a:pt x="1" y="1058"/>
                  </a:moveTo>
                  <a:cubicBezTo>
                    <a:pt x="299" y="868"/>
                    <a:pt x="597" y="678"/>
                    <a:pt x="923" y="489"/>
                  </a:cubicBezTo>
                  <a:cubicBezTo>
                    <a:pt x="1248" y="326"/>
                    <a:pt x="1547" y="163"/>
                    <a:pt x="1845" y="0"/>
                  </a:cubicBez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4472128" y="2272816"/>
              <a:ext cx="67746" cy="38304"/>
            </a:xfrm>
            <a:custGeom>
              <a:avLst/>
              <a:gdLst/>
              <a:ahLst/>
              <a:cxnLst/>
              <a:rect l="l" t="t" r="r" b="b"/>
              <a:pathLst>
                <a:path w="1873" h="1059" fill="none" extrusionOk="0">
                  <a:moveTo>
                    <a:pt x="1" y="1059"/>
                  </a:moveTo>
                  <a:cubicBezTo>
                    <a:pt x="272" y="814"/>
                    <a:pt x="570" y="625"/>
                    <a:pt x="869" y="435"/>
                  </a:cubicBezTo>
                  <a:cubicBezTo>
                    <a:pt x="1194" y="272"/>
                    <a:pt x="1520" y="109"/>
                    <a:pt x="1872" y="1"/>
                  </a:cubicBez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4750777" y="2160979"/>
              <a:ext cx="870214" cy="1321579"/>
            </a:xfrm>
            <a:custGeom>
              <a:avLst/>
              <a:gdLst/>
              <a:ahLst/>
              <a:cxnLst/>
              <a:rect l="l" t="t" r="r" b="b"/>
              <a:pathLst>
                <a:path w="24059" h="36538" extrusionOk="0">
                  <a:moveTo>
                    <a:pt x="4271" y="0"/>
                  </a:moveTo>
                  <a:cubicBezTo>
                    <a:pt x="3368" y="0"/>
                    <a:pt x="6347" y="2523"/>
                    <a:pt x="6347" y="2523"/>
                  </a:cubicBezTo>
                  <a:cubicBezTo>
                    <a:pt x="6347" y="2523"/>
                    <a:pt x="3293" y="1211"/>
                    <a:pt x="2279" y="1211"/>
                  </a:cubicBezTo>
                  <a:cubicBezTo>
                    <a:pt x="2154" y="1211"/>
                    <a:pt x="2061" y="1231"/>
                    <a:pt x="2007" y="1275"/>
                  </a:cubicBezTo>
                  <a:cubicBezTo>
                    <a:pt x="1492" y="1682"/>
                    <a:pt x="4665" y="3635"/>
                    <a:pt x="4665" y="3635"/>
                  </a:cubicBezTo>
                  <a:cubicBezTo>
                    <a:pt x="3363" y="3391"/>
                    <a:pt x="2061" y="3228"/>
                    <a:pt x="732" y="3147"/>
                  </a:cubicBezTo>
                  <a:cubicBezTo>
                    <a:pt x="515" y="3147"/>
                    <a:pt x="136" y="3147"/>
                    <a:pt x="81" y="3391"/>
                  </a:cubicBezTo>
                  <a:cubicBezTo>
                    <a:pt x="0" y="3798"/>
                    <a:pt x="732" y="4313"/>
                    <a:pt x="976" y="4530"/>
                  </a:cubicBezTo>
                  <a:cubicBezTo>
                    <a:pt x="1356" y="4829"/>
                    <a:pt x="1736" y="5127"/>
                    <a:pt x="2143" y="5371"/>
                  </a:cubicBezTo>
                  <a:cubicBezTo>
                    <a:pt x="1275" y="6076"/>
                    <a:pt x="922" y="6646"/>
                    <a:pt x="868" y="7134"/>
                  </a:cubicBezTo>
                  <a:cubicBezTo>
                    <a:pt x="786" y="7707"/>
                    <a:pt x="1306" y="8156"/>
                    <a:pt x="1858" y="8156"/>
                  </a:cubicBezTo>
                  <a:cubicBezTo>
                    <a:pt x="2037" y="8156"/>
                    <a:pt x="2220" y="8109"/>
                    <a:pt x="2387" y="8002"/>
                  </a:cubicBezTo>
                  <a:cubicBezTo>
                    <a:pt x="3002" y="7655"/>
                    <a:pt x="3682" y="7484"/>
                    <a:pt x="4356" y="7484"/>
                  </a:cubicBezTo>
                  <a:cubicBezTo>
                    <a:pt x="5316" y="7484"/>
                    <a:pt x="6265" y="7832"/>
                    <a:pt x="6998" y="8517"/>
                  </a:cubicBezTo>
                  <a:cubicBezTo>
                    <a:pt x="8540" y="9981"/>
                    <a:pt x="8017" y="12352"/>
                    <a:pt x="6059" y="12352"/>
                  </a:cubicBezTo>
                  <a:cubicBezTo>
                    <a:pt x="5985" y="12352"/>
                    <a:pt x="5909" y="12349"/>
                    <a:pt x="5832" y="12342"/>
                  </a:cubicBezTo>
                  <a:cubicBezTo>
                    <a:pt x="4964" y="12288"/>
                    <a:pt x="4123" y="11989"/>
                    <a:pt x="3363" y="11528"/>
                  </a:cubicBezTo>
                  <a:cubicBezTo>
                    <a:pt x="3217" y="11430"/>
                    <a:pt x="3055" y="11387"/>
                    <a:pt x="2899" y="11387"/>
                  </a:cubicBezTo>
                  <a:cubicBezTo>
                    <a:pt x="2450" y="11387"/>
                    <a:pt x="2042" y="11750"/>
                    <a:pt x="2143" y="12233"/>
                  </a:cubicBezTo>
                  <a:cubicBezTo>
                    <a:pt x="2197" y="12532"/>
                    <a:pt x="2278" y="12803"/>
                    <a:pt x="2387" y="13074"/>
                  </a:cubicBezTo>
                  <a:cubicBezTo>
                    <a:pt x="2957" y="14213"/>
                    <a:pt x="4014" y="15027"/>
                    <a:pt x="5235" y="15244"/>
                  </a:cubicBezTo>
                  <a:cubicBezTo>
                    <a:pt x="5447" y="15271"/>
                    <a:pt x="5659" y="15284"/>
                    <a:pt x="5869" y="15284"/>
                  </a:cubicBezTo>
                  <a:cubicBezTo>
                    <a:pt x="6737" y="15284"/>
                    <a:pt x="7585" y="15062"/>
                    <a:pt x="8327" y="14647"/>
                  </a:cubicBezTo>
                  <a:lnTo>
                    <a:pt x="14430" y="26446"/>
                  </a:lnTo>
                  <a:cubicBezTo>
                    <a:pt x="14430" y="26446"/>
                    <a:pt x="10942" y="25596"/>
                    <a:pt x="8011" y="25596"/>
                  </a:cubicBezTo>
                  <a:cubicBezTo>
                    <a:pt x="7673" y="25596"/>
                    <a:pt x="7342" y="25607"/>
                    <a:pt x="7025" y="25633"/>
                  </a:cubicBezTo>
                  <a:lnTo>
                    <a:pt x="8870" y="35994"/>
                  </a:lnTo>
                  <a:cubicBezTo>
                    <a:pt x="10660" y="36238"/>
                    <a:pt x="14810" y="36509"/>
                    <a:pt x="16952" y="36536"/>
                  </a:cubicBezTo>
                  <a:cubicBezTo>
                    <a:pt x="16999" y="36537"/>
                    <a:pt x="17046" y="36538"/>
                    <a:pt x="17093" y="36538"/>
                  </a:cubicBezTo>
                  <a:cubicBezTo>
                    <a:pt x="20698" y="36538"/>
                    <a:pt x="23897" y="33455"/>
                    <a:pt x="23978" y="30081"/>
                  </a:cubicBezTo>
                  <a:cubicBezTo>
                    <a:pt x="24059" y="24710"/>
                    <a:pt x="19828" y="17224"/>
                    <a:pt x="16952" y="11718"/>
                  </a:cubicBezTo>
                  <a:cubicBezTo>
                    <a:pt x="12613" y="3364"/>
                    <a:pt x="5262" y="28"/>
                    <a:pt x="4286" y="1"/>
                  </a:cubicBezTo>
                  <a:cubicBezTo>
                    <a:pt x="4281" y="0"/>
                    <a:pt x="4276" y="0"/>
                    <a:pt x="4271" y="0"/>
                  </a:cubicBezTo>
                  <a:close/>
                </a:path>
              </a:pathLst>
            </a:custGeom>
            <a:solidFill>
              <a:srgbClr val="B45F06"/>
            </a:solidFill>
            <a:ln w="9525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4828251" y="2338572"/>
              <a:ext cx="121712" cy="41234"/>
            </a:xfrm>
            <a:custGeom>
              <a:avLst/>
              <a:gdLst/>
              <a:ahLst/>
              <a:cxnLst/>
              <a:rect l="l" t="t" r="r" b="b"/>
              <a:pathLst>
                <a:path w="3365" h="1140" fill="none" extrusionOk="0">
                  <a:moveTo>
                    <a:pt x="3364" y="1139"/>
                  </a:moveTo>
                  <a:cubicBezTo>
                    <a:pt x="2496" y="271"/>
                    <a:pt x="1167" y="0"/>
                    <a:pt x="1" y="461"/>
                  </a:cubicBez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4970506" y="2243410"/>
              <a:ext cx="63804" cy="42210"/>
            </a:xfrm>
            <a:custGeom>
              <a:avLst/>
              <a:gdLst/>
              <a:ahLst/>
              <a:cxnLst/>
              <a:rect l="l" t="t" r="r" b="b"/>
              <a:pathLst>
                <a:path w="1764" h="1167" fill="none" extrusionOk="0">
                  <a:moveTo>
                    <a:pt x="1764" y="1166"/>
                  </a:moveTo>
                  <a:cubicBezTo>
                    <a:pt x="1493" y="976"/>
                    <a:pt x="1194" y="759"/>
                    <a:pt x="896" y="570"/>
                  </a:cubicBezTo>
                  <a:cubicBezTo>
                    <a:pt x="570" y="353"/>
                    <a:pt x="299" y="163"/>
                    <a:pt x="1" y="0"/>
                  </a:cubicBez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4916541" y="2291479"/>
              <a:ext cx="64817" cy="42210"/>
            </a:xfrm>
            <a:custGeom>
              <a:avLst/>
              <a:gdLst/>
              <a:ahLst/>
              <a:cxnLst/>
              <a:rect l="l" t="t" r="r" b="b"/>
              <a:pathLst>
                <a:path w="1792" h="1167" fill="none" extrusionOk="0">
                  <a:moveTo>
                    <a:pt x="1791" y="1166"/>
                  </a:moveTo>
                  <a:cubicBezTo>
                    <a:pt x="1547" y="922"/>
                    <a:pt x="1276" y="678"/>
                    <a:pt x="977" y="488"/>
                  </a:cubicBezTo>
                  <a:cubicBezTo>
                    <a:pt x="652" y="298"/>
                    <a:pt x="326" y="136"/>
                    <a:pt x="1" y="0"/>
                  </a:cubicBezTo>
                </a:path>
              </a:pathLst>
            </a:custGeom>
            <a:noFill/>
            <a:ln w="7450" cap="flat" cmpd="sng">
              <a:solidFill>
                <a:srgbClr val="022B49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4079726" y="3056467"/>
              <a:ext cx="1248914" cy="791002"/>
            </a:xfrm>
            <a:custGeom>
              <a:avLst/>
              <a:gdLst/>
              <a:ahLst/>
              <a:cxnLst/>
              <a:rect l="l" t="t" r="r" b="b"/>
              <a:pathLst>
                <a:path w="34529" h="21869" extrusionOk="0">
                  <a:moveTo>
                    <a:pt x="7183" y="1"/>
                  </a:moveTo>
                  <a:cubicBezTo>
                    <a:pt x="5203" y="1"/>
                    <a:pt x="3716" y="305"/>
                    <a:pt x="3716" y="305"/>
                  </a:cubicBezTo>
                  <a:lnTo>
                    <a:pt x="0" y="10639"/>
                  </a:lnTo>
                  <a:lnTo>
                    <a:pt x="5995" y="10992"/>
                  </a:lnTo>
                  <a:lnTo>
                    <a:pt x="2930" y="21543"/>
                  </a:lnTo>
                  <a:lnTo>
                    <a:pt x="30732" y="21868"/>
                  </a:lnTo>
                  <a:lnTo>
                    <a:pt x="28752" y="12375"/>
                  </a:lnTo>
                  <a:lnTo>
                    <a:pt x="34529" y="12348"/>
                  </a:lnTo>
                  <a:lnTo>
                    <a:pt x="30515" y="983"/>
                  </a:lnTo>
                  <a:cubicBezTo>
                    <a:pt x="29330" y="741"/>
                    <a:pt x="28130" y="618"/>
                    <a:pt x="26930" y="618"/>
                  </a:cubicBezTo>
                  <a:cubicBezTo>
                    <a:pt x="25437" y="618"/>
                    <a:pt x="23945" y="809"/>
                    <a:pt x="22486" y="1200"/>
                  </a:cubicBezTo>
                  <a:cubicBezTo>
                    <a:pt x="22645" y="4148"/>
                    <a:pt x="20309" y="6601"/>
                    <a:pt x="17386" y="6601"/>
                  </a:cubicBezTo>
                  <a:cubicBezTo>
                    <a:pt x="17323" y="6601"/>
                    <a:pt x="17260" y="6600"/>
                    <a:pt x="17197" y="6598"/>
                  </a:cubicBezTo>
                  <a:cubicBezTo>
                    <a:pt x="14186" y="6489"/>
                    <a:pt x="11935" y="3831"/>
                    <a:pt x="12315" y="875"/>
                  </a:cubicBezTo>
                  <a:cubicBezTo>
                    <a:pt x="10625" y="191"/>
                    <a:pt x="8749" y="1"/>
                    <a:pt x="7183" y="1"/>
                  </a:cubicBezTo>
                  <a:close/>
                </a:path>
              </a:pathLst>
            </a:custGeom>
            <a:solidFill>
              <a:srgbClr val="FF963B"/>
            </a:solidFill>
            <a:ln w="7450" cap="flat" cmpd="sng">
              <a:solidFill>
                <a:srgbClr val="FF963B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4155248" y="3054731"/>
              <a:ext cx="131514" cy="395410"/>
            </a:xfrm>
            <a:custGeom>
              <a:avLst/>
              <a:gdLst/>
              <a:ahLst/>
              <a:cxnLst/>
              <a:rect l="l" t="t" r="r" b="b"/>
              <a:pathLst>
                <a:path w="3636" h="10932" fill="none" extrusionOk="0">
                  <a:moveTo>
                    <a:pt x="3635" y="0"/>
                  </a:moveTo>
                  <a:lnTo>
                    <a:pt x="1" y="10931"/>
                  </a:lnTo>
                </a:path>
              </a:pathLst>
            </a:custGeom>
            <a:noFill/>
            <a:ln w="7450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5112760" y="3073358"/>
              <a:ext cx="140340" cy="436608"/>
            </a:xfrm>
            <a:custGeom>
              <a:avLst/>
              <a:gdLst/>
              <a:ahLst/>
              <a:cxnLst/>
              <a:rect l="l" t="t" r="r" b="b"/>
              <a:pathLst>
                <a:path w="3880" h="12071" fill="none" extrusionOk="0">
                  <a:moveTo>
                    <a:pt x="1" y="1"/>
                  </a:moveTo>
                  <a:lnTo>
                    <a:pt x="3879" y="12071"/>
                  </a:lnTo>
                </a:path>
              </a:pathLst>
            </a:custGeom>
            <a:noFill/>
            <a:ln w="7450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4437803" y="3070429"/>
              <a:ext cx="515097" cy="295328"/>
            </a:xfrm>
            <a:custGeom>
              <a:avLst/>
              <a:gdLst/>
              <a:ahLst/>
              <a:cxnLst/>
              <a:rect l="l" t="t" r="r" b="b"/>
              <a:pathLst>
                <a:path w="14241" h="8165" fill="none" extrusionOk="0">
                  <a:moveTo>
                    <a:pt x="1194" y="0"/>
                  </a:moveTo>
                  <a:cubicBezTo>
                    <a:pt x="1194" y="0"/>
                    <a:pt x="1" y="7297"/>
                    <a:pt x="7460" y="7758"/>
                  </a:cubicBezTo>
                  <a:cubicBezTo>
                    <a:pt x="14241" y="8165"/>
                    <a:pt x="14105" y="353"/>
                    <a:pt x="14105" y="353"/>
                  </a:cubicBezTo>
                </a:path>
              </a:pathLst>
            </a:custGeom>
            <a:noFill/>
            <a:ln w="7450" cap="flat" cmpd="sng">
              <a:solidFill>
                <a:srgbClr val="FFDC61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Google Shape;1202;p43"/>
          <p:cNvSpPr/>
          <p:nvPr/>
        </p:nvSpPr>
        <p:spPr>
          <a:xfrm>
            <a:off x="6300665" y="1425534"/>
            <a:ext cx="260156" cy="282136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3"/>
          </p:nvPr>
        </p:nvSpPr>
        <p:spPr>
          <a:xfrm>
            <a:off x="783631" y="4363587"/>
            <a:ext cx="7704000" cy="900600"/>
          </a:xfrm>
        </p:spPr>
        <p:txBody>
          <a:bodyPr/>
          <a:lstStyle/>
          <a:p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“Ồ! </a:t>
            </a:r>
            <a:r>
              <a:rPr lang="e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cơ!/Cái </a:t>
            </a:r>
            <a:r>
              <a:rPr lang="e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rõ, cái </a:t>
            </a:r>
            <a:r>
              <a:rPr lang="e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mờ.Ai tài thế nhỉ?”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6" name="Th10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4000" y="5573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1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68" grpId="0" build="p"/>
      <p:bldP spid="1169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40"/>
          <p:cNvSpPr txBox="1">
            <a:spLocks noGrp="1"/>
          </p:cNvSpPr>
          <p:nvPr>
            <p:ph type="subTitle" idx="1"/>
          </p:nvPr>
        </p:nvSpPr>
        <p:spPr>
          <a:xfrm>
            <a:off x="3196421" y="554631"/>
            <a:ext cx="3106718" cy="596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Mưa rào vừa tạnh</a:t>
            </a:r>
          </a:p>
        </p:txBody>
      </p:sp>
      <p:grpSp>
        <p:nvGrpSpPr>
          <p:cNvPr id="1068" name="Google Shape;1068;p40"/>
          <p:cNvGrpSpPr/>
          <p:nvPr/>
        </p:nvGrpSpPr>
        <p:grpSpPr>
          <a:xfrm rot="10800000">
            <a:off x="1590308" y="3515588"/>
            <a:ext cx="5963386" cy="1645210"/>
            <a:chOff x="635475" y="572300"/>
            <a:chExt cx="2956525" cy="743225"/>
          </a:xfrm>
        </p:grpSpPr>
        <p:sp>
          <p:nvSpPr>
            <p:cNvPr id="1069" name="Google Shape;1069;p40"/>
            <p:cNvSpPr/>
            <p:nvPr/>
          </p:nvSpPr>
          <p:spPr>
            <a:xfrm>
              <a:off x="1099300" y="572300"/>
              <a:ext cx="1986850" cy="743225"/>
            </a:xfrm>
            <a:custGeom>
              <a:avLst/>
              <a:gdLst/>
              <a:ahLst/>
              <a:cxnLst/>
              <a:rect l="l" t="t" r="r" b="b"/>
              <a:pathLst>
                <a:path w="79474" h="29729" extrusionOk="0">
                  <a:moveTo>
                    <a:pt x="51427" y="1"/>
                  </a:moveTo>
                  <a:cubicBezTo>
                    <a:pt x="49691" y="4069"/>
                    <a:pt x="44945" y="6972"/>
                    <a:pt x="39357" y="6972"/>
                  </a:cubicBezTo>
                  <a:cubicBezTo>
                    <a:pt x="33770" y="6972"/>
                    <a:pt x="29023" y="4069"/>
                    <a:pt x="27287" y="28"/>
                  </a:cubicBezTo>
                  <a:lnTo>
                    <a:pt x="0" y="28"/>
                  </a:lnTo>
                  <a:lnTo>
                    <a:pt x="0" y="3608"/>
                  </a:lnTo>
                  <a:cubicBezTo>
                    <a:pt x="0" y="18065"/>
                    <a:pt x="17929" y="29701"/>
                    <a:pt x="39357" y="29728"/>
                  </a:cubicBezTo>
                  <a:cubicBezTo>
                    <a:pt x="43154" y="29728"/>
                    <a:pt x="46952" y="29349"/>
                    <a:pt x="50668" y="28616"/>
                  </a:cubicBezTo>
                  <a:cubicBezTo>
                    <a:pt x="54872" y="27803"/>
                    <a:pt x="58913" y="26474"/>
                    <a:pt x="62765" y="24656"/>
                  </a:cubicBezTo>
                  <a:cubicBezTo>
                    <a:pt x="66237" y="23056"/>
                    <a:pt x="69410" y="20913"/>
                    <a:pt x="72231" y="18364"/>
                  </a:cubicBezTo>
                  <a:cubicBezTo>
                    <a:pt x="74727" y="16112"/>
                    <a:pt x="76707" y="13346"/>
                    <a:pt x="78063" y="10281"/>
                  </a:cubicBezTo>
                  <a:cubicBezTo>
                    <a:pt x="79473" y="6890"/>
                    <a:pt x="79446" y="3473"/>
                    <a:pt x="79446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1213900" y="572300"/>
              <a:ext cx="1756300" cy="640825"/>
            </a:xfrm>
            <a:custGeom>
              <a:avLst/>
              <a:gdLst/>
              <a:ahLst/>
              <a:cxnLst/>
              <a:rect l="l" t="t" r="r" b="b"/>
              <a:pathLst>
                <a:path w="70252" h="25633" extrusionOk="0">
                  <a:moveTo>
                    <a:pt x="190" y="1"/>
                  </a:moveTo>
                  <a:cubicBezTo>
                    <a:pt x="55" y="815"/>
                    <a:pt x="0" y="1628"/>
                    <a:pt x="0" y="2442"/>
                  </a:cubicBezTo>
                  <a:cubicBezTo>
                    <a:pt x="0" y="15272"/>
                    <a:pt x="15732" y="25633"/>
                    <a:pt x="35126" y="25633"/>
                  </a:cubicBezTo>
                  <a:cubicBezTo>
                    <a:pt x="54519" y="25633"/>
                    <a:pt x="70251" y="15272"/>
                    <a:pt x="70251" y="2442"/>
                  </a:cubicBezTo>
                  <a:cubicBezTo>
                    <a:pt x="70251" y="1628"/>
                    <a:pt x="70197" y="815"/>
                    <a:pt x="70061" y="1"/>
                  </a:cubicBezTo>
                  <a:lnTo>
                    <a:pt x="47196" y="1"/>
                  </a:lnTo>
                  <a:cubicBezTo>
                    <a:pt x="45460" y="4069"/>
                    <a:pt x="40713" y="6972"/>
                    <a:pt x="35126" y="6972"/>
                  </a:cubicBezTo>
                  <a:cubicBezTo>
                    <a:pt x="29538" y="6972"/>
                    <a:pt x="24791" y="4069"/>
                    <a:pt x="23056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1313575" y="572300"/>
              <a:ext cx="1556925" cy="535050"/>
            </a:xfrm>
            <a:custGeom>
              <a:avLst/>
              <a:gdLst/>
              <a:ahLst/>
              <a:cxnLst/>
              <a:rect l="l" t="t" r="r" b="b"/>
              <a:pathLst>
                <a:path w="62277" h="21402" extrusionOk="0">
                  <a:moveTo>
                    <a:pt x="55" y="1"/>
                  </a:moveTo>
                  <a:cubicBezTo>
                    <a:pt x="0" y="326"/>
                    <a:pt x="0" y="652"/>
                    <a:pt x="0" y="1004"/>
                  </a:cubicBezTo>
                  <a:cubicBezTo>
                    <a:pt x="0" y="12261"/>
                    <a:pt x="13942" y="21401"/>
                    <a:pt x="31139" y="21401"/>
                  </a:cubicBezTo>
                  <a:cubicBezTo>
                    <a:pt x="48335" y="21401"/>
                    <a:pt x="62277" y="12261"/>
                    <a:pt x="62277" y="1004"/>
                  </a:cubicBezTo>
                  <a:cubicBezTo>
                    <a:pt x="62277" y="652"/>
                    <a:pt x="62250" y="353"/>
                    <a:pt x="62250" y="1"/>
                  </a:cubicBezTo>
                  <a:lnTo>
                    <a:pt x="43209" y="1"/>
                  </a:lnTo>
                  <a:cubicBezTo>
                    <a:pt x="41473" y="4069"/>
                    <a:pt x="36726" y="6972"/>
                    <a:pt x="31139" y="6972"/>
                  </a:cubicBezTo>
                  <a:cubicBezTo>
                    <a:pt x="25551" y="6972"/>
                    <a:pt x="20804" y="4069"/>
                    <a:pt x="19069" y="1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1420025" y="572300"/>
              <a:ext cx="1344025" cy="444875"/>
            </a:xfrm>
            <a:custGeom>
              <a:avLst/>
              <a:gdLst/>
              <a:ahLst/>
              <a:cxnLst/>
              <a:rect l="l" t="t" r="r" b="b"/>
              <a:pathLst>
                <a:path w="53761" h="17795" extrusionOk="0">
                  <a:moveTo>
                    <a:pt x="38924" y="1"/>
                  </a:moveTo>
                  <a:cubicBezTo>
                    <a:pt x="37215" y="4069"/>
                    <a:pt x="32441" y="6972"/>
                    <a:pt x="26854" y="6972"/>
                  </a:cubicBezTo>
                  <a:cubicBezTo>
                    <a:pt x="21266" y="6972"/>
                    <a:pt x="16519" y="4069"/>
                    <a:pt x="14783" y="28"/>
                  </a:cubicBezTo>
                  <a:lnTo>
                    <a:pt x="1" y="28"/>
                  </a:lnTo>
                  <a:cubicBezTo>
                    <a:pt x="218" y="9847"/>
                    <a:pt x="12532" y="17794"/>
                    <a:pt x="26881" y="17794"/>
                  </a:cubicBezTo>
                  <a:cubicBezTo>
                    <a:pt x="41229" y="17794"/>
                    <a:pt x="53571" y="9847"/>
                    <a:pt x="53760" y="1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1536000" y="572300"/>
              <a:ext cx="1111425" cy="349250"/>
            </a:xfrm>
            <a:custGeom>
              <a:avLst/>
              <a:gdLst/>
              <a:ahLst/>
              <a:cxnLst/>
              <a:rect l="l" t="t" r="r" b="b"/>
              <a:pathLst>
                <a:path w="44457" h="13970" extrusionOk="0">
                  <a:moveTo>
                    <a:pt x="34312" y="1"/>
                  </a:moveTo>
                  <a:cubicBezTo>
                    <a:pt x="32576" y="4069"/>
                    <a:pt x="27829" y="6972"/>
                    <a:pt x="22242" y="6972"/>
                  </a:cubicBezTo>
                  <a:cubicBezTo>
                    <a:pt x="16654" y="6972"/>
                    <a:pt x="11880" y="4069"/>
                    <a:pt x="10172" y="28"/>
                  </a:cubicBezTo>
                  <a:lnTo>
                    <a:pt x="0" y="28"/>
                  </a:lnTo>
                  <a:cubicBezTo>
                    <a:pt x="1438" y="7894"/>
                    <a:pt x="10795" y="13970"/>
                    <a:pt x="22215" y="13970"/>
                  </a:cubicBezTo>
                  <a:cubicBezTo>
                    <a:pt x="33607" y="13970"/>
                    <a:pt x="43046" y="7894"/>
                    <a:pt x="44456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1664825" y="572975"/>
              <a:ext cx="841550" cy="249575"/>
            </a:xfrm>
            <a:custGeom>
              <a:avLst/>
              <a:gdLst/>
              <a:ahLst/>
              <a:cxnLst/>
              <a:rect l="l" t="t" r="r" b="b"/>
              <a:pathLst>
                <a:path w="33662" h="9983" extrusionOk="0">
                  <a:moveTo>
                    <a:pt x="1" y="1"/>
                  </a:moveTo>
                  <a:cubicBezTo>
                    <a:pt x="2415" y="5805"/>
                    <a:pt x="9060" y="9982"/>
                    <a:pt x="16845" y="9982"/>
                  </a:cubicBezTo>
                  <a:cubicBezTo>
                    <a:pt x="24656" y="9982"/>
                    <a:pt x="31274" y="5805"/>
                    <a:pt x="33661" y="1"/>
                  </a:cubicBezTo>
                  <a:lnTo>
                    <a:pt x="28589" y="1"/>
                  </a:lnTo>
                  <a:cubicBezTo>
                    <a:pt x="26908" y="4070"/>
                    <a:pt x="22269" y="6782"/>
                    <a:pt x="16817" y="6782"/>
                  </a:cubicBezTo>
                  <a:cubicBezTo>
                    <a:pt x="11393" y="6782"/>
                    <a:pt x="6782" y="4070"/>
                    <a:pt x="5073" y="1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635475" y="649600"/>
              <a:ext cx="884275" cy="328900"/>
            </a:xfrm>
            <a:custGeom>
              <a:avLst/>
              <a:gdLst/>
              <a:ahLst/>
              <a:cxnLst/>
              <a:rect l="l" t="t" r="r" b="b"/>
              <a:pathLst>
                <a:path w="35371" h="13156" extrusionOk="0">
                  <a:moveTo>
                    <a:pt x="6429" y="1"/>
                  </a:moveTo>
                  <a:cubicBezTo>
                    <a:pt x="4151" y="1"/>
                    <a:pt x="2008" y="950"/>
                    <a:pt x="869" y="2578"/>
                  </a:cubicBezTo>
                  <a:cubicBezTo>
                    <a:pt x="299" y="3364"/>
                    <a:pt x="1" y="4286"/>
                    <a:pt x="1" y="5263"/>
                  </a:cubicBezTo>
                  <a:cubicBezTo>
                    <a:pt x="28" y="8030"/>
                    <a:pt x="2713" y="10335"/>
                    <a:pt x="6103" y="10471"/>
                  </a:cubicBezTo>
                  <a:cubicBezTo>
                    <a:pt x="6228" y="10477"/>
                    <a:pt x="6353" y="10480"/>
                    <a:pt x="6477" y="10480"/>
                  </a:cubicBezTo>
                  <a:cubicBezTo>
                    <a:pt x="7928" y="10480"/>
                    <a:pt x="9380" y="10045"/>
                    <a:pt x="10579" y="9196"/>
                  </a:cubicBezTo>
                  <a:cubicBezTo>
                    <a:pt x="11799" y="11529"/>
                    <a:pt x="14647" y="13156"/>
                    <a:pt x="17902" y="13156"/>
                  </a:cubicBezTo>
                  <a:cubicBezTo>
                    <a:pt x="21076" y="13156"/>
                    <a:pt x="23815" y="11637"/>
                    <a:pt x="25117" y="9440"/>
                  </a:cubicBezTo>
                  <a:cubicBezTo>
                    <a:pt x="26282" y="10149"/>
                    <a:pt x="27612" y="10503"/>
                    <a:pt x="28975" y="10503"/>
                  </a:cubicBezTo>
                  <a:cubicBezTo>
                    <a:pt x="29072" y="10503"/>
                    <a:pt x="29170" y="10501"/>
                    <a:pt x="29267" y="10498"/>
                  </a:cubicBezTo>
                  <a:cubicBezTo>
                    <a:pt x="32549" y="10362"/>
                    <a:pt x="35235" y="8111"/>
                    <a:pt x="35316" y="5399"/>
                  </a:cubicBezTo>
                  <a:cubicBezTo>
                    <a:pt x="35370" y="4693"/>
                    <a:pt x="35235" y="4015"/>
                    <a:pt x="34936" y="3364"/>
                  </a:cubicBezTo>
                  <a:cubicBezTo>
                    <a:pt x="34014" y="1357"/>
                    <a:pt x="31654" y="55"/>
                    <a:pt x="29050" y="55"/>
                  </a:cubicBezTo>
                  <a:lnTo>
                    <a:pt x="6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2692825" y="657075"/>
              <a:ext cx="899175" cy="328900"/>
            </a:xfrm>
            <a:custGeom>
              <a:avLst/>
              <a:gdLst/>
              <a:ahLst/>
              <a:cxnLst/>
              <a:rect l="l" t="t" r="r" b="b"/>
              <a:pathLst>
                <a:path w="35967" h="13156" extrusionOk="0">
                  <a:moveTo>
                    <a:pt x="29484" y="0"/>
                  </a:moveTo>
                  <a:lnTo>
                    <a:pt x="6429" y="55"/>
                  </a:lnTo>
                  <a:cubicBezTo>
                    <a:pt x="3771" y="82"/>
                    <a:pt x="1357" y="1384"/>
                    <a:pt x="434" y="3391"/>
                  </a:cubicBezTo>
                  <a:cubicBezTo>
                    <a:pt x="163" y="4015"/>
                    <a:pt x="0" y="4693"/>
                    <a:pt x="28" y="5398"/>
                  </a:cubicBezTo>
                  <a:cubicBezTo>
                    <a:pt x="136" y="8110"/>
                    <a:pt x="2848" y="10362"/>
                    <a:pt x="6212" y="10470"/>
                  </a:cubicBezTo>
                  <a:cubicBezTo>
                    <a:pt x="6344" y="10477"/>
                    <a:pt x="6477" y="10481"/>
                    <a:pt x="6609" y="10481"/>
                  </a:cubicBezTo>
                  <a:cubicBezTo>
                    <a:pt x="7963" y="10481"/>
                    <a:pt x="9282" y="10104"/>
                    <a:pt x="10443" y="9412"/>
                  </a:cubicBezTo>
                  <a:cubicBezTo>
                    <a:pt x="11745" y="11636"/>
                    <a:pt x="14539" y="13155"/>
                    <a:pt x="17767" y="13155"/>
                  </a:cubicBezTo>
                  <a:cubicBezTo>
                    <a:pt x="21103" y="13155"/>
                    <a:pt x="23978" y="11528"/>
                    <a:pt x="25226" y="9195"/>
                  </a:cubicBezTo>
                  <a:cubicBezTo>
                    <a:pt x="26454" y="10023"/>
                    <a:pt x="27915" y="10479"/>
                    <a:pt x="29414" y="10479"/>
                  </a:cubicBezTo>
                  <a:cubicBezTo>
                    <a:pt x="29537" y="10479"/>
                    <a:pt x="29659" y="10476"/>
                    <a:pt x="29782" y="10470"/>
                  </a:cubicBezTo>
                  <a:cubicBezTo>
                    <a:pt x="33200" y="10334"/>
                    <a:pt x="35940" y="8029"/>
                    <a:pt x="35967" y="5262"/>
                  </a:cubicBezTo>
                  <a:cubicBezTo>
                    <a:pt x="35967" y="4286"/>
                    <a:pt x="35668" y="3364"/>
                    <a:pt x="35126" y="2577"/>
                  </a:cubicBezTo>
                  <a:cubicBezTo>
                    <a:pt x="33960" y="950"/>
                    <a:pt x="31790" y="0"/>
                    <a:pt x="29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7" name="Google Shape;1077;p40"/>
          <p:cNvSpPr/>
          <p:nvPr/>
        </p:nvSpPr>
        <p:spPr>
          <a:xfrm>
            <a:off x="524557" y="2749175"/>
            <a:ext cx="661474" cy="35646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0"/>
          <p:cNvSpPr/>
          <p:nvPr/>
        </p:nvSpPr>
        <p:spPr>
          <a:xfrm>
            <a:off x="8014700" y="4257942"/>
            <a:ext cx="684090" cy="368653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0"/>
          <p:cNvSpPr/>
          <p:nvPr/>
        </p:nvSpPr>
        <p:spPr>
          <a:xfrm>
            <a:off x="7996589" y="2648510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0"/>
          <p:cNvSpPr/>
          <p:nvPr/>
        </p:nvSpPr>
        <p:spPr>
          <a:xfrm>
            <a:off x="7348946" y="2163551"/>
            <a:ext cx="294298" cy="319137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20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1081" name="Google Shape;1081;p40"/>
          <p:cNvGrpSpPr/>
          <p:nvPr/>
        </p:nvGrpSpPr>
        <p:grpSpPr>
          <a:xfrm>
            <a:off x="4602630" y="988508"/>
            <a:ext cx="294300" cy="271225"/>
            <a:chOff x="761425" y="453250"/>
            <a:chExt cx="294300" cy="271225"/>
          </a:xfrm>
        </p:grpSpPr>
        <p:sp>
          <p:nvSpPr>
            <p:cNvPr id="1082" name="Google Shape;1082;p40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1086" name="Google Shape;1086;p40"/>
          <p:cNvSpPr/>
          <p:nvPr/>
        </p:nvSpPr>
        <p:spPr>
          <a:xfrm flipH="1">
            <a:off x="1618978" y="1802481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5"/>
          </a:solidFill>
          <a:ln w="3400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585922" y="64307"/>
            <a:ext cx="23277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>
                  <a:solidFill>
                    <a:schemeClr val="bg2">
                      <a:lumMod val="90000"/>
                      <a:lumOff val="10000"/>
                    </a:schemeClr>
                  </a:solidFill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CẦU VỒNG</a:t>
            </a:r>
            <a:endParaRPr lang="en-US" sz="2800" b="1" cap="none" spc="0" dirty="0">
              <a:ln w="0">
                <a:solidFill>
                  <a:schemeClr val="bg2">
                    <a:lumMod val="90000"/>
                    <a:lumOff val="10000"/>
                  </a:schemeClr>
                </a:solidFill>
              </a:ln>
              <a:solidFill>
                <a:schemeClr val="bg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7599" y="965435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22B49"/>
              </a:buClr>
              <a:buSzPts val="1400"/>
            </a:pP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Có cái cầu vồng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52790" y="1303257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22B49"/>
              </a:buClr>
              <a:buSzPts val="1400"/>
            </a:pP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Ai vẽ cong cong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3285" y="1641079"/>
            <a:ext cx="2492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22B49"/>
              </a:buClr>
              <a:buSzPts val="1400"/>
            </a:pP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Tô màu rực rỡ: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4752" y="1978901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22B49"/>
              </a:buClr>
              <a:buSzPts val="1400"/>
            </a:pP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Tím, xanh, </a:t>
            </a:r>
            <a:r>
              <a:rPr lang="en" sz="2800" b="1" dirty="0" smtClean="0">
                <a:solidFill>
                  <a:srgbClr val="022B49"/>
                </a:solidFill>
                <a:latin typeface="Signika Negative"/>
                <a:sym typeface="Signika Negative"/>
              </a:rPr>
              <a:t>vàng, </a:t>
            </a: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đỏ…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3930" y="2316723"/>
            <a:ext cx="223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22B49"/>
              </a:buClr>
              <a:buSzPts val="1400"/>
            </a:pPr>
            <a:r>
              <a:rPr lang="en" sz="2800" b="1" dirty="0" smtClean="0">
                <a:solidFill>
                  <a:srgbClr val="022B49"/>
                </a:solidFill>
                <a:latin typeface="Signika Negative"/>
                <a:sym typeface="Signika Negative"/>
              </a:rPr>
              <a:t>Ồ! </a:t>
            </a: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H</a:t>
            </a:r>
            <a:r>
              <a:rPr lang="en" sz="2800" b="1" dirty="0" smtClean="0">
                <a:solidFill>
                  <a:srgbClr val="022B49"/>
                </a:solidFill>
                <a:latin typeface="Signika Negative"/>
                <a:sym typeface="Signika Negative"/>
              </a:rPr>
              <a:t>ai </a:t>
            </a: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cái </a:t>
            </a:r>
            <a:r>
              <a:rPr lang="en" sz="2800" b="1" dirty="0" smtClean="0">
                <a:solidFill>
                  <a:srgbClr val="022B49"/>
                </a:solidFill>
                <a:latin typeface="Signika Negative"/>
                <a:sym typeface="Signika Negative"/>
              </a:rPr>
              <a:t>cơ!</a:t>
            </a:r>
            <a:endParaRPr lang="en" sz="2800" b="1" dirty="0">
              <a:solidFill>
                <a:srgbClr val="022B49"/>
              </a:solidFill>
              <a:latin typeface="Signika Negative"/>
              <a:sym typeface="Signika Negativ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8895" y="2654545"/>
            <a:ext cx="2481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22B49"/>
              </a:buClr>
              <a:buSzPts val="1400"/>
            </a:pP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Cái rõ, cái mờ.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5038" y="2992368"/>
            <a:ext cx="2329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22B49"/>
              </a:buClr>
              <a:buSzPts val="1400"/>
            </a:pPr>
            <a:r>
              <a:rPr lang="en" sz="2800" b="1" dirty="0">
                <a:solidFill>
                  <a:srgbClr val="022B49"/>
                </a:solidFill>
                <a:latin typeface="Signika Negative"/>
                <a:sym typeface="Signika Negative"/>
              </a:rPr>
              <a:t>Ai tài thế nhỉ?</a:t>
            </a:r>
          </a:p>
        </p:txBody>
      </p:sp>
      <p:pic>
        <p:nvPicPr>
          <p:cNvPr id="3" name="Th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44422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0" fill="hold"/>
                                        <p:tgtEl>
                                          <p:spTgt spid="1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0" fill="hold"/>
                                        <p:tgtEl>
                                          <p:spTgt spid="1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0" fill="hold"/>
                                        <p:tgtEl>
                                          <p:spTgt spid="1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67" grpId="0" build="p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48"/>
          <p:cNvGrpSpPr/>
          <p:nvPr/>
        </p:nvGrpSpPr>
        <p:grpSpPr>
          <a:xfrm>
            <a:off x="-26756" y="528304"/>
            <a:ext cx="1294275" cy="4076528"/>
            <a:chOff x="-126946" y="310777"/>
            <a:chExt cx="1775862" cy="4747379"/>
          </a:xfrm>
        </p:grpSpPr>
        <p:sp>
          <p:nvSpPr>
            <p:cNvPr id="1498" name="Google Shape;1498;p48"/>
            <p:cNvSpPr/>
            <p:nvPr/>
          </p:nvSpPr>
          <p:spPr>
            <a:xfrm rot="-5400000">
              <a:off x="-1612705" y="1796535"/>
              <a:ext cx="4747379" cy="1775862"/>
            </a:xfrm>
            <a:custGeom>
              <a:avLst/>
              <a:gdLst/>
              <a:ahLst/>
              <a:cxnLst/>
              <a:rect l="l" t="t" r="r" b="b"/>
              <a:pathLst>
                <a:path w="79474" h="29729" extrusionOk="0">
                  <a:moveTo>
                    <a:pt x="51427" y="1"/>
                  </a:moveTo>
                  <a:cubicBezTo>
                    <a:pt x="49691" y="4069"/>
                    <a:pt x="44945" y="6972"/>
                    <a:pt x="39357" y="6972"/>
                  </a:cubicBezTo>
                  <a:cubicBezTo>
                    <a:pt x="33770" y="6972"/>
                    <a:pt x="29023" y="4069"/>
                    <a:pt x="27287" y="28"/>
                  </a:cubicBezTo>
                  <a:lnTo>
                    <a:pt x="0" y="28"/>
                  </a:lnTo>
                  <a:lnTo>
                    <a:pt x="0" y="3608"/>
                  </a:lnTo>
                  <a:cubicBezTo>
                    <a:pt x="0" y="18065"/>
                    <a:pt x="17929" y="29701"/>
                    <a:pt x="39357" y="29728"/>
                  </a:cubicBezTo>
                  <a:cubicBezTo>
                    <a:pt x="43154" y="29728"/>
                    <a:pt x="46952" y="29349"/>
                    <a:pt x="50668" y="28616"/>
                  </a:cubicBezTo>
                  <a:cubicBezTo>
                    <a:pt x="54872" y="27803"/>
                    <a:pt x="58913" y="26474"/>
                    <a:pt x="62765" y="24656"/>
                  </a:cubicBezTo>
                  <a:cubicBezTo>
                    <a:pt x="66237" y="23056"/>
                    <a:pt x="69410" y="20913"/>
                    <a:pt x="72231" y="18364"/>
                  </a:cubicBezTo>
                  <a:cubicBezTo>
                    <a:pt x="74727" y="16112"/>
                    <a:pt x="76707" y="13346"/>
                    <a:pt x="78063" y="10281"/>
                  </a:cubicBezTo>
                  <a:cubicBezTo>
                    <a:pt x="79473" y="6890"/>
                    <a:pt x="79446" y="3473"/>
                    <a:pt x="79446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 rot="-5400000">
              <a:off x="-1459604" y="1920485"/>
              <a:ext cx="4196503" cy="1531187"/>
            </a:xfrm>
            <a:custGeom>
              <a:avLst/>
              <a:gdLst/>
              <a:ahLst/>
              <a:cxnLst/>
              <a:rect l="l" t="t" r="r" b="b"/>
              <a:pathLst>
                <a:path w="70252" h="25633" extrusionOk="0">
                  <a:moveTo>
                    <a:pt x="190" y="1"/>
                  </a:moveTo>
                  <a:cubicBezTo>
                    <a:pt x="55" y="815"/>
                    <a:pt x="0" y="1628"/>
                    <a:pt x="0" y="2442"/>
                  </a:cubicBezTo>
                  <a:cubicBezTo>
                    <a:pt x="0" y="15272"/>
                    <a:pt x="15732" y="25633"/>
                    <a:pt x="35126" y="25633"/>
                  </a:cubicBezTo>
                  <a:cubicBezTo>
                    <a:pt x="54519" y="25633"/>
                    <a:pt x="70251" y="15272"/>
                    <a:pt x="70251" y="2442"/>
                  </a:cubicBezTo>
                  <a:cubicBezTo>
                    <a:pt x="70251" y="1628"/>
                    <a:pt x="70197" y="815"/>
                    <a:pt x="70061" y="1"/>
                  </a:cubicBezTo>
                  <a:lnTo>
                    <a:pt x="47196" y="1"/>
                  </a:lnTo>
                  <a:cubicBezTo>
                    <a:pt x="45460" y="4069"/>
                    <a:pt x="40713" y="6972"/>
                    <a:pt x="35126" y="6972"/>
                  </a:cubicBezTo>
                  <a:cubicBezTo>
                    <a:pt x="29538" y="6972"/>
                    <a:pt x="24791" y="4069"/>
                    <a:pt x="23056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 rot="-5400000">
              <a:off x="-1347780" y="2046885"/>
              <a:ext cx="3720117" cy="1278448"/>
            </a:xfrm>
            <a:custGeom>
              <a:avLst/>
              <a:gdLst/>
              <a:ahLst/>
              <a:cxnLst/>
              <a:rect l="l" t="t" r="r" b="b"/>
              <a:pathLst>
                <a:path w="62277" h="21402" extrusionOk="0">
                  <a:moveTo>
                    <a:pt x="55" y="1"/>
                  </a:moveTo>
                  <a:cubicBezTo>
                    <a:pt x="0" y="326"/>
                    <a:pt x="0" y="652"/>
                    <a:pt x="0" y="1004"/>
                  </a:cubicBezTo>
                  <a:cubicBezTo>
                    <a:pt x="0" y="12261"/>
                    <a:pt x="13942" y="21401"/>
                    <a:pt x="31139" y="21401"/>
                  </a:cubicBezTo>
                  <a:cubicBezTo>
                    <a:pt x="48335" y="21401"/>
                    <a:pt x="62277" y="12261"/>
                    <a:pt x="62277" y="1004"/>
                  </a:cubicBezTo>
                  <a:cubicBezTo>
                    <a:pt x="62277" y="652"/>
                    <a:pt x="62250" y="353"/>
                    <a:pt x="62250" y="1"/>
                  </a:cubicBezTo>
                  <a:lnTo>
                    <a:pt x="43209" y="1"/>
                  </a:lnTo>
                  <a:cubicBezTo>
                    <a:pt x="41473" y="4069"/>
                    <a:pt x="36726" y="6972"/>
                    <a:pt x="31139" y="6972"/>
                  </a:cubicBezTo>
                  <a:cubicBezTo>
                    <a:pt x="25551" y="6972"/>
                    <a:pt x="20804" y="4069"/>
                    <a:pt x="19069" y="1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 rot="-5400000">
              <a:off x="-1201160" y="2154617"/>
              <a:ext cx="3211413" cy="1062984"/>
            </a:xfrm>
            <a:custGeom>
              <a:avLst/>
              <a:gdLst/>
              <a:ahLst/>
              <a:cxnLst/>
              <a:rect l="l" t="t" r="r" b="b"/>
              <a:pathLst>
                <a:path w="53761" h="17795" extrusionOk="0">
                  <a:moveTo>
                    <a:pt x="38924" y="1"/>
                  </a:moveTo>
                  <a:cubicBezTo>
                    <a:pt x="37215" y="4069"/>
                    <a:pt x="32441" y="6972"/>
                    <a:pt x="26854" y="6972"/>
                  </a:cubicBezTo>
                  <a:cubicBezTo>
                    <a:pt x="21266" y="6972"/>
                    <a:pt x="16519" y="4069"/>
                    <a:pt x="14783" y="28"/>
                  </a:cubicBezTo>
                  <a:lnTo>
                    <a:pt x="1" y="28"/>
                  </a:lnTo>
                  <a:cubicBezTo>
                    <a:pt x="218" y="9847"/>
                    <a:pt x="12532" y="17794"/>
                    <a:pt x="26881" y="17794"/>
                  </a:cubicBezTo>
                  <a:cubicBezTo>
                    <a:pt x="41229" y="17794"/>
                    <a:pt x="53571" y="9847"/>
                    <a:pt x="53760" y="1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 rot="-5400000">
              <a:off x="-1037516" y="2269637"/>
              <a:ext cx="2655639" cy="834498"/>
            </a:xfrm>
            <a:custGeom>
              <a:avLst/>
              <a:gdLst/>
              <a:ahLst/>
              <a:cxnLst/>
              <a:rect l="l" t="t" r="r" b="b"/>
              <a:pathLst>
                <a:path w="44457" h="13970" extrusionOk="0">
                  <a:moveTo>
                    <a:pt x="34312" y="1"/>
                  </a:moveTo>
                  <a:cubicBezTo>
                    <a:pt x="32576" y="4069"/>
                    <a:pt x="27829" y="6972"/>
                    <a:pt x="22242" y="6972"/>
                  </a:cubicBezTo>
                  <a:cubicBezTo>
                    <a:pt x="16654" y="6972"/>
                    <a:pt x="11880" y="4069"/>
                    <a:pt x="10172" y="28"/>
                  </a:cubicBezTo>
                  <a:lnTo>
                    <a:pt x="0" y="28"/>
                  </a:lnTo>
                  <a:cubicBezTo>
                    <a:pt x="1438" y="7894"/>
                    <a:pt x="10795" y="13970"/>
                    <a:pt x="22215" y="13970"/>
                  </a:cubicBezTo>
                  <a:cubicBezTo>
                    <a:pt x="33607" y="13970"/>
                    <a:pt x="43046" y="7894"/>
                    <a:pt x="44456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 rot="-5400000">
              <a:off x="-832566" y="2403323"/>
              <a:ext cx="2010800" cy="596335"/>
            </a:xfrm>
            <a:custGeom>
              <a:avLst/>
              <a:gdLst/>
              <a:ahLst/>
              <a:cxnLst/>
              <a:rect l="l" t="t" r="r" b="b"/>
              <a:pathLst>
                <a:path w="33662" h="9983" extrusionOk="0">
                  <a:moveTo>
                    <a:pt x="1" y="1"/>
                  </a:moveTo>
                  <a:cubicBezTo>
                    <a:pt x="2415" y="5805"/>
                    <a:pt x="9060" y="9982"/>
                    <a:pt x="16845" y="9982"/>
                  </a:cubicBezTo>
                  <a:cubicBezTo>
                    <a:pt x="24656" y="9982"/>
                    <a:pt x="31274" y="5805"/>
                    <a:pt x="33661" y="1"/>
                  </a:cubicBezTo>
                  <a:lnTo>
                    <a:pt x="28589" y="1"/>
                  </a:lnTo>
                  <a:cubicBezTo>
                    <a:pt x="26908" y="4070"/>
                    <a:pt x="22269" y="6782"/>
                    <a:pt x="16817" y="6782"/>
                  </a:cubicBezTo>
                  <a:cubicBezTo>
                    <a:pt x="11393" y="6782"/>
                    <a:pt x="6782" y="4070"/>
                    <a:pt x="5073" y="1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4" name="Google Shape;1504;p48"/>
          <p:cNvSpPr/>
          <p:nvPr/>
        </p:nvSpPr>
        <p:spPr>
          <a:xfrm flipH="1">
            <a:off x="3082407" y="766214"/>
            <a:ext cx="210172" cy="238943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8"/>
          <p:cNvSpPr/>
          <p:nvPr/>
        </p:nvSpPr>
        <p:spPr>
          <a:xfrm>
            <a:off x="7217500" y="2382242"/>
            <a:ext cx="684090" cy="368653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48"/>
          <p:cNvSpPr/>
          <p:nvPr/>
        </p:nvSpPr>
        <p:spPr>
          <a:xfrm>
            <a:off x="4656238" y="646125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48"/>
          <p:cNvSpPr/>
          <p:nvPr/>
        </p:nvSpPr>
        <p:spPr>
          <a:xfrm>
            <a:off x="377300" y="571545"/>
            <a:ext cx="210169" cy="194674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1350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8" name="Google Shape;1508;p48"/>
          <p:cNvGrpSpPr/>
          <p:nvPr/>
        </p:nvGrpSpPr>
        <p:grpSpPr>
          <a:xfrm>
            <a:off x="2353238" y="4152938"/>
            <a:ext cx="294300" cy="271225"/>
            <a:chOff x="761425" y="453250"/>
            <a:chExt cx="294300" cy="271225"/>
          </a:xfrm>
        </p:grpSpPr>
        <p:sp>
          <p:nvSpPr>
            <p:cNvPr id="1509" name="Google Shape;1509;p48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3" name="Google Shape;1513;p48"/>
          <p:cNvSpPr/>
          <p:nvPr/>
        </p:nvSpPr>
        <p:spPr>
          <a:xfrm flipH="1">
            <a:off x="7060066" y="3629056"/>
            <a:ext cx="157424" cy="178960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4"/>
          </a:solidFill>
          <a:ln w="3400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8"/>
          <p:cNvSpPr/>
          <p:nvPr/>
        </p:nvSpPr>
        <p:spPr>
          <a:xfrm>
            <a:off x="2038775" y="3244125"/>
            <a:ext cx="523525" cy="2821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5" name="Google Shape;1515;p48"/>
          <p:cNvGrpSpPr/>
          <p:nvPr/>
        </p:nvGrpSpPr>
        <p:grpSpPr>
          <a:xfrm>
            <a:off x="5941849" y="4190064"/>
            <a:ext cx="210168" cy="196977"/>
            <a:chOff x="-282475" y="1572750"/>
            <a:chExt cx="182200" cy="170750"/>
          </a:xfrm>
        </p:grpSpPr>
        <p:sp>
          <p:nvSpPr>
            <p:cNvPr id="1516" name="Google Shape;1516;p48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48"/>
          <p:cNvGrpSpPr/>
          <p:nvPr/>
        </p:nvGrpSpPr>
        <p:grpSpPr>
          <a:xfrm>
            <a:off x="7270962" y="1307089"/>
            <a:ext cx="210168" cy="196977"/>
            <a:chOff x="-282475" y="1572750"/>
            <a:chExt cx="182200" cy="170750"/>
          </a:xfrm>
        </p:grpSpPr>
        <p:sp>
          <p:nvSpPr>
            <p:cNvPr id="1519" name="Google Shape;1519;p48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2700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2700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 flipH="1">
            <a:off x="1152019" y="148556"/>
            <a:ext cx="778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8398" b="8480"/>
          <a:stretch/>
        </p:blipFill>
        <p:spPr>
          <a:xfrm>
            <a:off x="3953017" y="2256915"/>
            <a:ext cx="2522508" cy="1722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5"/>
          <a:stretch/>
        </p:blipFill>
        <p:spPr>
          <a:xfrm>
            <a:off x="1317515" y="1584740"/>
            <a:ext cx="2522508" cy="1715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"/>
          <a:stretch/>
        </p:blipFill>
        <p:spPr>
          <a:xfrm>
            <a:off x="6587797" y="3223297"/>
            <a:ext cx="2513857" cy="1722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Th13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32634" y="4424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Thank </a:t>
            </a:r>
            <a:r>
              <a:rPr lang="en" dirty="0">
                <a:solidFill>
                  <a:schemeClr val="accent1"/>
                </a:solidFill>
              </a:rPr>
              <a:t>you</a:t>
            </a:r>
            <a:r>
              <a:rPr lang="en" dirty="0"/>
              <a:t>!</a:t>
            </a:r>
            <a:endParaRPr lang="en-US" dirty="0"/>
          </a:p>
        </p:txBody>
      </p:sp>
      <p:sp>
        <p:nvSpPr>
          <p:cNvPr id="3" name="Google Shape;3800;p75"/>
          <p:cNvSpPr/>
          <p:nvPr/>
        </p:nvSpPr>
        <p:spPr>
          <a:xfrm flipH="1">
            <a:off x="1161381" y="2157371"/>
            <a:ext cx="568489" cy="302692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801;p75"/>
          <p:cNvSpPr/>
          <p:nvPr/>
        </p:nvSpPr>
        <p:spPr>
          <a:xfrm flipH="1">
            <a:off x="181977" y="724217"/>
            <a:ext cx="658701" cy="350725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02;p75"/>
          <p:cNvSpPr/>
          <p:nvPr/>
        </p:nvSpPr>
        <p:spPr>
          <a:xfrm flipH="1">
            <a:off x="633642" y="3782104"/>
            <a:ext cx="449932" cy="239566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803;p75"/>
          <p:cNvGrpSpPr/>
          <p:nvPr/>
        </p:nvGrpSpPr>
        <p:grpSpPr>
          <a:xfrm>
            <a:off x="2162220" y="3759682"/>
            <a:ext cx="450605" cy="294105"/>
            <a:chOff x="-430300" y="2401925"/>
            <a:chExt cx="313300" cy="206975"/>
          </a:xfrm>
        </p:grpSpPr>
        <p:sp>
          <p:nvSpPr>
            <p:cNvPr id="7" name="Google Shape;3804;p7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05;p7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06;p7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07;p7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8;p7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09;p7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810;p75"/>
          <p:cNvGrpSpPr/>
          <p:nvPr/>
        </p:nvGrpSpPr>
        <p:grpSpPr>
          <a:xfrm flipH="1">
            <a:off x="1991480" y="1191220"/>
            <a:ext cx="450605" cy="294105"/>
            <a:chOff x="-430300" y="2401925"/>
            <a:chExt cx="313300" cy="206975"/>
          </a:xfrm>
        </p:grpSpPr>
        <p:sp>
          <p:nvSpPr>
            <p:cNvPr id="14" name="Google Shape;3811;p7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12;p7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13;p7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14;p7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15;p7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16;p7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Th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4799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ocial Skills Subject for Pre-K: Practicing Polite Habits by Slidesgo">
  <a:themeElements>
    <a:clrScheme name="Simple Light">
      <a:dk1>
        <a:srgbClr val="191919"/>
      </a:dk1>
      <a:lt1>
        <a:srgbClr val="FFFFFF"/>
      </a:lt1>
      <a:dk2>
        <a:srgbClr val="022B49"/>
      </a:dk2>
      <a:lt2>
        <a:srgbClr val="6F54AD"/>
      </a:lt2>
      <a:accent1>
        <a:srgbClr val="FF5728"/>
      </a:accent1>
      <a:accent2>
        <a:srgbClr val="FF8693"/>
      </a:accent2>
      <a:accent3>
        <a:srgbClr val="FF933B"/>
      </a:accent3>
      <a:accent4>
        <a:srgbClr val="FFDC61"/>
      </a:accent4>
      <a:accent5>
        <a:srgbClr val="7DE3D6"/>
      </a:accent5>
      <a:accent6>
        <a:srgbClr val="0085FF"/>
      </a:accent6>
      <a:hlink>
        <a:srgbClr val="022B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179</Words>
  <Application>Microsoft Office PowerPoint</Application>
  <PresentationFormat>On-screen Show (16:9)</PresentationFormat>
  <Paragraphs>31</Paragraphs>
  <Slides>9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Chau Philomene One</vt:lpstr>
      <vt:lpstr>Signika Negative</vt:lpstr>
      <vt:lpstr>Bebas Neue</vt:lpstr>
      <vt:lpstr>Times New Roman</vt:lpstr>
      <vt:lpstr>Arial</vt:lpstr>
      <vt:lpstr>Social Skills Subject for Pre-K: Practicing Polite Habits by Slidesgo</vt:lpstr>
      <vt:lpstr>THƠ: CẦU VỒNG</vt:lpstr>
      <vt:lpstr>PowerPoint Presentation</vt:lpstr>
      <vt:lpstr>CẦU VỒNG Mưa rào vừa tạnh Có cái cầu vồng Ai vẽ cong cong Tô màu rực rỡ:  Tím, xanh, vàng, đỏ… Ồ! Hai cái cơ! Cái rõ, cái mờ.  Ai tài thế nhỉ?</vt:lpstr>
      <vt:lpstr>Bài thơ gì? Do ai sáng tác?</vt:lpstr>
      <vt:lpstr>Cầu vồng có hình dạng và màu sắc gì?</vt:lpstr>
      <vt:lpstr>Bạn nhỏ trong bài thơ đã phát hiện ra điều gì đặc biệt?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Subject for Pre-K: Practicing  Polite Habits</dc:title>
  <dc:creator>Administrator</dc:creator>
  <cp:lastModifiedBy>Techsi.vn</cp:lastModifiedBy>
  <cp:revision>56</cp:revision>
  <dcterms:modified xsi:type="dcterms:W3CDTF">2023-08-08T06:24:40Z</dcterms:modified>
</cp:coreProperties>
</file>