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92" r:id="rId4"/>
    <p:sldMasterId id="2147483876" r:id="rId5"/>
    <p:sldMasterId id="2147483900" r:id="rId6"/>
    <p:sldMasterId id="2147483930" r:id="rId7"/>
    <p:sldMasterId id="2147483936" r:id="rId8"/>
    <p:sldMasterId id="2147483948" r:id="rId9"/>
  </p:sldMasterIdLst>
  <p:sldIdLst>
    <p:sldId id="321" r:id="rId10"/>
    <p:sldId id="284" r:id="rId11"/>
    <p:sldId id="312" r:id="rId12"/>
    <p:sldId id="296" r:id="rId13"/>
    <p:sldId id="295" r:id="rId14"/>
    <p:sldId id="287" r:id="rId15"/>
    <p:sldId id="288" r:id="rId16"/>
    <p:sldId id="290" r:id="rId17"/>
    <p:sldId id="291" r:id="rId18"/>
    <p:sldId id="319" r:id="rId19"/>
    <p:sldId id="292" r:id="rId20"/>
    <p:sldId id="311" r:id="rId21"/>
    <p:sldId id="307" r:id="rId22"/>
    <p:sldId id="313" r:id="rId23"/>
    <p:sldId id="315" r:id="rId24"/>
    <p:sldId id="316" r:id="rId25"/>
    <p:sldId id="318" r:id="rId26"/>
    <p:sldId id="275"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4BA7"/>
    <a:srgbClr val="F8F8F8"/>
    <a:srgbClr val="FFCCFF"/>
    <a:srgbClr val="FF99CC"/>
    <a:srgbClr val="FF0066"/>
    <a:srgbClr val="57D3FF"/>
    <a:srgbClr val="154F2C"/>
    <a:srgbClr val="1E703F"/>
    <a:srgbClr val="30B265"/>
    <a:srgbClr val="2FB3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p:scale>
          <a:sx n="70" d="100"/>
          <a:sy n="70" d="100"/>
        </p:scale>
        <p:origin x="1332" y="798"/>
      </p:cViewPr>
      <p:guideLst>
        <p:guide orient="horz" pos="2160"/>
        <p:guide pos="3840"/>
      </p:guideLst>
    </p:cSldViewPr>
  </p:slideViewPr>
  <p:notesTextViewPr>
    <p:cViewPr>
      <p:scale>
        <a:sx n="1" d="1"/>
        <a:sy n="1" d="1"/>
      </p:scale>
      <p:origin x="0" y="0"/>
    </p:cViewPr>
  </p:notesTextViewPr>
  <p:sorterViewPr>
    <p:cViewPr>
      <p:scale>
        <a:sx n="100" d="100"/>
        <a:sy n="100" d="100"/>
      </p:scale>
      <p:origin x="0" y="44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4C7C7C-6F47-4ED9-BEAC-C3A6F1A7393E}"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088959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ECC175C-8EA9-49EE-B09D-8386D71AAAC1}"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90916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D9EA8B-846C-4B6A-8B3C-C490A6CCC3FF}"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793927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4C7C7C-6F47-4ED9-BEAC-C3A6F1A7393E}"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283326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8FFBDC-417D-414D-9499-EA918D49B419}"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70197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348C30-870A-4CDC-B65B-4A3307DE1F96}"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274337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926837A-F066-442A-A170-B42E89885E29}"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832503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36A5DA-B2F6-4C14-8C3C-1AB58F78216B}"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244868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7259928-6115-4D2B-A30C-0197F6D09EB2}"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29598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37A898-6A03-43D8-94D6-EFB3C1AFCB1C}"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690586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B7DD2A6-FCB6-4588-B8DD-B6B06AF0210F}"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20098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8FFBDC-417D-414D-9499-EA918D49B419}"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940636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4E8266-CAA6-44A0-92ED-F264166A0A50}"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238045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ECC175C-8EA9-49EE-B09D-8386D71AAAC1}"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642603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D9EA8B-846C-4B6A-8B3C-C490A6CCC3FF}"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243192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4C7C7C-6F47-4ED9-BEAC-C3A6F1A7393E}"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069196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8FFBDC-417D-414D-9499-EA918D49B419}"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83067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348C30-870A-4CDC-B65B-4A3307DE1F96}"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967431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926837A-F066-442A-A170-B42E89885E29}"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456496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36A5DA-B2F6-4C14-8C3C-1AB58F78216B}"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461462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7259928-6115-4D2B-A30C-0197F6D09EB2}"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852122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37A898-6A03-43D8-94D6-EFB3C1AFCB1C}"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13284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348C30-870A-4CDC-B65B-4A3307DE1F96}"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504521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B7DD2A6-FCB6-4588-B8DD-B6B06AF0210F}"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476461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4E8266-CAA6-44A0-92ED-F264166A0A50}"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622471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ECC175C-8EA9-49EE-B09D-8386D71AAAC1}"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279935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D9EA8B-846C-4B6A-8B3C-C490A6CCC3FF}"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656987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4C7C7C-6F47-4ED9-BEAC-C3A6F1A7393E}"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92747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8FFBDC-417D-414D-9499-EA918D49B419}"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192149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348C30-870A-4CDC-B65B-4A3307DE1F96}"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772419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926837A-F066-442A-A170-B42E89885E29}"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553620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36A5DA-B2F6-4C14-8C3C-1AB58F78216B}"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623659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7259928-6115-4D2B-A30C-0197F6D09EB2}"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36924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926837A-F066-442A-A170-B42E89885E29}"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508306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37A898-6A03-43D8-94D6-EFB3C1AFCB1C}"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695804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B7DD2A6-FCB6-4588-B8DD-B6B06AF0210F}"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4281806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4E8266-CAA6-44A0-92ED-F264166A0A50}"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733966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ECC175C-8EA9-49EE-B09D-8386D71AAAC1}"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77195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D9EA8B-846C-4B6A-8B3C-C490A6CCC3FF}"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517402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4C7C7C-6F47-4ED9-BEAC-C3A6F1A7393E}"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78611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8FFBDC-417D-414D-9499-EA918D49B419}"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046123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348C30-870A-4CDC-B65B-4A3307DE1F96}"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552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926837A-F066-442A-A170-B42E89885E29}"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0932971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36A5DA-B2F6-4C14-8C3C-1AB58F78216B}"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55238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36A5DA-B2F6-4C14-8C3C-1AB58F78216B}"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4176862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7259928-6115-4D2B-A30C-0197F6D09EB2}"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111490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37A898-6A03-43D8-94D6-EFB3C1AFCB1C}"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740377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B7DD2A6-FCB6-4588-B8DD-B6B06AF0210F}"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823599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4E8266-CAA6-44A0-92ED-F264166A0A50}"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5002063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ECC175C-8EA9-49EE-B09D-8386D71AAAC1}"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9258981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D9EA8B-846C-4B6A-8B3C-C490A6CCC3FF}"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000398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4C7C7C-6F47-4ED9-BEAC-C3A6F1A7393E}"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7503896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8FFBDC-417D-414D-9499-EA918D49B419}"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05560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348C30-870A-4CDC-B65B-4A3307DE1F96}"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980218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926837A-F066-442A-A170-B42E89885E29}"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18448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7259928-6115-4D2B-A30C-0197F6D09EB2}"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8224637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36A5DA-B2F6-4C14-8C3C-1AB58F78216B}"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358360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7259928-6115-4D2B-A30C-0197F6D09EB2}"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0298025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37A898-6A03-43D8-94D6-EFB3C1AFCB1C}"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417402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B7DD2A6-FCB6-4588-B8DD-B6B06AF0210F}"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76272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4E8266-CAA6-44A0-92ED-F264166A0A50}"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2170542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ECC175C-8EA9-49EE-B09D-8386D71AAAC1}"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2021861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D9EA8B-846C-4B6A-8B3C-C490A6CCC3FF}"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9571078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28643809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26638102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139620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37A898-6A03-43D8-94D6-EFB3C1AFCB1C}"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26672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357940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27728848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505317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73463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999750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09348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7919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912324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306706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16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B7DD2A6-FCB6-4588-B8DD-B6B06AF0210F}"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9348772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613636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113309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0111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299147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686105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76312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877794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240149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032182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8692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4E8266-CAA6-44A0-92ED-F264166A0A50}"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994357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842840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557214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86828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912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7.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fontAlgn="base">
              <a:spcBef>
                <a:spcPct val="0"/>
              </a:spcBef>
              <a:spcAft>
                <a:spcPct val="0"/>
              </a:spcAft>
              <a:defRPr/>
            </a:pPr>
            <a:fld id="{2ABB0F5B-9437-48E8-AB16-97CB6A69FE55}"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682335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fontAlgn="base">
              <a:spcBef>
                <a:spcPct val="0"/>
              </a:spcBef>
              <a:spcAft>
                <a:spcPct val="0"/>
              </a:spcAft>
              <a:defRPr/>
            </a:pPr>
            <a:fld id="{2ABB0F5B-9437-48E8-AB16-97CB6A69FE55}"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340920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fontAlgn="base">
              <a:spcBef>
                <a:spcPct val="0"/>
              </a:spcBef>
              <a:spcAft>
                <a:spcPct val="0"/>
              </a:spcAft>
              <a:defRPr/>
            </a:pPr>
            <a:fld id="{2ABB0F5B-9437-48E8-AB16-97CB6A69FE55}"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3363095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fontAlgn="base">
              <a:spcBef>
                <a:spcPct val="0"/>
              </a:spcBef>
              <a:spcAft>
                <a:spcPct val="0"/>
              </a:spcAft>
              <a:defRPr/>
            </a:pPr>
            <a:fld id="{2ABB0F5B-9437-48E8-AB16-97CB6A69FE55}"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47803506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fontAlgn="base">
              <a:spcBef>
                <a:spcPct val="0"/>
              </a:spcBef>
              <a:spcAft>
                <a:spcPct val="0"/>
              </a:spcAft>
              <a:defRPr/>
            </a:pPr>
            <a:fld id="{2ABB0F5B-9437-48E8-AB16-97CB6A69FE55}"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03649794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fontAlgn="base">
              <a:spcBef>
                <a:spcPct val="0"/>
              </a:spcBef>
              <a:spcAft>
                <a:spcPct val="0"/>
              </a:spcAft>
              <a:defRPr/>
            </a:pPr>
            <a:fld id="{2ABB0F5B-9437-48E8-AB16-97CB6A69FE55}" type="slidenum">
              <a:rPr lang="en-US" altLang="en-US" smtClean="0">
                <a:solidFill>
                  <a:srgbClr val="000000"/>
                </a:solidFill>
                <a:cs typeface="Arial" panose="020B0604020202020204" pitchFamily="34" charset="0"/>
              </a:rPr>
              <a:pPr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41763829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6E9974-F0DC-4DB8-9A38-2F8F55216D11}"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423880163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94160628"/>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8/9/2023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3201569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39.xml"/><Relationship Id="rId1" Type="http://schemas.openxmlformats.org/officeDocument/2006/relationships/tags" Target="../tags/tag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0.svg"/><Relationship Id="rId3" Type="http://schemas.openxmlformats.org/officeDocument/2006/relationships/image" Target="../media/image15.gif"/><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29.xml"/><Relationship Id="rId1" Type="http://schemas.openxmlformats.org/officeDocument/2006/relationships/tags" Target="../tags/tag4.xml"/><Relationship Id="rId11" Type="http://schemas.openxmlformats.org/officeDocument/2006/relationships/image" Target="../media/image19.png"/><Relationship Id="rId15" Type="http://schemas.openxmlformats.org/officeDocument/2006/relationships/image" Target="../media/image100.svg"/><Relationship Id="rId10" Type="http://schemas.openxmlformats.org/officeDocument/2006/relationships/image" Target="../media/image80.svg"/><Relationship Id="rId4" Type="http://schemas.openxmlformats.org/officeDocument/2006/relationships/image" Target="../media/image16.png"/><Relationship Id="rId9" Type="http://schemas.openxmlformats.org/officeDocument/2006/relationships/image" Target="../media/image18.pn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3.m4a"/><Relationship Id="rId7" Type="http://schemas.openxmlformats.org/officeDocument/2006/relationships/image" Target="../media/image23.png"/><Relationship Id="rId12" Type="http://schemas.openxmlformats.org/officeDocument/2006/relationships/image" Target="../media/image16.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2.svg"/><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12.png"/><Relationship Id="rId10" Type="http://schemas.openxmlformats.org/officeDocument/2006/relationships/image" Target="../media/image6.svg"/><Relationship Id="rId4" Type="http://schemas.openxmlformats.org/officeDocument/2006/relationships/slideLayout" Target="../slideLayouts/slideLayout78.xml"/><Relationship Id="rId9" Type="http://schemas.openxmlformats.org/officeDocument/2006/relationships/image" Target="../media/image24.png"/><Relationship Id="rId14"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8.svg"/><Relationship Id="rId3" Type="http://schemas.openxmlformats.org/officeDocument/2006/relationships/image" Target="../media/image26.png"/><Relationship Id="rId7" Type="http://schemas.openxmlformats.org/officeDocument/2006/relationships/image" Target="../media/image12.svg"/><Relationship Id="rId12" Type="http://schemas.openxmlformats.org/officeDocument/2006/relationships/image" Target="../media/image30.png"/><Relationship Id="rId2" Type="http://schemas.openxmlformats.org/officeDocument/2006/relationships/slideLayout" Target="../slideLayouts/slideLayout89.xml"/><Relationship Id="rId1" Type="http://schemas.openxmlformats.org/officeDocument/2006/relationships/tags" Target="../tags/tag6.xml"/><Relationship Id="rId11" Type="http://schemas.openxmlformats.org/officeDocument/2006/relationships/image" Target="../media/image16.sv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8.svg"/><Relationship Id="rId3" Type="http://schemas.openxmlformats.org/officeDocument/2006/relationships/image" Target="../media/image31.png"/><Relationship Id="rId7" Type="http://schemas.openxmlformats.org/officeDocument/2006/relationships/image" Target="../media/image12.svg"/><Relationship Id="rId12" Type="http://schemas.openxmlformats.org/officeDocument/2006/relationships/image" Target="../media/image30.png"/><Relationship Id="rId2" Type="http://schemas.openxmlformats.org/officeDocument/2006/relationships/slideLayout" Target="../slideLayouts/slideLayout78.xml"/><Relationship Id="rId1" Type="http://schemas.openxmlformats.org/officeDocument/2006/relationships/tags" Target="../tags/tag7.xml"/><Relationship Id="rId11" Type="http://schemas.openxmlformats.org/officeDocument/2006/relationships/image" Target="../media/image16.sv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14.svg"/></Relationships>
</file>

<file path=ppt/slides/_rels/slide17.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32.png"/><Relationship Id="rId12" Type="http://schemas.openxmlformats.org/officeDocument/2006/relationships/image" Target="../media/image29.png"/><Relationship Id="rId2" Type="http://schemas.openxmlformats.org/officeDocument/2006/relationships/slideLayout" Target="../slideLayouts/slideLayout78.xml"/><Relationship Id="rId1" Type="http://schemas.openxmlformats.org/officeDocument/2006/relationships/tags" Target="../tags/tag8.xml"/><Relationship Id="rId11" Type="http://schemas.openxmlformats.org/officeDocument/2006/relationships/image" Target="../media/image14.svg"/><Relationship Id="rId5" Type="http://schemas.openxmlformats.org/officeDocument/2006/relationships/image" Target="../media/image27.png"/><Relationship Id="rId15" Type="http://schemas.openxmlformats.org/officeDocument/2006/relationships/image" Target="../media/image18.svg"/><Relationship Id="rId10"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12.svg"/><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50.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37.png"/><Relationship Id="rId2" Type="http://schemas.microsoft.com/office/2007/relationships/media" Target="../media/media4.wav"/><Relationship Id="rId1" Type="http://schemas.openxmlformats.org/officeDocument/2006/relationships/tags" Target="../tags/tag10.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67.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ectangle 2"/>
          <p:cNvSpPr/>
          <p:nvPr/>
        </p:nvSpPr>
        <p:spPr>
          <a:xfrm>
            <a:off x="2173789" y="1958667"/>
            <a:ext cx="8032968" cy="2308324"/>
          </a:xfrm>
          <a:prstGeom prst="rect">
            <a:avLst/>
          </a:prstGeom>
          <a:noFill/>
        </p:spPr>
        <p:txBody>
          <a:bodyPr wrap="none" lIns="91440" tIns="45720" rIns="91440" bIns="45720">
            <a:spAutoFit/>
          </a:bodyPr>
          <a:lstStyle/>
          <a:p>
            <a:pPr algn="ctr"/>
            <a:r>
              <a:rPr lang="en-US" sz="3600" b="1" cap="none" spc="0" dirty="0" err="1" smtClean="0">
                <a:ln w="6600">
                  <a:solidFill>
                    <a:schemeClr val="accent2"/>
                  </a:solidFill>
                  <a:prstDash val="solid"/>
                </a:ln>
                <a:solidFill>
                  <a:srgbClr val="FF0000"/>
                </a:solidFill>
                <a:effectLst>
                  <a:outerShdw dist="38100" dir="2700000" algn="tl" rotWithShape="0">
                    <a:schemeClr val="accent2"/>
                  </a:outerShdw>
                </a:effectLst>
              </a:rPr>
              <a:t>Làm</a:t>
            </a:r>
            <a:r>
              <a:rPr lang="en-US" sz="3600" b="1" cap="none" spc="0" dirty="0" smtClean="0">
                <a:ln w="6600">
                  <a:solidFill>
                    <a:schemeClr val="accent2"/>
                  </a:solidFill>
                  <a:prstDash val="solid"/>
                </a:ln>
                <a:solidFill>
                  <a:srgbClr val="FF0000"/>
                </a:solidFill>
                <a:effectLst>
                  <a:outerShdw dist="38100" dir="2700000" algn="tl" rotWithShape="0">
                    <a:schemeClr val="accent2"/>
                  </a:outerShdw>
                </a:effectLst>
              </a:rPr>
              <a:t> </a:t>
            </a:r>
            <a:r>
              <a:rPr lang="en-US" sz="3600" b="1" cap="none" spc="0" dirty="0" err="1" smtClean="0">
                <a:ln w="6600">
                  <a:solidFill>
                    <a:schemeClr val="accent2"/>
                  </a:solidFill>
                  <a:prstDash val="solid"/>
                </a:ln>
                <a:solidFill>
                  <a:srgbClr val="FF0000"/>
                </a:solidFill>
                <a:effectLst>
                  <a:outerShdw dist="38100" dir="2700000" algn="tl" rotWithShape="0">
                    <a:schemeClr val="accent2"/>
                  </a:outerShdw>
                </a:effectLst>
              </a:rPr>
              <a:t>quen</a:t>
            </a:r>
            <a:r>
              <a:rPr lang="en-US" sz="3600" b="1" cap="none" spc="0" dirty="0" smtClean="0">
                <a:ln w="6600">
                  <a:solidFill>
                    <a:schemeClr val="accent2"/>
                  </a:solidFill>
                  <a:prstDash val="solid"/>
                </a:ln>
                <a:solidFill>
                  <a:srgbClr val="FF0000"/>
                </a:solidFill>
                <a:effectLst>
                  <a:outerShdw dist="38100" dir="2700000" algn="tl" rotWithShape="0">
                    <a:schemeClr val="accent2"/>
                  </a:outerShdw>
                </a:effectLst>
              </a:rPr>
              <a:t> </a:t>
            </a:r>
            <a:r>
              <a:rPr lang="en-US" sz="3600" b="1" cap="none" spc="0" dirty="0" err="1" smtClean="0">
                <a:ln w="6600">
                  <a:solidFill>
                    <a:schemeClr val="accent2"/>
                  </a:solidFill>
                  <a:prstDash val="solid"/>
                </a:ln>
                <a:solidFill>
                  <a:srgbClr val="FF0000"/>
                </a:solidFill>
                <a:effectLst>
                  <a:outerShdw dist="38100" dir="2700000" algn="tl" rotWithShape="0">
                    <a:schemeClr val="accent2"/>
                  </a:outerShdw>
                </a:effectLst>
              </a:rPr>
              <a:t>văn</a:t>
            </a:r>
            <a:r>
              <a:rPr lang="en-US" sz="3600" b="1" cap="none" spc="0" dirty="0" smtClean="0">
                <a:ln w="6600">
                  <a:solidFill>
                    <a:schemeClr val="accent2"/>
                  </a:solidFill>
                  <a:prstDash val="solid"/>
                </a:ln>
                <a:solidFill>
                  <a:srgbClr val="FF0000"/>
                </a:solidFill>
                <a:effectLst>
                  <a:outerShdw dist="38100" dir="2700000" algn="tl" rotWithShape="0">
                    <a:schemeClr val="accent2"/>
                  </a:outerShdw>
                </a:effectLst>
              </a:rPr>
              <a:t> </a:t>
            </a:r>
            <a:r>
              <a:rPr lang="en-US" sz="3600" b="1" cap="none" spc="0" dirty="0" err="1" smtClean="0">
                <a:ln w="6600">
                  <a:solidFill>
                    <a:schemeClr val="accent2"/>
                  </a:solidFill>
                  <a:prstDash val="solid"/>
                </a:ln>
                <a:solidFill>
                  <a:srgbClr val="FF0000"/>
                </a:solidFill>
                <a:effectLst>
                  <a:outerShdw dist="38100" dir="2700000" algn="tl" rotWithShape="0">
                    <a:schemeClr val="accent2"/>
                  </a:outerShdw>
                </a:effectLst>
              </a:rPr>
              <a:t>học</a:t>
            </a:r>
            <a:endParaRPr lang="en-US" sz="3600" b="1" cap="none" spc="0" dirty="0" smtClean="0">
              <a:ln w="6600">
                <a:solidFill>
                  <a:schemeClr val="accent2"/>
                </a:solidFill>
                <a:prstDash val="solid"/>
              </a:ln>
              <a:solidFill>
                <a:srgbClr val="FF0000"/>
              </a:solidFill>
              <a:effectLst>
                <a:outerShdw dist="38100" dir="2700000" algn="tl" rotWithShape="0">
                  <a:schemeClr val="accent2"/>
                </a:outerShdw>
              </a:effectLst>
            </a:endParaRPr>
          </a:p>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TRUYỆN</a:t>
            </a:r>
          </a:p>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GÀ TRỐNG VÀ VỊT BẦU</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TextBox 3"/>
          <p:cNvSpPr txBox="1"/>
          <p:nvPr/>
        </p:nvSpPr>
        <p:spPr>
          <a:xfrm>
            <a:off x="1" y="263951"/>
            <a:ext cx="12192000" cy="830997"/>
          </a:xfrm>
          <a:prstGeom prst="rect">
            <a:avLst/>
          </a:prstGeom>
          <a:noFill/>
        </p:spPr>
        <p:txBody>
          <a:bodyPr wrap="square" rtlCol="0">
            <a:spAutoFit/>
          </a:bodyPr>
          <a:lstStyle/>
          <a:p>
            <a:pPr algn="ctr"/>
            <a:r>
              <a:rPr lang="en-US" sz="2400" dirty="0" err="1" smtClean="0">
                <a:solidFill>
                  <a:schemeClr val="accent2">
                    <a:lumMod val="50000"/>
                  </a:schemeClr>
                </a:solidFill>
                <a:latin typeface="Times New Roman" panose="02020603050405020304" pitchFamily="18" charset="0"/>
                <a:cs typeface="Times New Roman" panose="02020603050405020304" pitchFamily="18" charset="0"/>
              </a:rPr>
              <a:t>Phòng</a:t>
            </a:r>
            <a:r>
              <a:rPr lang="en-US" sz="2400" dirty="0" smtClean="0">
                <a:solidFill>
                  <a:schemeClr val="accent2">
                    <a:lumMod val="50000"/>
                  </a:schemeClr>
                </a:solidFill>
                <a:latin typeface="Times New Roman" panose="02020603050405020304" pitchFamily="18" charset="0"/>
                <a:cs typeface="Times New Roman" panose="02020603050405020304" pitchFamily="18" charset="0"/>
              </a:rPr>
              <a:t> GD &amp; ĐT </a:t>
            </a:r>
            <a:r>
              <a:rPr lang="en-US" sz="2400" dirty="0" err="1" smtClean="0">
                <a:solidFill>
                  <a:schemeClr val="accent2">
                    <a:lumMod val="50000"/>
                  </a:schemeClr>
                </a:solidFill>
                <a:latin typeface="Times New Roman" panose="02020603050405020304" pitchFamily="18" charset="0"/>
                <a:cs typeface="Times New Roman" panose="02020603050405020304" pitchFamily="18" charset="0"/>
              </a:rPr>
              <a:t>quận</a:t>
            </a:r>
            <a:r>
              <a:rPr lang="en-US" sz="2400" dirty="0" smtClean="0">
                <a:solidFill>
                  <a:schemeClr val="accent2">
                    <a:lumMod val="50000"/>
                  </a:schemeClr>
                </a:solidFill>
                <a:latin typeface="Times New Roman" panose="02020603050405020304" pitchFamily="18" charset="0"/>
                <a:cs typeface="Times New Roman" panose="02020603050405020304" pitchFamily="18" charset="0"/>
              </a:rPr>
              <a:t> Long </a:t>
            </a:r>
            <a:r>
              <a:rPr lang="en-US" sz="2400" dirty="0" err="1" smtClean="0">
                <a:solidFill>
                  <a:schemeClr val="accent2">
                    <a:lumMod val="50000"/>
                  </a:schemeClr>
                </a:solidFill>
                <a:latin typeface="Times New Roman" panose="02020603050405020304" pitchFamily="18" charset="0"/>
                <a:cs typeface="Times New Roman" panose="02020603050405020304" pitchFamily="18" charset="0"/>
              </a:rPr>
              <a:t>Biên</a:t>
            </a:r>
            <a:endParaRPr lang="en-US" sz="2400" dirty="0" smtClean="0">
              <a:solidFill>
                <a:schemeClr val="accent2">
                  <a:lumMod val="50000"/>
                </a:schemeClr>
              </a:solidFill>
              <a:latin typeface="Times New Roman" panose="02020603050405020304" pitchFamily="18" charset="0"/>
              <a:cs typeface="Times New Roman" panose="02020603050405020304" pitchFamily="18" charset="0"/>
            </a:endParaRPr>
          </a:p>
          <a:p>
            <a:pPr algn="ctr"/>
            <a:r>
              <a:rPr lang="en-US" sz="2400" dirty="0" err="1" smtClean="0">
                <a:solidFill>
                  <a:schemeClr val="accent2">
                    <a:lumMod val="50000"/>
                  </a:schemeClr>
                </a:solidFill>
                <a:latin typeface="Times New Roman" panose="02020603050405020304" pitchFamily="18" charset="0"/>
                <a:cs typeface="Times New Roman" panose="02020603050405020304" pitchFamily="18" charset="0"/>
              </a:rPr>
              <a:t>Trường</a:t>
            </a:r>
            <a:r>
              <a:rPr lang="en-US" sz="2400" dirty="0" smtClean="0">
                <a:solidFill>
                  <a:schemeClr val="accent2">
                    <a:lumMod val="50000"/>
                  </a:schemeClr>
                </a:solidFill>
                <a:latin typeface="Times New Roman" panose="02020603050405020304" pitchFamily="18" charset="0"/>
                <a:cs typeface="Times New Roman" panose="02020603050405020304" pitchFamily="18" charset="0"/>
              </a:rPr>
              <a:t> MN </a:t>
            </a:r>
            <a:r>
              <a:rPr lang="en-US" sz="2400" dirty="0" err="1" smtClean="0">
                <a:solidFill>
                  <a:schemeClr val="accent2">
                    <a:lumMod val="50000"/>
                  </a:schemeClr>
                </a:solidFill>
                <a:latin typeface="Times New Roman" panose="02020603050405020304" pitchFamily="18" charset="0"/>
                <a:cs typeface="Times New Roman" panose="02020603050405020304" pitchFamily="18" charset="0"/>
              </a:rPr>
              <a:t>Nắng</a:t>
            </a:r>
            <a:r>
              <a:rPr lang="en-US" sz="2400" dirty="0" smtClean="0">
                <a:solidFill>
                  <a:schemeClr val="accent2">
                    <a:lumMod val="50000"/>
                  </a:schemeClr>
                </a:solidFill>
                <a:latin typeface="Times New Roman" panose="02020603050405020304" pitchFamily="18" charset="0"/>
                <a:cs typeface="Times New Roman" panose="02020603050405020304" pitchFamily="18" charset="0"/>
              </a:rPr>
              <a:t> Mai</a:t>
            </a:r>
            <a:endParaRPr lang="en-US" sz="24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1247629"/>
      </p:ext>
    </p:extLst>
  </p:cSld>
  <p:clrMapOvr>
    <a:masterClrMapping/>
  </p:clrMapOvr>
  <mc:AlternateContent xmlns:mc="http://schemas.openxmlformats.org/markup-compatibility/2006" xmlns:p14="http://schemas.microsoft.com/office/powerpoint/2010/main">
    <mc:Choice Requires="p14">
      <p:transition p14:dur="0" advTm="2160"/>
    </mc:Choice>
    <mc:Fallback xmlns="">
      <p:transition advTm="216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658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0034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533">
        <p15:prstTrans prst="peelOff"/>
      </p:transition>
    </mc:Choice>
    <mc:Fallback xmlns="">
      <p:transition spd="slow" advTm="215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4321" y="1324280"/>
            <a:ext cx="6189783" cy="420943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ustDataLst>
      <p:tags r:id="rId1"/>
    </p:custDataLst>
    <p:extLst>
      <p:ext uri="{BB962C8B-B14F-4D97-AF65-F5344CB8AC3E}">
        <p14:creationId xmlns:p14="http://schemas.microsoft.com/office/powerpoint/2010/main" val="2439767426"/>
      </p:ext>
    </p:extLst>
  </p:cSld>
  <p:clrMapOvr>
    <a:masterClrMapping/>
  </p:clrMapOvr>
  <mc:AlternateContent xmlns:mc="http://schemas.openxmlformats.org/markup-compatibility/2006" xmlns:p14="http://schemas.microsoft.com/office/powerpoint/2010/main">
    <mc:Choice Requires="p14">
      <p:transition spd="slow" p14:dur="2000" advTm="17836"/>
    </mc:Choice>
    <mc:Fallback xmlns="">
      <p:transition spd="slow" advTm="178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208410" y="1483405"/>
            <a:ext cx="1223977" cy="2014778"/>
          </a:xfrm>
          <a:prstGeom prst="rect">
            <a:avLst/>
          </a:prstGeom>
        </p:spPr>
      </p:pic>
      <p:pic>
        <p:nvPicPr>
          <p:cNvPr id="10" name="Picture 13"/>
          <p:cNvPicPr>
            <a:picLocks noChangeAspect="1"/>
          </p:cNvPicPr>
          <p:nvPr/>
        </p:nvPicPr>
        <p:blipFill>
          <a:blip r:embed="rId8"/>
          <a:srcRect/>
          <a:stretch>
            <a:fillRect/>
          </a:stretch>
        </p:blipFill>
        <p:spPr>
          <a:xfrm>
            <a:off x="5439438" y="1614369"/>
            <a:ext cx="1232106" cy="1752850"/>
          </a:xfrm>
          <a:prstGeom prst="rect">
            <a:avLst/>
          </a:prstGeom>
        </p:spPr>
      </p:pic>
      <p:pic>
        <p:nvPicPr>
          <p:cNvPr id="11"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310768" y="1417053"/>
            <a:ext cx="2004402" cy="2011947"/>
          </a:xfrm>
          <a:prstGeom prst="rect">
            <a:avLst/>
          </a:prstGeom>
        </p:spPr>
      </p:pic>
      <p:grpSp>
        <p:nvGrpSpPr>
          <p:cNvPr id="12" name="Group 14"/>
          <p:cNvGrpSpPr/>
          <p:nvPr/>
        </p:nvGrpSpPr>
        <p:grpSpPr>
          <a:xfrm>
            <a:off x="3426210" y="3786219"/>
            <a:ext cx="1942890" cy="2064035"/>
            <a:chOff x="0" y="0"/>
            <a:chExt cx="1107485" cy="1372763"/>
          </a:xfrm>
        </p:grpSpPr>
        <p:pic>
          <p:nvPicPr>
            <p:cNvPr id="13" name="Picture 15"/>
            <p:cNvPicPr>
              <a:picLocks noChangeAspect="1"/>
            </p:cNvPicPr>
            <p:nvPr/>
          </p:nvPicPr>
          <p:blipFill>
            <a:blip r:embed="rId11"/>
            <a:srcRect l="387" r="387"/>
            <a:stretch>
              <a:fillRect/>
            </a:stretch>
          </p:blipFill>
          <p:spPr>
            <a:xfrm>
              <a:off x="0" y="219132"/>
              <a:ext cx="1107485" cy="1153631"/>
            </a:xfrm>
            <a:prstGeom prst="rect">
              <a:avLst/>
            </a:prstGeom>
          </p:spPr>
        </p:pic>
        <p:pic>
          <p:nvPicPr>
            <p:cNvPr id="14"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53543" flipH="1">
              <a:off x="453678" y="45495"/>
              <a:ext cx="510213" cy="301026"/>
            </a:xfrm>
            <a:prstGeom prst="rect">
              <a:avLst/>
            </a:prstGeom>
          </p:spPr>
        </p:pic>
      </p:grpSp>
      <p:pic>
        <p:nvPicPr>
          <p:cNvPr id="15"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602932" y="3878725"/>
            <a:ext cx="1132579" cy="1934655"/>
          </a:xfrm>
          <a:prstGeom prst="rect">
            <a:avLst/>
          </a:prstGeom>
        </p:spPr>
      </p:pic>
      <p:sp>
        <p:nvSpPr>
          <p:cNvPr id="16" name="TextBox 23"/>
          <p:cNvSpPr txBox="1"/>
          <p:nvPr/>
        </p:nvSpPr>
        <p:spPr>
          <a:xfrm>
            <a:off x="5369100" y="3251878"/>
            <a:ext cx="1534225" cy="500137"/>
          </a:xfrm>
          <a:prstGeom prst="rect">
            <a:avLst/>
          </a:prstGeom>
        </p:spPr>
        <p:txBody>
          <a:bodyPr lIns="0" tIns="0" rIns="0" bIns="0" rtlCol="0" anchor="t">
            <a:spAutoFit/>
          </a:bodyPr>
          <a:lstStyle/>
          <a:p>
            <a:pPr algn="ctr" defTabSz="1936333">
              <a:lnSpc>
                <a:spcPts val="3854"/>
              </a:lnSpc>
            </a:pPr>
            <a:r>
              <a:rPr lang="en-US" sz="2753" dirty="0" err="1">
                <a:solidFill>
                  <a:srgbClr val="F60060"/>
                </a:solidFill>
                <a:latin typeface="DejaVu Serif Bold"/>
              </a:rPr>
              <a:t>Vịt</a:t>
            </a:r>
            <a:r>
              <a:rPr lang="en-US" sz="2753" dirty="0">
                <a:solidFill>
                  <a:srgbClr val="F60060"/>
                </a:solidFill>
                <a:latin typeface="DejaVu Serif Bold"/>
              </a:rPr>
              <a:t> </a:t>
            </a:r>
            <a:r>
              <a:rPr lang="en-US" sz="2753" dirty="0" err="1">
                <a:solidFill>
                  <a:srgbClr val="F60060"/>
                </a:solidFill>
                <a:latin typeface="DejaVu Serif Bold"/>
              </a:rPr>
              <a:t>bầu</a:t>
            </a:r>
            <a:r>
              <a:rPr lang="en-US" sz="2753" dirty="0">
                <a:solidFill>
                  <a:srgbClr val="F60060"/>
                </a:solidFill>
                <a:latin typeface="DejaVu Serif Bold"/>
              </a:rPr>
              <a:t> </a:t>
            </a:r>
          </a:p>
        </p:txBody>
      </p:sp>
      <p:sp>
        <p:nvSpPr>
          <p:cNvPr id="17" name="TextBox 24"/>
          <p:cNvSpPr txBox="1"/>
          <p:nvPr/>
        </p:nvSpPr>
        <p:spPr>
          <a:xfrm>
            <a:off x="2050635" y="3286083"/>
            <a:ext cx="1846239" cy="500137"/>
          </a:xfrm>
          <a:prstGeom prst="rect">
            <a:avLst/>
          </a:prstGeom>
        </p:spPr>
        <p:txBody>
          <a:bodyPr lIns="0" tIns="0" rIns="0" bIns="0" rtlCol="0" anchor="t">
            <a:spAutoFit/>
          </a:bodyPr>
          <a:lstStyle/>
          <a:p>
            <a:pPr algn="ctr" defTabSz="1936333">
              <a:lnSpc>
                <a:spcPts val="3854"/>
              </a:lnSpc>
            </a:pPr>
            <a:r>
              <a:rPr lang="en-US" sz="2753" dirty="0" err="1">
                <a:solidFill>
                  <a:srgbClr val="F60060"/>
                </a:solidFill>
                <a:latin typeface="DejaVu Serif Bold"/>
              </a:rPr>
              <a:t>Gà</a:t>
            </a:r>
            <a:r>
              <a:rPr lang="en-US" sz="2753" dirty="0">
                <a:solidFill>
                  <a:srgbClr val="F60060"/>
                </a:solidFill>
                <a:latin typeface="DejaVu Serif Bold"/>
              </a:rPr>
              <a:t> </a:t>
            </a:r>
            <a:r>
              <a:rPr lang="en-US" sz="2753" dirty="0" err="1">
                <a:solidFill>
                  <a:srgbClr val="F60060"/>
                </a:solidFill>
                <a:latin typeface="DejaVu Serif Bold"/>
              </a:rPr>
              <a:t>trống</a:t>
            </a:r>
            <a:r>
              <a:rPr lang="en-US" sz="2753" dirty="0">
                <a:solidFill>
                  <a:srgbClr val="F60060"/>
                </a:solidFill>
                <a:latin typeface="DejaVu Serif Bold"/>
              </a:rPr>
              <a:t> </a:t>
            </a:r>
          </a:p>
        </p:txBody>
      </p:sp>
      <p:sp>
        <p:nvSpPr>
          <p:cNvPr id="18" name="TextBox 25"/>
          <p:cNvSpPr txBox="1"/>
          <p:nvPr/>
        </p:nvSpPr>
        <p:spPr>
          <a:xfrm>
            <a:off x="8465615" y="3290350"/>
            <a:ext cx="2254693" cy="461665"/>
          </a:xfrm>
          <a:prstGeom prst="rect">
            <a:avLst/>
          </a:prstGeom>
        </p:spPr>
        <p:txBody>
          <a:bodyPr lIns="0" tIns="0" rIns="0" bIns="0" rtlCol="0" anchor="t">
            <a:spAutoFit/>
          </a:bodyPr>
          <a:lstStyle/>
          <a:p>
            <a:pPr algn="ctr" defTabSz="1936333">
              <a:lnSpc>
                <a:spcPts val="3558"/>
              </a:lnSpc>
            </a:pPr>
            <a:r>
              <a:rPr lang="en-US" sz="2541" dirty="0" err="1">
                <a:solidFill>
                  <a:srgbClr val="F60060"/>
                </a:solidFill>
                <a:latin typeface="DejaVu Serif Bold"/>
              </a:rPr>
              <a:t>Bố</a:t>
            </a:r>
            <a:r>
              <a:rPr lang="en-US" sz="2541" dirty="0">
                <a:solidFill>
                  <a:srgbClr val="F60060"/>
                </a:solidFill>
                <a:latin typeface="DejaVu Serif Bold"/>
              </a:rPr>
              <a:t> </a:t>
            </a:r>
            <a:r>
              <a:rPr lang="en-US" sz="2541" dirty="0" err="1">
                <a:solidFill>
                  <a:srgbClr val="F60060"/>
                </a:solidFill>
                <a:latin typeface="DejaVu Serif Bold"/>
              </a:rPr>
              <a:t>gà</a:t>
            </a:r>
            <a:r>
              <a:rPr lang="en-US" sz="2541" dirty="0">
                <a:solidFill>
                  <a:srgbClr val="F60060"/>
                </a:solidFill>
                <a:latin typeface="DejaVu Serif Bold"/>
              </a:rPr>
              <a:t> </a:t>
            </a:r>
            <a:r>
              <a:rPr lang="en-US" sz="2541" dirty="0" err="1">
                <a:solidFill>
                  <a:srgbClr val="F60060"/>
                </a:solidFill>
                <a:latin typeface="DejaVu Serif Bold"/>
              </a:rPr>
              <a:t>trống</a:t>
            </a:r>
            <a:r>
              <a:rPr lang="en-US" sz="2541" dirty="0">
                <a:solidFill>
                  <a:srgbClr val="F60060"/>
                </a:solidFill>
                <a:latin typeface="DejaVu Serif Bold"/>
              </a:rPr>
              <a:t> </a:t>
            </a:r>
          </a:p>
        </p:txBody>
      </p:sp>
      <p:sp>
        <p:nvSpPr>
          <p:cNvPr id="19" name="TextBox 26"/>
          <p:cNvSpPr txBox="1"/>
          <p:nvPr/>
        </p:nvSpPr>
        <p:spPr>
          <a:xfrm>
            <a:off x="3225344" y="5734019"/>
            <a:ext cx="2143756" cy="500137"/>
          </a:xfrm>
          <a:prstGeom prst="rect">
            <a:avLst/>
          </a:prstGeom>
        </p:spPr>
        <p:txBody>
          <a:bodyPr lIns="0" tIns="0" rIns="0" bIns="0" rtlCol="0" anchor="t">
            <a:spAutoFit/>
          </a:bodyPr>
          <a:lstStyle/>
          <a:p>
            <a:pPr algn="ctr" defTabSz="1936333">
              <a:lnSpc>
                <a:spcPts val="3854"/>
              </a:lnSpc>
            </a:pPr>
            <a:r>
              <a:rPr lang="en-US" sz="2753" dirty="0" err="1">
                <a:solidFill>
                  <a:srgbClr val="F60060"/>
                </a:solidFill>
                <a:latin typeface="DejaVu Serif Bold"/>
              </a:rPr>
              <a:t>MẹVịt</a:t>
            </a:r>
            <a:r>
              <a:rPr lang="en-US" sz="2753" dirty="0">
                <a:solidFill>
                  <a:srgbClr val="F60060"/>
                </a:solidFill>
                <a:latin typeface="DejaVu Serif Bold"/>
              </a:rPr>
              <a:t> </a:t>
            </a:r>
            <a:r>
              <a:rPr lang="en-US" sz="2753" dirty="0" err="1">
                <a:solidFill>
                  <a:srgbClr val="F60060"/>
                </a:solidFill>
                <a:latin typeface="DejaVu Serif Bold"/>
              </a:rPr>
              <a:t>bầu</a:t>
            </a:r>
            <a:r>
              <a:rPr lang="en-US" sz="2753" dirty="0">
                <a:solidFill>
                  <a:srgbClr val="F60060"/>
                </a:solidFill>
                <a:latin typeface="DejaVu Serif Bold"/>
              </a:rPr>
              <a:t> </a:t>
            </a:r>
          </a:p>
        </p:txBody>
      </p:sp>
      <p:sp>
        <p:nvSpPr>
          <p:cNvPr id="20" name="TextBox 27"/>
          <p:cNvSpPr txBox="1"/>
          <p:nvPr/>
        </p:nvSpPr>
        <p:spPr>
          <a:xfrm>
            <a:off x="6846277" y="5625312"/>
            <a:ext cx="2274234" cy="500137"/>
          </a:xfrm>
          <a:prstGeom prst="rect">
            <a:avLst/>
          </a:prstGeom>
        </p:spPr>
        <p:txBody>
          <a:bodyPr lIns="0" tIns="0" rIns="0" bIns="0" rtlCol="0" anchor="t">
            <a:spAutoFit/>
          </a:bodyPr>
          <a:lstStyle/>
          <a:p>
            <a:pPr algn="ctr" defTabSz="1936333">
              <a:lnSpc>
                <a:spcPts val="3854"/>
              </a:lnSpc>
            </a:pPr>
            <a:r>
              <a:rPr lang="en-US" sz="2753" dirty="0" err="1">
                <a:solidFill>
                  <a:srgbClr val="F60060"/>
                </a:solidFill>
                <a:latin typeface="DejaVu Serif Bold"/>
              </a:rPr>
              <a:t>Bác</a:t>
            </a:r>
            <a:r>
              <a:rPr lang="en-US" sz="2753" dirty="0">
                <a:solidFill>
                  <a:srgbClr val="F60060"/>
                </a:solidFill>
                <a:latin typeface="DejaVu Serif Bold"/>
              </a:rPr>
              <a:t> </a:t>
            </a:r>
            <a:r>
              <a:rPr lang="en-US" sz="2753" dirty="0" err="1">
                <a:solidFill>
                  <a:srgbClr val="F60060"/>
                </a:solidFill>
                <a:latin typeface="DejaVu Serif Bold"/>
              </a:rPr>
              <a:t>Ngỗng</a:t>
            </a:r>
            <a:r>
              <a:rPr lang="en-US" sz="2753" dirty="0">
                <a:solidFill>
                  <a:srgbClr val="F60060"/>
                </a:solidFill>
                <a:latin typeface="DejaVu Serif Bold"/>
              </a:rPr>
              <a:t> </a:t>
            </a:r>
          </a:p>
        </p:txBody>
      </p:sp>
    </p:spTree>
    <p:custDataLst>
      <p:tags r:id="rId1"/>
    </p:custDataLst>
    <p:extLst>
      <p:ext uri="{BB962C8B-B14F-4D97-AF65-F5344CB8AC3E}">
        <p14:creationId xmlns:p14="http://schemas.microsoft.com/office/powerpoint/2010/main" val="4262297537"/>
      </p:ext>
    </p:extLst>
  </p:cSld>
  <p:clrMapOvr>
    <a:masterClrMapping/>
  </p:clrMapOvr>
  <mc:AlternateContent xmlns:mc="http://schemas.openxmlformats.org/markup-compatibility/2006" xmlns:p14="http://schemas.microsoft.com/office/powerpoint/2010/main">
    <mc:Choice Requires="p14">
      <p:transition spd="slow" p14:dur="2000" advTm="33517"/>
    </mc:Choice>
    <mc:Fallback xmlns="">
      <p:transition spd="slow" advTm="335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par>
                                <p:cTn id="32" presetID="21" presetClass="entr" presetSubtype="1" fill="hold" grpId="1"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20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33855" b="49388"/>
          <a:stretch>
            <a:fillRect/>
          </a:stretch>
        </p:blipFill>
        <p:spPr>
          <a:xfrm flipH="1">
            <a:off x="-985491" y="4476079"/>
            <a:ext cx="5328012" cy="3392243"/>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48732" b="27596"/>
          <a:stretch>
            <a:fillRect/>
          </a:stretch>
        </p:blipFill>
        <p:spPr>
          <a:xfrm rot="-139838">
            <a:off x="8739276" y="4394954"/>
            <a:ext cx="4196985" cy="53271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33855" b="45116"/>
          <a:stretch>
            <a:fillRect/>
          </a:stretch>
        </p:blipFill>
        <p:spPr>
          <a:xfrm>
            <a:off x="-1363629" y="-1667949"/>
            <a:ext cx="5328012" cy="367861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45468" b="22987"/>
          <a:stretch>
            <a:fillRect/>
          </a:stretch>
        </p:blipFill>
        <p:spPr>
          <a:xfrm rot="-1448817" flipH="1">
            <a:off x="9117194" y="-2190335"/>
            <a:ext cx="4306833" cy="546657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1806">
            <a:off x="2280847" y="1812329"/>
            <a:ext cx="7630306" cy="3233342"/>
          </a:xfrm>
          <a:prstGeom prst="rect">
            <a:avLst/>
          </a:prstGeom>
        </p:spPr>
      </p:pic>
      <p:sp>
        <p:nvSpPr>
          <p:cNvPr id="8" name="TextBox 8"/>
          <p:cNvSpPr txBox="1"/>
          <p:nvPr/>
        </p:nvSpPr>
        <p:spPr>
          <a:xfrm>
            <a:off x="2569482" y="2615739"/>
            <a:ext cx="7053037" cy="1282402"/>
          </a:xfrm>
          <a:prstGeom prst="rect">
            <a:avLst/>
          </a:prstGeom>
        </p:spPr>
        <p:txBody>
          <a:bodyPr lIns="0" tIns="0" rIns="0" bIns="0" rtlCol="0" anchor="t">
            <a:spAutoFit/>
          </a:bodyPr>
          <a:lstStyle/>
          <a:p>
            <a:pPr algn="ctr" defTabSz="609630">
              <a:lnSpc>
                <a:spcPts val="5045"/>
              </a:lnSpc>
            </a:pPr>
            <a:r>
              <a:rPr lang="en-US" sz="5045" dirty="0" err="1">
                <a:solidFill>
                  <a:srgbClr val="643325"/>
                </a:solidFill>
                <a:latin typeface="Source Sans Pro Black" panose="020B0803030403020204" pitchFamily="34" charset="0"/>
                <a:ea typeface="Segoe UI Black" panose="020B0A02040204020203" pitchFamily="34" charset="0"/>
              </a:rPr>
              <a:t>Gà</a:t>
            </a:r>
            <a:r>
              <a:rPr lang="en-US" sz="5045" dirty="0">
                <a:solidFill>
                  <a:srgbClr val="643325"/>
                </a:solidFill>
                <a:latin typeface="Source Sans Pro Black" panose="020B0803030403020204" pitchFamily="34" charset="0"/>
                <a:ea typeface="Segoe UI Black" panose="020B0A02040204020203" pitchFamily="34" charset="0"/>
              </a:rPr>
              <a:t> </a:t>
            </a:r>
            <a:r>
              <a:rPr lang="en-US" sz="5045" dirty="0" err="1">
                <a:solidFill>
                  <a:srgbClr val="643325"/>
                </a:solidFill>
                <a:latin typeface="Source Sans Pro Black" panose="020B0803030403020204" pitchFamily="34" charset="0"/>
                <a:ea typeface="Segoe UI Black" panose="020B0A02040204020203" pitchFamily="34" charset="0"/>
              </a:rPr>
              <a:t>T</a:t>
            </a:r>
            <a:r>
              <a:rPr lang="en-US" sz="5045" dirty="0" err="1" smtClean="0">
                <a:solidFill>
                  <a:srgbClr val="643325"/>
                </a:solidFill>
                <a:latin typeface="Source Sans Pro Black" panose="020B0803030403020204" pitchFamily="34" charset="0"/>
                <a:ea typeface="Segoe UI Black" panose="020B0A02040204020203" pitchFamily="34" charset="0"/>
              </a:rPr>
              <a:t>rống</a:t>
            </a:r>
            <a:r>
              <a:rPr lang="en-US" sz="5045" dirty="0" smtClean="0">
                <a:solidFill>
                  <a:srgbClr val="643325"/>
                </a:solidFill>
                <a:latin typeface="Source Sans Pro Black" panose="020B0803030403020204" pitchFamily="34" charset="0"/>
                <a:ea typeface="Segoe UI Black" panose="020B0A02040204020203" pitchFamily="34" charset="0"/>
              </a:rPr>
              <a:t> </a:t>
            </a:r>
            <a:r>
              <a:rPr lang="vi-VN" sz="5045" dirty="0" smtClean="0">
                <a:solidFill>
                  <a:srgbClr val="643325"/>
                </a:solidFill>
                <a:latin typeface="Source Sans Pro Black" panose="020B0803030403020204" pitchFamily="34" charset="0"/>
                <a:ea typeface="Segoe UI Black" panose="020B0A02040204020203" pitchFamily="34" charset="0"/>
              </a:rPr>
              <a:t>và</a:t>
            </a:r>
            <a:r>
              <a:rPr lang="en-US" sz="5045" dirty="0" smtClean="0">
                <a:solidFill>
                  <a:srgbClr val="643325"/>
                </a:solidFill>
                <a:latin typeface="Source Sans Pro Black" panose="020B0803030403020204" pitchFamily="34" charset="0"/>
                <a:ea typeface="Segoe UI Black" panose="020B0A02040204020203" pitchFamily="34" charset="0"/>
              </a:rPr>
              <a:t> </a:t>
            </a:r>
            <a:r>
              <a:rPr lang="vi-VN" sz="5045" dirty="0" smtClean="0">
                <a:solidFill>
                  <a:srgbClr val="643325"/>
                </a:solidFill>
                <a:latin typeface="Source Sans Pro Black" panose="020B0803030403020204" pitchFamily="34" charset="0"/>
                <a:ea typeface="Segoe UI Black" panose="020B0A02040204020203" pitchFamily="34" charset="0"/>
              </a:rPr>
              <a:t>Vịt Bầu</a:t>
            </a:r>
            <a:r>
              <a:rPr lang="en-US" sz="5045" dirty="0" smtClean="0">
                <a:solidFill>
                  <a:srgbClr val="643325"/>
                </a:solidFill>
                <a:latin typeface="Source Sans Pro Black" panose="020B0803030403020204" pitchFamily="34" charset="0"/>
                <a:ea typeface="Segoe UI Black" panose="020B0A02040204020203" pitchFamily="34" charset="0"/>
              </a:rPr>
              <a:t> </a:t>
            </a:r>
            <a:r>
              <a:rPr lang="en-US" sz="5045" dirty="0" err="1">
                <a:solidFill>
                  <a:srgbClr val="643325"/>
                </a:solidFill>
                <a:latin typeface="Source Sans Pro Black" panose="020B0803030403020204" pitchFamily="34" charset="0"/>
                <a:ea typeface="Segoe UI Black" panose="020B0A02040204020203" pitchFamily="34" charset="0"/>
              </a:rPr>
              <a:t>có</a:t>
            </a:r>
            <a:r>
              <a:rPr lang="en-US" sz="5045" dirty="0">
                <a:solidFill>
                  <a:srgbClr val="643325"/>
                </a:solidFill>
                <a:latin typeface="Source Sans Pro Black" panose="020B0803030403020204" pitchFamily="34" charset="0"/>
                <a:ea typeface="Segoe UI Black" panose="020B0A02040204020203" pitchFamily="34" charset="0"/>
              </a:rPr>
              <a:t> </a:t>
            </a:r>
            <a:r>
              <a:rPr lang="en-US" sz="5045" dirty="0" err="1">
                <a:solidFill>
                  <a:srgbClr val="643325"/>
                </a:solidFill>
                <a:latin typeface="Source Sans Pro Black" panose="020B0803030403020204" pitchFamily="34" charset="0"/>
                <a:ea typeface="Segoe UI Black" panose="020B0A02040204020203" pitchFamily="34" charset="0"/>
              </a:rPr>
              <a:t>tính</a:t>
            </a:r>
            <a:r>
              <a:rPr lang="en-US" sz="5045" dirty="0">
                <a:solidFill>
                  <a:srgbClr val="643325"/>
                </a:solidFill>
                <a:latin typeface="Source Sans Pro Black" panose="020B0803030403020204" pitchFamily="34" charset="0"/>
                <a:ea typeface="Segoe UI Black" panose="020B0A02040204020203" pitchFamily="34" charset="0"/>
              </a:rPr>
              <a:t> </a:t>
            </a:r>
            <a:r>
              <a:rPr lang="en-US" sz="5045" dirty="0" err="1">
                <a:solidFill>
                  <a:srgbClr val="643325"/>
                </a:solidFill>
                <a:latin typeface="Source Sans Pro Black" panose="020B0803030403020204" pitchFamily="34" charset="0"/>
                <a:ea typeface="Segoe UI Black" panose="020B0A02040204020203" pitchFamily="34" charset="0"/>
              </a:rPr>
              <a:t>tình</a:t>
            </a:r>
            <a:r>
              <a:rPr lang="en-US" sz="5045" dirty="0">
                <a:solidFill>
                  <a:srgbClr val="643325"/>
                </a:solidFill>
                <a:latin typeface="Source Sans Pro Black" panose="020B0803030403020204" pitchFamily="34" charset="0"/>
                <a:ea typeface="Segoe UI Black" panose="020B0A02040204020203" pitchFamily="34" charset="0"/>
              </a:rPr>
              <a:t> </a:t>
            </a:r>
            <a:r>
              <a:rPr lang="en-US" sz="5045" dirty="0" err="1">
                <a:solidFill>
                  <a:srgbClr val="643325"/>
                </a:solidFill>
                <a:latin typeface="Source Sans Pro Black" panose="020B0803030403020204" pitchFamily="34" charset="0"/>
                <a:ea typeface="Segoe UI Black" panose="020B0A02040204020203" pitchFamily="34" charset="0"/>
              </a:rPr>
              <a:t>như</a:t>
            </a:r>
            <a:r>
              <a:rPr lang="en-US" sz="5045" dirty="0">
                <a:solidFill>
                  <a:srgbClr val="643325"/>
                </a:solidFill>
                <a:latin typeface="Source Sans Pro Black" panose="020B0803030403020204" pitchFamily="34" charset="0"/>
                <a:ea typeface="Segoe UI Black" panose="020B0A02040204020203" pitchFamily="34" charset="0"/>
              </a:rPr>
              <a:t> </a:t>
            </a:r>
            <a:r>
              <a:rPr lang="en-US" sz="5045" dirty="0" err="1">
                <a:solidFill>
                  <a:srgbClr val="643325"/>
                </a:solidFill>
                <a:latin typeface="Source Sans Pro Black" panose="020B0803030403020204" pitchFamily="34" charset="0"/>
                <a:ea typeface="Segoe UI Black" panose="020B0A02040204020203" pitchFamily="34" charset="0"/>
              </a:rPr>
              <a:t>thế</a:t>
            </a:r>
            <a:r>
              <a:rPr lang="en-US" sz="5045" dirty="0">
                <a:solidFill>
                  <a:srgbClr val="643325"/>
                </a:solidFill>
                <a:latin typeface="Source Sans Pro Black" panose="020B0803030403020204" pitchFamily="34" charset="0"/>
                <a:ea typeface="Segoe UI Black" panose="020B0A02040204020203" pitchFamily="34" charset="0"/>
              </a:rPr>
              <a:t> </a:t>
            </a:r>
            <a:r>
              <a:rPr lang="en-US" sz="5045" dirty="0" err="1">
                <a:solidFill>
                  <a:srgbClr val="643325"/>
                </a:solidFill>
                <a:latin typeface="Source Sans Pro Black" panose="020B0803030403020204" pitchFamily="34" charset="0"/>
                <a:ea typeface="Segoe UI Black" panose="020B0A02040204020203" pitchFamily="34" charset="0"/>
              </a:rPr>
              <a:t>nào</a:t>
            </a:r>
            <a:r>
              <a:rPr lang="en-US" sz="5045" dirty="0">
                <a:solidFill>
                  <a:srgbClr val="643325"/>
                </a:solidFill>
                <a:latin typeface="Source Sans Pro Black" panose="020B0803030403020204" pitchFamily="34" charset="0"/>
                <a:ea typeface="Segoe UI Black" panose="020B0A02040204020203" pitchFamily="34" charset="0"/>
              </a:rPr>
              <a:t>?</a:t>
            </a:r>
          </a:p>
        </p:txBody>
      </p:sp>
      <p:pic>
        <p:nvPicPr>
          <p:cNvPr id="11" name="Picture 10"/>
          <p:cNvPicPr>
            <a:picLocks noChangeAspect="1"/>
          </p:cNvPicPr>
          <p:nvPr/>
        </p:nvPicPr>
        <p:blipFill>
          <a:blip r:embed="rId11"/>
          <a:stretch>
            <a:fillRect/>
          </a:stretch>
        </p:blipFill>
        <p:spPr>
          <a:xfrm>
            <a:off x="6293332" y="4294701"/>
            <a:ext cx="1692987" cy="2410899"/>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3804960" y="3968793"/>
            <a:ext cx="2291040" cy="2797894"/>
          </a:xfrm>
          <a:prstGeom prst="rect">
            <a:avLst/>
          </a:prstGeom>
        </p:spPr>
      </p:pic>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25130481"/>
      </p:ext>
    </p:extLst>
  </p:cSld>
  <p:clrMapOvr>
    <a:masterClrMapping/>
  </p:clrMapOvr>
  <mc:AlternateContent xmlns:mc="http://schemas.openxmlformats.org/markup-compatibility/2006" xmlns:p14="http://schemas.microsoft.com/office/powerpoint/2010/main">
    <mc:Choice Requires="p14">
      <p:transition spd="slow" p14:dur="2000" advTm="41169"/>
    </mc:Choice>
    <mc:Fallback xmlns="">
      <p:transition spd="slow" advTm="41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4"/>
                </p:tgtEl>
              </p:cMediaNode>
            </p:audio>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F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625" y="2010304"/>
            <a:ext cx="7433999" cy="418113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0888032" y="-252768"/>
            <a:ext cx="1335220" cy="224406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089" b="38686"/>
          <a:stretch>
            <a:fillRect/>
          </a:stretch>
        </p:blipFill>
        <p:spPr>
          <a:xfrm>
            <a:off x="1" y="4984133"/>
            <a:ext cx="3163815" cy="1873867"/>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b="9867"/>
          <a:stretch>
            <a:fillRect/>
          </a:stretch>
        </p:blipFill>
        <p:spPr>
          <a:xfrm rot="-10109067">
            <a:off x="10211681" y="-115988"/>
            <a:ext cx="1193580" cy="1626919"/>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106246" y="5943351"/>
            <a:ext cx="1989998" cy="457699"/>
          </a:xfrm>
          <a:prstGeom prst="rect">
            <a:avLst/>
          </a:prstGeom>
        </p:spPr>
      </p:pic>
      <p:sp>
        <p:nvSpPr>
          <p:cNvPr id="9" name="TextBox 9"/>
          <p:cNvSpPr txBox="1"/>
          <p:nvPr/>
        </p:nvSpPr>
        <p:spPr>
          <a:xfrm>
            <a:off x="8778743" y="2219917"/>
            <a:ext cx="3061237" cy="872034"/>
          </a:xfrm>
          <a:prstGeom prst="rect">
            <a:avLst/>
          </a:prstGeom>
        </p:spPr>
        <p:txBody>
          <a:bodyPr wrap="square" lIns="0" tIns="0" rIns="0" bIns="0" rtlCol="0" anchor="t">
            <a:spAutoFit/>
          </a:bodyPr>
          <a:lstStyle/>
          <a:p>
            <a:pPr algn="ctr" defTabSz="609630">
              <a:lnSpc>
                <a:spcPts val="3360"/>
              </a:lnSpc>
            </a:pPr>
            <a:r>
              <a:rPr lang="vi-VN" sz="2800" spc="140" dirty="0" smtClean="0">
                <a:solidFill>
                  <a:srgbClr val="995599"/>
                </a:solidFill>
                <a:latin typeface="Hangyaboly"/>
              </a:rPr>
              <a:t>BỐ MẸ CỦA HAI BẠN ĐÃ DẶN</a:t>
            </a:r>
            <a:endParaRPr lang="en-US" sz="2800" spc="140" dirty="0">
              <a:solidFill>
                <a:srgbClr val="995599"/>
              </a:solidFill>
              <a:latin typeface="Hangyaboly"/>
            </a:endParaRPr>
          </a:p>
        </p:txBody>
      </p:sp>
      <p:sp>
        <p:nvSpPr>
          <p:cNvPr id="10" name="TextBox 10"/>
          <p:cNvSpPr txBox="1"/>
          <p:nvPr/>
        </p:nvSpPr>
        <p:spPr>
          <a:xfrm>
            <a:off x="9096244" y="3606114"/>
            <a:ext cx="2426237" cy="2585323"/>
          </a:xfrm>
          <a:prstGeom prst="rect">
            <a:avLst/>
          </a:prstGeom>
        </p:spPr>
        <p:txBody>
          <a:bodyPr lIns="0" tIns="0" rIns="0" bIns="0" rtlCol="0" anchor="t">
            <a:spAutoFit/>
          </a:bodyPr>
          <a:lstStyle/>
          <a:p>
            <a:pPr lvl="0" algn="just">
              <a:defRPr/>
            </a:pPr>
            <a:r>
              <a:rPr lang="vi-VN" sz="2400" b="1" dirty="0">
                <a:solidFill>
                  <a:srgbClr val="A54BA7"/>
                </a:solidFill>
                <a:latin typeface="Arial"/>
              </a:rPr>
              <a:t>Các con đi chơi hoặc đi đâu, muốn làm một việc gì đó thì phải suy nghĩ thật kỹ rồi mới làm nhé!</a:t>
            </a:r>
          </a:p>
        </p:txBody>
      </p:sp>
      <p:sp>
        <p:nvSpPr>
          <p:cNvPr id="12" name="TextBox 8"/>
          <p:cNvSpPr txBox="1"/>
          <p:nvPr/>
        </p:nvSpPr>
        <p:spPr>
          <a:xfrm>
            <a:off x="704097" y="728839"/>
            <a:ext cx="7953682" cy="884858"/>
          </a:xfrm>
          <a:prstGeom prst="rect">
            <a:avLst/>
          </a:prstGeom>
        </p:spPr>
        <p:txBody>
          <a:bodyPr wrap="square" lIns="0" tIns="0" rIns="0" bIns="0" rtlCol="0" anchor="t">
            <a:spAutoFit/>
          </a:bodyPr>
          <a:lstStyle/>
          <a:p>
            <a:pPr marL="0" lvl="1" defTabSz="609630">
              <a:lnSpc>
                <a:spcPts val="6934"/>
              </a:lnSpc>
              <a:spcBef>
                <a:spcPct val="0"/>
              </a:spcBef>
            </a:pPr>
            <a:r>
              <a:rPr lang="vi-VN" sz="4000" dirty="0" smtClean="0">
                <a:solidFill>
                  <a:srgbClr val="E17795"/>
                </a:solidFill>
                <a:latin typeface="#9Slide03 Bebas Neue Bold" panose="020B0606020202050201" pitchFamily="34" charset="0"/>
              </a:rPr>
              <a:t>Trước khi  đi chơi bố mẹ đã dặn </a:t>
            </a:r>
            <a:r>
              <a:rPr lang="vi-VN" sz="4000" dirty="0">
                <a:solidFill>
                  <a:srgbClr val="E17795"/>
                </a:solidFill>
                <a:latin typeface="#9Slide03 Bebas Neue Bold" panose="020B0606020202050201" pitchFamily="34" charset="0"/>
              </a:rPr>
              <a:t>hai bạn </a:t>
            </a:r>
            <a:r>
              <a:rPr lang="vi-VN" sz="4000" dirty="0" smtClean="0">
                <a:solidFill>
                  <a:srgbClr val="E17795"/>
                </a:solidFill>
                <a:latin typeface="#9Slide03 Bebas Neue Bold" panose="020B0606020202050201" pitchFamily="34" charset="0"/>
              </a:rPr>
              <a:t>điều gì ? </a:t>
            </a:r>
            <a:endParaRPr lang="en-US" sz="4000" dirty="0">
              <a:solidFill>
                <a:srgbClr val="E17795"/>
              </a:solidFill>
              <a:latin typeface="#9Slide03 Bebas Neue Bold" panose="020B0606020202050201" pitchFamily="34" charset="0"/>
            </a:endParaRPr>
          </a:p>
        </p:txBody>
      </p:sp>
    </p:spTree>
    <p:custDataLst>
      <p:tags r:id="rId1"/>
    </p:custDataLst>
    <p:extLst>
      <p:ext uri="{BB962C8B-B14F-4D97-AF65-F5344CB8AC3E}">
        <p14:creationId xmlns:p14="http://schemas.microsoft.com/office/powerpoint/2010/main" val="1634759028"/>
      </p:ext>
    </p:extLst>
  </p:cSld>
  <p:clrMapOvr>
    <a:masterClrMapping/>
  </p:clrMapOvr>
  <mc:AlternateContent xmlns:mc="http://schemas.openxmlformats.org/markup-compatibility/2006" xmlns:p14="http://schemas.microsoft.com/office/powerpoint/2010/main">
    <mc:Choice Requires="p14">
      <p:transition spd="slow" p14:dur="2000" advTm="32446"/>
    </mc:Choice>
    <mc:Fallback xmlns="">
      <p:transition spd="slow" advTm="324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up)">
                                      <p:cBhvr>
                                        <p:cTn id="15" dur="500"/>
                                        <p:tgtEl>
                                          <p:spTgt spid="9">
                                            <p:txEl>
                                              <p:pRg st="0" end="0"/>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up)">
                                      <p:cBhvr>
                                        <p:cTn id="1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F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703" y="1711733"/>
            <a:ext cx="9302596" cy="458246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0888032" y="-252768"/>
            <a:ext cx="1335220" cy="224406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089" b="38686"/>
          <a:stretch>
            <a:fillRect/>
          </a:stretch>
        </p:blipFill>
        <p:spPr>
          <a:xfrm>
            <a:off x="1" y="4984133"/>
            <a:ext cx="3163815" cy="1873867"/>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b="9867"/>
          <a:stretch>
            <a:fillRect/>
          </a:stretch>
        </p:blipFill>
        <p:spPr>
          <a:xfrm rot="-10109067">
            <a:off x="10211681" y="-115988"/>
            <a:ext cx="1193580" cy="1626919"/>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106246" y="5943351"/>
            <a:ext cx="1989998" cy="457699"/>
          </a:xfrm>
          <a:prstGeom prst="rect">
            <a:avLst/>
          </a:prstGeom>
        </p:spPr>
      </p:pic>
      <p:sp>
        <p:nvSpPr>
          <p:cNvPr id="8" name="TextBox 8"/>
          <p:cNvSpPr txBox="1"/>
          <p:nvPr/>
        </p:nvSpPr>
        <p:spPr>
          <a:xfrm>
            <a:off x="758702" y="697471"/>
            <a:ext cx="9707678" cy="884858"/>
          </a:xfrm>
          <a:prstGeom prst="rect">
            <a:avLst/>
          </a:prstGeom>
        </p:spPr>
        <p:txBody>
          <a:bodyPr wrap="square" lIns="0" tIns="0" rIns="0" bIns="0" rtlCol="0" anchor="t">
            <a:spAutoFit/>
          </a:bodyPr>
          <a:lstStyle/>
          <a:p>
            <a:pPr marL="0" marR="0" lvl="1" indent="0" algn="l" defTabSz="609630" rtl="0" eaLnBrk="1" fontAlgn="auto" latinLnBrk="0" hangingPunct="1">
              <a:lnSpc>
                <a:spcPts val="6934"/>
              </a:lnSpc>
              <a:spcBef>
                <a:spcPct val="0"/>
              </a:spcBef>
              <a:spcAft>
                <a:spcPts val="0"/>
              </a:spcAft>
              <a:buClrTx/>
              <a:buSzTx/>
              <a:buFontTx/>
              <a:buNone/>
              <a:tabLst/>
              <a:defRPr/>
            </a:pPr>
            <a:r>
              <a:rPr kumimoji="0" lang="vi-VN" sz="4000" b="0" i="0" u="none" strike="noStrike" kern="1200" cap="none" spc="0" normalizeH="0" baseline="0" noProof="0" dirty="0" smtClean="0">
                <a:ln>
                  <a:noFill/>
                </a:ln>
                <a:solidFill>
                  <a:srgbClr val="E17795"/>
                </a:solidFill>
                <a:effectLst/>
                <a:uLnTx/>
                <a:uFillTx/>
                <a:latin typeface="#9Slide03 Bebas Neue Bold" panose="020B0606020202050201" pitchFamily="34" charset="0"/>
                <a:ea typeface="+mn-ea"/>
                <a:cs typeface="+mn-cs"/>
              </a:rPr>
              <a:t>ĐếN khúc sông </a:t>
            </a:r>
            <a:r>
              <a:rPr kumimoji="0" lang="en-US" sz="4000" b="0" i="0" u="none" strike="noStrike" kern="1200" cap="none" spc="0" normalizeH="0" baseline="0" noProof="0" dirty="0" smtClean="0">
                <a:ln>
                  <a:noFill/>
                </a:ln>
                <a:solidFill>
                  <a:srgbClr val="E17795"/>
                </a:solidFill>
                <a:effectLst/>
                <a:uLnTx/>
                <a:uFillTx/>
                <a:latin typeface="#9Slide03 Bebas Neue Bold" panose="020B0606020202050201" pitchFamily="34" charset="0"/>
                <a:ea typeface="+mn-ea"/>
                <a:cs typeface="+mn-cs"/>
              </a:rPr>
              <a:t> </a:t>
            </a:r>
            <a:r>
              <a:rPr kumimoji="0" lang="vi-VN" sz="4000" b="0" i="0" u="none" strike="noStrike" kern="1200" cap="none" spc="0" normalizeH="0" baseline="0" noProof="0" dirty="0" smtClean="0">
                <a:ln>
                  <a:noFill/>
                </a:ln>
                <a:solidFill>
                  <a:srgbClr val="E17795"/>
                </a:solidFill>
                <a:effectLst/>
                <a:uLnTx/>
                <a:uFillTx/>
                <a:latin typeface="#9Slide03 Bebas Neue Bold" panose="020B0606020202050201" pitchFamily="34" charset="0"/>
                <a:ea typeface="+mn-ea"/>
                <a:cs typeface="+mn-cs"/>
              </a:rPr>
              <a:t>rộng vịt bầu và gà trống đã nhìn thấy gì</a:t>
            </a:r>
            <a:r>
              <a:rPr kumimoji="0" lang="en-US" sz="4000" b="0" i="0" u="none" strike="noStrike" kern="1200" cap="none" spc="0" normalizeH="0" baseline="0" noProof="0" dirty="0" smtClean="0">
                <a:ln>
                  <a:noFill/>
                </a:ln>
                <a:solidFill>
                  <a:srgbClr val="E17795"/>
                </a:solidFill>
                <a:effectLst/>
                <a:uLnTx/>
                <a:uFillTx/>
                <a:latin typeface="#9Slide03 Bebas Neue Bold" panose="020B0606020202050201" pitchFamily="34" charset="0"/>
                <a:ea typeface="+mn-ea"/>
                <a:cs typeface="+mn-cs"/>
              </a:rPr>
              <a:t>?</a:t>
            </a:r>
            <a:endParaRPr kumimoji="0" lang="en-US" sz="4000" b="0" i="0" u="none" strike="noStrike" kern="1200" cap="none" spc="0" normalizeH="0" baseline="0" noProof="0" dirty="0">
              <a:ln>
                <a:noFill/>
              </a:ln>
              <a:solidFill>
                <a:srgbClr val="E17795"/>
              </a:solidFill>
              <a:effectLst/>
              <a:uLnTx/>
              <a:uFillTx/>
              <a:latin typeface="#9Slide03 Bebas Neue Bold" panose="020B0606020202050201" pitchFamily="34" charset="0"/>
              <a:ea typeface="+mn-ea"/>
              <a:cs typeface="+mn-cs"/>
            </a:endParaRPr>
          </a:p>
        </p:txBody>
      </p:sp>
    </p:spTree>
    <p:custDataLst>
      <p:tags r:id="rId1"/>
    </p:custDataLst>
    <p:extLst>
      <p:ext uri="{BB962C8B-B14F-4D97-AF65-F5344CB8AC3E}">
        <p14:creationId xmlns:p14="http://schemas.microsoft.com/office/powerpoint/2010/main" val="77012708"/>
      </p:ext>
    </p:extLst>
  </p:cSld>
  <p:clrMapOvr>
    <a:masterClrMapping/>
  </p:clrMapOvr>
  <mc:AlternateContent xmlns:mc="http://schemas.openxmlformats.org/markup-compatibility/2006" xmlns:p14="http://schemas.microsoft.com/office/powerpoint/2010/main">
    <mc:Choice Requires="p14">
      <p:transition spd="slow" p14:dur="2000" advTm="57105"/>
    </mc:Choice>
    <mc:Fallback xmlns="">
      <p:transition spd="slow" advTm="571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F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068" y="1456031"/>
            <a:ext cx="9424636" cy="470465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248" y="1456031"/>
            <a:ext cx="9363456" cy="470465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0888032" y="-252768"/>
            <a:ext cx="1335220" cy="2244067"/>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7089" b="38686"/>
          <a:stretch>
            <a:fillRect/>
          </a:stretch>
        </p:blipFill>
        <p:spPr>
          <a:xfrm>
            <a:off x="1" y="4984133"/>
            <a:ext cx="3163815" cy="1873867"/>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b="9867"/>
          <a:stretch>
            <a:fillRect/>
          </a:stretch>
        </p:blipFill>
        <p:spPr>
          <a:xfrm rot="-10109067">
            <a:off x="10211681" y="-115988"/>
            <a:ext cx="1193580" cy="1626919"/>
          </a:xfrm>
          <a:prstGeom prst="rect">
            <a:avLst/>
          </a:prstGeom>
        </p:spPr>
      </p:pic>
      <p:pic>
        <p:nvPicPr>
          <p:cNvPr id="7"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394719" y="5931834"/>
            <a:ext cx="1989998" cy="457699"/>
          </a:xfrm>
          <a:prstGeom prst="rect">
            <a:avLst/>
          </a:prstGeom>
        </p:spPr>
      </p:pic>
      <p:sp>
        <p:nvSpPr>
          <p:cNvPr id="11" name="TextBox 8"/>
          <p:cNvSpPr txBox="1"/>
          <p:nvPr/>
        </p:nvSpPr>
        <p:spPr>
          <a:xfrm>
            <a:off x="2193570" y="475211"/>
            <a:ext cx="8694462" cy="884858"/>
          </a:xfrm>
          <a:prstGeom prst="rect">
            <a:avLst/>
          </a:prstGeom>
        </p:spPr>
        <p:txBody>
          <a:bodyPr wrap="square" lIns="0" tIns="0" rIns="0" bIns="0" rtlCol="0" anchor="t">
            <a:spAutoFit/>
          </a:bodyPr>
          <a:lstStyle/>
          <a:p>
            <a:pPr marL="0" marR="0" lvl="1" indent="0" algn="l" defTabSz="609630" rtl="0" eaLnBrk="1" fontAlgn="auto" latinLnBrk="0" hangingPunct="1">
              <a:lnSpc>
                <a:spcPts val="6934"/>
              </a:lnSpc>
              <a:spcBef>
                <a:spcPct val="0"/>
              </a:spcBef>
              <a:spcAft>
                <a:spcPts val="0"/>
              </a:spcAft>
              <a:buClrTx/>
              <a:buSzTx/>
              <a:buFontTx/>
              <a:buNone/>
              <a:tabLst/>
              <a:defRPr/>
            </a:pPr>
            <a:r>
              <a:rPr kumimoji="0" lang="vi-VN" sz="4000" b="0" i="0" u="none" strike="noStrike" kern="1200" cap="none" spc="0" normalizeH="0" baseline="0" noProof="0" dirty="0" smtClean="0">
                <a:ln>
                  <a:noFill/>
                </a:ln>
                <a:solidFill>
                  <a:srgbClr val="E17795"/>
                </a:solidFill>
                <a:effectLst/>
                <a:uLnTx/>
                <a:uFillTx/>
                <a:latin typeface="#9Slide03 Bebas Neue Bold" panose="020B0606020202050201" pitchFamily="34" charset="0"/>
                <a:ea typeface="+mn-ea"/>
                <a:cs typeface="+mn-cs"/>
              </a:rPr>
              <a:t>AI ĐÃ TỚI GIÚP vịt bầu CỨU GÀ TRỐNG</a:t>
            </a:r>
            <a:r>
              <a:rPr kumimoji="0" lang="en-US" sz="4000" b="0" i="0" u="none" strike="noStrike" kern="1200" cap="none" spc="0" normalizeH="0" baseline="0" noProof="0" dirty="0" smtClean="0">
                <a:ln>
                  <a:noFill/>
                </a:ln>
                <a:solidFill>
                  <a:srgbClr val="E17795"/>
                </a:solidFill>
                <a:effectLst/>
                <a:uLnTx/>
                <a:uFillTx/>
                <a:latin typeface="#9Slide03 Bebas Neue Bold" panose="020B0606020202050201" pitchFamily="34" charset="0"/>
                <a:ea typeface="+mn-ea"/>
                <a:cs typeface="+mn-cs"/>
              </a:rPr>
              <a:t>?</a:t>
            </a:r>
            <a:endParaRPr kumimoji="0" lang="en-US" sz="4000" b="0" i="0" u="none" strike="noStrike" kern="1200" cap="none" spc="0" normalizeH="0" baseline="0" noProof="0" dirty="0">
              <a:ln>
                <a:noFill/>
              </a:ln>
              <a:solidFill>
                <a:srgbClr val="E17795"/>
              </a:solidFill>
              <a:effectLst/>
              <a:uLnTx/>
              <a:uFillTx/>
              <a:latin typeface="#9Slide03 Bebas Neue Bold" panose="020B0606020202050201" pitchFamily="34" charset="0"/>
              <a:ea typeface="+mn-ea"/>
              <a:cs typeface="+mn-cs"/>
            </a:endParaRPr>
          </a:p>
        </p:txBody>
      </p:sp>
    </p:spTree>
    <p:custDataLst>
      <p:tags r:id="rId1"/>
    </p:custDataLst>
    <p:extLst>
      <p:ext uri="{BB962C8B-B14F-4D97-AF65-F5344CB8AC3E}">
        <p14:creationId xmlns:p14="http://schemas.microsoft.com/office/powerpoint/2010/main" val="3451955153"/>
      </p:ext>
    </p:extLst>
  </p:cSld>
  <p:clrMapOvr>
    <a:masterClrMapping/>
  </p:clrMapOvr>
  <mc:AlternateContent xmlns:mc="http://schemas.openxmlformats.org/markup-compatibility/2006" xmlns:p14="http://schemas.microsoft.com/office/powerpoint/2010/main">
    <mc:Choice Requires="p14">
      <p:transition spd="slow" p14:dur="2000" advTm="39318"/>
    </mc:Choice>
    <mc:Fallback xmlns="">
      <p:transition spd="slow" advTm="393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304800"/>
            <a:ext cx="7239000" cy="3733800"/>
          </a:xfrm>
        </p:spPr>
        <p:txBody>
          <a:bodyPr/>
          <a:lstStyle/>
          <a:p>
            <a:pPr marL="0" marR="0">
              <a:lnSpc>
                <a:spcPct val="107000"/>
              </a:lnSpc>
              <a:spcBef>
                <a:spcPts val="0"/>
              </a:spcBef>
              <a:spcAft>
                <a:spcPts val="0"/>
              </a:spcAft>
            </a:pPr>
            <a:r>
              <a:rPr lang="vi-VN" sz="3200" b="1" kern="1200" dirty="0">
                <a:solidFill>
                  <a:srgbClr val="FFC000"/>
                </a:solidFill>
                <a:ea typeface="+mn-ea"/>
                <a:cs typeface="Arial" panose="020B0604020202020204" pitchFamily="34" charset="0"/>
              </a:rPr>
              <a:t>Giáo dục trẻ </a:t>
            </a:r>
            <a:r>
              <a:rPr lang="vi-VN" sz="3200" b="1" kern="1200" dirty="0" smtClean="0">
                <a:solidFill>
                  <a:srgbClr val="FFC000"/>
                </a:solidFill>
                <a:ea typeface="+mn-ea"/>
                <a:cs typeface="Arial" panose="020B0604020202020204" pitchFamily="34" charset="0"/>
              </a:rPr>
              <a:t>:</a:t>
            </a:r>
            <a:br>
              <a:rPr lang="vi-VN" sz="3200" b="1" kern="1200" dirty="0" smtClean="0">
                <a:solidFill>
                  <a:srgbClr val="FFC000"/>
                </a:solidFill>
                <a:ea typeface="+mn-ea"/>
                <a:cs typeface="Arial" panose="020B0604020202020204" pitchFamily="34" charset="0"/>
              </a:rPr>
            </a:br>
            <a:r>
              <a:rPr lang="vi-VN" sz="3200" b="1" kern="1200" dirty="0">
                <a:solidFill>
                  <a:srgbClr val="FF0000"/>
                </a:solidFill>
                <a:ea typeface="+mn-ea"/>
                <a:cs typeface="Arial" panose="020B0604020202020204" pitchFamily="34" charset="0"/>
              </a:rPr>
              <a:t/>
            </a:r>
            <a:br>
              <a:rPr lang="vi-VN" sz="3200" b="1" kern="1200" dirty="0">
                <a:solidFill>
                  <a:srgbClr val="FF0000"/>
                </a:solidFill>
                <a:ea typeface="+mn-ea"/>
                <a:cs typeface="Arial" panose="020B0604020202020204" pitchFamily="34" charset="0"/>
              </a:rPr>
            </a:br>
            <a:r>
              <a:rPr lang="vi-VN" sz="2400" b="1" kern="1200" dirty="0">
                <a:solidFill>
                  <a:srgbClr val="0070C0"/>
                </a:solidFill>
                <a:ea typeface="+mn-ea"/>
                <a:cs typeface="Arial" panose="020B0604020202020204" pitchFamily="34" charset="0"/>
              </a:rPr>
              <a:t> </a:t>
            </a:r>
            <a:r>
              <a:rPr lang="vi-VN" sz="2800" b="1" dirty="0">
                <a:solidFill>
                  <a:srgbClr val="002060"/>
                </a:solidFill>
                <a:ea typeface="Times New Roman" panose="02020603050405020304" pitchFamily="18" charset="0"/>
                <a:cs typeface="Arial" panose="020B0604020202020204" pitchFamily="34" charset="0"/>
              </a:rPr>
              <a:t>Qua truyện </a:t>
            </a:r>
            <a:r>
              <a:rPr lang="vi-VN" sz="2800" b="1" dirty="0" smtClean="0">
                <a:solidFill>
                  <a:srgbClr val="002060"/>
                </a:solidFill>
                <a:ea typeface="Times New Roman" panose="02020603050405020304" pitchFamily="18" charset="0"/>
                <a:cs typeface="Arial" panose="020B0604020202020204" pitchFamily="34" charset="0"/>
              </a:rPr>
              <a:t>“Gà </a:t>
            </a:r>
            <a:r>
              <a:rPr lang="vi-VN" sz="2800" b="1" dirty="0">
                <a:solidFill>
                  <a:srgbClr val="002060"/>
                </a:solidFill>
                <a:ea typeface="Times New Roman" panose="02020603050405020304" pitchFamily="18" charset="0"/>
                <a:cs typeface="Arial" panose="020B0604020202020204" pitchFamily="34" charset="0"/>
              </a:rPr>
              <a:t>Trống và Vịt </a:t>
            </a:r>
            <a:r>
              <a:rPr lang="vi-VN" sz="2800" b="1" dirty="0" smtClean="0">
                <a:solidFill>
                  <a:srgbClr val="002060"/>
                </a:solidFill>
                <a:ea typeface="Times New Roman" panose="02020603050405020304" pitchFamily="18" charset="0"/>
                <a:cs typeface="Arial" panose="020B0604020202020204" pitchFamily="34" charset="0"/>
              </a:rPr>
              <a:t>Bầu” </a:t>
            </a:r>
            <a:r>
              <a:rPr lang="vi-VN" sz="2800" b="1" dirty="0">
                <a:solidFill>
                  <a:srgbClr val="002060"/>
                </a:solidFill>
                <a:ea typeface="Times New Roman" panose="02020603050405020304" pitchFamily="18" charset="0"/>
                <a:cs typeface="Arial" panose="020B0604020202020204" pitchFamily="34" charset="0"/>
              </a:rPr>
              <a:t>các con phải học tập bạn Vịt Bầu ngoan ngoãn, vâng lời bố, mẹ, không kiêu căng để được mọi người yêu quý nhé.</a:t>
            </a:r>
            <a:r>
              <a:rPr lang="vi-VN" sz="2800" b="1" dirty="0">
                <a:solidFill>
                  <a:srgbClr val="002060"/>
                </a:solidFill>
                <a:ea typeface="Arial" panose="020B0604020202020204" pitchFamily="34" charset="0"/>
                <a:cs typeface="Times New Roman" panose="02020603050405020304" pitchFamily="18" charset="0"/>
              </a:rPr>
              <a:t/>
            </a:r>
            <a:br>
              <a:rPr lang="vi-VN" sz="2800" b="1" dirty="0">
                <a:solidFill>
                  <a:srgbClr val="002060"/>
                </a:solidFill>
                <a:ea typeface="Arial" panose="020B0604020202020204" pitchFamily="34" charset="0"/>
                <a:cs typeface="Times New Roman" panose="02020603050405020304" pitchFamily="18" charset="0"/>
              </a:rPr>
            </a:br>
            <a:endParaRPr lang="en-US" sz="2800" b="1" dirty="0">
              <a:solidFill>
                <a:srgbClr val="002060"/>
              </a:solidFill>
            </a:endParaRPr>
          </a:p>
        </p:txBody>
      </p:sp>
    </p:spTree>
    <p:custDataLst>
      <p:tags r:id="rId1"/>
    </p:custDataLst>
    <p:extLst>
      <p:ext uri="{BB962C8B-B14F-4D97-AF65-F5344CB8AC3E}">
        <p14:creationId xmlns:p14="http://schemas.microsoft.com/office/powerpoint/2010/main" val="2655507832"/>
      </p:ext>
    </p:extLst>
  </p:cSld>
  <p:clrMapOvr>
    <a:masterClrMapping/>
  </p:clrMapOvr>
  <mc:AlternateContent xmlns:mc="http://schemas.openxmlformats.org/markup-compatibility/2006" xmlns:p14="http://schemas.microsoft.com/office/powerpoint/2010/main">
    <mc:Choice Requires="p14">
      <p:transition spd="slow" p14:dur="1400" advTm="21751">
        <p14:ripple/>
      </p:transition>
    </mc:Choice>
    <mc:Fallback xmlns="">
      <p:transition spd="slow" advTm="217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500" accel="50000" decel="50000" autoRev="1" fill="hold">
                                          <p:stCondLst>
                                            <p:cond delay="0"/>
                                          </p:stCondLst>
                                        </p:cTn>
                                        <p:tgtEl>
                                          <p:spTgt spid="2"/>
                                        </p:tgtEl>
                                        <p:attrNameLst>
                                          <p:attrName>ppt_x</p:attrName>
                                          <p:attrName>ppt_y</p:attrName>
                                        </p:attrNameLst>
                                      </p:cBhvr>
                                    </p:animMotion>
                                    <p:animRot by="1500000">
                                      <p:cBhvr>
                                        <p:cTn id="12" dur="250" fill="hold">
                                          <p:stCondLst>
                                            <p:cond delay="0"/>
                                          </p:stCondLst>
                                        </p:cTn>
                                        <p:tgtEl>
                                          <p:spTgt spid="2"/>
                                        </p:tgtEl>
                                        <p:attrNameLst>
                                          <p:attrName>r</p:attrName>
                                        </p:attrNameLst>
                                      </p:cBhvr>
                                    </p:animRot>
                                    <p:animRot by="-1500000">
                                      <p:cBhvr>
                                        <p:cTn id="13" dur="250" fill="hold">
                                          <p:stCondLst>
                                            <p:cond delay="250"/>
                                          </p:stCondLst>
                                        </p:cTn>
                                        <p:tgtEl>
                                          <p:spTgt spid="2"/>
                                        </p:tgtEl>
                                        <p:attrNameLst>
                                          <p:attrName>r</p:attrName>
                                        </p:attrNameLst>
                                      </p:cBhvr>
                                    </p:animRot>
                                    <p:animRot by="-1500000">
                                      <p:cBhvr>
                                        <p:cTn id="14" dur="250" fill="hold">
                                          <p:stCondLst>
                                            <p:cond delay="500"/>
                                          </p:stCondLst>
                                        </p:cTn>
                                        <p:tgtEl>
                                          <p:spTgt spid="2"/>
                                        </p:tgtEl>
                                        <p:attrNameLst>
                                          <p:attrName>r</p:attrName>
                                        </p:attrNameLst>
                                      </p:cBhvr>
                                    </p:animRot>
                                    <p:animRot by="1500000">
                                      <p:cBhvr>
                                        <p:cTn id="15" dur="250" fill="hold">
                                          <p:stCondLst>
                                            <p:cond delay="75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44699" y="762066"/>
            <a:ext cx="8229601" cy="3276600"/>
          </a:xfrm>
        </p:spPr>
        <p:txBody>
          <a:bodyPr/>
          <a:lstStyle/>
          <a:p>
            <a:r>
              <a:rPr lang="vi-VN" altLang="en-US" sz="4800" b="1" dirty="0">
                <a:solidFill>
                  <a:srgbClr val="FF0000"/>
                </a:solidFill>
                <a:latin typeface="#9Slide05 Claudia" pitchFamily="2" charset="0"/>
              </a:rPr>
              <a:t>Xin chào và hẹn gặp lại!</a:t>
            </a:r>
            <a:endParaRPr lang="en-US" altLang="en-US" sz="4800" b="1" dirty="0">
              <a:solidFill>
                <a:srgbClr val="FF0000"/>
              </a:solidFill>
              <a:latin typeface="#9Slide05 Claudia" pitchFamily="2" charset="0"/>
            </a:endParaRPr>
          </a:p>
        </p:txBody>
      </p:sp>
      <p:pic>
        <p:nvPicPr>
          <p:cNvPr id="3" name="Picture 2"/>
          <p:cNvPicPr>
            <a:picLocks noChangeAspect="1"/>
          </p:cNvPicPr>
          <p:nvPr/>
        </p:nvPicPr>
        <p:blipFill>
          <a:blip r:embed="rId6"/>
          <a:stretch>
            <a:fillRect/>
          </a:stretch>
        </p:blipFill>
        <p:spPr>
          <a:xfrm>
            <a:off x="0" y="0"/>
            <a:ext cx="1268078" cy="762066"/>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53183061"/>
      </p:ext>
    </p:extLst>
  </p:cSld>
  <p:clrMapOvr>
    <a:masterClrMapping/>
  </p:clrMapOvr>
  <mc:AlternateContent xmlns:mc="http://schemas.openxmlformats.org/markup-compatibility/2006" xmlns:p14="http://schemas.microsoft.com/office/powerpoint/2010/main">
    <mc:Choice Requires="p14">
      <p:transition spd="slow" p14:dur="3400" advTm="16629">
        <p14:reveal/>
      </p:transition>
    </mc:Choice>
    <mc:Fallback xmlns="">
      <p:transition spd="slow" advTm="166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iterate type="lt">
                                    <p:tmPct val="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4" presetClass="emph" presetSubtype="0" fill="hold" grpId="1" nodeType="clickEffect">
                                  <p:stCondLst>
                                    <p:cond delay="0"/>
                                  </p:stCondLst>
                                  <p:iterate type="lt">
                                    <p:tmPct val="10000"/>
                                  </p:iterate>
                                  <p:childTnLst>
                                    <p:animMotion origin="layout" path="M 1.04167E-6 0 L 1.04167E-6 -0.07222 " pathEditMode="relative" rAng="0" ptsTypes="AA">
                                      <p:cBhvr>
                                        <p:cTn id="15" dur="250" accel="50000" decel="50000" autoRev="1" fill="hold">
                                          <p:stCondLst>
                                            <p:cond delay="0"/>
                                          </p:stCondLst>
                                        </p:cTn>
                                        <p:tgtEl>
                                          <p:spTgt spid="2"/>
                                        </p:tgtEl>
                                        <p:attrNameLst>
                                          <p:attrName>ppt_x</p:attrName>
                                          <p:attrName>ppt_y</p:attrName>
                                        </p:attrNameLst>
                                      </p:cBhvr>
                                      <p:rCtr x="0" y="-3611"/>
                                    </p:animMotion>
                                    <p:animRot by="1500000">
                                      <p:cBhvr>
                                        <p:cTn id="16" dur="125" fill="hold">
                                          <p:stCondLst>
                                            <p:cond delay="0"/>
                                          </p:stCondLst>
                                        </p:cTn>
                                        <p:tgtEl>
                                          <p:spTgt spid="2"/>
                                        </p:tgtEl>
                                        <p:attrNameLst>
                                          <p:attrName>r</p:attrName>
                                        </p:attrNameLst>
                                      </p:cBhvr>
                                    </p:animRot>
                                    <p:animRot by="-1500000">
                                      <p:cBhvr>
                                        <p:cTn id="17" dur="125" fill="hold">
                                          <p:stCondLst>
                                            <p:cond delay="125"/>
                                          </p:stCondLst>
                                        </p:cTn>
                                        <p:tgtEl>
                                          <p:spTgt spid="2"/>
                                        </p:tgtEl>
                                        <p:attrNameLst>
                                          <p:attrName>r</p:attrName>
                                        </p:attrNameLst>
                                      </p:cBhvr>
                                    </p:animRot>
                                    <p:animRot by="-1500000">
                                      <p:cBhvr>
                                        <p:cTn id="18" dur="125" fill="hold">
                                          <p:stCondLst>
                                            <p:cond delay="250"/>
                                          </p:stCondLst>
                                        </p:cTn>
                                        <p:tgtEl>
                                          <p:spTgt spid="2"/>
                                        </p:tgtEl>
                                        <p:attrNameLst>
                                          <p:attrName>r</p:attrName>
                                        </p:attrNameLst>
                                      </p:cBhvr>
                                    </p:animRot>
                                    <p:animRot by="1500000">
                                      <p:cBhvr>
                                        <p:cTn id="19"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 chú gà chú vịt-d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677"/>
            <a:ext cx="12196763" cy="6855323"/>
          </a:xfrm>
          <a:prstGeom prst="rect">
            <a:avLst/>
          </a:prstGeom>
        </p:spPr>
      </p:pic>
    </p:spTree>
    <p:extLst>
      <p:ext uri="{BB962C8B-B14F-4D97-AF65-F5344CB8AC3E}">
        <p14:creationId xmlns:p14="http://schemas.microsoft.com/office/powerpoint/2010/main" val="113664116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31" y="1417639"/>
            <a:ext cx="6025661" cy="3904638"/>
          </a:xfrm>
          <a:prstGeom prst="snip2DiagRect">
            <a:avLst/>
          </a:prstGeom>
          <a:scene3d>
            <a:camera prst="orthographicFront"/>
            <a:lightRig rig="threePt" dir="t"/>
          </a:scene3d>
          <a:sp3d>
            <a:bevelT prst="angle"/>
          </a:sp3d>
        </p:spPr>
      </p:pic>
    </p:spTree>
    <p:custDataLst>
      <p:tags r:id="rId1"/>
    </p:custDataLst>
    <p:extLst>
      <p:ext uri="{BB962C8B-B14F-4D97-AF65-F5344CB8AC3E}">
        <p14:creationId xmlns:p14="http://schemas.microsoft.com/office/powerpoint/2010/main" val="730855041"/>
      </p:ext>
    </p:extLst>
  </p:cSld>
  <p:clrMapOvr>
    <a:masterClrMapping/>
  </p:clrMapOvr>
  <mc:AlternateContent xmlns:mc="http://schemas.openxmlformats.org/markup-compatibility/2006" xmlns:p14="http://schemas.microsoft.com/office/powerpoint/2010/main">
    <mc:Choice Requires="p14">
      <p:transition spd="slow" p14:dur="2000" advTm="40676"/>
    </mc:Choice>
    <mc:Fallback xmlns="">
      <p:transition spd="slow" advTm="406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379419"/>
      </p:ext>
    </p:extLst>
  </p:cSld>
  <p:clrMapOvr>
    <a:masterClrMapping/>
  </p:clrMapOvr>
  <mc:AlternateContent xmlns:mc="http://schemas.openxmlformats.org/markup-compatibility/2006" xmlns:p14="http://schemas.microsoft.com/office/powerpoint/2010/main">
    <mc:Choice Requires="p14">
      <p:transition p14:dur="0" advTm="2160"/>
    </mc:Choice>
    <mc:Fallback xmlns="">
      <p:transition advTm="216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Arrow: Chevron 2">
            <a:extLst>
              <a:ext uri="{FF2B5EF4-FFF2-40B4-BE49-F238E27FC236}">
                <a16:creationId xmlns:a16="http://schemas.microsoft.com/office/drawing/2014/main" id="{AE63B240-F8B5-491F-A8B4-EAB504FFA974}"/>
              </a:ext>
            </a:extLst>
          </p:cNvPr>
          <p:cNvSpPr/>
          <p:nvPr/>
        </p:nvSpPr>
        <p:spPr>
          <a:xfrm rot="327592">
            <a:off x="11620500" y="-2409826"/>
            <a:ext cx="5181600" cy="11677650"/>
          </a:xfrm>
          <a:prstGeom prst="chevron">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 name="Arrow: Chevron 3">
            <a:extLst>
              <a:ext uri="{FF2B5EF4-FFF2-40B4-BE49-F238E27FC236}">
                <a16:creationId xmlns:a16="http://schemas.microsoft.com/office/drawing/2014/main" id="{11654B7E-06EB-4D54-B379-5A17684E16A7}"/>
              </a:ext>
            </a:extLst>
          </p:cNvPr>
          <p:cNvSpPr/>
          <p:nvPr/>
        </p:nvSpPr>
        <p:spPr>
          <a:xfrm rot="327592">
            <a:off x="11620500" y="-2409826"/>
            <a:ext cx="5181600" cy="11677650"/>
          </a:xfrm>
          <a:prstGeom prst="chevron">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5" name="Arrow: Chevron 4">
            <a:extLst>
              <a:ext uri="{FF2B5EF4-FFF2-40B4-BE49-F238E27FC236}">
                <a16:creationId xmlns:a16="http://schemas.microsoft.com/office/drawing/2014/main" id="{AE7596BA-A914-4841-84BE-BFF628170A3C}"/>
              </a:ext>
            </a:extLst>
          </p:cNvPr>
          <p:cNvSpPr/>
          <p:nvPr/>
        </p:nvSpPr>
        <p:spPr>
          <a:xfrm rot="327592">
            <a:off x="11620500" y="-2409826"/>
            <a:ext cx="5181600" cy="11677650"/>
          </a:xfrm>
          <a:prstGeom prst="chevron">
            <a:avLst/>
          </a:prstGeom>
          <a:solidFill>
            <a:schemeClr val="accent4">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6" name="Arrow: Chevron 5">
            <a:extLst>
              <a:ext uri="{FF2B5EF4-FFF2-40B4-BE49-F238E27FC236}">
                <a16:creationId xmlns:a16="http://schemas.microsoft.com/office/drawing/2014/main" id="{B963AC0C-5A99-4BB8-8AD8-C778228FA4E6}"/>
              </a:ext>
            </a:extLst>
          </p:cNvPr>
          <p:cNvSpPr/>
          <p:nvPr/>
        </p:nvSpPr>
        <p:spPr>
          <a:xfrm rot="327592">
            <a:off x="11620500" y="-2409826"/>
            <a:ext cx="5181600" cy="11677650"/>
          </a:xfrm>
          <a:prstGeom prst="chevron">
            <a:avLst/>
          </a:pr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7" name="Arrow: Chevron 6">
            <a:extLst>
              <a:ext uri="{FF2B5EF4-FFF2-40B4-BE49-F238E27FC236}">
                <a16:creationId xmlns:a16="http://schemas.microsoft.com/office/drawing/2014/main" id="{D807F892-E13F-4E98-B222-D44B0AC8BA72}"/>
              </a:ext>
            </a:extLst>
          </p:cNvPr>
          <p:cNvSpPr/>
          <p:nvPr/>
        </p:nvSpPr>
        <p:spPr>
          <a:xfrm rot="327592">
            <a:off x="11620500" y="-2409826"/>
            <a:ext cx="5181600" cy="11677650"/>
          </a:xfrm>
          <a:prstGeom prst="chevron">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8" name="Arrow: Chevron 7">
            <a:extLst>
              <a:ext uri="{FF2B5EF4-FFF2-40B4-BE49-F238E27FC236}">
                <a16:creationId xmlns:a16="http://schemas.microsoft.com/office/drawing/2014/main" id="{63737180-401A-4D66-A347-5C084A838D89}"/>
              </a:ext>
            </a:extLst>
          </p:cNvPr>
          <p:cNvSpPr/>
          <p:nvPr/>
        </p:nvSpPr>
        <p:spPr>
          <a:xfrm rot="327592">
            <a:off x="11620500" y="-2409826"/>
            <a:ext cx="5181600" cy="11677650"/>
          </a:xfrm>
          <a:prstGeom prst="chevron">
            <a:avLst/>
          </a:prstGeom>
          <a:solidFill>
            <a:schemeClr val="accent3">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spTree>
    <p:custDataLst>
      <p:tags r:id="rId1"/>
    </p:custDataLst>
    <p:extLst>
      <p:ext uri="{BB962C8B-B14F-4D97-AF65-F5344CB8AC3E}">
        <p14:creationId xmlns:p14="http://schemas.microsoft.com/office/powerpoint/2010/main" val="2653301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2086">
        <p15:prstTrans prst="curtains"/>
      </p:transition>
    </mc:Choice>
    <mc:Fallback xmlns="">
      <p:transition spd="slow" advTm="120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2000" fill="hold"/>
                                        <p:tgtEl>
                                          <p:spTgt spid="5"/>
                                        </p:tgtEl>
                                        <p:attrNameLst>
                                          <p:attrName>ppt_x</p:attrName>
                                        </p:attrNameLst>
                                      </p:cBhvr>
                                      <p:tavLst>
                                        <p:tav tm="0">
                                          <p:val>
                                            <p:strVal val="0-#ppt_w/2"/>
                                          </p:val>
                                        </p:tav>
                                        <p:tav tm="100000">
                                          <p:val>
                                            <p:strVal val="#ppt_x"/>
                                          </p:val>
                                        </p:tav>
                                      </p:tavLst>
                                    </p:anim>
                                    <p:anim calcmode="lin" valueType="num">
                                      <p:cBhvr additive="base">
                                        <p:cTn id="16" dur="2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0" fill="hold"/>
                                        <p:tgtEl>
                                          <p:spTgt spid="6"/>
                                        </p:tgtEl>
                                        <p:attrNameLst>
                                          <p:attrName>ppt_x</p:attrName>
                                        </p:attrNameLst>
                                      </p:cBhvr>
                                      <p:tavLst>
                                        <p:tav tm="0">
                                          <p:val>
                                            <p:strVal val="0-#ppt_w/2"/>
                                          </p:val>
                                        </p:tav>
                                        <p:tav tm="100000">
                                          <p:val>
                                            <p:strVal val="#ppt_x"/>
                                          </p:val>
                                        </p:tav>
                                      </p:tavLst>
                                    </p:anim>
                                    <p:anim calcmode="lin" valueType="num">
                                      <p:cBhvr additive="base">
                                        <p:cTn id="20" dur="2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000" fill="hold"/>
                                        <p:tgtEl>
                                          <p:spTgt spid="7"/>
                                        </p:tgtEl>
                                        <p:attrNameLst>
                                          <p:attrName>ppt_x</p:attrName>
                                        </p:attrNameLst>
                                      </p:cBhvr>
                                      <p:tavLst>
                                        <p:tav tm="0">
                                          <p:val>
                                            <p:strVal val="0-#ppt_w/2"/>
                                          </p:val>
                                        </p:tav>
                                        <p:tav tm="100000">
                                          <p:val>
                                            <p:strVal val="#ppt_x"/>
                                          </p:val>
                                        </p:tav>
                                      </p:tavLst>
                                    </p:anim>
                                    <p:anim calcmode="lin" valueType="num">
                                      <p:cBhvr additive="base">
                                        <p:cTn id="24" dur="20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000" fill="hold"/>
                                        <p:tgtEl>
                                          <p:spTgt spid="8"/>
                                        </p:tgtEl>
                                        <p:attrNameLst>
                                          <p:attrName>ppt_x</p:attrName>
                                        </p:attrNameLst>
                                      </p:cBhvr>
                                      <p:tavLst>
                                        <p:tav tm="0">
                                          <p:val>
                                            <p:strVal val="0-#ppt_w/2"/>
                                          </p:val>
                                        </p:tav>
                                        <p:tav tm="100000">
                                          <p:val>
                                            <p:strVal val="#ppt_x"/>
                                          </p:val>
                                        </p:tav>
                                      </p:tavLst>
                                    </p:anim>
                                    <p:anim calcmode="lin" valueType="num">
                                      <p:cBhvr additive="base">
                                        <p:cTn id="2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19098"/>
      </p:ext>
    </p:extLst>
  </p:cSld>
  <p:clrMapOvr>
    <a:masterClrMapping/>
  </p:clrMapOvr>
  <mc:AlternateContent xmlns:mc="http://schemas.openxmlformats.org/markup-compatibility/2006" xmlns:p14="http://schemas.microsoft.com/office/powerpoint/2010/main">
    <mc:Choice Requires="p14">
      <p:transition spd="slow" p14:dur="800" advTm="28376">
        <p:circle/>
      </p:transition>
    </mc:Choice>
    <mc:Fallback xmlns="">
      <p:transition spd="slow" advTm="28376">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541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355">
        <p15:prstTrans prst="peelOff"/>
      </p:transition>
    </mc:Choice>
    <mc:Fallback xmlns="">
      <p:transition spd="slow" advTm="55355">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779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361">
        <p15:prstTrans prst="peelOff"/>
      </p:transition>
    </mc:Choice>
    <mc:Fallback xmlns="">
      <p:transition spd="slow" advTm="30361">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63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732">
        <p15:prstTrans prst="peelOff"/>
      </p:transition>
    </mc:Choice>
    <mc:Fallback xmlns="">
      <p:transition spd="slow" advTm="22732">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
</p:tagLst>
</file>

<file path=ppt/tags/tag10.xml><?xml version="1.0" encoding="utf-8"?>
<p:tagLst xmlns:a="http://schemas.openxmlformats.org/drawingml/2006/main" xmlns:r="http://schemas.openxmlformats.org/officeDocument/2006/relationships" xmlns:p="http://schemas.openxmlformats.org/presentationml/2006/main">
  <p:tag name="TIMING" val="|1.8|4.2"/>
</p:tagLst>
</file>

<file path=ppt/tags/tag2.xml><?xml version="1.0" encoding="utf-8"?>
<p:tagLst xmlns:a="http://schemas.openxmlformats.org/drawingml/2006/main" xmlns:r="http://schemas.openxmlformats.org/officeDocument/2006/relationships" xmlns:p="http://schemas.openxmlformats.org/presentationml/2006/main">
  <p:tag name="TIMING" val="|7.2"/>
</p:tagLst>
</file>

<file path=ppt/tags/tag3.xml><?xml version="1.0" encoding="utf-8"?>
<p:tagLst xmlns:a="http://schemas.openxmlformats.org/drawingml/2006/main" xmlns:r="http://schemas.openxmlformats.org/officeDocument/2006/relationships" xmlns:p="http://schemas.openxmlformats.org/presentationml/2006/main">
  <p:tag name="TIMING" val="|9.9"/>
</p:tagLst>
</file>

<file path=ppt/tags/tag4.xml><?xml version="1.0" encoding="utf-8"?>
<p:tagLst xmlns:a="http://schemas.openxmlformats.org/drawingml/2006/main" xmlns:r="http://schemas.openxmlformats.org/officeDocument/2006/relationships" xmlns:p="http://schemas.openxmlformats.org/presentationml/2006/main">
  <p:tag name="TIMING" val="|11.4|4.4|3.6|3.5|3.7"/>
</p:tagLst>
</file>

<file path=ppt/tags/tag5.xml><?xml version="1.0" encoding="utf-8"?>
<p:tagLst xmlns:a="http://schemas.openxmlformats.org/drawingml/2006/main" xmlns:r="http://schemas.openxmlformats.org/officeDocument/2006/relationships" xmlns:p="http://schemas.openxmlformats.org/presentationml/2006/main">
  <p:tag name="TIMING" val="|10.8|12.5|5.9"/>
</p:tagLst>
</file>

<file path=ppt/tags/tag6.xml><?xml version="1.0" encoding="utf-8"?>
<p:tagLst xmlns:a="http://schemas.openxmlformats.org/drawingml/2006/main" xmlns:r="http://schemas.openxmlformats.org/officeDocument/2006/relationships" xmlns:p="http://schemas.openxmlformats.org/presentationml/2006/main">
  <p:tag name="TIMING" val="|7.4|7.3"/>
</p:tagLst>
</file>

<file path=ppt/tags/tag7.xml><?xml version="1.0" encoding="utf-8"?>
<p:tagLst xmlns:a="http://schemas.openxmlformats.org/drawingml/2006/main" xmlns:r="http://schemas.openxmlformats.org/officeDocument/2006/relationships" xmlns:p="http://schemas.openxmlformats.org/presentationml/2006/main">
  <p:tag name="TIMING" val="|2|8.6|4"/>
</p:tagLst>
</file>

<file path=ppt/tags/tag8.xml><?xml version="1.0" encoding="utf-8"?>
<p:tagLst xmlns:a="http://schemas.openxmlformats.org/drawingml/2006/main" xmlns:r="http://schemas.openxmlformats.org/officeDocument/2006/relationships" xmlns:p="http://schemas.openxmlformats.org/presentationml/2006/main">
  <p:tag name="TIMING" val="|1.9|6.9|18"/>
</p:tagLst>
</file>

<file path=ppt/tags/tag9.xml><?xml version="1.0" encoding="utf-8"?>
<p:tagLst xmlns:a="http://schemas.openxmlformats.org/drawingml/2006/main" xmlns:r="http://schemas.openxmlformats.org/officeDocument/2006/relationships" xmlns:p="http://schemas.openxmlformats.org/presentationml/2006/main">
  <p:tag name="TIMING" val="|0.6|2.8"/>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1840</TotalTime>
  <Words>124</Words>
  <Application>Microsoft Office PowerPoint</Application>
  <PresentationFormat>Widescreen</PresentationFormat>
  <Paragraphs>18</Paragraphs>
  <Slides>19</Slides>
  <Notes>0</Notes>
  <HiddenSlides>0</HiddenSlides>
  <MMClips>4</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19</vt:i4>
      </vt:variant>
    </vt:vector>
  </HeadingPairs>
  <TitlesOfParts>
    <vt:vector size="39" baseType="lpstr">
      <vt:lpstr>#9Slide03 Bebas Neue Bold</vt:lpstr>
      <vt:lpstr>#9Slide05 Claudia</vt:lpstr>
      <vt:lpstr>A3.OpenSansBold-San</vt:lpstr>
      <vt:lpstr>A3.OpenSans-San</vt:lpstr>
      <vt:lpstr>Arial</vt:lpstr>
      <vt:lpstr>Calibri</vt:lpstr>
      <vt:lpstr>DejaVu Serif Bold</vt:lpstr>
      <vt:lpstr>Hangyaboly</vt:lpstr>
      <vt:lpstr>Segoe UI Black</vt:lpstr>
      <vt:lpstr>Source Sans Pro Black</vt:lpstr>
      <vt:lpstr>Times New Roman</vt:lpstr>
      <vt:lpstr>1_Default Design</vt:lpstr>
      <vt:lpstr>2_Default Design</vt:lpstr>
      <vt:lpstr>3_Default Design</vt:lpstr>
      <vt:lpstr>12_Default Design</vt:lpstr>
      <vt:lpstr>19_Default Design</vt:lpstr>
      <vt:lpstr>21_Default Design</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Giáo dục trẻ :   Qua truyện “Gà Trống và Vịt Bầu” các con phải học tập bạn Vịt Bầu ngoan ngoãn, vâng lời bố, mẹ, không kiêu căng để được mọi người yêu quý nhé. </vt:lpstr>
      <vt:lpstr>Xin chào và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Techsi.vn</cp:lastModifiedBy>
  <cp:revision>136</cp:revision>
  <dcterms:created xsi:type="dcterms:W3CDTF">2021-09-21T04:33:04Z</dcterms:created>
  <dcterms:modified xsi:type="dcterms:W3CDTF">2023-08-09T05:31:32Z</dcterms:modified>
</cp:coreProperties>
</file>