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100" d="100"/>
          <a:sy n="100" d="100"/>
        </p:scale>
        <p:origin x="-72" y="-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A8FF8-02FE-45CD-9317-0FDF1BAB0415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4FCF7-5163-4A2E-89FB-140512305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268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A8FF8-02FE-45CD-9317-0FDF1BAB0415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4FCF7-5163-4A2E-89FB-140512305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413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A8FF8-02FE-45CD-9317-0FDF1BAB0415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4FCF7-5163-4A2E-89FB-140512305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5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A8FF8-02FE-45CD-9317-0FDF1BAB0415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4FCF7-5163-4A2E-89FB-140512305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675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A8FF8-02FE-45CD-9317-0FDF1BAB0415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4FCF7-5163-4A2E-89FB-140512305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885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A8FF8-02FE-45CD-9317-0FDF1BAB0415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4FCF7-5163-4A2E-89FB-140512305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147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A8FF8-02FE-45CD-9317-0FDF1BAB0415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4FCF7-5163-4A2E-89FB-140512305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884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A8FF8-02FE-45CD-9317-0FDF1BAB0415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4FCF7-5163-4A2E-89FB-140512305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876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A8FF8-02FE-45CD-9317-0FDF1BAB0415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4FCF7-5163-4A2E-89FB-140512305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851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A8FF8-02FE-45CD-9317-0FDF1BAB0415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4FCF7-5163-4A2E-89FB-140512305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341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A8FF8-02FE-45CD-9317-0FDF1BAB0415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4FCF7-5163-4A2E-89FB-140512305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568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A8FF8-02FE-45CD-9317-0FDF1BAB0415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4FCF7-5163-4A2E-89FB-140512305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430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752" y="0"/>
            <a:ext cx="10390496" cy="1364776"/>
          </a:xfrm>
        </p:spPr>
        <p:txBody>
          <a:bodyPr>
            <a:normAutofit/>
          </a:bodyPr>
          <a:lstStyle/>
          <a:p>
            <a:r>
              <a:rPr lang="vi-VN" sz="3200" b="1" dirty="0" smtClean="0">
                <a:solidFill>
                  <a:srgbClr val="002060"/>
                </a:solidFill>
              </a:rPr>
              <a:t>PHÒNG GIÁO DỤC VÀ ĐÀO TẠO QUẬN LONG BIÊN</a:t>
            </a:r>
            <a:br>
              <a:rPr lang="vi-VN" sz="3200" b="1" dirty="0" smtClean="0">
                <a:solidFill>
                  <a:srgbClr val="002060"/>
                </a:solidFill>
              </a:rPr>
            </a:br>
            <a:r>
              <a:rPr lang="vi-VN" sz="3200" b="1" dirty="0" smtClean="0">
                <a:solidFill>
                  <a:srgbClr val="002060"/>
                </a:solidFill>
              </a:rPr>
              <a:t>TRƯỜNG MẦM NON NẮNG MAI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974242"/>
            <a:ext cx="9144000" cy="424052"/>
          </a:xfrm>
        </p:spPr>
        <p:txBody>
          <a:bodyPr>
            <a:noAutofit/>
          </a:bodyPr>
          <a:lstStyle/>
          <a:p>
            <a:r>
              <a:rPr lang="vi-VN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LĨNH VỰC PHÁT TRIỂN </a:t>
            </a:r>
            <a:r>
              <a:rPr lang="vi-VN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TÌNH CẢM, THẨM MỸ</a:t>
            </a:r>
            <a:endParaRPr lang="vi-VN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205" y="1364776"/>
            <a:ext cx="1394271" cy="13920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37615" y="3630926"/>
            <a:ext cx="85755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vi-VN" sz="3200" b="1" dirty="0" smtClean="0">
                <a:latin typeface="+mj-lt"/>
              </a:rPr>
              <a:t>Đề </a:t>
            </a:r>
            <a:r>
              <a:rPr lang="vi-VN" sz="3200" b="1" dirty="0" smtClean="0">
                <a:latin typeface="+mj-lt"/>
              </a:rPr>
              <a:t>tài: Tạo hình: Trang trí cánh bướm</a:t>
            </a:r>
            <a:endParaRPr lang="vi-VN" sz="3200" b="1" dirty="0" smtClean="0">
              <a:latin typeface="+mj-lt"/>
            </a:endParaRPr>
          </a:p>
          <a:p>
            <a:pPr lvl="1"/>
            <a:r>
              <a:rPr lang="vi-VN" sz="3200" b="1" dirty="0" smtClean="0">
                <a:latin typeface="+mj-lt"/>
              </a:rPr>
              <a:t>Giáo viên: Trần Thị Thúy Quyên</a:t>
            </a:r>
          </a:p>
          <a:p>
            <a:pPr lvl="1"/>
            <a:r>
              <a:rPr lang="vi-VN" sz="3200" b="1" dirty="0" smtClean="0">
                <a:latin typeface="+mj-lt"/>
              </a:rPr>
              <a:t>Lớp: </a:t>
            </a:r>
            <a:r>
              <a:rPr lang="vi-VN" sz="3200" b="1" dirty="0" smtClean="0">
                <a:latin typeface="+mj-lt"/>
              </a:rPr>
              <a:t>Nhà trẻ D1</a:t>
            </a:r>
            <a:endParaRPr lang="en-US" sz="32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24703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 smtClean="0"/>
              <a:t>Vận động theo lời bài hát “Con bướm vàng’’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https://www.youtube.com/watch?v=55b3Up6JYJI</a:t>
            </a:r>
          </a:p>
        </p:txBody>
      </p:sp>
    </p:spTree>
    <p:extLst>
      <p:ext uri="{BB962C8B-B14F-4D97-AF65-F5344CB8AC3E}">
        <p14:creationId xmlns:p14="http://schemas.microsoft.com/office/powerpoint/2010/main" val="1076527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8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704" y="154917"/>
            <a:ext cx="10515600" cy="1332000"/>
          </a:xfrm>
        </p:spPr>
        <p:txBody>
          <a:bodyPr>
            <a:noAutofit/>
          </a:bodyPr>
          <a:lstStyle/>
          <a:p>
            <a:r>
              <a:rPr lang="vi-VN" sz="3200" dirty="0" smtClean="0"/>
              <a:t>Các con vừa vận động theo lời bài hát gì?</a:t>
            </a:r>
            <a:br>
              <a:rPr lang="vi-VN" sz="3200" dirty="0" smtClean="0"/>
            </a:br>
            <a:r>
              <a:rPr lang="vi-VN" sz="3200" dirty="0" smtClean="0"/>
              <a:t>Trong bài hát có ai? </a:t>
            </a:r>
            <a:br>
              <a:rPr lang="vi-VN" sz="3200" dirty="0" smtClean="0"/>
            </a:br>
            <a:r>
              <a:rPr lang="vi-VN" sz="3200" dirty="0" smtClean="0"/>
              <a:t>Các con thấy màu sắc cánh bướm như thế nào?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183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697980"/>
          </a:xfrm>
        </p:spPr>
      </p:pic>
    </p:spTree>
    <p:extLst>
      <p:ext uri="{BB962C8B-B14F-4D97-AF65-F5344CB8AC3E}">
        <p14:creationId xmlns:p14="http://schemas.microsoft.com/office/powerpoint/2010/main" val="1752171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7170"/>
            <a:ext cx="12192000" cy="6640830"/>
          </a:xfrm>
        </p:spPr>
      </p:pic>
    </p:spTree>
    <p:extLst>
      <p:ext uri="{BB962C8B-B14F-4D97-AF65-F5344CB8AC3E}">
        <p14:creationId xmlns:p14="http://schemas.microsoft.com/office/powerpoint/2010/main" val="3886916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4350"/>
            <a:ext cx="12192000" cy="6343650"/>
          </a:xfrm>
        </p:spPr>
      </p:pic>
    </p:spTree>
    <p:extLst>
      <p:ext uri="{BB962C8B-B14F-4D97-AF65-F5344CB8AC3E}">
        <p14:creationId xmlns:p14="http://schemas.microsoft.com/office/powerpoint/2010/main" val="1455691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7649" y="-1"/>
            <a:ext cx="10887074" cy="6715125"/>
          </a:xfrm>
        </p:spPr>
      </p:pic>
    </p:spTree>
    <p:extLst>
      <p:ext uri="{BB962C8B-B14F-4D97-AF65-F5344CB8AC3E}">
        <p14:creationId xmlns:p14="http://schemas.microsoft.com/office/powerpoint/2010/main" val="2275571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65</Words>
  <Application>Microsoft Office PowerPoint</Application>
  <PresentationFormat>Widescreen</PresentationFormat>
  <Paragraphs>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PHÒNG GIÁO DỤC VÀ ĐÀO TẠO QUẬN LONG BIÊN TRƯỜNG MẦM NON NẮNG MAI</vt:lpstr>
      <vt:lpstr>Vận động theo lời bài hát “Con bướm vàng’’</vt:lpstr>
      <vt:lpstr>Các con vừa vận động theo lời bài hát gì? Trong bài hát có ai?  Các con thấy màu sắc cánh bướm như thế nào?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PHÒNG GIÁO DỤC VÀ ĐÀO TẠO QUẬN LONG BIÊN TRƯỜNG MẦM NON NẮNG MAI</dc:title>
  <dc:creator>Admin</dc:creator>
  <cp:lastModifiedBy>Admin</cp:lastModifiedBy>
  <cp:revision>6</cp:revision>
  <dcterms:created xsi:type="dcterms:W3CDTF">2023-12-16T13:32:04Z</dcterms:created>
  <dcterms:modified xsi:type="dcterms:W3CDTF">2024-01-20T13:19:45Z</dcterms:modified>
</cp:coreProperties>
</file>