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6" r:id="rId2"/>
  </p:sldMasterIdLst>
  <p:notesMasterIdLst>
    <p:notesMasterId r:id="rId16"/>
  </p:notesMasterIdLst>
  <p:sldIdLst>
    <p:sldId id="256" r:id="rId3"/>
    <p:sldId id="259" r:id="rId4"/>
    <p:sldId id="260" r:id="rId5"/>
    <p:sldId id="262" r:id="rId6"/>
    <p:sldId id="315" r:id="rId7"/>
    <p:sldId id="313" r:id="rId8"/>
    <p:sldId id="263" r:id="rId9"/>
    <p:sldId id="311" r:id="rId10"/>
    <p:sldId id="312" r:id="rId11"/>
    <p:sldId id="266" r:id="rId12"/>
    <p:sldId id="314" r:id="rId13"/>
    <p:sldId id="267" r:id="rId14"/>
    <p:sldId id="290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ilita One" panose="020B0604020202020204" charset="0"/>
      <p:regular r:id="rId21"/>
    </p:embeddedFont>
    <p:embeddedFont>
      <p:font typeface="Poppins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CDE235-1F4E-4076-9429-DBE00BD173A4}">
  <a:tblStyle styleId="{E7CDE235-1F4E-4076-9429-DBE00BD173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0058" autoAdjust="0"/>
  </p:normalViewPr>
  <p:slideViewPr>
    <p:cSldViewPr snapToGrid="0">
      <p:cViewPr varScale="1">
        <p:scale>
          <a:sx n="131" d="100"/>
          <a:sy n="131" d="100"/>
        </p:scale>
        <p:origin x="9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Google Shape;3258;g1136d305470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9" name="Google Shape;3259;g1136d305470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113a5673f4f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113a5673f4f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1136d305470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1136d305470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113a5673f4f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113a5673f4f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845;gacae539fd4_4_697:notes">
            <a:extLst>
              <a:ext uri="{FF2B5EF4-FFF2-40B4-BE49-F238E27FC236}">
                <a16:creationId xmlns:a16="http://schemas.microsoft.com/office/drawing/2014/main" id="{B8D3BC62-776C-4369-BC9C-DB3DCF01F5E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Google Shape;846;gacae539fd4_4_697:notes">
            <a:extLst>
              <a:ext uri="{FF2B5EF4-FFF2-40B4-BE49-F238E27FC236}">
                <a16:creationId xmlns:a16="http://schemas.microsoft.com/office/drawing/2014/main" id="{12D0C071-B183-4D36-9E73-2C2432ADEB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136d305470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136d305470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113a5673f4f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113a5673f4f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21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113a5673f4f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113a5673f4f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1" name="Google Shape;11;p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0100" y="1441725"/>
            <a:ext cx="5322300" cy="24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0100" y="3875800"/>
            <a:ext cx="53223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bg>
      <p:bgPr>
        <a:solidFill>
          <a:schemeClr val="dk2"/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29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815" name="Google Shape;815;p2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6" name="Google Shape;816;p2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817" name="Google Shape;817;p2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2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2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2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2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2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2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2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2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2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2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2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2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2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2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2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2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2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2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2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2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38" name="Google Shape;838;p2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9" name="Google Shape;839;p29"/>
          <p:cNvSpPr txBox="1">
            <a:spLocks noGrp="1"/>
          </p:cNvSpPr>
          <p:nvPr>
            <p:ph type="title"/>
          </p:nvPr>
        </p:nvSpPr>
        <p:spPr>
          <a:xfrm>
            <a:off x="2470105" y="1723025"/>
            <a:ext cx="2220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0" name="Google Shape;840;p29"/>
          <p:cNvSpPr txBox="1">
            <a:spLocks noGrp="1"/>
          </p:cNvSpPr>
          <p:nvPr>
            <p:ph type="subTitle" idx="1"/>
          </p:nvPr>
        </p:nvSpPr>
        <p:spPr>
          <a:xfrm>
            <a:off x="2470100" y="2071425"/>
            <a:ext cx="2220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9"/>
          <p:cNvSpPr txBox="1">
            <a:spLocks noGrp="1"/>
          </p:cNvSpPr>
          <p:nvPr>
            <p:ph type="title" idx="2"/>
          </p:nvPr>
        </p:nvSpPr>
        <p:spPr>
          <a:xfrm>
            <a:off x="5923653" y="1723025"/>
            <a:ext cx="2220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2" name="Google Shape;842;p29"/>
          <p:cNvSpPr txBox="1">
            <a:spLocks noGrp="1"/>
          </p:cNvSpPr>
          <p:nvPr>
            <p:ph type="subTitle" idx="3"/>
          </p:nvPr>
        </p:nvSpPr>
        <p:spPr>
          <a:xfrm>
            <a:off x="5923650" y="2071425"/>
            <a:ext cx="2220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9"/>
          <p:cNvSpPr txBox="1">
            <a:spLocks noGrp="1"/>
          </p:cNvSpPr>
          <p:nvPr>
            <p:ph type="title" idx="4"/>
          </p:nvPr>
        </p:nvSpPr>
        <p:spPr>
          <a:xfrm>
            <a:off x="2470105" y="3232625"/>
            <a:ext cx="2220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4" name="Google Shape;844;p29"/>
          <p:cNvSpPr txBox="1">
            <a:spLocks noGrp="1"/>
          </p:cNvSpPr>
          <p:nvPr>
            <p:ph type="subTitle" idx="5"/>
          </p:nvPr>
        </p:nvSpPr>
        <p:spPr>
          <a:xfrm>
            <a:off x="2470100" y="3581025"/>
            <a:ext cx="2220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9"/>
          <p:cNvSpPr txBox="1">
            <a:spLocks noGrp="1"/>
          </p:cNvSpPr>
          <p:nvPr>
            <p:ph type="title" idx="6"/>
          </p:nvPr>
        </p:nvSpPr>
        <p:spPr>
          <a:xfrm>
            <a:off x="5923655" y="3232625"/>
            <a:ext cx="2220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6" name="Google Shape;846;p29"/>
          <p:cNvSpPr txBox="1">
            <a:spLocks noGrp="1"/>
          </p:cNvSpPr>
          <p:nvPr>
            <p:ph type="subTitle" idx="7"/>
          </p:nvPr>
        </p:nvSpPr>
        <p:spPr>
          <a:xfrm>
            <a:off x="5923650" y="3581025"/>
            <a:ext cx="2220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9"/>
          <p:cNvSpPr txBox="1">
            <a:spLocks noGrp="1"/>
          </p:cNvSpPr>
          <p:nvPr>
            <p:ph type="title" idx="8"/>
          </p:nvPr>
        </p:nvSpPr>
        <p:spPr>
          <a:xfrm>
            <a:off x="1101000" y="445025"/>
            <a:ext cx="733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48" name="Google Shape;848;p29"/>
          <p:cNvGrpSpPr/>
          <p:nvPr/>
        </p:nvGrpSpPr>
        <p:grpSpPr>
          <a:xfrm>
            <a:off x="994566" y="451922"/>
            <a:ext cx="572771" cy="558909"/>
            <a:chOff x="4804725" y="-1188869"/>
            <a:chExt cx="421807" cy="411568"/>
          </a:xfrm>
        </p:grpSpPr>
        <p:sp>
          <p:nvSpPr>
            <p:cNvPr id="849" name="Google Shape;849;p29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9"/>
          <p:cNvSpPr/>
          <p:nvPr/>
        </p:nvSpPr>
        <p:spPr>
          <a:xfrm>
            <a:off x="8092463" y="3868675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bg>
      <p:bgPr>
        <a:solidFill>
          <a:schemeClr val="dk2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1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898" name="Google Shape;898;p31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9" name="Google Shape;899;p31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00" name="Google Shape;900;p31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31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31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31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31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31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31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31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31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31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31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1" name="Google Shape;911;p31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2" name="Google Shape;912;p31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31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31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31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31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31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31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31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0" name="Google Shape;920;p31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21" name="Google Shape;921;p31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2" name="Google Shape;922;p31"/>
          <p:cNvSpPr txBox="1">
            <a:spLocks noGrp="1"/>
          </p:cNvSpPr>
          <p:nvPr>
            <p:ph type="ctrTitle"/>
          </p:nvPr>
        </p:nvSpPr>
        <p:spPr>
          <a:xfrm>
            <a:off x="1069125" y="532625"/>
            <a:ext cx="3597000" cy="9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23" name="Google Shape;923;p31"/>
          <p:cNvSpPr txBox="1">
            <a:spLocks noGrp="1"/>
          </p:cNvSpPr>
          <p:nvPr>
            <p:ph type="subTitle" idx="1"/>
          </p:nvPr>
        </p:nvSpPr>
        <p:spPr>
          <a:xfrm>
            <a:off x="4723500" y="2076450"/>
            <a:ext cx="3772800" cy="13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4" name="Google Shape;924;p31"/>
          <p:cNvSpPr txBox="1"/>
          <p:nvPr/>
        </p:nvSpPr>
        <p:spPr>
          <a:xfrm>
            <a:off x="4723500" y="364190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8147964" y="4252397"/>
            <a:ext cx="572771" cy="558909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8092450" y="354875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8147964" y="3337997"/>
            <a:ext cx="572771" cy="558909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8145913" y="517500"/>
            <a:ext cx="421798" cy="427751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032666" y="4252397"/>
            <a:ext cx="572771" cy="558909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1_1_1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2709650" y="-173598"/>
            <a:ext cx="3880551" cy="206136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8201771" y="4116565"/>
            <a:ext cx="421812" cy="427765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7555025" y="434896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;p2">
            <a:extLst>
              <a:ext uri="{FF2B5EF4-FFF2-40B4-BE49-F238E27FC236}">
                <a16:creationId xmlns:a16="http://schemas.microsoft.com/office/drawing/2014/main" id="{6CC84ADB-90E3-4448-B82B-608F80B3D7C3}"/>
              </a:ext>
            </a:extLst>
          </p:cNvPr>
          <p:cNvSpPr/>
          <p:nvPr/>
        </p:nvSpPr>
        <p:spPr>
          <a:xfrm rot="10935108">
            <a:off x="-192088" y="-164306"/>
            <a:ext cx="9555163" cy="5361385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05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62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990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375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7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7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7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7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7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7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7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27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2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4627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342900" lvl="0" indent="-2286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975"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222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2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01" name="Google Shape;101;p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3" name="Google Shape;103;p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4" name="Google Shape;124;p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1101000" y="445025"/>
            <a:ext cx="73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2"/>
          </p:nvPr>
        </p:nvSpPr>
        <p:spPr>
          <a:xfrm>
            <a:off x="1640335" y="3081549"/>
            <a:ext cx="27426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6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153184" y="3081549"/>
            <a:ext cx="27426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6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1"/>
          </p:nvPr>
        </p:nvSpPr>
        <p:spPr>
          <a:xfrm>
            <a:off x="5153183" y="3609975"/>
            <a:ext cx="2742600" cy="9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1640335" y="3609975"/>
            <a:ext cx="2742600" cy="9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8145913" y="517500"/>
            <a:ext cx="421798" cy="427751"/>
            <a:chOff x="7124413" y="-757600"/>
            <a:chExt cx="421798" cy="427751"/>
          </a:xfrm>
        </p:grpSpPr>
        <p:sp>
          <p:nvSpPr>
            <p:cNvPr id="131" name="Google Shape;131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994566" y="451922"/>
            <a:ext cx="572771" cy="558909"/>
            <a:chOff x="4804725" y="-1188869"/>
            <a:chExt cx="421807" cy="411568"/>
          </a:xfrm>
        </p:grpSpPr>
        <p:sp>
          <p:nvSpPr>
            <p:cNvPr id="134" name="Google Shape;134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8092463" y="3868675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010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200"/>
            </a:lvl1pPr>
            <a:lvl2pPr marL="685800" lvl="1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538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791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006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339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342900" lvl="0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0"/>
            </a:lvl1pPr>
            <a:lvl2pPr marL="685800" lvl="1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839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288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3"/>
              </a:buClr>
              <a:buSzPts val="1800"/>
              <a:buFont typeface="Patrick Hand SC"/>
              <a:buNone/>
              <a:defRPr sz="135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2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2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2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2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3750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1664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6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71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91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2713125" y="2065950"/>
            <a:ext cx="4117800" cy="22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2713125" y="1240175"/>
            <a:ext cx="41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6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392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181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152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71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lIns="0" rIns="0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lIns="0" rIns="0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lIns="0" rIns="0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413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lIns="0" rIns="0" anchor="b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lIns="0" rIns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915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571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375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375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375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3022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lIns="90000" r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021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9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227" name="Google Shape;227;p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29" name="Google Shape;229;p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0" name="Google Shape;250;p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1" name="Google Shape;251;p9"/>
          <p:cNvSpPr txBox="1">
            <a:spLocks noGrp="1"/>
          </p:cNvSpPr>
          <p:nvPr>
            <p:ph type="title"/>
          </p:nvPr>
        </p:nvSpPr>
        <p:spPr>
          <a:xfrm>
            <a:off x="3986825" y="1243725"/>
            <a:ext cx="44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2" name="Google Shape;252;p9"/>
          <p:cNvSpPr txBox="1">
            <a:spLocks noGrp="1"/>
          </p:cNvSpPr>
          <p:nvPr>
            <p:ph type="subTitle" idx="1"/>
          </p:nvPr>
        </p:nvSpPr>
        <p:spPr>
          <a:xfrm>
            <a:off x="3986825" y="2225050"/>
            <a:ext cx="44373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rIns="9000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lIns="90000" rIns="9000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050"/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050"/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050"/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050"/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050"/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050"/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050"/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0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842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;p27">
            <a:extLst>
              <a:ext uri="{FF2B5EF4-FFF2-40B4-BE49-F238E27FC236}">
                <a16:creationId xmlns:a16="http://schemas.microsoft.com/office/drawing/2014/main" id="{3FA9F651-D0E4-494A-BF0A-114974FA4131}"/>
              </a:ext>
            </a:extLst>
          </p:cNvPr>
          <p:cNvSpPr txBox="1"/>
          <p:nvPr/>
        </p:nvSpPr>
        <p:spPr>
          <a:xfrm>
            <a:off x="2686050" y="3468292"/>
            <a:ext cx="3771900" cy="611981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 anchor="ctr"/>
          <a:lstStyle/>
          <a:p>
            <a:pPr algn="ctr">
              <a:spcBef>
                <a:spcPts val="225"/>
              </a:spcBef>
              <a:spcAft>
                <a:spcPts val="0"/>
              </a:spcAft>
              <a:defRPr/>
            </a:pPr>
            <a:r>
              <a:rPr lang="en-GB" sz="9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9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/>
              </a:rPr>
              <a:t>Slidesgo</a:t>
            </a:r>
            <a:r>
              <a:rPr lang="en-GB" sz="9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9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/>
              </a:rPr>
              <a:t>Flaticon</a:t>
            </a:r>
            <a:r>
              <a:rPr lang="en-GB" sz="9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9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/>
              </a:rPr>
              <a:t>Freepik</a:t>
            </a:r>
            <a:endParaRPr sz="9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562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67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358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lIns="0" rIns="0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lIns="0" rIns="0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486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19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"/>
          <p:cNvSpPr txBox="1">
            <a:spLocks noGrp="1"/>
          </p:cNvSpPr>
          <p:nvPr>
            <p:ph type="title"/>
          </p:nvPr>
        </p:nvSpPr>
        <p:spPr>
          <a:xfrm>
            <a:off x="5438775" y="1590675"/>
            <a:ext cx="2715000" cy="19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371338" y="4043225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3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288" name="Google Shape;288;p1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9" name="Google Shape;289;p1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1" name="Google Shape;311;p1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3543300" y="1184775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3543300" y="676875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3543300" y="1944898"/>
            <a:ext cx="24339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6072000" y="1184779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 hasCustomPrompt="1"/>
          </p:nvPr>
        </p:nvSpPr>
        <p:spPr>
          <a:xfrm>
            <a:off x="6072000" y="676875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5"/>
          </p:nvPr>
        </p:nvSpPr>
        <p:spPr>
          <a:xfrm>
            <a:off x="6072000" y="1944901"/>
            <a:ext cx="24339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6"/>
          </p:nvPr>
        </p:nvSpPr>
        <p:spPr>
          <a:xfrm>
            <a:off x="3543300" y="3203103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 hasCustomPrompt="1"/>
          </p:nvPr>
        </p:nvSpPr>
        <p:spPr>
          <a:xfrm>
            <a:off x="3543300" y="2694648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8"/>
          </p:nvPr>
        </p:nvSpPr>
        <p:spPr>
          <a:xfrm>
            <a:off x="3543300" y="3962929"/>
            <a:ext cx="24339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9"/>
          </p:nvPr>
        </p:nvSpPr>
        <p:spPr>
          <a:xfrm>
            <a:off x="6072000" y="3203103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72000" y="2695176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4"/>
          </p:nvPr>
        </p:nvSpPr>
        <p:spPr>
          <a:xfrm>
            <a:off x="6072000" y="3962929"/>
            <a:ext cx="24339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5"/>
          </p:nvPr>
        </p:nvSpPr>
        <p:spPr>
          <a:xfrm>
            <a:off x="1037075" y="1955550"/>
            <a:ext cx="2344200" cy="12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bg>
      <p:bgPr>
        <a:solidFill>
          <a:schemeClr val="accen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18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456" name="Google Shape;456;p18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" name="Google Shape;457;p18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58" name="Google Shape;458;p18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18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18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18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8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8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8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8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8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8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8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8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18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8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8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8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8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8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8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8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8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79" name="Google Shape;479;p18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18"/>
          <p:cNvGrpSpPr/>
          <p:nvPr/>
        </p:nvGrpSpPr>
        <p:grpSpPr>
          <a:xfrm flipH="1">
            <a:off x="994566" y="517500"/>
            <a:ext cx="421798" cy="427751"/>
            <a:chOff x="7124413" y="-757600"/>
            <a:chExt cx="421798" cy="427751"/>
          </a:xfrm>
        </p:grpSpPr>
        <p:sp>
          <p:nvSpPr>
            <p:cNvPr id="481" name="Google Shape;481;p18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18"/>
          <p:cNvGrpSpPr/>
          <p:nvPr/>
        </p:nvGrpSpPr>
        <p:grpSpPr>
          <a:xfrm flipH="1">
            <a:off x="7994939" y="451922"/>
            <a:ext cx="572771" cy="558909"/>
            <a:chOff x="4804725" y="-1188869"/>
            <a:chExt cx="421807" cy="411568"/>
          </a:xfrm>
        </p:grpSpPr>
        <p:sp>
          <p:nvSpPr>
            <p:cNvPr id="484" name="Google Shape;484;p18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18"/>
          <p:cNvSpPr/>
          <p:nvPr/>
        </p:nvSpPr>
        <p:spPr>
          <a:xfrm>
            <a:off x="7500275" y="282528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8"/>
          <p:cNvSpPr/>
          <p:nvPr/>
        </p:nvSpPr>
        <p:spPr>
          <a:xfrm rot="-5636904">
            <a:off x="1482363" y="327915"/>
            <a:ext cx="572725" cy="423173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"/>
          <p:cNvSpPr txBox="1">
            <a:spLocks noGrp="1"/>
          </p:cNvSpPr>
          <p:nvPr>
            <p:ph type="title"/>
          </p:nvPr>
        </p:nvSpPr>
        <p:spPr>
          <a:xfrm>
            <a:off x="1103250" y="445025"/>
            <a:ext cx="733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">
    <p:bg>
      <p:bgPr>
        <a:solidFill>
          <a:schemeClr val="lt2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22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582" name="Google Shape;582;p2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3" name="Google Shape;583;p2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584" name="Google Shape;584;p2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2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6" name="Google Shape;586;p2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7" name="Google Shape;587;p2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2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2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2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2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2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2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2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2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2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2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2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2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2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2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2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2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2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05" name="Google Shape;605;p2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06" name="Google Shape;606;p22"/>
          <p:cNvSpPr txBox="1">
            <a:spLocks noGrp="1"/>
          </p:cNvSpPr>
          <p:nvPr>
            <p:ph type="title"/>
          </p:nvPr>
        </p:nvSpPr>
        <p:spPr>
          <a:xfrm>
            <a:off x="1253400" y="853163"/>
            <a:ext cx="3204300" cy="22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2"/>
          <p:cNvSpPr txBox="1">
            <a:spLocks noGrp="1"/>
          </p:cNvSpPr>
          <p:nvPr>
            <p:ph type="subTitle" idx="1"/>
          </p:nvPr>
        </p:nvSpPr>
        <p:spPr>
          <a:xfrm>
            <a:off x="1253400" y="3285650"/>
            <a:ext cx="32043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6" r:id="rId5"/>
    <p:sldLayoutId id="2147483658" r:id="rId6"/>
    <p:sldLayoutId id="2147483659" r:id="rId7"/>
    <p:sldLayoutId id="2147483664" r:id="rId8"/>
    <p:sldLayoutId id="2147483668" r:id="rId9"/>
    <p:sldLayoutId id="2147483675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B4784AEF-1654-46C5-A936-FDCF3286318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20725" y="445294"/>
            <a:ext cx="7702550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7E4EA641-BA43-4AE1-889D-1FD3206592F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0725" y="1152525"/>
            <a:ext cx="7702550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8" name="Google Shape;8;p1">
            <a:extLst>
              <a:ext uri="{FF2B5EF4-FFF2-40B4-BE49-F238E27FC236}">
                <a16:creationId xmlns:a16="http://schemas.microsoft.com/office/drawing/2014/main" id="{7FAB057C-EE00-4F48-92CF-A9A9727738AB}"/>
              </a:ext>
            </a:extLst>
          </p:cNvPr>
          <p:cNvSpPr/>
          <p:nvPr/>
        </p:nvSpPr>
        <p:spPr>
          <a:xfrm rot="10935108">
            <a:off x="-192088" y="-164306"/>
            <a:ext cx="9555163" cy="5361385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842116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ecogreenlove.com/2015/03/12/reusing-rubberglov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ad_rolle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39"/>
          <p:cNvSpPr txBox="1">
            <a:spLocks noGrp="1"/>
          </p:cNvSpPr>
          <p:nvPr>
            <p:ph type="ctrTitle"/>
          </p:nvPr>
        </p:nvSpPr>
        <p:spPr>
          <a:xfrm>
            <a:off x="1228464" y="1385911"/>
            <a:ext cx="5322300" cy="242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dobe Hebrew" panose="02040503050201020203" pitchFamily="18" charset="-79"/>
                <a:cs typeface="Adobe Hebrew" panose="02040503050201020203" pitchFamily="18" charset="-79"/>
              </a:rPr>
              <a:t>T</a:t>
            </a:r>
            <a:r>
              <a:rPr lang="en-US" dirty="0">
                <a:latin typeface="Adobe Hebrew" panose="02040503050201020203" pitchFamily="18" charset="-79"/>
                <a:cs typeface="Adobe Hebrew" panose="02040503050201020203" pitchFamily="18" charset="-79"/>
              </a:rPr>
              <a:t>ẬP TÔ CHỮ:</a:t>
            </a:r>
            <a:br>
              <a:rPr lang="en-US" dirty="0">
                <a:latin typeface="Adobe Hebrew" panose="02040503050201020203" pitchFamily="18" charset="-79"/>
                <a:cs typeface="Adobe Hebrew" panose="02040503050201020203" pitchFamily="18" charset="-79"/>
              </a:rPr>
            </a:br>
            <a:r>
              <a:rPr lang="en-US" sz="8000" dirty="0">
                <a:solidFill>
                  <a:schemeClr val="accent1">
                    <a:lumMod val="50000"/>
                  </a:scheme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U</a:t>
            </a:r>
            <a:r>
              <a:rPr lang="en-US" sz="8000" dirty="0">
                <a:solidFill>
                  <a:schemeClr val="accent5">
                    <a:lumMod val="75000"/>
                  </a:scheme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;</a:t>
            </a:r>
            <a:r>
              <a:rPr lang="vi-VN" sz="8000" dirty="0">
                <a:solidFill>
                  <a:schemeClr val="accent3">
                    <a:lumMod val="75000"/>
                  </a:scheme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Ư</a:t>
            </a:r>
            <a:endParaRPr sz="80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086" name="Google Shape;1086;p39"/>
          <p:cNvGrpSpPr/>
          <p:nvPr/>
        </p:nvGrpSpPr>
        <p:grpSpPr>
          <a:xfrm>
            <a:off x="7643601" y="3217273"/>
            <a:ext cx="550055" cy="672893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7069571" y="3655717"/>
            <a:ext cx="664873" cy="773735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7887855" y="3810810"/>
            <a:ext cx="832059" cy="997752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7278374" y="1517070"/>
            <a:ext cx="1744824" cy="1716721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22768" y="982625"/>
            <a:ext cx="421798" cy="427751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6" name="Google Shape;1176;p39"/>
          <p:cNvSpPr/>
          <p:nvPr/>
        </p:nvSpPr>
        <p:spPr>
          <a:xfrm>
            <a:off x="1623003" y="4706830"/>
            <a:ext cx="4891492" cy="79627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ECE50B2-0DF3-4529-AC26-22F5A91A5511}"/>
              </a:ext>
            </a:extLst>
          </p:cNvPr>
          <p:cNvSpPr/>
          <p:nvPr/>
        </p:nvSpPr>
        <p:spPr>
          <a:xfrm>
            <a:off x="830840" y="363741"/>
            <a:ext cx="35179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PHÒNG GIÁO DỤC VÀ ĐÀO TẠO QUẬN LONG BIÊN</a:t>
            </a:r>
          </a:p>
        </p:txBody>
      </p:sp>
      <p:pic>
        <p:nvPicPr>
          <p:cNvPr id="96" name="Picture 1">
            <a:extLst>
              <a:ext uri="{FF2B5EF4-FFF2-40B4-BE49-F238E27FC236}">
                <a16:creationId xmlns:a16="http://schemas.microsoft.com/office/drawing/2014/main" id="{1FF5775E-86D8-4A12-85DE-99DB2140D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96" y="308242"/>
            <a:ext cx="5905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093D308E-E20E-402A-91BD-7DE18849940E}"/>
              </a:ext>
            </a:extLst>
          </p:cNvPr>
          <p:cNvSpPr/>
          <p:nvPr/>
        </p:nvSpPr>
        <p:spPr>
          <a:xfrm>
            <a:off x="5677895" y="870294"/>
            <a:ext cx="2275353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TRƯỜNG MẦM NON NGỌC THỤY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BA9434B-F6B3-4191-A456-9516F972AEA0}"/>
              </a:ext>
            </a:extLst>
          </p:cNvPr>
          <p:cNvSpPr/>
          <p:nvPr/>
        </p:nvSpPr>
        <p:spPr>
          <a:xfrm>
            <a:off x="1782749" y="360135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Mẫu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giáo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lớn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A5</a:t>
            </a:r>
          </a:p>
          <a:p>
            <a:pPr algn="ctr" eaLnBrk="1" hangingPunct="1">
              <a:defRPr/>
            </a:pPr>
            <a:r>
              <a:rPr lang="en-US" sz="2000" b="1" dirty="0" err="1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Năm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học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2022-2023</a:t>
            </a:r>
          </a:p>
          <a:p>
            <a:pPr algn="ctr" eaLnBrk="1" hangingPunct="1">
              <a:defRPr/>
            </a:pPr>
            <a:r>
              <a:rPr lang="en-US" sz="2000" b="1" dirty="0" err="1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Thời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gian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: </a:t>
            </a:r>
            <a:r>
              <a:rPr lang="en-US" sz="2000" b="1" dirty="0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25- 30 </a:t>
            </a:r>
            <a:r>
              <a:rPr lang="en-US" sz="2000" b="1" dirty="0" err="1">
                <a:ln w="10541" cmpd="sng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phút</a:t>
            </a:r>
            <a:endParaRPr lang="en-US" sz="2000" b="1" dirty="0">
              <a:ln w="10541" cmpd="sng">
                <a:solidFill>
                  <a:schemeClr val="accent5">
                    <a:lumMod val="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49"/>
          <p:cNvSpPr txBox="1">
            <a:spLocks noGrp="1"/>
          </p:cNvSpPr>
          <p:nvPr>
            <p:ph type="title" idx="8"/>
          </p:nvPr>
        </p:nvSpPr>
        <p:spPr>
          <a:xfrm>
            <a:off x="1101000" y="445025"/>
            <a:ext cx="733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4.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Tập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tô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ch</a:t>
            </a:r>
            <a:r>
              <a:rPr lang="en-US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ữ 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0E8975-A12E-4BC7-8A84-5D80D3516197}"/>
              </a:ext>
            </a:extLst>
          </p:cNvPr>
          <p:cNvSpPr txBox="1"/>
          <p:nvPr/>
        </p:nvSpPr>
        <p:spPr>
          <a:xfrm>
            <a:off x="3851564" y="1399309"/>
            <a:ext cx="6026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7030A0"/>
                </a:solidFill>
              </a:rPr>
              <a:t>U</a:t>
            </a:r>
            <a:r>
              <a:rPr lang="en-US" sz="7200" dirty="0"/>
              <a:t>,</a:t>
            </a:r>
            <a:r>
              <a:rPr lang="vi-VN" sz="7200" dirty="0">
                <a:solidFill>
                  <a:srgbClr val="00B050"/>
                </a:solidFill>
              </a:rPr>
              <a:t>Ư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hưa đặt tên ‐ Được tạo bằng Clipchamp (2)">
            <a:hlinkClick r:id="" action="ppaction://media"/>
            <a:extLst>
              <a:ext uri="{FF2B5EF4-FFF2-40B4-BE49-F238E27FC236}">
                <a16:creationId xmlns:a16="http://schemas.microsoft.com/office/drawing/2014/main" id="{69A6286E-737E-42CA-B16D-66EF599F8C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22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50"/>
          <p:cNvSpPr txBox="1">
            <a:spLocks noGrp="1"/>
          </p:cNvSpPr>
          <p:nvPr>
            <p:ph type="title"/>
          </p:nvPr>
        </p:nvSpPr>
        <p:spPr>
          <a:xfrm>
            <a:off x="1263326" y="867924"/>
            <a:ext cx="3204300" cy="22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Trò</a:t>
            </a:r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 </a:t>
            </a:r>
            <a:r>
              <a:rPr lang="en-GB" sz="3600" b="1" dirty="0" err="1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ch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ơ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gia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đình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ngón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tay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000" name="Google Shape;2000;p50"/>
          <p:cNvGrpSpPr/>
          <p:nvPr/>
        </p:nvGrpSpPr>
        <p:grpSpPr>
          <a:xfrm>
            <a:off x="4007630" y="207623"/>
            <a:ext cx="886649" cy="1031822"/>
            <a:chOff x="6722372" y="3249541"/>
            <a:chExt cx="909290" cy="1058171"/>
          </a:xfrm>
        </p:grpSpPr>
        <p:sp>
          <p:nvSpPr>
            <p:cNvPr id="2001" name="Google Shape;2001;p50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2" name="Google Shape;2002;p50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2003" name="Google Shape;2003;p50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rgbClr val="FAE7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50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50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50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50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50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09" name="Google Shape;2009;p50"/>
          <p:cNvGrpSpPr/>
          <p:nvPr/>
        </p:nvGrpSpPr>
        <p:grpSpPr>
          <a:xfrm>
            <a:off x="7357183" y="3496484"/>
            <a:ext cx="886678" cy="1063248"/>
            <a:chOff x="9885746" y="3019559"/>
            <a:chExt cx="886678" cy="1063248"/>
          </a:xfrm>
        </p:grpSpPr>
        <p:sp>
          <p:nvSpPr>
            <p:cNvPr id="2010" name="Google Shape;2010;p50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1" name="Google Shape;2011;p50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2012" name="Google Shape;2012;p50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50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50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50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50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50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50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50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20" name="Google Shape;2020;p50"/>
          <p:cNvSpPr/>
          <p:nvPr/>
        </p:nvSpPr>
        <p:spPr>
          <a:xfrm>
            <a:off x="6568413" y="296125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50"/>
          <p:cNvSpPr/>
          <p:nvPr/>
        </p:nvSpPr>
        <p:spPr>
          <a:xfrm>
            <a:off x="1666009" y="2133063"/>
            <a:ext cx="1762004" cy="85723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3E694-828E-4718-92BB-F39D11866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06307" y="1432786"/>
            <a:ext cx="1688732" cy="247286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73"/>
          <p:cNvSpPr txBox="1">
            <a:spLocks noGrp="1"/>
          </p:cNvSpPr>
          <p:nvPr>
            <p:ph type="ctrTitle"/>
          </p:nvPr>
        </p:nvSpPr>
        <p:spPr>
          <a:xfrm>
            <a:off x="1069125" y="532625"/>
            <a:ext cx="3597000" cy="9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en-US" sz="4400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TẠM BIỆT !</a:t>
            </a:r>
            <a:endParaRPr sz="4400" dirty="0"/>
          </a:p>
        </p:txBody>
      </p:sp>
      <p:sp>
        <p:nvSpPr>
          <p:cNvPr id="3262" name="Google Shape;3262;p73"/>
          <p:cNvSpPr txBox="1">
            <a:spLocks noGrp="1"/>
          </p:cNvSpPr>
          <p:nvPr>
            <p:ph type="subTitle" idx="1"/>
          </p:nvPr>
        </p:nvSpPr>
        <p:spPr>
          <a:xfrm>
            <a:off x="997232" y="1759346"/>
            <a:ext cx="3772800" cy="13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lt1"/>
              </a:buClr>
              <a:buSzPts val="1100"/>
            </a:pPr>
            <a:r>
              <a:rPr lang="en-US" altLang="en-US" dirty="0">
                <a:solidFill>
                  <a:srgbClr val="EB8891"/>
                </a:solidFill>
                <a:latin typeface="Patrick Hand" charset="0"/>
                <a:cs typeface="Patrick Hand" charset="0"/>
                <a:sym typeface="Patrick Hand" charset="0"/>
              </a:rPr>
              <a:t>HẸN CÁC CON VÀO BÀI HỌC LẦN SAU!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3263" name="Google Shape;3263;p73"/>
          <p:cNvSpPr txBox="1"/>
          <p:nvPr/>
        </p:nvSpPr>
        <p:spPr>
          <a:xfrm>
            <a:off x="4723500" y="4272450"/>
            <a:ext cx="37728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Please keep this slide for attribution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264" name="Google Shape;3264;p73"/>
          <p:cNvGrpSpPr/>
          <p:nvPr/>
        </p:nvGrpSpPr>
        <p:grpSpPr>
          <a:xfrm rot="520357">
            <a:off x="5894140" y="434339"/>
            <a:ext cx="1815369" cy="1261455"/>
            <a:chOff x="4408596" y="-1922445"/>
            <a:chExt cx="2084818" cy="1448689"/>
          </a:xfrm>
        </p:grpSpPr>
        <p:sp>
          <p:nvSpPr>
            <p:cNvPr id="3265" name="Google Shape;3265;p73"/>
            <p:cNvSpPr/>
            <p:nvPr/>
          </p:nvSpPr>
          <p:spPr>
            <a:xfrm>
              <a:off x="4408596" y="-1920472"/>
              <a:ext cx="2084818" cy="1444743"/>
            </a:xfrm>
            <a:custGeom>
              <a:avLst/>
              <a:gdLst/>
              <a:ahLst/>
              <a:cxnLst/>
              <a:rect l="l" t="t" r="r" b="b"/>
              <a:pathLst>
                <a:path w="34127" h="23731" extrusionOk="0">
                  <a:moveTo>
                    <a:pt x="22459" y="8729"/>
                  </a:moveTo>
                  <a:lnTo>
                    <a:pt x="22459" y="8729"/>
                  </a:lnTo>
                  <a:cubicBezTo>
                    <a:pt x="22673" y="9080"/>
                    <a:pt x="22829" y="9451"/>
                    <a:pt x="22927" y="9822"/>
                  </a:cubicBezTo>
                  <a:cubicBezTo>
                    <a:pt x="22966" y="9939"/>
                    <a:pt x="22985" y="10114"/>
                    <a:pt x="23024" y="10309"/>
                  </a:cubicBezTo>
                  <a:cubicBezTo>
                    <a:pt x="22868" y="9783"/>
                    <a:pt x="22673" y="9256"/>
                    <a:pt x="22459" y="8729"/>
                  </a:cubicBezTo>
                  <a:close/>
                  <a:moveTo>
                    <a:pt x="16869" y="0"/>
                  </a:moveTo>
                  <a:cubicBezTo>
                    <a:pt x="13548" y="0"/>
                    <a:pt x="9938" y="1010"/>
                    <a:pt x="8156" y="4573"/>
                  </a:cubicBezTo>
                  <a:cubicBezTo>
                    <a:pt x="6830" y="7207"/>
                    <a:pt x="6010" y="10270"/>
                    <a:pt x="5581" y="12339"/>
                  </a:cubicBezTo>
                  <a:cubicBezTo>
                    <a:pt x="5202" y="12227"/>
                    <a:pt x="4813" y="12157"/>
                    <a:pt x="4422" y="12157"/>
                  </a:cubicBezTo>
                  <a:cubicBezTo>
                    <a:pt x="3925" y="12157"/>
                    <a:pt x="3427" y="12270"/>
                    <a:pt x="2947" y="12553"/>
                  </a:cubicBezTo>
                  <a:cubicBezTo>
                    <a:pt x="449" y="14075"/>
                    <a:pt x="1971" y="17646"/>
                    <a:pt x="1971" y="17646"/>
                  </a:cubicBezTo>
                  <a:cubicBezTo>
                    <a:pt x="1971" y="17646"/>
                    <a:pt x="1" y="19265"/>
                    <a:pt x="1054" y="20826"/>
                  </a:cubicBezTo>
                  <a:cubicBezTo>
                    <a:pt x="1400" y="21332"/>
                    <a:pt x="1942" y="21501"/>
                    <a:pt x="2515" y="21501"/>
                  </a:cubicBezTo>
                  <a:cubicBezTo>
                    <a:pt x="3691" y="21501"/>
                    <a:pt x="4996" y="20787"/>
                    <a:pt x="4996" y="20787"/>
                  </a:cubicBezTo>
                  <a:cubicBezTo>
                    <a:pt x="4996" y="20787"/>
                    <a:pt x="6413" y="23731"/>
                    <a:pt x="8905" y="23731"/>
                  </a:cubicBezTo>
                  <a:cubicBezTo>
                    <a:pt x="9011" y="23731"/>
                    <a:pt x="9119" y="23725"/>
                    <a:pt x="9230" y="23714"/>
                  </a:cubicBezTo>
                  <a:cubicBezTo>
                    <a:pt x="11922" y="23460"/>
                    <a:pt x="12273" y="20690"/>
                    <a:pt x="11903" y="19090"/>
                  </a:cubicBezTo>
                  <a:cubicBezTo>
                    <a:pt x="11903" y="19090"/>
                    <a:pt x="14986" y="19012"/>
                    <a:pt x="14712" y="17236"/>
                  </a:cubicBezTo>
                  <a:cubicBezTo>
                    <a:pt x="14439" y="15461"/>
                    <a:pt x="12605" y="15363"/>
                    <a:pt x="12605" y="15363"/>
                  </a:cubicBezTo>
                  <a:cubicBezTo>
                    <a:pt x="12605" y="15363"/>
                    <a:pt x="12508" y="13900"/>
                    <a:pt x="11844" y="12866"/>
                  </a:cubicBezTo>
                  <a:cubicBezTo>
                    <a:pt x="12742" y="10485"/>
                    <a:pt x="13932" y="8319"/>
                    <a:pt x="15493" y="7617"/>
                  </a:cubicBezTo>
                  <a:cubicBezTo>
                    <a:pt x="16224" y="7281"/>
                    <a:pt x="16892" y="7139"/>
                    <a:pt x="17499" y="7139"/>
                  </a:cubicBezTo>
                  <a:cubicBezTo>
                    <a:pt x="20277" y="7139"/>
                    <a:pt x="21752" y="10132"/>
                    <a:pt x="21912" y="11285"/>
                  </a:cubicBezTo>
                  <a:cubicBezTo>
                    <a:pt x="21971" y="11558"/>
                    <a:pt x="22010" y="12046"/>
                    <a:pt x="22088" y="12670"/>
                  </a:cubicBezTo>
                  <a:cubicBezTo>
                    <a:pt x="21678" y="13744"/>
                    <a:pt x="22185" y="15070"/>
                    <a:pt x="22185" y="15070"/>
                  </a:cubicBezTo>
                  <a:cubicBezTo>
                    <a:pt x="22185" y="15070"/>
                    <a:pt x="20027" y="13472"/>
                    <a:pt x="18751" y="13472"/>
                  </a:cubicBezTo>
                  <a:cubicBezTo>
                    <a:pt x="18359" y="13472"/>
                    <a:pt x="18050" y="13622"/>
                    <a:pt x="17912" y="14017"/>
                  </a:cubicBezTo>
                  <a:cubicBezTo>
                    <a:pt x="17327" y="15714"/>
                    <a:pt x="20644" y="16222"/>
                    <a:pt x="20644" y="16222"/>
                  </a:cubicBezTo>
                  <a:cubicBezTo>
                    <a:pt x="20644" y="16222"/>
                    <a:pt x="17542" y="20436"/>
                    <a:pt x="20156" y="22446"/>
                  </a:cubicBezTo>
                  <a:cubicBezTo>
                    <a:pt x="20673" y="22843"/>
                    <a:pt x="21227" y="23002"/>
                    <a:pt x="21784" y="23002"/>
                  </a:cubicBezTo>
                  <a:cubicBezTo>
                    <a:pt x="24043" y="23002"/>
                    <a:pt x="26341" y="20378"/>
                    <a:pt x="26341" y="20378"/>
                  </a:cubicBezTo>
                  <a:cubicBezTo>
                    <a:pt x="26341" y="20378"/>
                    <a:pt x="27255" y="22317"/>
                    <a:pt x="28341" y="22317"/>
                  </a:cubicBezTo>
                  <a:cubicBezTo>
                    <a:pt x="28454" y="22317"/>
                    <a:pt x="28568" y="22296"/>
                    <a:pt x="28683" y="22251"/>
                  </a:cubicBezTo>
                  <a:cubicBezTo>
                    <a:pt x="29463" y="21938"/>
                    <a:pt x="30166" y="21490"/>
                    <a:pt x="30790" y="20943"/>
                  </a:cubicBezTo>
                  <a:cubicBezTo>
                    <a:pt x="31902" y="20943"/>
                    <a:pt x="32897" y="20299"/>
                    <a:pt x="33327" y="19285"/>
                  </a:cubicBezTo>
                  <a:cubicBezTo>
                    <a:pt x="34127" y="17529"/>
                    <a:pt x="32039" y="16514"/>
                    <a:pt x="32039" y="16514"/>
                  </a:cubicBezTo>
                  <a:cubicBezTo>
                    <a:pt x="32039" y="16514"/>
                    <a:pt x="33034" y="13295"/>
                    <a:pt x="31258" y="11656"/>
                  </a:cubicBezTo>
                  <a:cubicBezTo>
                    <a:pt x="30975" y="11399"/>
                    <a:pt x="30654" y="11291"/>
                    <a:pt x="30312" y="11291"/>
                  </a:cubicBezTo>
                  <a:cubicBezTo>
                    <a:pt x="29644" y="11291"/>
                    <a:pt x="28899" y="11705"/>
                    <a:pt x="28215" y="12222"/>
                  </a:cubicBezTo>
                  <a:cubicBezTo>
                    <a:pt x="27610" y="4846"/>
                    <a:pt x="22810" y="632"/>
                    <a:pt x="19259" y="163"/>
                  </a:cubicBezTo>
                  <a:cubicBezTo>
                    <a:pt x="18501" y="62"/>
                    <a:pt x="17694" y="0"/>
                    <a:pt x="1686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6" name="Google Shape;3266;p73"/>
            <p:cNvGrpSpPr/>
            <p:nvPr/>
          </p:nvGrpSpPr>
          <p:grpSpPr>
            <a:xfrm>
              <a:off x="4409971" y="-1922445"/>
              <a:ext cx="2082069" cy="1448689"/>
              <a:chOff x="4742725" y="2030750"/>
              <a:chExt cx="1457725" cy="1014275"/>
            </a:xfrm>
          </p:grpSpPr>
          <p:sp>
            <p:nvSpPr>
              <p:cNvPr id="3267" name="Google Shape;3267;p73"/>
              <p:cNvSpPr/>
              <p:nvPr/>
            </p:nvSpPr>
            <p:spPr>
              <a:xfrm>
                <a:off x="4962050" y="2030750"/>
                <a:ext cx="991575" cy="702250"/>
              </a:xfrm>
              <a:custGeom>
                <a:avLst/>
                <a:gdLst/>
                <a:ahLst/>
                <a:cxnLst/>
                <a:rect l="l" t="t" r="r" b="b"/>
                <a:pathLst>
                  <a:path w="39663" h="28090" extrusionOk="0">
                    <a:moveTo>
                      <a:pt x="20035" y="1"/>
                    </a:moveTo>
                    <a:cubicBezTo>
                      <a:pt x="14365" y="1"/>
                      <a:pt x="8210" y="1727"/>
                      <a:pt x="5137" y="7819"/>
                    </a:cubicBezTo>
                    <a:cubicBezTo>
                      <a:pt x="1335" y="15457"/>
                      <a:pt x="0" y="25198"/>
                      <a:pt x="0" y="25198"/>
                    </a:cubicBezTo>
                    <a:lnTo>
                      <a:pt x="3503" y="25965"/>
                    </a:lnTo>
                    <a:cubicBezTo>
                      <a:pt x="3503" y="25965"/>
                      <a:pt x="5905" y="6518"/>
                      <a:pt x="16245" y="4183"/>
                    </a:cubicBezTo>
                    <a:cubicBezTo>
                      <a:pt x="17640" y="3863"/>
                      <a:pt x="18961" y="3722"/>
                      <a:pt x="20206" y="3722"/>
                    </a:cubicBezTo>
                    <a:cubicBezTo>
                      <a:pt x="28186" y="3722"/>
                      <a:pt x="32994" y="9548"/>
                      <a:pt x="33658" y="11655"/>
                    </a:cubicBezTo>
                    <a:cubicBezTo>
                      <a:pt x="34458" y="14090"/>
                      <a:pt x="37494" y="27399"/>
                      <a:pt x="37227" y="28033"/>
                    </a:cubicBezTo>
                    <a:cubicBezTo>
                      <a:pt x="37211" y="28072"/>
                      <a:pt x="37205" y="28090"/>
                      <a:pt x="37209" y="28090"/>
                    </a:cubicBezTo>
                    <a:cubicBezTo>
                      <a:pt x="37268" y="28090"/>
                      <a:pt x="39562" y="23797"/>
                      <a:pt x="39562" y="23797"/>
                    </a:cubicBezTo>
                    <a:cubicBezTo>
                      <a:pt x="39662" y="9420"/>
                      <a:pt x="30656" y="1147"/>
                      <a:pt x="24118" y="280"/>
                    </a:cubicBezTo>
                    <a:cubicBezTo>
                      <a:pt x="22823" y="107"/>
                      <a:pt x="21444" y="1"/>
                      <a:pt x="200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73"/>
              <p:cNvSpPr/>
              <p:nvPr/>
            </p:nvSpPr>
            <p:spPr>
              <a:xfrm>
                <a:off x="5009575" y="2111050"/>
                <a:ext cx="887325" cy="687825"/>
              </a:xfrm>
              <a:custGeom>
                <a:avLst/>
                <a:gdLst/>
                <a:ahLst/>
                <a:cxnLst/>
                <a:rect l="l" t="t" r="r" b="b"/>
                <a:pathLst>
                  <a:path w="35493" h="27513" extrusionOk="0">
                    <a:moveTo>
                      <a:pt x="18923" y="1"/>
                    </a:moveTo>
                    <a:cubicBezTo>
                      <a:pt x="13664" y="1"/>
                      <a:pt x="7749" y="1759"/>
                      <a:pt x="4804" y="8209"/>
                    </a:cubicBezTo>
                    <a:cubicBezTo>
                      <a:pt x="1302" y="15915"/>
                      <a:pt x="1" y="25688"/>
                      <a:pt x="1" y="25688"/>
                    </a:cubicBezTo>
                    <a:lnTo>
                      <a:pt x="3070" y="26322"/>
                    </a:lnTo>
                    <a:cubicBezTo>
                      <a:pt x="3070" y="26322"/>
                      <a:pt x="5438" y="6908"/>
                      <a:pt x="14711" y="4273"/>
                    </a:cubicBezTo>
                    <a:cubicBezTo>
                      <a:pt x="16095" y="3883"/>
                      <a:pt x="17396" y="3713"/>
                      <a:pt x="18609" y="3713"/>
                    </a:cubicBezTo>
                    <a:cubicBezTo>
                      <a:pt x="25492" y="3713"/>
                      <a:pt x="29555" y="9203"/>
                      <a:pt x="30122" y="11245"/>
                    </a:cubicBezTo>
                    <a:cubicBezTo>
                      <a:pt x="30789" y="13646"/>
                      <a:pt x="33325" y="26822"/>
                      <a:pt x="33058" y="27456"/>
                    </a:cubicBezTo>
                    <a:cubicBezTo>
                      <a:pt x="33044" y="27495"/>
                      <a:pt x="33039" y="27513"/>
                      <a:pt x="33043" y="27513"/>
                    </a:cubicBezTo>
                    <a:cubicBezTo>
                      <a:pt x="33107" y="27513"/>
                      <a:pt x="35226" y="23187"/>
                      <a:pt x="35226" y="23187"/>
                    </a:cubicBezTo>
                    <a:cubicBezTo>
                      <a:pt x="35493" y="8843"/>
                      <a:pt x="27587" y="871"/>
                      <a:pt x="21816" y="170"/>
                    </a:cubicBezTo>
                    <a:cubicBezTo>
                      <a:pt x="20892" y="64"/>
                      <a:pt x="19919" y="1"/>
                      <a:pt x="189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73"/>
              <p:cNvSpPr/>
              <p:nvPr/>
            </p:nvSpPr>
            <p:spPr>
              <a:xfrm>
                <a:off x="5062950" y="2177600"/>
                <a:ext cx="777250" cy="676300"/>
              </a:xfrm>
              <a:custGeom>
                <a:avLst/>
                <a:gdLst/>
                <a:ahLst/>
                <a:cxnLst/>
                <a:rect l="l" t="t" r="r" b="b"/>
                <a:pathLst>
                  <a:path w="31090" h="27052" extrusionOk="0">
                    <a:moveTo>
                      <a:pt x="17453" y="0"/>
                    </a:moveTo>
                    <a:cubicBezTo>
                      <a:pt x="12799" y="0"/>
                      <a:pt x="7389" y="1789"/>
                      <a:pt x="4604" y="8549"/>
                    </a:cubicBezTo>
                    <a:cubicBezTo>
                      <a:pt x="1368" y="16288"/>
                      <a:pt x="1" y="26062"/>
                      <a:pt x="1" y="26062"/>
                    </a:cubicBezTo>
                    <a:lnTo>
                      <a:pt x="2669" y="26629"/>
                    </a:lnTo>
                    <a:cubicBezTo>
                      <a:pt x="2669" y="26629"/>
                      <a:pt x="5204" y="7215"/>
                      <a:pt x="13243" y="4380"/>
                    </a:cubicBezTo>
                    <a:cubicBezTo>
                      <a:pt x="14568" y="3907"/>
                      <a:pt x="15798" y="3703"/>
                      <a:pt x="16932" y="3703"/>
                    </a:cubicBezTo>
                    <a:cubicBezTo>
                      <a:pt x="22679" y="3703"/>
                      <a:pt x="25940" y="8940"/>
                      <a:pt x="26386" y="10918"/>
                    </a:cubicBezTo>
                    <a:cubicBezTo>
                      <a:pt x="26886" y="13286"/>
                      <a:pt x="28754" y="26329"/>
                      <a:pt x="28521" y="26996"/>
                    </a:cubicBezTo>
                    <a:cubicBezTo>
                      <a:pt x="28507" y="27034"/>
                      <a:pt x="28502" y="27052"/>
                      <a:pt x="28504" y="27052"/>
                    </a:cubicBezTo>
                    <a:cubicBezTo>
                      <a:pt x="28540" y="27052"/>
                      <a:pt x="30456" y="22659"/>
                      <a:pt x="30456" y="22659"/>
                    </a:cubicBezTo>
                    <a:cubicBezTo>
                      <a:pt x="31089" y="8383"/>
                      <a:pt x="24451" y="644"/>
                      <a:pt x="19481" y="110"/>
                    </a:cubicBezTo>
                    <a:cubicBezTo>
                      <a:pt x="18830" y="40"/>
                      <a:pt x="18150" y="0"/>
                      <a:pt x="174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73"/>
              <p:cNvSpPr/>
              <p:nvPr/>
            </p:nvSpPr>
            <p:spPr>
              <a:xfrm>
                <a:off x="5103825" y="2239950"/>
                <a:ext cx="677175" cy="697625"/>
              </a:xfrm>
              <a:custGeom>
                <a:avLst/>
                <a:gdLst/>
                <a:ahLst/>
                <a:cxnLst/>
                <a:rect l="l" t="t" r="r" b="b"/>
                <a:pathLst>
                  <a:path w="27087" h="27905" extrusionOk="0">
                    <a:moveTo>
                      <a:pt x="16298" y="1"/>
                    </a:moveTo>
                    <a:cubicBezTo>
                      <a:pt x="12250" y="1"/>
                      <a:pt x="7240" y="1896"/>
                      <a:pt x="4503" y="9224"/>
                    </a:cubicBezTo>
                    <a:cubicBezTo>
                      <a:pt x="1501" y="17297"/>
                      <a:pt x="0" y="27371"/>
                      <a:pt x="0" y="27371"/>
                    </a:cubicBezTo>
                    <a:lnTo>
                      <a:pt x="2235" y="27904"/>
                    </a:lnTo>
                    <a:cubicBezTo>
                      <a:pt x="2235" y="27904"/>
                      <a:pt x="5070" y="7890"/>
                      <a:pt x="12009" y="4688"/>
                    </a:cubicBezTo>
                    <a:cubicBezTo>
                      <a:pt x="13258" y="4114"/>
                      <a:pt x="14400" y="3870"/>
                      <a:pt x="15436" y="3870"/>
                    </a:cubicBezTo>
                    <a:cubicBezTo>
                      <a:pt x="20178" y="3870"/>
                      <a:pt x="22682" y="8987"/>
                      <a:pt x="22983" y="10959"/>
                    </a:cubicBezTo>
                    <a:cubicBezTo>
                      <a:pt x="23350" y="13394"/>
                      <a:pt x="24484" y="26737"/>
                      <a:pt x="24284" y="27404"/>
                    </a:cubicBezTo>
                    <a:cubicBezTo>
                      <a:pt x="24270" y="27445"/>
                      <a:pt x="24264" y="27464"/>
                      <a:pt x="24266" y="27464"/>
                    </a:cubicBezTo>
                    <a:cubicBezTo>
                      <a:pt x="24291" y="27464"/>
                      <a:pt x="26085" y="22934"/>
                      <a:pt x="26085" y="22934"/>
                    </a:cubicBezTo>
                    <a:cubicBezTo>
                      <a:pt x="27086" y="8190"/>
                      <a:pt x="21682" y="418"/>
                      <a:pt x="17446" y="51"/>
                    </a:cubicBezTo>
                    <a:cubicBezTo>
                      <a:pt x="17074" y="19"/>
                      <a:pt x="16691" y="1"/>
                      <a:pt x="162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73"/>
              <p:cNvSpPr/>
              <p:nvPr/>
            </p:nvSpPr>
            <p:spPr>
              <a:xfrm>
                <a:off x="5482425" y="2513250"/>
                <a:ext cx="718025" cy="500650"/>
              </a:xfrm>
              <a:custGeom>
                <a:avLst/>
                <a:gdLst/>
                <a:ahLst/>
                <a:cxnLst/>
                <a:rect l="l" t="t" r="r" b="b"/>
                <a:pathLst>
                  <a:path w="28721" h="20026" extrusionOk="0">
                    <a:moveTo>
                      <a:pt x="22202" y="1"/>
                    </a:moveTo>
                    <a:cubicBezTo>
                      <a:pt x="19103" y="1"/>
                      <a:pt x="14978" y="5164"/>
                      <a:pt x="14978" y="5164"/>
                    </a:cubicBezTo>
                    <a:cubicBezTo>
                      <a:pt x="14978" y="5164"/>
                      <a:pt x="14139" y="130"/>
                      <a:pt x="11242" y="130"/>
                    </a:cubicBezTo>
                    <a:cubicBezTo>
                      <a:pt x="10923" y="130"/>
                      <a:pt x="10578" y="191"/>
                      <a:pt x="10208" y="327"/>
                    </a:cubicBezTo>
                    <a:cubicBezTo>
                      <a:pt x="6472" y="1695"/>
                      <a:pt x="8306" y="6465"/>
                      <a:pt x="8306" y="6465"/>
                    </a:cubicBezTo>
                    <a:cubicBezTo>
                      <a:pt x="8306" y="6465"/>
                      <a:pt x="4636" y="3746"/>
                      <a:pt x="2452" y="3746"/>
                    </a:cubicBezTo>
                    <a:cubicBezTo>
                      <a:pt x="1774" y="3746"/>
                      <a:pt x="1238" y="4009"/>
                      <a:pt x="1001" y="4697"/>
                    </a:cubicBezTo>
                    <a:cubicBezTo>
                      <a:pt x="0" y="7566"/>
                      <a:pt x="5671" y="8433"/>
                      <a:pt x="5671" y="8433"/>
                    </a:cubicBezTo>
                    <a:cubicBezTo>
                      <a:pt x="5671" y="8433"/>
                      <a:pt x="401" y="15638"/>
                      <a:pt x="4870" y="19074"/>
                    </a:cubicBezTo>
                    <a:cubicBezTo>
                      <a:pt x="5748" y="19753"/>
                      <a:pt x="6691" y="20026"/>
                      <a:pt x="7641" y="20026"/>
                    </a:cubicBezTo>
                    <a:cubicBezTo>
                      <a:pt x="11494" y="20026"/>
                      <a:pt x="15445" y="15538"/>
                      <a:pt x="15445" y="15538"/>
                    </a:cubicBezTo>
                    <a:cubicBezTo>
                      <a:pt x="15445" y="15538"/>
                      <a:pt x="17009" y="18886"/>
                      <a:pt x="18843" y="18886"/>
                    </a:cubicBezTo>
                    <a:cubicBezTo>
                      <a:pt x="19031" y="18886"/>
                      <a:pt x="19222" y="18851"/>
                      <a:pt x="19414" y="18774"/>
                    </a:cubicBezTo>
                    <a:cubicBezTo>
                      <a:pt x="20748" y="18207"/>
                      <a:pt x="21949" y="17439"/>
                      <a:pt x="23050" y="16505"/>
                    </a:cubicBezTo>
                    <a:cubicBezTo>
                      <a:pt x="24918" y="16505"/>
                      <a:pt x="26619" y="15405"/>
                      <a:pt x="27353" y="13670"/>
                    </a:cubicBezTo>
                    <a:cubicBezTo>
                      <a:pt x="28721" y="10701"/>
                      <a:pt x="25152" y="8967"/>
                      <a:pt x="25152" y="8967"/>
                    </a:cubicBezTo>
                    <a:cubicBezTo>
                      <a:pt x="25152" y="8967"/>
                      <a:pt x="26853" y="3429"/>
                      <a:pt x="23817" y="627"/>
                    </a:cubicBezTo>
                    <a:cubicBezTo>
                      <a:pt x="23339" y="186"/>
                      <a:pt x="22789" y="1"/>
                      <a:pt x="222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73"/>
              <p:cNvSpPr/>
              <p:nvPr/>
            </p:nvSpPr>
            <p:spPr>
              <a:xfrm>
                <a:off x="4742725" y="2538550"/>
                <a:ext cx="639650" cy="506475"/>
              </a:xfrm>
              <a:custGeom>
                <a:avLst/>
                <a:gdLst/>
                <a:ahLst/>
                <a:cxnLst/>
                <a:rect l="l" t="t" r="r" b="b"/>
                <a:pathLst>
                  <a:path w="25586" h="20259" extrusionOk="0">
                    <a:moveTo>
                      <a:pt x="17693" y="0"/>
                    </a:moveTo>
                    <a:cubicBezTo>
                      <a:pt x="15481" y="0"/>
                      <a:pt x="14744" y="4118"/>
                      <a:pt x="14744" y="4118"/>
                    </a:cubicBezTo>
                    <a:cubicBezTo>
                      <a:pt x="14744" y="4118"/>
                      <a:pt x="11171" y="457"/>
                      <a:pt x="7543" y="457"/>
                    </a:cubicBezTo>
                    <a:cubicBezTo>
                      <a:pt x="6696" y="457"/>
                      <a:pt x="5846" y="657"/>
                      <a:pt x="5037" y="1150"/>
                    </a:cubicBezTo>
                    <a:cubicBezTo>
                      <a:pt x="734" y="3752"/>
                      <a:pt x="3370" y="9856"/>
                      <a:pt x="3370" y="9856"/>
                    </a:cubicBezTo>
                    <a:cubicBezTo>
                      <a:pt x="3370" y="9856"/>
                      <a:pt x="0" y="12625"/>
                      <a:pt x="1802" y="15293"/>
                    </a:cubicBezTo>
                    <a:cubicBezTo>
                      <a:pt x="2387" y="16150"/>
                      <a:pt x="3304" y="16439"/>
                      <a:pt x="4275" y="16439"/>
                    </a:cubicBezTo>
                    <a:cubicBezTo>
                      <a:pt x="6291" y="16439"/>
                      <a:pt x="8540" y="15193"/>
                      <a:pt x="8540" y="15193"/>
                    </a:cubicBezTo>
                    <a:cubicBezTo>
                      <a:pt x="8540" y="15193"/>
                      <a:pt x="10965" y="20258"/>
                      <a:pt x="15226" y="20258"/>
                    </a:cubicBezTo>
                    <a:cubicBezTo>
                      <a:pt x="15407" y="20258"/>
                      <a:pt x="15591" y="20249"/>
                      <a:pt x="15778" y="20230"/>
                    </a:cubicBezTo>
                    <a:cubicBezTo>
                      <a:pt x="20382" y="19796"/>
                      <a:pt x="20949" y="15093"/>
                      <a:pt x="20315" y="12324"/>
                    </a:cubicBezTo>
                    <a:cubicBezTo>
                      <a:pt x="20315" y="12324"/>
                      <a:pt x="25585" y="12191"/>
                      <a:pt x="25118" y="9155"/>
                    </a:cubicBezTo>
                    <a:cubicBezTo>
                      <a:pt x="24651" y="6120"/>
                      <a:pt x="21516" y="5953"/>
                      <a:pt x="21516" y="5953"/>
                    </a:cubicBezTo>
                    <a:cubicBezTo>
                      <a:pt x="21516" y="5953"/>
                      <a:pt x="21216" y="1183"/>
                      <a:pt x="18447" y="149"/>
                    </a:cubicBezTo>
                    <a:cubicBezTo>
                      <a:pt x="18179" y="47"/>
                      <a:pt x="17928" y="0"/>
                      <a:pt x="176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87" name="Google Shape;3287;p73"/>
          <p:cNvSpPr/>
          <p:nvPr/>
        </p:nvSpPr>
        <p:spPr>
          <a:xfrm>
            <a:off x="1050075" y="1373425"/>
            <a:ext cx="3417058" cy="79602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raphic 5" descr="Briefcase">
            <a:extLst>
              <a:ext uri="{FF2B5EF4-FFF2-40B4-BE49-F238E27FC236}">
                <a16:creationId xmlns:a16="http://schemas.microsoft.com/office/drawing/2014/main" id="{695F1E2B-A307-4332-B8A8-CEC0BD8DD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3517" y="1717455"/>
            <a:ext cx="5052765" cy="3371473"/>
          </a:xfrm>
          <a:prstGeom prst="rect">
            <a:avLst/>
          </a:prstGeom>
        </p:spPr>
      </p:pic>
      <p:grpSp>
        <p:nvGrpSpPr>
          <p:cNvPr id="82" name="Google Shape;1346;p43">
            <a:extLst>
              <a:ext uri="{FF2B5EF4-FFF2-40B4-BE49-F238E27FC236}">
                <a16:creationId xmlns:a16="http://schemas.microsoft.com/office/drawing/2014/main" id="{AFE54AE6-125D-42E1-B90E-3C1E821D6B12}"/>
              </a:ext>
            </a:extLst>
          </p:cNvPr>
          <p:cNvGrpSpPr/>
          <p:nvPr/>
        </p:nvGrpSpPr>
        <p:grpSpPr>
          <a:xfrm>
            <a:off x="1069125" y="2750387"/>
            <a:ext cx="1301250" cy="1344399"/>
            <a:chOff x="-1758647" y="2476220"/>
            <a:chExt cx="1301250" cy="1344399"/>
          </a:xfrm>
        </p:grpSpPr>
        <p:sp>
          <p:nvSpPr>
            <p:cNvPr id="83" name="Google Shape;1347;p43">
              <a:extLst>
                <a:ext uri="{FF2B5EF4-FFF2-40B4-BE49-F238E27FC236}">
                  <a16:creationId xmlns:a16="http://schemas.microsoft.com/office/drawing/2014/main" id="{10C89613-487E-42E8-B4CF-F06F5049D64F}"/>
                </a:ext>
              </a:extLst>
            </p:cNvPr>
            <p:cNvSpPr/>
            <p:nvPr/>
          </p:nvSpPr>
          <p:spPr>
            <a:xfrm>
              <a:off x="-1757237" y="2476334"/>
              <a:ext cx="1298430" cy="1344172"/>
            </a:xfrm>
            <a:custGeom>
              <a:avLst/>
              <a:gdLst/>
              <a:ahLst/>
              <a:cxnLst/>
              <a:rect l="l" t="t" r="r" b="b"/>
              <a:pathLst>
                <a:path w="24045" h="24830" extrusionOk="0">
                  <a:moveTo>
                    <a:pt x="11232" y="0"/>
                  </a:moveTo>
                  <a:cubicBezTo>
                    <a:pt x="10920" y="0"/>
                    <a:pt x="10611" y="189"/>
                    <a:pt x="10498" y="528"/>
                  </a:cubicBezTo>
                  <a:lnTo>
                    <a:pt x="8585" y="6752"/>
                  </a:lnTo>
                  <a:cubicBezTo>
                    <a:pt x="8507" y="6986"/>
                    <a:pt x="8332" y="7181"/>
                    <a:pt x="8098" y="7240"/>
                  </a:cubicBezTo>
                  <a:lnTo>
                    <a:pt x="7356" y="7454"/>
                  </a:lnTo>
                  <a:lnTo>
                    <a:pt x="6576" y="6381"/>
                  </a:lnTo>
                  <a:lnTo>
                    <a:pt x="6185" y="6732"/>
                  </a:lnTo>
                  <a:lnTo>
                    <a:pt x="6810" y="7630"/>
                  </a:lnTo>
                  <a:lnTo>
                    <a:pt x="5307" y="8079"/>
                  </a:lnTo>
                  <a:lnTo>
                    <a:pt x="5249" y="8040"/>
                  </a:lnTo>
                  <a:lnTo>
                    <a:pt x="5210" y="8098"/>
                  </a:lnTo>
                  <a:lnTo>
                    <a:pt x="742" y="9405"/>
                  </a:lnTo>
                  <a:cubicBezTo>
                    <a:pt x="156" y="9581"/>
                    <a:pt x="0" y="10322"/>
                    <a:pt x="469" y="10693"/>
                  </a:cubicBezTo>
                  <a:lnTo>
                    <a:pt x="6888" y="16098"/>
                  </a:lnTo>
                  <a:cubicBezTo>
                    <a:pt x="7005" y="16215"/>
                    <a:pt x="7103" y="16371"/>
                    <a:pt x="7122" y="16547"/>
                  </a:cubicBezTo>
                  <a:lnTo>
                    <a:pt x="8527" y="24215"/>
                  </a:lnTo>
                  <a:cubicBezTo>
                    <a:pt x="8599" y="24600"/>
                    <a:pt x="8931" y="24829"/>
                    <a:pt x="9271" y="24829"/>
                  </a:cubicBezTo>
                  <a:cubicBezTo>
                    <a:pt x="9482" y="24829"/>
                    <a:pt x="9697" y="24741"/>
                    <a:pt x="9854" y="24547"/>
                  </a:cubicBezTo>
                  <a:lnTo>
                    <a:pt x="14146" y="19317"/>
                  </a:lnTo>
                  <a:cubicBezTo>
                    <a:pt x="14299" y="19151"/>
                    <a:pt x="14511" y="19053"/>
                    <a:pt x="14734" y="19053"/>
                  </a:cubicBezTo>
                  <a:cubicBezTo>
                    <a:pt x="14823" y="19053"/>
                    <a:pt x="14915" y="19069"/>
                    <a:pt x="15005" y="19103"/>
                  </a:cubicBezTo>
                  <a:lnTo>
                    <a:pt x="22107" y="21815"/>
                  </a:lnTo>
                  <a:cubicBezTo>
                    <a:pt x="22204" y="21855"/>
                    <a:pt x="22300" y="21873"/>
                    <a:pt x="22393" y="21873"/>
                  </a:cubicBezTo>
                  <a:cubicBezTo>
                    <a:pt x="22845" y="21873"/>
                    <a:pt x="23215" y="21439"/>
                    <a:pt x="23102" y="20937"/>
                  </a:cubicBezTo>
                  <a:lnTo>
                    <a:pt x="21268" y="13444"/>
                  </a:lnTo>
                  <a:cubicBezTo>
                    <a:pt x="21249" y="13308"/>
                    <a:pt x="21249" y="13152"/>
                    <a:pt x="21288" y="13015"/>
                  </a:cubicBezTo>
                  <a:lnTo>
                    <a:pt x="23883" y="5328"/>
                  </a:lnTo>
                  <a:cubicBezTo>
                    <a:pt x="24044" y="4842"/>
                    <a:pt x="23676" y="4341"/>
                    <a:pt x="23175" y="4341"/>
                  </a:cubicBezTo>
                  <a:cubicBezTo>
                    <a:pt x="23132" y="4341"/>
                    <a:pt x="23088" y="4344"/>
                    <a:pt x="23044" y="4352"/>
                  </a:cubicBezTo>
                  <a:lnTo>
                    <a:pt x="17015" y="5406"/>
                  </a:lnTo>
                  <a:lnTo>
                    <a:pt x="17132" y="4879"/>
                  </a:lnTo>
                  <a:lnTo>
                    <a:pt x="16624" y="4723"/>
                  </a:lnTo>
                  <a:lnTo>
                    <a:pt x="16449" y="5503"/>
                  </a:lnTo>
                  <a:lnTo>
                    <a:pt x="16039" y="5562"/>
                  </a:lnTo>
                  <a:cubicBezTo>
                    <a:pt x="15996" y="5571"/>
                    <a:pt x="15952" y="5575"/>
                    <a:pt x="15909" y="5575"/>
                  </a:cubicBezTo>
                  <a:cubicBezTo>
                    <a:pt x="15677" y="5575"/>
                    <a:pt x="15448" y="5450"/>
                    <a:pt x="15317" y="5269"/>
                  </a:cubicBezTo>
                  <a:lnTo>
                    <a:pt x="11844" y="313"/>
                  </a:lnTo>
                  <a:cubicBezTo>
                    <a:pt x="11688" y="100"/>
                    <a:pt x="11459" y="0"/>
                    <a:pt x="1123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1348;p43">
              <a:extLst>
                <a:ext uri="{FF2B5EF4-FFF2-40B4-BE49-F238E27FC236}">
                  <a16:creationId xmlns:a16="http://schemas.microsoft.com/office/drawing/2014/main" id="{96F98DD5-345C-465B-A924-C01A7FB3301B}"/>
                </a:ext>
              </a:extLst>
            </p:cNvPr>
            <p:cNvGrpSpPr/>
            <p:nvPr/>
          </p:nvGrpSpPr>
          <p:grpSpPr>
            <a:xfrm>
              <a:off x="-1758647" y="2476220"/>
              <a:ext cx="1301250" cy="1344399"/>
              <a:chOff x="1410350" y="4162300"/>
              <a:chExt cx="1027600" cy="1061675"/>
            </a:xfrm>
          </p:grpSpPr>
          <p:sp>
            <p:nvSpPr>
              <p:cNvPr id="85" name="Google Shape;1349;p43">
                <a:extLst>
                  <a:ext uri="{FF2B5EF4-FFF2-40B4-BE49-F238E27FC236}">
                    <a16:creationId xmlns:a16="http://schemas.microsoft.com/office/drawing/2014/main" id="{DDF86D1F-97BC-4188-8CB5-54185F8142E5}"/>
                  </a:ext>
                </a:extLst>
              </p:cNvPr>
              <p:cNvSpPr/>
              <p:nvPr/>
            </p:nvSpPr>
            <p:spPr>
              <a:xfrm>
                <a:off x="1410350" y="4162300"/>
                <a:ext cx="1027600" cy="1061675"/>
              </a:xfrm>
              <a:custGeom>
                <a:avLst/>
                <a:gdLst/>
                <a:ahLst/>
                <a:cxnLst/>
                <a:rect l="l" t="t" r="r" b="b"/>
                <a:pathLst>
                  <a:path w="41104" h="42467" extrusionOk="0">
                    <a:moveTo>
                      <a:pt x="19171" y="0"/>
                    </a:moveTo>
                    <a:cubicBezTo>
                      <a:pt x="18643" y="0"/>
                      <a:pt x="18119" y="319"/>
                      <a:pt x="17946" y="913"/>
                    </a:cubicBezTo>
                    <a:lnTo>
                      <a:pt x="14677" y="11554"/>
                    </a:lnTo>
                    <a:cubicBezTo>
                      <a:pt x="14544" y="11954"/>
                      <a:pt x="14210" y="12287"/>
                      <a:pt x="13810" y="12421"/>
                    </a:cubicBezTo>
                    <a:lnTo>
                      <a:pt x="1235" y="16090"/>
                    </a:lnTo>
                    <a:cubicBezTo>
                      <a:pt x="267" y="16390"/>
                      <a:pt x="0" y="17658"/>
                      <a:pt x="801" y="18325"/>
                    </a:cubicBezTo>
                    <a:lnTo>
                      <a:pt x="11775" y="27532"/>
                    </a:lnTo>
                    <a:cubicBezTo>
                      <a:pt x="12009" y="27732"/>
                      <a:pt x="12142" y="27999"/>
                      <a:pt x="12209" y="28299"/>
                    </a:cubicBezTo>
                    <a:lnTo>
                      <a:pt x="14611" y="41408"/>
                    </a:lnTo>
                    <a:cubicBezTo>
                      <a:pt x="14715" y="42074"/>
                      <a:pt x="15285" y="42467"/>
                      <a:pt x="15870" y="42467"/>
                    </a:cubicBezTo>
                    <a:cubicBezTo>
                      <a:pt x="16223" y="42467"/>
                      <a:pt x="16582" y="42323"/>
                      <a:pt x="16846" y="42009"/>
                    </a:cubicBezTo>
                    <a:lnTo>
                      <a:pt x="24218" y="33069"/>
                    </a:lnTo>
                    <a:cubicBezTo>
                      <a:pt x="24457" y="32758"/>
                      <a:pt x="24815" y="32585"/>
                      <a:pt x="25196" y="32585"/>
                    </a:cubicBezTo>
                    <a:cubicBezTo>
                      <a:pt x="25346" y="32585"/>
                      <a:pt x="25501" y="32612"/>
                      <a:pt x="25652" y="32669"/>
                    </a:cubicBezTo>
                    <a:lnTo>
                      <a:pt x="37794" y="37305"/>
                    </a:lnTo>
                    <a:cubicBezTo>
                      <a:pt x="37949" y="37364"/>
                      <a:pt x="38104" y="37391"/>
                      <a:pt x="38254" y="37391"/>
                    </a:cubicBezTo>
                    <a:cubicBezTo>
                      <a:pt x="39040" y="37391"/>
                      <a:pt x="39691" y="36645"/>
                      <a:pt x="39495" y="35804"/>
                    </a:cubicBezTo>
                    <a:lnTo>
                      <a:pt x="36360" y="22995"/>
                    </a:lnTo>
                    <a:cubicBezTo>
                      <a:pt x="36293" y="22762"/>
                      <a:pt x="36326" y="22495"/>
                      <a:pt x="36393" y="22261"/>
                    </a:cubicBezTo>
                    <a:lnTo>
                      <a:pt x="40796" y="9085"/>
                    </a:lnTo>
                    <a:cubicBezTo>
                      <a:pt x="41103" y="8256"/>
                      <a:pt x="40448" y="7398"/>
                      <a:pt x="39587" y="7398"/>
                    </a:cubicBezTo>
                    <a:cubicBezTo>
                      <a:pt x="39513" y="7398"/>
                      <a:pt x="39438" y="7404"/>
                      <a:pt x="39362" y="7417"/>
                    </a:cubicBezTo>
                    <a:lnTo>
                      <a:pt x="27420" y="9519"/>
                    </a:lnTo>
                    <a:cubicBezTo>
                      <a:pt x="27356" y="9527"/>
                      <a:pt x="27293" y="9531"/>
                      <a:pt x="27231" y="9531"/>
                    </a:cubicBezTo>
                    <a:cubicBezTo>
                      <a:pt x="26804" y="9531"/>
                      <a:pt x="26414" y="9335"/>
                      <a:pt x="26152" y="8985"/>
                    </a:cubicBezTo>
                    <a:lnTo>
                      <a:pt x="20215" y="546"/>
                    </a:lnTo>
                    <a:cubicBezTo>
                      <a:pt x="19959" y="176"/>
                      <a:pt x="19564" y="0"/>
                      <a:pt x="19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50;p43">
                <a:extLst>
                  <a:ext uri="{FF2B5EF4-FFF2-40B4-BE49-F238E27FC236}">
                    <a16:creationId xmlns:a16="http://schemas.microsoft.com/office/drawing/2014/main" id="{A936F27A-F7E0-48DB-BA20-31E1B47DDD88}"/>
                  </a:ext>
                </a:extLst>
              </p:cNvPr>
              <p:cNvSpPr/>
              <p:nvPr/>
            </p:nvSpPr>
            <p:spPr>
              <a:xfrm>
                <a:off x="1674700" y="4435275"/>
                <a:ext cx="71750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3837" extrusionOk="0">
                    <a:moveTo>
                      <a:pt x="668" y="1"/>
                    </a:moveTo>
                    <a:lnTo>
                      <a:pt x="1" y="601"/>
                    </a:lnTo>
                    <a:lnTo>
                      <a:pt x="2269" y="3837"/>
                    </a:lnTo>
                    <a:lnTo>
                      <a:pt x="2869" y="310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51;p43">
                <a:extLst>
                  <a:ext uri="{FF2B5EF4-FFF2-40B4-BE49-F238E27FC236}">
                    <a16:creationId xmlns:a16="http://schemas.microsoft.com/office/drawing/2014/main" id="{74AEADC5-308D-45E0-A5F3-F392087EF238}"/>
                  </a:ext>
                </a:extLst>
              </p:cNvPr>
              <p:cNvSpPr/>
              <p:nvPr/>
            </p:nvSpPr>
            <p:spPr>
              <a:xfrm>
                <a:off x="1623825" y="4506175"/>
                <a:ext cx="8925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3036" extrusionOk="0">
                    <a:moveTo>
                      <a:pt x="401" y="0"/>
                    </a:moveTo>
                    <a:lnTo>
                      <a:pt x="1" y="801"/>
                    </a:lnTo>
                    <a:lnTo>
                      <a:pt x="3236" y="3036"/>
                    </a:lnTo>
                    <a:lnTo>
                      <a:pt x="3570" y="2102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52;p43">
                <a:extLst>
                  <a:ext uri="{FF2B5EF4-FFF2-40B4-BE49-F238E27FC236}">
                    <a16:creationId xmlns:a16="http://schemas.microsoft.com/office/drawing/2014/main" id="{DF4C725F-A36D-4F40-9729-20DB825B65C0}"/>
                  </a:ext>
                </a:extLst>
              </p:cNvPr>
              <p:cNvSpPr/>
              <p:nvPr/>
            </p:nvSpPr>
            <p:spPr>
              <a:xfrm>
                <a:off x="1607975" y="4604575"/>
                <a:ext cx="1001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1135" extrusionOk="0">
                    <a:moveTo>
                      <a:pt x="1" y="0"/>
                    </a:moveTo>
                    <a:lnTo>
                      <a:pt x="68" y="901"/>
                    </a:lnTo>
                    <a:lnTo>
                      <a:pt x="4004" y="1135"/>
                    </a:lnTo>
                    <a:lnTo>
                      <a:pt x="3804" y="1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53;p43">
                <a:extLst>
                  <a:ext uri="{FF2B5EF4-FFF2-40B4-BE49-F238E27FC236}">
                    <a16:creationId xmlns:a16="http://schemas.microsoft.com/office/drawing/2014/main" id="{8E729AD3-BAC7-445B-939F-1B50139D27BE}"/>
                  </a:ext>
                </a:extLst>
              </p:cNvPr>
              <p:cNvSpPr/>
              <p:nvPr/>
            </p:nvSpPr>
            <p:spPr>
              <a:xfrm>
                <a:off x="2100850" y="4363575"/>
                <a:ext cx="41700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4170" extrusionOk="0">
                    <a:moveTo>
                      <a:pt x="801" y="0"/>
                    </a:moveTo>
                    <a:lnTo>
                      <a:pt x="0" y="3736"/>
                    </a:lnTo>
                    <a:lnTo>
                      <a:pt x="867" y="4170"/>
                    </a:lnTo>
                    <a:lnTo>
                      <a:pt x="1668" y="300"/>
                    </a:lnTo>
                    <a:lnTo>
                      <a:pt x="8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54;p43">
                <a:extLst>
                  <a:ext uri="{FF2B5EF4-FFF2-40B4-BE49-F238E27FC236}">
                    <a16:creationId xmlns:a16="http://schemas.microsoft.com/office/drawing/2014/main" id="{E2F9930B-DC3A-405A-8A82-E9DE88FC8A54}"/>
                  </a:ext>
                </a:extLst>
              </p:cNvPr>
              <p:cNvSpPr/>
              <p:nvPr/>
            </p:nvSpPr>
            <p:spPr>
              <a:xfrm>
                <a:off x="2150050" y="4406100"/>
                <a:ext cx="68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3904" extrusionOk="0">
                    <a:moveTo>
                      <a:pt x="2035" y="0"/>
                    </a:moveTo>
                    <a:lnTo>
                      <a:pt x="0" y="3203"/>
                    </a:lnTo>
                    <a:lnTo>
                      <a:pt x="634" y="3903"/>
                    </a:lnTo>
                    <a:lnTo>
                      <a:pt x="2735" y="567"/>
                    </a:lnTo>
                    <a:lnTo>
                      <a:pt x="20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55;p43">
                <a:extLst>
                  <a:ext uri="{FF2B5EF4-FFF2-40B4-BE49-F238E27FC236}">
                    <a16:creationId xmlns:a16="http://schemas.microsoft.com/office/drawing/2014/main" id="{3AD0848C-65F3-4EE1-83CB-C57F0AE7FF16}"/>
                  </a:ext>
                </a:extLst>
              </p:cNvPr>
              <p:cNvSpPr/>
              <p:nvPr/>
            </p:nvSpPr>
            <p:spPr>
              <a:xfrm>
                <a:off x="2178400" y="4486150"/>
                <a:ext cx="93425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603" extrusionOk="0">
                    <a:moveTo>
                      <a:pt x="3436" y="1"/>
                    </a:moveTo>
                    <a:lnTo>
                      <a:pt x="0" y="1669"/>
                    </a:lnTo>
                    <a:lnTo>
                      <a:pt x="200" y="2603"/>
                    </a:lnTo>
                    <a:lnTo>
                      <a:pt x="3736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56;p43">
                <a:extLst>
                  <a:ext uri="{FF2B5EF4-FFF2-40B4-BE49-F238E27FC236}">
                    <a16:creationId xmlns:a16="http://schemas.microsoft.com/office/drawing/2014/main" id="{35D9E3A4-E7ED-4A06-A3A4-CC4C2E293797}"/>
                  </a:ext>
                </a:extLst>
              </p:cNvPr>
              <p:cNvSpPr/>
              <p:nvPr/>
            </p:nvSpPr>
            <p:spPr>
              <a:xfrm>
                <a:off x="2049125" y="4442625"/>
                <a:ext cx="158475" cy="186150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7446" extrusionOk="0">
                    <a:moveTo>
                      <a:pt x="1585" y="0"/>
                    </a:moveTo>
                    <a:cubicBezTo>
                      <a:pt x="1052" y="0"/>
                      <a:pt x="515" y="96"/>
                      <a:pt x="1" y="274"/>
                    </a:cubicBezTo>
                    <a:cubicBezTo>
                      <a:pt x="68" y="1275"/>
                      <a:pt x="301" y="2275"/>
                      <a:pt x="668" y="3209"/>
                    </a:cubicBezTo>
                    <a:cubicBezTo>
                      <a:pt x="1602" y="5244"/>
                      <a:pt x="3337" y="6645"/>
                      <a:pt x="5338" y="7446"/>
                    </a:cubicBezTo>
                    <a:cubicBezTo>
                      <a:pt x="6039" y="6412"/>
                      <a:pt x="6339" y="5144"/>
                      <a:pt x="6205" y="3910"/>
                    </a:cubicBezTo>
                    <a:cubicBezTo>
                      <a:pt x="6105" y="2809"/>
                      <a:pt x="5605" y="1808"/>
                      <a:pt x="4804" y="1074"/>
                    </a:cubicBezTo>
                    <a:cubicBezTo>
                      <a:pt x="4204" y="541"/>
                      <a:pt x="3470" y="207"/>
                      <a:pt x="2669" y="140"/>
                    </a:cubicBezTo>
                    <a:cubicBezTo>
                      <a:pt x="2316" y="45"/>
                      <a:pt x="1952" y="0"/>
                      <a:pt x="1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57;p43">
                <a:extLst>
                  <a:ext uri="{FF2B5EF4-FFF2-40B4-BE49-F238E27FC236}">
                    <a16:creationId xmlns:a16="http://schemas.microsoft.com/office/drawing/2014/main" id="{CD57FBFC-FECF-419D-8210-E7F08C3F41CD}"/>
                  </a:ext>
                </a:extLst>
              </p:cNvPr>
              <p:cNvSpPr/>
              <p:nvPr/>
            </p:nvSpPr>
            <p:spPr>
              <a:xfrm>
                <a:off x="1976575" y="4450300"/>
                <a:ext cx="206025" cy="227400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9096" extrusionOk="0">
                    <a:moveTo>
                      <a:pt x="2936" y="0"/>
                    </a:moveTo>
                    <a:cubicBezTo>
                      <a:pt x="2102" y="267"/>
                      <a:pt x="1402" y="801"/>
                      <a:pt x="901" y="1501"/>
                    </a:cubicBezTo>
                    <a:cubicBezTo>
                      <a:pt x="334" y="2269"/>
                      <a:pt x="1" y="3203"/>
                      <a:pt x="1" y="4137"/>
                    </a:cubicBezTo>
                    <a:cubicBezTo>
                      <a:pt x="34" y="6338"/>
                      <a:pt x="1469" y="8273"/>
                      <a:pt x="3537" y="8973"/>
                    </a:cubicBezTo>
                    <a:cubicBezTo>
                      <a:pt x="3887" y="9055"/>
                      <a:pt x="4241" y="9096"/>
                      <a:pt x="4594" y="9096"/>
                    </a:cubicBezTo>
                    <a:cubicBezTo>
                      <a:pt x="5249" y="9096"/>
                      <a:pt x="5898" y="8955"/>
                      <a:pt x="6505" y="8673"/>
                    </a:cubicBezTo>
                    <a:cubicBezTo>
                      <a:pt x="7206" y="8306"/>
                      <a:pt x="7806" y="7806"/>
                      <a:pt x="8240" y="7139"/>
                    </a:cubicBezTo>
                    <a:cubicBezTo>
                      <a:pt x="6205" y="6338"/>
                      <a:pt x="4471" y="4937"/>
                      <a:pt x="3570" y="2902"/>
                    </a:cubicBezTo>
                    <a:cubicBezTo>
                      <a:pt x="3203" y="1968"/>
                      <a:pt x="3003" y="968"/>
                      <a:pt x="293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58;p43">
                <a:extLst>
                  <a:ext uri="{FF2B5EF4-FFF2-40B4-BE49-F238E27FC236}">
                    <a16:creationId xmlns:a16="http://schemas.microsoft.com/office/drawing/2014/main" id="{17FE79A9-DA07-4302-B008-E7EE8489E9BA}"/>
                  </a:ext>
                </a:extLst>
              </p:cNvPr>
              <p:cNvSpPr/>
              <p:nvPr/>
            </p:nvSpPr>
            <p:spPr>
              <a:xfrm>
                <a:off x="1757250" y="4493075"/>
                <a:ext cx="158475" cy="185750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7430" extrusionOk="0">
                    <a:moveTo>
                      <a:pt x="1591" y="0"/>
                    </a:moveTo>
                    <a:cubicBezTo>
                      <a:pt x="1056" y="0"/>
                      <a:pt x="517" y="92"/>
                      <a:pt x="1" y="291"/>
                    </a:cubicBezTo>
                    <a:cubicBezTo>
                      <a:pt x="68" y="1291"/>
                      <a:pt x="301" y="2259"/>
                      <a:pt x="668" y="3193"/>
                    </a:cubicBezTo>
                    <a:cubicBezTo>
                      <a:pt x="1602" y="5261"/>
                      <a:pt x="3337" y="6629"/>
                      <a:pt x="5338" y="7429"/>
                    </a:cubicBezTo>
                    <a:cubicBezTo>
                      <a:pt x="6039" y="6395"/>
                      <a:pt x="6339" y="5161"/>
                      <a:pt x="6205" y="3927"/>
                    </a:cubicBezTo>
                    <a:cubicBezTo>
                      <a:pt x="6105" y="2826"/>
                      <a:pt x="5605" y="1792"/>
                      <a:pt x="4804" y="1058"/>
                    </a:cubicBezTo>
                    <a:cubicBezTo>
                      <a:pt x="4204" y="524"/>
                      <a:pt x="3470" y="224"/>
                      <a:pt x="2669" y="124"/>
                    </a:cubicBezTo>
                    <a:cubicBezTo>
                      <a:pt x="2318" y="43"/>
                      <a:pt x="1956" y="0"/>
                      <a:pt x="1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59;p43">
                <a:extLst>
                  <a:ext uri="{FF2B5EF4-FFF2-40B4-BE49-F238E27FC236}">
                    <a16:creationId xmlns:a16="http://schemas.microsoft.com/office/drawing/2014/main" id="{EC0F6AA9-07AF-43D8-A659-D854AA5436B9}"/>
                  </a:ext>
                </a:extLst>
              </p:cNvPr>
              <p:cNvSpPr/>
              <p:nvPr/>
            </p:nvSpPr>
            <p:spPr>
              <a:xfrm>
                <a:off x="1684700" y="4500325"/>
                <a:ext cx="2060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9120" extrusionOk="0">
                    <a:moveTo>
                      <a:pt x="2936" y="1"/>
                    </a:moveTo>
                    <a:cubicBezTo>
                      <a:pt x="2136" y="268"/>
                      <a:pt x="1402" y="801"/>
                      <a:pt x="901" y="1502"/>
                    </a:cubicBezTo>
                    <a:cubicBezTo>
                      <a:pt x="334" y="2269"/>
                      <a:pt x="1" y="3170"/>
                      <a:pt x="1" y="4137"/>
                    </a:cubicBezTo>
                    <a:cubicBezTo>
                      <a:pt x="34" y="6339"/>
                      <a:pt x="1469" y="8273"/>
                      <a:pt x="3570" y="8974"/>
                    </a:cubicBezTo>
                    <a:cubicBezTo>
                      <a:pt x="3922" y="9071"/>
                      <a:pt x="4287" y="9119"/>
                      <a:pt x="4654" y="9119"/>
                    </a:cubicBezTo>
                    <a:cubicBezTo>
                      <a:pt x="5296" y="9119"/>
                      <a:pt x="5944" y="8971"/>
                      <a:pt x="6539" y="8674"/>
                    </a:cubicBezTo>
                    <a:cubicBezTo>
                      <a:pt x="7239" y="8340"/>
                      <a:pt x="7806" y="7806"/>
                      <a:pt x="8240" y="7173"/>
                    </a:cubicBezTo>
                    <a:cubicBezTo>
                      <a:pt x="6239" y="6339"/>
                      <a:pt x="4504" y="4971"/>
                      <a:pt x="3603" y="2903"/>
                    </a:cubicBezTo>
                    <a:cubicBezTo>
                      <a:pt x="3236" y="1969"/>
                      <a:pt x="3003" y="1001"/>
                      <a:pt x="293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60;p43">
                <a:extLst>
                  <a:ext uri="{FF2B5EF4-FFF2-40B4-BE49-F238E27FC236}">
                    <a16:creationId xmlns:a16="http://schemas.microsoft.com/office/drawing/2014/main" id="{C6929695-A492-4D40-A8A7-845B6C02E726}"/>
                  </a:ext>
                </a:extLst>
              </p:cNvPr>
              <p:cNvSpPr/>
              <p:nvPr/>
            </p:nvSpPr>
            <p:spPr>
              <a:xfrm>
                <a:off x="1920200" y="4689250"/>
                <a:ext cx="85600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249" extrusionOk="0">
                    <a:moveTo>
                      <a:pt x="333" y="1"/>
                    </a:moveTo>
                    <a:cubicBezTo>
                      <a:pt x="169" y="1"/>
                      <a:pt x="1" y="154"/>
                      <a:pt x="88" y="349"/>
                    </a:cubicBezTo>
                    <a:cubicBezTo>
                      <a:pt x="288" y="916"/>
                      <a:pt x="555" y="1417"/>
                      <a:pt x="821" y="1951"/>
                    </a:cubicBezTo>
                    <a:cubicBezTo>
                      <a:pt x="955" y="2184"/>
                      <a:pt x="1122" y="2384"/>
                      <a:pt x="1288" y="2618"/>
                    </a:cubicBezTo>
                    <a:cubicBezTo>
                      <a:pt x="1455" y="2851"/>
                      <a:pt x="1689" y="3051"/>
                      <a:pt x="1922" y="3185"/>
                    </a:cubicBezTo>
                    <a:cubicBezTo>
                      <a:pt x="2021" y="3229"/>
                      <a:pt x="2112" y="3248"/>
                      <a:pt x="2197" y="3248"/>
                    </a:cubicBezTo>
                    <a:cubicBezTo>
                      <a:pt x="2627" y="3248"/>
                      <a:pt x="2878" y="2741"/>
                      <a:pt x="2990" y="2351"/>
                    </a:cubicBezTo>
                    <a:cubicBezTo>
                      <a:pt x="3190" y="1684"/>
                      <a:pt x="3323" y="1017"/>
                      <a:pt x="3423" y="349"/>
                    </a:cubicBezTo>
                    <a:cubicBezTo>
                      <a:pt x="3423" y="169"/>
                      <a:pt x="3287" y="77"/>
                      <a:pt x="3152" y="77"/>
                    </a:cubicBezTo>
                    <a:cubicBezTo>
                      <a:pt x="3036" y="77"/>
                      <a:pt x="2920" y="144"/>
                      <a:pt x="2890" y="283"/>
                    </a:cubicBezTo>
                    <a:cubicBezTo>
                      <a:pt x="2823" y="850"/>
                      <a:pt x="2723" y="1417"/>
                      <a:pt x="2556" y="1951"/>
                    </a:cubicBezTo>
                    <a:cubicBezTo>
                      <a:pt x="2523" y="2184"/>
                      <a:pt x="2423" y="2384"/>
                      <a:pt x="2323" y="2584"/>
                    </a:cubicBezTo>
                    <a:cubicBezTo>
                      <a:pt x="2261" y="2692"/>
                      <a:pt x="2214" y="2735"/>
                      <a:pt x="2165" y="2735"/>
                    </a:cubicBezTo>
                    <a:cubicBezTo>
                      <a:pt x="2107" y="2735"/>
                      <a:pt x="2046" y="2675"/>
                      <a:pt x="1956" y="2584"/>
                    </a:cubicBezTo>
                    <a:cubicBezTo>
                      <a:pt x="1255" y="1951"/>
                      <a:pt x="888" y="1017"/>
                      <a:pt x="555" y="149"/>
                    </a:cubicBezTo>
                    <a:cubicBezTo>
                      <a:pt x="508" y="45"/>
                      <a:pt x="421" y="1"/>
                      <a:pt x="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61;p43">
                <a:extLst>
                  <a:ext uri="{FF2B5EF4-FFF2-40B4-BE49-F238E27FC236}">
                    <a16:creationId xmlns:a16="http://schemas.microsoft.com/office/drawing/2014/main" id="{035774DF-EF63-46AE-B372-D778A4613814}"/>
                  </a:ext>
                </a:extLst>
              </p:cNvPr>
              <p:cNvSpPr/>
              <p:nvPr/>
            </p:nvSpPr>
            <p:spPr>
              <a:xfrm>
                <a:off x="2074150" y="4686600"/>
                <a:ext cx="140125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3783" extrusionOk="0">
                    <a:moveTo>
                      <a:pt x="3447" y="1"/>
                    </a:moveTo>
                    <a:cubicBezTo>
                      <a:pt x="3145" y="1"/>
                      <a:pt x="2848" y="51"/>
                      <a:pt x="2569" y="155"/>
                    </a:cubicBezTo>
                    <a:cubicBezTo>
                      <a:pt x="2402" y="189"/>
                      <a:pt x="2236" y="255"/>
                      <a:pt x="2069" y="289"/>
                    </a:cubicBezTo>
                    <a:cubicBezTo>
                      <a:pt x="1735" y="355"/>
                      <a:pt x="1435" y="455"/>
                      <a:pt x="1135" y="622"/>
                    </a:cubicBezTo>
                    <a:cubicBezTo>
                      <a:pt x="634" y="856"/>
                      <a:pt x="267" y="1323"/>
                      <a:pt x="134" y="1856"/>
                    </a:cubicBezTo>
                    <a:cubicBezTo>
                      <a:pt x="1" y="2357"/>
                      <a:pt x="134" y="2857"/>
                      <a:pt x="501" y="3191"/>
                    </a:cubicBezTo>
                    <a:cubicBezTo>
                      <a:pt x="868" y="3524"/>
                      <a:pt x="1302" y="3724"/>
                      <a:pt x="1802" y="3758"/>
                    </a:cubicBezTo>
                    <a:cubicBezTo>
                      <a:pt x="1944" y="3774"/>
                      <a:pt x="2087" y="3783"/>
                      <a:pt x="2232" y="3783"/>
                    </a:cubicBezTo>
                    <a:cubicBezTo>
                      <a:pt x="2667" y="3783"/>
                      <a:pt x="3111" y="3708"/>
                      <a:pt x="3536" y="3558"/>
                    </a:cubicBezTo>
                    <a:cubicBezTo>
                      <a:pt x="4070" y="3424"/>
                      <a:pt x="4571" y="3091"/>
                      <a:pt x="4937" y="2657"/>
                    </a:cubicBezTo>
                    <a:cubicBezTo>
                      <a:pt x="5605" y="1790"/>
                      <a:pt x="5271" y="522"/>
                      <a:pt x="4270" y="122"/>
                    </a:cubicBezTo>
                    <a:cubicBezTo>
                      <a:pt x="4000" y="42"/>
                      <a:pt x="3721" y="1"/>
                      <a:pt x="3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62;p43">
                <a:extLst>
                  <a:ext uri="{FF2B5EF4-FFF2-40B4-BE49-F238E27FC236}">
                    <a16:creationId xmlns:a16="http://schemas.microsoft.com/office/drawing/2014/main" id="{771D7799-DAB5-4824-B436-C6A7B3916591}"/>
                  </a:ext>
                </a:extLst>
              </p:cNvPr>
              <p:cNvSpPr/>
              <p:nvPr/>
            </p:nvSpPr>
            <p:spPr>
              <a:xfrm>
                <a:off x="1745575" y="4744975"/>
                <a:ext cx="140975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3783" extrusionOk="0">
                    <a:moveTo>
                      <a:pt x="3459" y="1"/>
                    </a:moveTo>
                    <a:cubicBezTo>
                      <a:pt x="3162" y="1"/>
                      <a:pt x="2866" y="51"/>
                      <a:pt x="2569" y="155"/>
                    </a:cubicBezTo>
                    <a:cubicBezTo>
                      <a:pt x="2403" y="189"/>
                      <a:pt x="2236" y="222"/>
                      <a:pt x="2069" y="289"/>
                    </a:cubicBezTo>
                    <a:cubicBezTo>
                      <a:pt x="1769" y="355"/>
                      <a:pt x="1435" y="455"/>
                      <a:pt x="1135" y="589"/>
                    </a:cubicBezTo>
                    <a:cubicBezTo>
                      <a:pt x="635" y="856"/>
                      <a:pt x="268" y="1323"/>
                      <a:pt x="134" y="1856"/>
                    </a:cubicBezTo>
                    <a:cubicBezTo>
                      <a:pt x="1" y="2323"/>
                      <a:pt x="134" y="2824"/>
                      <a:pt x="501" y="3191"/>
                    </a:cubicBezTo>
                    <a:cubicBezTo>
                      <a:pt x="835" y="3524"/>
                      <a:pt x="1302" y="3724"/>
                      <a:pt x="1802" y="3758"/>
                    </a:cubicBezTo>
                    <a:cubicBezTo>
                      <a:pt x="1952" y="3774"/>
                      <a:pt x="2100" y="3783"/>
                      <a:pt x="2247" y="3783"/>
                    </a:cubicBezTo>
                    <a:cubicBezTo>
                      <a:pt x="2686" y="3783"/>
                      <a:pt x="3111" y="3708"/>
                      <a:pt x="3537" y="3558"/>
                    </a:cubicBezTo>
                    <a:cubicBezTo>
                      <a:pt x="4104" y="3424"/>
                      <a:pt x="4571" y="3091"/>
                      <a:pt x="4971" y="2690"/>
                    </a:cubicBezTo>
                    <a:cubicBezTo>
                      <a:pt x="5638" y="1790"/>
                      <a:pt x="5305" y="522"/>
                      <a:pt x="4271" y="122"/>
                    </a:cubicBezTo>
                    <a:cubicBezTo>
                      <a:pt x="4000" y="42"/>
                      <a:pt x="3729" y="1"/>
                      <a:pt x="3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" name="Google Shape;1529;p45">
            <a:extLst>
              <a:ext uri="{FF2B5EF4-FFF2-40B4-BE49-F238E27FC236}">
                <a16:creationId xmlns:a16="http://schemas.microsoft.com/office/drawing/2014/main" id="{3ADACBC5-6541-43F2-B199-5A31ABFBDFC6}"/>
              </a:ext>
            </a:extLst>
          </p:cNvPr>
          <p:cNvGrpSpPr/>
          <p:nvPr/>
        </p:nvGrpSpPr>
        <p:grpSpPr>
          <a:xfrm>
            <a:off x="3558916" y="3663277"/>
            <a:ext cx="490954" cy="588720"/>
            <a:chOff x="9885746" y="3019559"/>
            <a:chExt cx="886678" cy="1063248"/>
          </a:xfrm>
        </p:grpSpPr>
        <p:sp>
          <p:nvSpPr>
            <p:cNvPr id="100" name="Google Shape;1530;p45">
              <a:extLst>
                <a:ext uri="{FF2B5EF4-FFF2-40B4-BE49-F238E27FC236}">
                  <a16:creationId xmlns:a16="http://schemas.microsoft.com/office/drawing/2014/main" id="{DA4005ED-9049-44DC-96A7-A8444C619F24}"/>
                </a:ext>
              </a:extLst>
            </p:cNvPr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531;p45">
              <a:extLst>
                <a:ext uri="{FF2B5EF4-FFF2-40B4-BE49-F238E27FC236}">
                  <a16:creationId xmlns:a16="http://schemas.microsoft.com/office/drawing/2014/main" id="{722AC1EB-87C4-4A38-B90A-1CAC667E2C9A}"/>
                </a:ext>
              </a:extLst>
            </p:cNvPr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02" name="Google Shape;1532;p45">
                <a:extLst>
                  <a:ext uri="{FF2B5EF4-FFF2-40B4-BE49-F238E27FC236}">
                    <a16:creationId xmlns:a16="http://schemas.microsoft.com/office/drawing/2014/main" id="{69C30A64-53DD-4D10-99B0-7735EB4B1D02}"/>
                  </a:ext>
                </a:extLst>
              </p:cNvPr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33;p45">
                <a:extLst>
                  <a:ext uri="{FF2B5EF4-FFF2-40B4-BE49-F238E27FC236}">
                    <a16:creationId xmlns:a16="http://schemas.microsoft.com/office/drawing/2014/main" id="{7883D59C-6B0B-4BA9-846A-C19C33074DEF}"/>
                  </a:ext>
                </a:extLst>
              </p:cNvPr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34;p45">
                <a:extLst>
                  <a:ext uri="{FF2B5EF4-FFF2-40B4-BE49-F238E27FC236}">
                    <a16:creationId xmlns:a16="http://schemas.microsoft.com/office/drawing/2014/main" id="{A8D295EC-44C8-460A-B7DC-EA552ED95061}"/>
                  </a:ext>
                </a:extLst>
              </p:cNvPr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35;p45">
                <a:extLst>
                  <a:ext uri="{FF2B5EF4-FFF2-40B4-BE49-F238E27FC236}">
                    <a16:creationId xmlns:a16="http://schemas.microsoft.com/office/drawing/2014/main" id="{88B45ED0-1253-4360-BD9D-C98E347C727F}"/>
                  </a:ext>
                </a:extLst>
              </p:cNvPr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36;p45">
                <a:extLst>
                  <a:ext uri="{FF2B5EF4-FFF2-40B4-BE49-F238E27FC236}">
                    <a16:creationId xmlns:a16="http://schemas.microsoft.com/office/drawing/2014/main" id="{E6CB3BF4-4782-4C6D-B5BF-EA4FD7584B79}"/>
                  </a:ext>
                </a:extLst>
              </p:cNvPr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37;p45">
                <a:extLst>
                  <a:ext uri="{FF2B5EF4-FFF2-40B4-BE49-F238E27FC236}">
                    <a16:creationId xmlns:a16="http://schemas.microsoft.com/office/drawing/2014/main" id="{B00E3903-786A-45BE-BD1D-5E12EC1044A6}"/>
                  </a:ext>
                </a:extLst>
              </p:cNvPr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38;p45">
                <a:extLst>
                  <a:ext uri="{FF2B5EF4-FFF2-40B4-BE49-F238E27FC236}">
                    <a16:creationId xmlns:a16="http://schemas.microsoft.com/office/drawing/2014/main" id="{573D76A8-157D-4B5A-9B5E-6E139347F802}"/>
                  </a:ext>
                </a:extLst>
              </p:cNvPr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39;p45">
                <a:extLst>
                  <a:ext uri="{FF2B5EF4-FFF2-40B4-BE49-F238E27FC236}">
                    <a16:creationId xmlns:a16="http://schemas.microsoft.com/office/drawing/2014/main" id="{001CE9B2-2A72-46FA-B3D1-FF6EC2F667AF}"/>
                  </a:ext>
                </a:extLst>
              </p:cNvPr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" name="Google Shape;1540;p45">
            <a:extLst>
              <a:ext uri="{FF2B5EF4-FFF2-40B4-BE49-F238E27FC236}">
                <a16:creationId xmlns:a16="http://schemas.microsoft.com/office/drawing/2014/main" id="{A36D2DF1-325F-45FA-A9FE-A4694E52243B}"/>
              </a:ext>
            </a:extLst>
          </p:cNvPr>
          <p:cNvGrpSpPr/>
          <p:nvPr/>
        </p:nvGrpSpPr>
        <p:grpSpPr>
          <a:xfrm rot="300552" flipH="1">
            <a:off x="2890547" y="3155666"/>
            <a:ext cx="445114" cy="544517"/>
            <a:chOff x="8706268" y="2618724"/>
            <a:chExt cx="599776" cy="733718"/>
          </a:xfrm>
        </p:grpSpPr>
        <p:sp>
          <p:nvSpPr>
            <p:cNvPr id="111" name="Google Shape;1541;p45">
              <a:extLst>
                <a:ext uri="{FF2B5EF4-FFF2-40B4-BE49-F238E27FC236}">
                  <a16:creationId xmlns:a16="http://schemas.microsoft.com/office/drawing/2014/main" id="{9AFB78E9-E2B7-4E1D-AD15-6FC949715740}"/>
                </a:ext>
              </a:extLst>
            </p:cNvPr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" name="Google Shape;1542;p45">
              <a:extLst>
                <a:ext uri="{FF2B5EF4-FFF2-40B4-BE49-F238E27FC236}">
                  <a16:creationId xmlns:a16="http://schemas.microsoft.com/office/drawing/2014/main" id="{5CFA5EEF-8C23-4AAD-8B3B-5F684180197C}"/>
                </a:ext>
              </a:extLst>
            </p:cNvPr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13" name="Google Shape;1543;p45">
                <a:extLst>
                  <a:ext uri="{FF2B5EF4-FFF2-40B4-BE49-F238E27FC236}">
                    <a16:creationId xmlns:a16="http://schemas.microsoft.com/office/drawing/2014/main" id="{F8F0DBB7-FF16-4201-9513-E2582C79F191}"/>
                  </a:ext>
                </a:extLst>
              </p:cNvPr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44;p45">
                <a:extLst>
                  <a:ext uri="{FF2B5EF4-FFF2-40B4-BE49-F238E27FC236}">
                    <a16:creationId xmlns:a16="http://schemas.microsoft.com/office/drawing/2014/main" id="{E8700027-12F8-4F2E-946F-88917BF0B439}"/>
                  </a:ext>
                </a:extLst>
              </p:cNvPr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45;p45">
                <a:extLst>
                  <a:ext uri="{FF2B5EF4-FFF2-40B4-BE49-F238E27FC236}">
                    <a16:creationId xmlns:a16="http://schemas.microsoft.com/office/drawing/2014/main" id="{655EE202-9336-423D-8F50-55910FB167FA}"/>
                  </a:ext>
                </a:extLst>
              </p:cNvPr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46;p45">
                <a:extLst>
                  <a:ext uri="{FF2B5EF4-FFF2-40B4-BE49-F238E27FC236}">
                    <a16:creationId xmlns:a16="http://schemas.microsoft.com/office/drawing/2014/main" id="{738E0D9B-DDDF-4165-86AD-B9E4086E1BC8}"/>
                  </a:ext>
                </a:extLst>
              </p:cNvPr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47;p45">
                <a:extLst>
                  <a:ext uri="{FF2B5EF4-FFF2-40B4-BE49-F238E27FC236}">
                    <a16:creationId xmlns:a16="http://schemas.microsoft.com/office/drawing/2014/main" id="{EE734B08-0087-4BEE-A9BE-B9085C6FB0E8}"/>
                  </a:ext>
                </a:extLst>
              </p:cNvPr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48;p45">
                <a:extLst>
                  <a:ext uri="{FF2B5EF4-FFF2-40B4-BE49-F238E27FC236}">
                    <a16:creationId xmlns:a16="http://schemas.microsoft.com/office/drawing/2014/main" id="{92697F08-B5E4-4FFF-A47A-951EBD5E2726}"/>
                  </a:ext>
                </a:extLst>
              </p:cNvPr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49;p45">
                <a:extLst>
                  <a:ext uri="{FF2B5EF4-FFF2-40B4-BE49-F238E27FC236}">
                    <a16:creationId xmlns:a16="http://schemas.microsoft.com/office/drawing/2014/main" id="{86B59F4C-193E-4D7C-A767-074C1EAB5053}"/>
                  </a:ext>
                </a:extLst>
              </p:cNvPr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50;p45">
                <a:extLst>
                  <a:ext uri="{FF2B5EF4-FFF2-40B4-BE49-F238E27FC236}">
                    <a16:creationId xmlns:a16="http://schemas.microsoft.com/office/drawing/2014/main" id="{BABFF5A3-61F2-4AB2-894B-621168A79075}"/>
                  </a:ext>
                </a:extLst>
              </p:cNvPr>
              <p:cNvSpPr/>
              <p:nvPr/>
            </p:nvSpPr>
            <p:spPr>
              <a:xfrm rot="3169862">
                <a:off x="4864650" y="4776424"/>
                <a:ext cx="130107" cy="18978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51;p45">
                <a:extLst>
                  <a:ext uri="{FF2B5EF4-FFF2-40B4-BE49-F238E27FC236}">
                    <a16:creationId xmlns:a16="http://schemas.microsoft.com/office/drawing/2014/main" id="{9AD38965-6199-4D27-B377-F17C34857D7B}"/>
                  </a:ext>
                </a:extLst>
              </p:cNvPr>
              <p:cNvSpPr/>
              <p:nvPr/>
            </p:nvSpPr>
            <p:spPr>
              <a:xfrm rot="3169862">
                <a:off x="4785788" y="4719067"/>
                <a:ext cx="183510" cy="218262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552;p45">
                <a:extLst>
                  <a:ext uri="{FF2B5EF4-FFF2-40B4-BE49-F238E27FC236}">
                    <a16:creationId xmlns:a16="http://schemas.microsoft.com/office/drawing/2014/main" id="{A98432F0-7C21-4C54-9917-377212E08D5F}"/>
                  </a:ext>
                </a:extLst>
              </p:cNvPr>
              <p:cNvSpPr/>
              <p:nvPr/>
            </p:nvSpPr>
            <p:spPr>
              <a:xfrm rot="2340045">
                <a:off x="4594267" y="4757075"/>
                <a:ext cx="130119" cy="190141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553;p45">
                <a:extLst>
                  <a:ext uri="{FF2B5EF4-FFF2-40B4-BE49-F238E27FC236}">
                    <a16:creationId xmlns:a16="http://schemas.microsoft.com/office/drawing/2014/main" id="{B432B617-D2B3-4E1C-9317-2A0220639A28}"/>
                  </a:ext>
                </a:extLst>
              </p:cNvPr>
              <p:cNvSpPr/>
              <p:nvPr/>
            </p:nvSpPr>
            <p:spPr>
              <a:xfrm rot="2340045">
                <a:off x="4506023" y="4712767"/>
                <a:ext cx="184316" cy="219064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554;p45">
                <a:extLst>
                  <a:ext uri="{FF2B5EF4-FFF2-40B4-BE49-F238E27FC236}">
                    <a16:creationId xmlns:a16="http://schemas.microsoft.com/office/drawing/2014/main" id="{D9BC46EA-1E4B-4813-B310-C1B88E689F35}"/>
                  </a:ext>
                </a:extLst>
              </p:cNvPr>
              <p:cNvSpPr/>
              <p:nvPr/>
            </p:nvSpPr>
            <p:spPr>
              <a:xfrm rot="-10424182">
                <a:off x="4711753" y="4930852"/>
                <a:ext cx="78373" cy="83772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555;p45">
                <a:extLst>
                  <a:ext uri="{FF2B5EF4-FFF2-40B4-BE49-F238E27FC236}">
                    <a16:creationId xmlns:a16="http://schemas.microsoft.com/office/drawing/2014/main" id="{639AB68D-E370-48B8-9597-7660084A185E}"/>
                  </a:ext>
                </a:extLst>
              </p:cNvPr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556;p45">
                <a:extLst>
                  <a:ext uri="{FF2B5EF4-FFF2-40B4-BE49-F238E27FC236}">
                    <a16:creationId xmlns:a16="http://schemas.microsoft.com/office/drawing/2014/main" id="{7F22ECDB-3B63-4B3E-9181-3736841B8387}"/>
                  </a:ext>
                </a:extLst>
              </p:cNvPr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1557;p45">
            <a:extLst>
              <a:ext uri="{FF2B5EF4-FFF2-40B4-BE49-F238E27FC236}">
                <a16:creationId xmlns:a16="http://schemas.microsoft.com/office/drawing/2014/main" id="{1D15DB13-CFC4-478E-B940-C64A293B3F33}"/>
              </a:ext>
            </a:extLst>
          </p:cNvPr>
          <p:cNvGrpSpPr/>
          <p:nvPr/>
        </p:nvGrpSpPr>
        <p:grpSpPr>
          <a:xfrm rot="608290" flipH="1">
            <a:off x="3622479" y="2294559"/>
            <a:ext cx="556118" cy="666966"/>
            <a:chOff x="9885746" y="3019559"/>
            <a:chExt cx="886678" cy="1063248"/>
          </a:xfrm>
        </p:grpSpPr>
        <p:sp>
          <p:nvSpPr>
            <p:cNvPr id="128" name="Google Shape;1558;p45">
              <a:extLst>
                <a:ext uri="{FF2B5EF4-FFF2-40B4-BE49-F238E27FC236}">
                  <a16:creationId xmlns:a16="http://schemas.microsoft.com/office/drawing/2014/main" id="{7ACB1293-9FCF-420A-B9FE-50516084455A}"/>
                </a:ext>
              </a:extLst>
            </p:cNvPr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" name="Google Shape;1559;p45">
              <a:extLst>
                <a:ext uri="{FF2B5EF4-FFF2-40B4-BE49-F238E27FC236}">
                  <a16:creationId xmlns:a16="http://schemas.microsoft.com/office/drawing/2014/main" id="{156B10ED-5795-409D-A281-C6350119D622}"/>
                </a:ext>
              </a:extLst>
            </p:cNvPr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30" name="Google Shape;1560;p45">
                <a:extLst>
                  <a:ext uri="{FF2B5EF4-FFF2-40B4-BE49-F238E27FC236}">
                    <a16:creationId xmlns:a16="http://schemas.microsoft.com/office/drawing/2014/main" id="{8B2EAEC5-2D93-4D47-A760-9DCFD8E3A02F}"/>
                  </a:ext>
                </a:extLst>
              </p:cNvPr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561;p45">
                <a:extLst>
                  <a:ext uri="{FF2B5EF4-FFF2-40B4-BE49-F238E27FC236}">
                    <a16:creationId xmlns:a16="http://schemas.microsoft.com/office/drawing/2014/main" id="{85F10E3E-ABF8-42B7-BF0A-4B44855CE772}"/>
                  </a:ext>
                </a:extLst>
              </p:cNvPr>
              <p:cNvSpPr/>
              <p:nvPr/>
            </p:nvSpPr>
            <p:spPr>
              <a:xfrm rot="-6896569">
                <a:off x="3457832" y="4695660"/>
                <a:ext cx="136796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562;p45">
                <a:extLst>
                  <a:ext uri="{FF2B5EF4-FFF2-40B4-BE49-F238E27FC236}">
                    <a16:creationId xmlns:a16="http://schemas.microsoft.com/office/drawing/2014/main" id="{3D58FA7E-B18C-43DF-A571-572F2DE80197}"/>
                  </a:ext>
                </a:extLst>
              </p:cNvPr>
              <p:cNvSpPr/>
              <p:nvPr/>
            </p:nvSpPr>
            <p:spPr>
              <a:xfrm rot="-6896569">
                <a:off x="3414262" y="4610127"/>
                <a:ext cx="193494" cy="229684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563;p45">
                <a:extLst>
                  <a:ext uri="{FF2B5EF4-FFF2-40B4-BE49-F238E27FC236}">
                    <a16:creationId xmlns:a16="http://schemas.microsoft.com/office/drawing/2014/main" id="{06CB70EA-F4B7-4054-BF35-7B323DC788E8}"/>
                  </a:ext>
                </a:extLst>
              </p:cNvPr>
              <p:cNvSpPr/>
              <p:nvPr/>
            </p:nvSpPr>
            <p:spPr>
              <a:xfrm rot="-6721491">
                <a:off x="3756553" y="4688426"/>
                <a:ext cx="136797" cy="198946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564;p45">
                <a:extLst>
                  <a:ext uri="{FF2B5EF4-FFF2-40B4-BE49-F238E27FC236}">
                    <a16:creationId xmlns:a16="http://schemas.microsoft.com/office/drawing/2014/main" id="{58FA8D1A-F79F-4BB4-8ADB-9CD7D52C6057}"/>
                  </a:ext>
                </a:extLst>
              </p:cNvPr>
              <p:cNvSpPr/>
              <p:nvPr/>
            </p:nvSpPr>
            <p:spPr>
              <a:xfrm rot="-6721491">
                <a:off x="3717266" y="4603229"/>
                <a:ext cx="193496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565;p45">
                <a:extLst>
                  <a:ext uri="{FF2B5EF4-FFF2-40B4-BE49-F238E27FC236}">
                    <a16:creationId xmlns:a16="http://schemas.microsoft.com/office/drawing/2014/main" id="{DD93DBB4-4048-4D9A-BDB2-24C1F8D9BB7E}"/>
                  </a:ext>
                </a:extLst>
              </p:cNvPr>
              <p:cNvSpPr/>
              <p:nvPr/>
            </p:nvSpPr>
            <p:spPr>
              <a:xfrm>
                <a:off x="3634647" y="4901175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566;p45">
                <a:extLst>
                  <a:ext uri="{FF2B5EF4-FFF2-40B4-BE49-F238E27FC236}">
                    <a16:creationId xmlns:a16="http://schemas.microsoft.com/office/drawing/2014/main" id="{997FF87C-8A82-4A39-A096-1FE8DC305EA3}"/>
                  </a:ext>
                </a:extLst>
              </p:cNvPr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567;p45">
                <a:extLst>
                  <a:ext uri="{FF2B5EF4-FFF2-40B4-BE49-F238E27FC236}">
                    <a16:creationId xmlns:a16="http://schemas.microsoft.com/office/drawing/2014/main" id="{25FBAB92-301E-4229-9B5C-6D02CD7DD7B6}"/>
                  </a:ext>
                </a:extLst>
              </p:cNvPr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42"/>
          <p:cNvSpPr txBox="1">
            <a:spLocks noGrp="1"/>
          </p:cNvSpPr>
          <p:nvPr>
            <p:ph type="title"/>
          </p:nvPr>
        </p:nvSpPr>
        <p:spPr>
          <a:xfrm>
            <a:off x="3543300" y="1184775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b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b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Mục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đích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và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b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yêu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cầu</a:t>
            </a:r>
            <a:b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dirty="0"/>
          </a:p>
        </p:txBody>
      </p:sp>
      <p:sp>
        <p:nvSpPr>
          <p:cNvPr id="1265" name="Google Shape;1265;p42"/>
          <p:cNvSpPr txBox="1">
            <a:spLocks noGrp="1"/>
          </p:cNvSpPr>
          <p:nvPr>
            <p:ph type="title" idx="2"/>
          </p:nvPr>
        </p:nvSpPr>
        <p:spPr>
          <a:xfrm>
            <a:off x="3543300" y="676875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266" name="Google Shape;1266;p42"/>
          <p:cNvSpPr txBox="1">
            <a:spLocks noGrp="1"/>
          </p:cNvSpPr>
          <p:nvPr>
            <p:ph type="title" idx="3"/>
          </p:nvPr>
        </p:nvSpPr>
        <p:spPr>
          <a:xfrm>
            <a:off x="6072000" y="1184779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GB" altLang="en-US" sz="2800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GB" altLang="en-US" sz="2800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Chuẩn</a:t>
            </a:r>
            <a:r>
              <a:rPr lang="en-GB" altLang="en-US" sz="2800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sz="2800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bị</a:t>
            </a:r>
            <a:br>
              <a:rPr lang="en-US" altLang="en-US" sz="2800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dirty="0"/>
          </a:p>
        </p:txBody>
      </p:sp>
      <p:sp>
        <p:nvSpPr>
          <p:cNvPr id="1267" name="Google Shape;1267;p42"/>
          <p:cNvSpPr txBox="1">
            <a:spLocks noGrp="1"/>
          </p:cNvSpPr>
          <p:nvPr>
            <p:ph type="title" idx="4"/>
          </p:nvPr>
        </p:nvSpPr>
        <p:spPr>
          <a:xfrm>
            <a:off x="6072000" y="676875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269" name="Google Shape;1269;p42"/>
          <p:cNvSpPr txBox="1">
            <a:spLocks noGrp="1"/>
          </p:cNvSpPr>
          <p:nvPr>
            <p:ph type="title" idx="6"/>
          </p:nvPr>
        </p:nvSpPr>
        <p:spPr>
          <a:xfrm>
            <a:off x="3548939" y="2865676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Ôn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nhận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biết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chữ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cái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>
                <a:solidFill>
                  <a:srgbClr val="363C42"/>
                </a:solidFill>
                <a:latin typeface="Patrick Hand SC" charset="0"/>
                <a:cs typeface="Patrick Hand SC" charset="0"/>
                <a:sym typeface="Patrick Hand SC" charset="0"/>
              </a:rPr>
              <a:t>U,Ư</a:t>
            </a:r>
            <a:br>
              <a:rPr lang="en-US" altLang="en-US" dirty="0">
                <a:solidFill>
                  <a:srgbClr val="363C42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dirty="0"/>
          </a:p>
        </p:txBody>
      </p:sp>
      <p:sp>
        <p:nvSpPr>
          <p:cNvPr id="1270" name="Google Shape;1270;p42"/>
          <p:cNvSpPr txBox="1">
            <a:spLocks noGrp="1"/>
          </p:cNvSpPr>
          <p:nvPr>
            <p:ph type="title" idx="7"/>
          </p:nvPr>
        </p:nvSpPr>
        <p:spPr>
          <a:xfrm>
            <a:off x="3543300" y="2264676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272" name="Google Shape;1272;p42"/>
          <p:cNvSpPr txBox="1">
            <a:spLocks noGrp="1"/>
          </p:cNvSpPr>
          <p:nvPr>
            <p:ph type="title" idx="9"/>
          </p:nvPr>
        </p:nvSpPr>
        <p:spPr>
          <a:xfrm>
            <a:off x="6072000" y="2853027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Tập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tô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chữ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cái</a:t>
            </a:r>
            <a:r>
              <a:rPr lang="en-US" altLang="en-US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>
                <a:solidFill>
                  <a:srgbClr val="3C3C3C"/>
                </a:solidFill>
                <a:latin typeface="Patrick Hand SC" charset="0"/>
                <a:cs typeface="Patrick Hand SC" charset="0"/>
                <a:sym typeface="Patrick Hand SC" charset="0"/>
              </a:rPr>
              <a:t>U,</a:t>
            </a:r>
            <a:r>
              <a:rPr lang="vi-VN" altLang="en-US" dirty="0">
                <a:solidFill>
                  <a:srgbClr val="3C3C3C"/>
                </a:solidFill>
                <a:latin typeface="Patrick Hand SC" charset="0"/>
                <a:cs typeface="Patrick Hand SC" charset="0"/>
                <a:sym typeface="Patrick Hand SC" charset="0"/>
              </a:rPr>
              <a:t>Ư</a:t>
            </a:r>
            <a:br>
              <a:rPr lang="en-US" altLang="en-US" dirty="0">
                <a:solidFill>
                  <a:srgbClr val="3C3C3C"/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endParaRPr dirty="0"/>
          </a:p>
        </p:txBody>
      </p:sp>
      <p:sp>
        <p:nvSpPr>
          <p:cNvPr id="1273" name="Google Shape;1273;p42"/>
          <p:cNvSpPr txBox="1">
            <a:spLocks noGrp="1"/>
          </p:cNvSpPr>
          <p:nvPr>
            <p:ph type="title" idx="13"/>
          </p:nvPr>
        </p:nvSpPr>
        <p:spPr>
          <a:xfrm>
            <a:off x="6086485" y="2171425"/>
            <a:ext cx="2419415" cy="5539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1276" name="Google Shape;1276;p42"/>
          <p:cNvGrpSpPr/>
          <p:nvPr/>
        </p:nvGrpSpPr>
        <p:grpSpPr>
          <a:xfrm rot="-801126">
            <a:off x="1309030" y="442896"/>
            <a:ext cx="1585431" cy="1506992"/>
            <a:chOff x="1318350" y="464450"/>
            <a:chExt cx="1664231" cy="1581893"/>
          </a:xfrm>
        </p:grpSpPr>
        <p:sp>
          <p:nvSpPr>
            <p:cNvPr id="1277" name="Google Shape;1277;p42"/>
            <p:cNvSpPr/>
            <p:nvPr/>
          </p:nvSpPr>
          <p:spPr>
            <a:xfrm>
              <a:off x="1318350" y="464450"/>
              <a:ext cx="1664231" cy="1581893"/>
            </a:xfrm>
            <a:custGeom>
              <a:avLst/>
              <a:gdLst/>
              <a:ahLst/>
              <a:cxnLst/>
              <a:rect l="l" t="t" r="r" b="b"/>
              <a:pathLst>
                <a:path w="38868" h="36917" extrusionOk="0">
                  <a:moveTo>
                    <a:pt x="15952" y="0"/>
                  </a:moveTo>
                  <a:cubicBezTo>
                    <a:pt x="14602" y="0"/>
                    <a:pt x="13139" y="349"/>
                    <a:pt x="11688" y="1112"/>
                  </a:cubicBezTo>
                  <a:cubicBezTo>
                    <a:pt x="7532" y="3278"/>
                    <a:pt x="7610" y="9190"/>
                    <a:pt x="7610" y="9190"/>
                  </a:cubicBezTo>
                  <a:cubicBezTo>
                    <a:pt x="3688" y="9249"/>
                    <a:pt x="0" y="14380"/>
                    <a:pt x="4098" y="18361"/>
                  </a:cubicBezTo>
                  <a:cubicBezTo>
                    <a:pt x="5469" y="19688"/>
                    <a:pt x="6840" y="20131"/>
                    <a:pt x="8059" y="20131"/>
                  </a:cubicBezTo>
                  <a:cubicBezTo>
                    <a:pt x="8990" y="20131"/>
                    <a:pt x="9832" y="19872"/>
                    <a:pt x="10517" y="19551"/>
                  </a:cubicBezTo>
                  <a:cubicBezTo>
                    <a:pt x="10517" y="20546"/>
                    <a:pt x="10537" y="21541"/>
                    <a:pt x="10576" y="22536"/>
                  </a:cubicBezTo>
                  <a:cubicBezTo>
                    <a:pt x="10250" y="22225"/>
                    <a:pt x="9862" y="21923"/>
                    <a:pt x="9592" y="21923"/>
                  </a:cubicBezTo>
                  <a:cubicBezTo>
                    <a:pt x="9490" y="21923"/>
                    <a:pt x="9405" y="21966"/>
                    <a:pt x="9346" y="22068"/>
                  </a:cubicBezTo>
                  <a:cubicBezTo>
                    <a:pt x="9112" y="22497"/>
                    <a:pt x="9990" y="23902"/>
                    <a:pt x="10634" y="24800"/>
                  </a:cubicBezTo>
                  <a:cubicBezTo>
                    <a:pt x="10654" y="25463"/>
                    <a:pt x="10693" y="26126"/>
                    <a:pt x="10712" y="26790"/>
                  </a:cubicBezTo>
                  <a:cubicBezTo>
                    <a:pt x="10751" y="27492"/>
                    <a:pt x="10790" y="28195"/>
                    <a:pt x="10829" y="28897"/>
                  </a:cubicBezTo>
                  <a:cubicBezTo>
                    <a:pt x="10465" y="28518"/>
                    <a:pt x="9923" y="28020"/>
                    <a:pt x="9581" y="28020"/>
                  </a:cubicBezTo>
                  <a:cubicBezTo>
                    <a:pt x="9484" y="28020"/>
                    <a:pt x="9403" y="28060"/>
                    <a:pt x="9346" y="28156"/>
                  </a:cubicBezTo>
                  <a:cubicBezTo>
                    <a:pt x="8956" y="28819"/>
                    <a:pt x="11200" y="31648"/>
                    <a:pt x="11200" y="31648"/>
                  </a:cubicBezTo>
                  <a:cubicBezTo>
                    <a:pt x="11200" y="31648"/>
                    <a:pt x="13015" y="27882"/>
                    <a:pt x="12078" y="27668"/>
                  </a:cubicBezTo>
                  <a:cubicBezTo>
                    <a:pt x="12027" y="27656"/>
                    <a:pt x="11978" y="27651"/>
                    <a:pt x="11933" y="27651"/>
                  </a:cubicBezTo>
                  <a:cubicBezTo>
                    <a:pt x="11148" y="27651"/>
                    <a:pt x="11200" y="29307"/>
                    <a:pt x="11200" y="29307"/>
                  </a:cubicBezTo>
                  <a:lnTo>
                    <a:pt x="11161" y="29248"/>
                  </a:lnTo>
                  <a:cubicBezTo>
                    <a:pt x="11180" y="29229"/>
                    <a:pt x="11180" y="29190"/>
                    <a:pt x="11180" y="29151"/>
                  </a:cubicBezTo>
                  <a:cubicBezTo>
                    <a:pt x="11102" y="27863"/>
                    <a:pt x="11044" y="26556"/>
                    <a:pt x="10985" y="25268"/>
                  </a:cubicBezTo>
                  <a:lnTo>
                    <a:pt x="10985" y="25268"/>
                  </a:lnTo>
                  <a:cubicBezTo>
                    <a:pt x="11122" y="25444"/>
                    <a:pt x="11200" y="25541"/>
                    <a:pt x="11200" y="25541"/>
                  </a:cubicBezTo>
                  <a:cubicBezTo>
                    <a:pt x="11200" y="25541"/>
                    <a:pt x="13015" y="21775"/>
                    <a:pt x="12078" y="21561"/>
                  </a:cubicBezTo>
                  <a:cubicBezTo>
                    <a:pt x="12027" y="21549"/>
                    <a:pt x="11978" y="21543"/>
                    <a:pt x="11933" y="21543"/>
                  </a:cubicBezTo>
                  <a:cubicBezTo>
                    <a:pt x="11148" y="21543"/>
                    <a:pt x="11200" y="23200"/>
                    <a:pt x="11200" y="23200"/>
                  </a:cubicBezTo>
                  <a:cubicBezTo>
                    <a:pt x="11200" y="23200"/>
                    <a:pt x="11083" y="23063"/>
                    <a:pt x="10907" y="22868"/>
                  </a:cubicBezTo>
                  <a:cubicBezTo>
                    <a:pt x="10888" y="22127"/>
                    <a:pt x="10888" y="21385"/>
                    <a:pt x="10868" y="20624"/>
                  </a:cubicBezTo>
                  <a:lnTo>
                    <a:pt x="10868" y="19356"/>
                  </a:lnTo>
                  <a:cubicBezTo>
                    <a:pt x="11395" y="19083"/>
                    <a:pt x="11883" y="18751"/>
                    <a:pt x="12312" y="18341"/>
                  </a:cubicBezTo>
                  <a:cubicBezTo>
                    <a:pt x="13756" y="19590"/>
                    <a:pt x="15453" y="20527"/>
                    <a:pt x="17268" y="21073"/>
                  </a:cubicBezTo>
                  <a:cubicBezTo>
                    <a:pt x="17229" y="21892"/>
                    <a:pt x="17190" y="22712"/>
                    <a:pt x="17151" y="23512"/>
                  </a:cubicBezTo>
                  <a:cubicBezTo>
                    <a:pt x="16875" y="23041"/>
                    <a:pt x="16370" y="22300"/>
                    <a:pt x="15994" y="22300"/>
                  </a:cubicBezTo>
                  <a:cubicBezTo>
                    <a:pt x="15918" y="22300"/>
                    <a:pt x="15848" y="22331"/>
                    <a:pt x="15785" y="22400"/>
                  </a:cubicBezTo>
                  <a:cubicBezTo>
                    <a:pt x="15278" y="22966"/>
                    <a:pt x="16897" y="26204"/>
                    <a:pt x="16897" y="26204"/>
                  </a:cubicBezTo>
                  <a:lnTo>
                    <a:pt x="17073" y="25970"/>
                  </a:lnTo>
                  <a:lnTo>
                    <a:pt x="17073" y="25970"/>
                  </a:lnTo>
                  <a:cubicBezTo>
                    <a:pt x="17034" y="26965"/>
                    <a:pt x="17014" y="27961"/>
                    <a:pt x="16995" y="28956"/>
                  </a:cubicBezTo>
                  <a:cubicBezTo>
                    <a:pt x="16712" y="28499"/>
                    <a:pt x="16302" y="27980"/>
                    <a:pt x="15990" y="27980"/>
                  </a:cubicBezTo>
                  <a:cubicBezTo>
                    <a:pt x="15915" y="27980"/>
                    <a:pt x="15846" y="28010"/>
                    <a:pt x="15785" y="28078"/>
                  </a:cubicBezTo>
                  <a:cubicBezTo>
                    <a:pt x="15278" y="28643"/>
                    <a:pt x="16897" y="31882"/>
                    <a:pt x="16897" y="31882"/>
                  </a:cubicBezTo>
                  <a:lnTo>
                    <a:pt x="16956" y="31804"/>
                  </a:lnTo>
                  <a:lnTo>
                    <a:pt x="16956" y="34243"/>
                  </a:lnTo>
                  <a:cubicBezTo>
                    <a:pt x="16679" y="33771"/>
                    <a:pt x="16158" y="33014"/>
                    <a:pt x="15777" y="33014"/>
                  </a:cubicBezTo>
                  <a:cubicBezTo>
                    <a:pt x="15702" y="33014"/>
                    <a:pt x="15632" y="33044"/>
                    <a:pt x="15571" y="33112"/>
                  </a:cubicBezTo>
                  <a:cubicBezTo>
                    <a:pt x="15063" y="33677"/>
                    <a:pt x="16702" y="36916"/>
                    <a:pt x="16702" y="36916"/>
                  </a:cubicBezTo>
                  <a:cubicBezTo>
                    <a:pt x="16702" y="36916"/>
                    <a:pt x="19219" y="33580"/>
                    <a:pt x="18341" y="33190"/>
                  </a:cubicBezTo>
                  <a:cubicBezTo>
                    <a:pt x="18255" y="33147"/>
                    <a:pt x="18174" y="33127"/>
                    <a:pt x="18099" y="33127"/>
                  </a:cubicBezTo>
                  <a:cubicBezTo>
                    <a:pt x="17694" y="33127"/>
                    <a:pt x="17436" y="33679"/>
                    <a:pt x="17288" y="34107"/>
                  </a:cubicBezTo>
                  <a:lnTo>
                    <a:pt x="17288" y="31336"/>
                  </a:lnTo>
                  <a:cubicBezTo>
                    <a:pt x="17970" y="30360"/>
                    <a:pt x="19180" y="28448"/>
                    <a:pt x="18556" y="28156"/>
                  </a:cubicBezTo>
                  <a:cubicBezTo>
                    <a:pt x="18471" y="28118"/>
                    <a:pt x="18391" y="28101"/>
                    <a:pt x="18316" y="28101"/>
                  </a:cubicBezTo>
                  <a:cubicBezTo>
                    <a:pt x="17620" y="28101"/>
                    <a:pt x="17366" y="29580"/>
                    <a:pt x="17366" y="29580"/>
                  </a:cubicBezTo>
                  <a:lnTo>
                    <a:pt x="17327" y="29502"/>
                  </a:lnTo>
                  <a:lnTo>
                    <a:pt x="17327" y="29092"/>
                  </a:lnTo>
                  <a:cubicBezTo>
                    <a:pt x="17346" y="27882"/>
                    <a:pt x="17385" y="26673"/>
                    <a:pt x="17424" y="25463"/>
                  </a:cubicBezTo>
                  <a:cubicBezTo>
                    <a:pt x="18107" y="24448"/>
                    <a:pt x="19141" y="22751"/>
                    <a:pt x="18536" y="22478"/>
                  </a:cubicBezTo>
                  <a:cubicBezTo>
                    <a:pt x="18450" y="22435"/>
                    <a:pt x="18370" y="22415"/>
                    <a:pt x="18294" y="22415"/>
                  </a:cubicBezTo>
                  <a:cubicBezTo>
                    <a:pt x="17889" y="22415"/>
                    <a:pt x="17631" y="22967"/>
                    <a:pt x="17483" y="23395"/>
                  </a:cubicBezTo>
                  <a:cubicBezTo>
                    <a:pt x="17522" y="22673"/>
                    <a:pt x="17561" y="21912"/>
                    <a:pt x="17600" y="21170"/>
                  </a:cubicBezTo>
                  <a:cubicBezTo>
                    <a:pt x="18413" y="21376"/>
                    <a:pt x="19246" y="21476"/>
                    <a:pt x="20079" y="21476"/>
                  </a:cubicBezTo>
                  <a:cubicBezTo>
                    <a:pt x="21144" y="21476"/>
                    <a:pt x="22210" y="21312"/>
                    <a:pt x="23239" y="20995"/>
                  </a:cubicBezTo>
                  <a:cubicBezTo>
                    <a:pt x="23258" y="21892"/>
                    <a:pt x="23278" y="22809"/>
                    <a:pt x="23297" y="23707"/>
                  </a:cubicBezTo>
                  <a:cubicBezTo>
                    <a:pt x="22954" y="23332"/>
                    <a:pt x="22286" y="22670"/>
                    <a:pt x="21892" y="22670"/>
                  </a:cubicBezTo>
                  <a:cubicBezTo>
                    <a:pt x="21794" y="22670"/>
                    <a:pt x="21713" y="22712"/>
                    <a:pt x="21658" y="22809"/>
                  </a:cubicBezTo>
                  <a:cubicBezTo>
                    <a:pt x="21366" y="23317"/>
                    <a:pt x="22751" y="25326"/>
                    <a:pt x="23297" y="26048"/>
                  </a:cubicBezTo>
                  <a:lnTo>
                    <a:pt x="23297" y="28565"/>
                  </a:lnTo>
                  <a:cubicBezTo>
                    <a:pt x="23297" y="28975"/>
                    <a:pt x="23297" y="29385"/>
                    <a:pt x="23278" y="29814"/>
                  </a:cubicBezTo>
                  <a:cubicBezTo>
                    <a:pt x="22937" y="29442"/>
                    <a:pt x="22301" y="28788"/>
                    <a:pt x="21907" y="28788"/>
                  </a:cubicBezTo>
                  <a:cubicBezTo>
                    <a:pt x="21804" y="28788"/>
                    <a:pt x="21719" y="28832"/>
                    <a:pt x="21658" y="28936"/>
                  </a:cubicBezTo>
                  <a:cubicBezTo>
                    <a:pt x="21268" y="29580"/>
                    <a:pt x="23512" y="32429"/>
                    <a:pt x="23512" y="32429"/>
                  </a:cubicBezTo>
                  <a:cubicBezTo>
                    <a:pt x="23512" y="32429"/>
                    <a:pt x="25326" y="28663"/>
                    <a:pt x="24390" y="28429"/>
                  </a:cubicBezTo>
                  <a:cubicBezTo>
                    <a:pt x="24338" y="28417"/>
                    <a:pt x="24290" y="28412"/>
                    <a:pt x="24245" y="28412"/>
                  </a:cubicBezTo>
                  <a:cubicBezTo>
                    <a:pt x="23911" y="28412"/>
                    <a:pt x="23732" y="28710"/>
                    <a:pt x="23629" y="29053"/>
                  </a:cubicBezTo>
                  <a:cubicBezTo>
                    <a:pt x="23648" y="28039"/>
                    <a:pt x="23648" y="27024"/>
                    <a:pt x="23648" y="26009"/>
                  </a:cubicBezTo>
                  <a:cubicBezTo>
                    <a:pt x="24058" y="25131"/>
                    <a:pt x="25151" y="22517"/>
                    <a:pt x="24390" y="22322"/>
                  </a:cubicBezTo>
                  <a:cubicBezTo>
                    <a:pt x="24341" y="22310"/>
                    <a:pt x="24294" y="22305"/>
                    <a:pt x="24250" y="22305"/>
                  </a:cubicBezTo>
                  <a:cubicBezTo>
                    <a:pt x="23913" y="22305"/>
                    <a:pt x="23733" y="22620"/>
                    <a:pt x="23629" y="22966"/>
                  </a:cubicBezTo>
                  <a:lnTo>
                    <a:pt x="23629" y="22536"/>
                  </a:lnTo>
                  <a:cubicBezTo>
                    <a:pt x="23629" y="21990"/>
                    <a:pt x="23609" y="21424"/>
                    <a:pt x="23590" y="20878"/>
                  </a:cubicBezTo>
                  <a:cubicBezTo>
                    <a:pt x="25170" y="20331"/>
                    <a:pt x="26634" y="19492"/>
                    <a:pt x="27882" y="18361"/>
                  </a:cubicBezTo>
                  <a:cubicBezTo>
                    <a:pt x="27882" y="18361"/>
                    <a:pt x="28136" y="18536"/>
                    <a:pt x="28585" y="18731"/>
                  </a:cubicBezTo>
                  <a:cubicBezTo>
                    <a:pt x="28585" y="20078"/>
                    <a:pt x="28585" y="21444"/>
                    <a:pt x="28565" y="22790"/>
                  </a:cubicBezTo>
                  <a:cubicBezTo>
                    <a:pt x="28303" y="22331"/>
                    <a:pt x="27737" y="21458"/>
                    <a:pt x="27332" y="21458"/>
                  </a:cubicBezTo>
                  <a:cubicBezTo>
                    <a:pt x="27255" y="21458"/>
                    <a:pt x="27184" y="21489"/>
                    <a:pt x="27122" y="21561"/>
                  </a:cubicBezTo>
                  <a:cubicBezTo>
                    <a:pt x="26634" y="22127"/>
                    <a:pt x="28253" y="25346"/>
                    <a:pt x="28253" y="25346"/>
                  </a:cubicBezTo>
                  <a:cubicBezTo>
                    <a:pt x="28253" y="25346"/>
                    <a:pt x="28370" y="25190"/>
                    <a:pt x="28546" y="24936"/>
                  </a:cubicBezTo>
                  <a:lnTo>
                    <a:pt x="28546" y="24936"/>
                  </a:lnTo>
                  <a:cubicBezTo>
                    <a:pt x="28526" y="26068"/>
                    <a:pt x="28507" y="27200"/>
                    <a:pt x="28487" y="28331"/>
                  </a:cubicBezTo>
                  <a:cubicBezTo>
                    <a:pt x="28196" y="27862"/>
                    <a:pt x="27704" y="27138"/>
                    <a:pt x="27333" y="27138"/>
                  </a:cubicBezTo>
                  <a:cubicBezTo>
                    <a:pt x="27256" y="27138"/>
                    <a:pt x="27185" y="27169"/>
                    <a:pt x="27122" y="27239"/>
                  </a:cubicBezTo>
                  <a:cubicBezTo>
                    <a:pt x="26634" y="27804"/>
                    <a:pt x="28253" y="31024"/>
                    <a:pt x="28253" y="31024"/>
                  </a:cubicBezTo>
                  <a:cubicBezTo>
                    <a:pt x="28253" y="31024"/>
                    <a:pt x="28312" y="30946"/>
                    <a:pt x="28429" y="30790"/>
                  </a:cubicBezTo>
                  <a:lnTo>
                    <a:pt x="28429" y="30790"/>
                  </a:lnTo>
                  <a:cubicBezTo>
                    <a:pt x="28390" y="31668"/>
                    <a:pt x="28370" y="32565"/>
                    <a:pt x="28331" y="33443"/>
                  </a:cubicBezTo>
                  <a:cubicBezTo>
                    <a:pt x="28069" y="32984"/>
                    <a:pt x="27518" y="32154"/>
                    <a:pt x="27128" y="32154"/>
                  </a:cubicBezTo>
                  <a:cubicBezTo>
                    <a:pt x="27054" y="32154"/>
                    <a:pt x="26986" y="32184"/>
                    <a:pt x="26926" y="32253"/>
                  </a:cubicBezTo>
                  <a:cubicBezTo>
                    <a:pt x="26419" y="32819"/>
                    <a:pt x="28039" y="36058"/>
                    <a:pt x="28039" y="36058"/>
                  </a:cubicBezTo>
                  <a:cubicBezTo>
                    <a:pt x="28039" y="36058"/>
                    <a:pt x="30556" y="32721"/>
                    <a:pt x="29697" y="32331"/>
                  </a:cubicBezTo>
                  <a:cubicBezTo>
                    <a:pt x="29608" y="32287"/>
                    <a:pt x="29525" y="32267"/>
                    <a:pt x="29448" y="32267"/>
                  </a:cubicBezTo>
                  <a:cubicBezTo>
                    <a:pt x="29084" y="32267"/>
                    <a:pt x="28847" y="32706"/>
                    <a:pt x="28702" y="33092"/>
                  </a:cubicBezTo>
                  <a:cubicBezTo>
                    <a:pt x="28721" y="32156"/>
                    <a:pt x="28761" y="31219"/>
                    <a:pt x="28780" y="30282"/>
                  </a:cubicBezTo>
                  <a:cubicBezTo>
                    <a:pt x="29463" y="29287"/>
                    <a:pt x="30517" y="27570"/>
                    <a:pt x="29912" y="27297"/>
                  </a:cubicBezTo>
                  <a:cubicBezTo>
                    <a:pt x="29824" y="27257"/>
                    <a:pt x="29742" y="27240"/>
                    <a:pt x="29666" y="27240"/>
                  </a:cubicBezTo>
                  <a:cubicBezTo>
                    <a:pt x="29219" y="27240"/>
                    <a:pt x="28972" y="27859"/>
                    <a:pt x="28839" y="28292"/>
                  </a:cubicBezTo>
                  <a:cubicBezTo>
                    <a:pt x="28839" y="28039"/>
                    <a:pt x="28839" y="27804"/>
                    <a:pt x="28839" y="27551"/>
                  </a:cubicBezTo>
                  <a:cubicBezTo>
                    <a:pt x="28858" y="26517"/>
                    <a:pt x="28878" y="25463"/>
                    <a:pt x="28897" y="24409"/>
                  </a:cubicBezTo>
                  <a:cubicBezTo>
                    <a:pt x="29580" y="23395"/>
                    <a:pt x="30478" y="21873"/>
                    <a:pt x="29912" y="21600"/>
                  </a:cubicBezTo>
                  <a:cubicBezTo>
                    <a:pt x="29830" y="21564"/>
                    <a:pt x="29753" y="21548"/>
                    <a:pt x="29680" y="21548"/>
                  </a:cubicBezTo>
                  <a:cubicBezTo>
                    <a:pt x="29318" y="21548"/>
                    <a:pt x="29066" y="21951"/>
                    <a:pt x="28936" y="22341"/>
                  </a:cubicBezTo>
                  <a:lnTo>
                    <a:pt x="28936" y="21502"/>
                  </a:lnTo>
                  <a:lnTo>
                    <a:pt x="28936" y="18888"/>
                  </a:lnTo>
                  <a:cubicBezTo>
                    <a:pt x="29774" y="19255"/>
                    <a:pt x="31025" y="19683"/>
                    <a:pt x="32313" y="19683"/>
                  </a:cubicBezTo>
                  <a:cubicBezTo>
                    <a:pt x="33215" y="19683"/>
                    <a:pt x="34135" y="19474"/>
                    <a:pt x="34946" y="18888"/>
                  </a:cubicBezTo>
                  <a:cubicBezTo>
                    <a:pt x="37775" y="16858"/>
                    <a:pt x="38868" y="11005"/>
                    <a:pt x="35668" y="8020"/>
                  </a:cubicBezTo>
                  <a:cubicBezTo>
                    <a:pt x="33584" y="6076"/>
                    <a:pt x="31476" y="5737"/>
                    <a:pt x="30259" y="5737"/>
                  </a:cubicBezTo>
                  <a:cubicBezTo>
                    <a:pt x="29606" y="5737"/>
                    <a:pt x="29209" y="5834"/>
                    <a:pt x="29209" y="5834"/>
                  </a:cubicBezTo>
                  <a:cubicBezTo>
                    <a:pt x="27953" y="3124"/>
                    <a:pt x="26112" y="2425"/>
                    <a:pt x="24547" y="2425"/>
                  </a:cubicBezTo>
                  <a:cubicBezTo>
                    <a:pt x="22878" y="2425"/>
                    <a:pt x="21522" y="3220"/>
                    <a:pt x="21522" y="3220"/>
                  </a:cubicBezTo>
                  <a:cubicBezTo>
                    <a:pt x="20595" y="1213"/>
                    <a:pt x="18469" y="0"/>
                    <a:pt x="15952" y="0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42"/>
            <p:cNvGrpSpPr/>
            <p:nvPr/>
          </p:nvGrpSpPr>
          <p:grpSpPr>
            <a:xfrm>
              <a:off x="1320275" y="466675"/>
              <a:ext cx="1660375" cy="1577450"/>
              <a:chOff x="1320275" y="542875"/>
              <a:chExt cx="1660375" cy="1577450"/>
            </a:xfrm>
          </p:grpSpPr>
          <p:sp>
            <p:nvSpPr>
              <p:cNvPr id="1279" name="Google Shape;1279;p42"/>
              <p:cNvSpPr/>
              <p:nvPr/>
            </p:nvSpPr>
            <p:spPr>
              <a:xfrm>
                <a:off x="1769775" y="1315975"/>
                <a:ext cx="28375" cy="4808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9235" extrusionOk="0">
                    <a:moveTo>
                      <a:pt x="284" y="0"/>
                    </a:moveTo>
                    <a:cubicBezTo>
                      <a:pt x="150" y="0"/>
                      <a:pt x="17" y="84"/>
                      <a:pt x="0" y="250"/>
                    </a:cubicBezTo>
                    <a:cubicBezTo>
                      <a:pt x="0" y="5121"/>
                      <a:pt x="100" y="9991"/>
                      <a:pt x="334" y="14861"/>
                    </a:cubicBezTo>
                    <a:cubicBezTo>
                      <a:pt x="401" y="16228"/>
                      <a:pt x="467" y="17596"/>
                      <a:pt x="534" y="18930"/>
                    </a:cubicBezTo>
                    <a:cubicBezTo>
                      <a:pt x="551" y="19135"/>
                      <a:pt x="707" y="19235"/>
                      <a:pt x="856" y="19235"/>
                    </a:cubicBezTo>
                    <a:cubicBezTo>
                      <a:pt x="999" y="19235"/>
                      <a:pt x="1134" y="19143"/>
                      <a:pt x="1134" y="18964"/>
                    </a:cubicBezTo>
                    <a:cubicBezTo>
                      <a:pt x="834" y="14094"/>
                      <a:pt x="667" y="9223"/>
                      <a:pt x="601" y="4353"/>
                    </a:cubicBezTo>
                    <a:cubicBezTo>
                      <a:pt x="567" y="2986"/>
                      <a:pt x="567" y="1618"/>
                      <a:pt x="567" y="250"/>
                    </a:cubicBezTo>
                    <a:cubicBezTo>
                      <a:pt x="551" y="84"/>
                      <a:pt x="417" y="0"/>
                      <a:pt x="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2"/>
              <p:cNvSpPr/>
              <p:nvPr/>
            </p:nvSpPr>
            <p:spPr>
              <a:xfrm>
                <a:off x="2044975" y="1400400"/>
                <a:ext cx="30025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25378" extrusionOk="0">
                    <a:moveTo>
                      <a:pt x="901" y="1"/>
                    </a:moveTo>
                    <a:cubicBezTo>
                      <a:pt x="751" y="1"/>
                      <a:pt x="601" y="92"/>
                      <a:pt x="601" y="276"/>
                    </a:cubicBezTo>
                    <a:cubicBezTo>
                      <a:pt x="434" y="3478"/>
                      <a:pt x="267" y="6714"/>
                      <a:pt x="167" y="9949"/>
                    </a:cubicBezTo>
                    <a:cubicBezTo>
                      <a:pt x="67" y="13152"/>
                      <a:pt x="0" y="16387"/>
                      <a:pt x="0" y="19656"/>
                    </a:cubicBezTo>
                    <a:cubicBezTo>
                      <a:pt x="0" y="21458"/>
                      <a:pt x="0" y="23292"/>
                      <a:pt x="0" y="25127"/>
                    </a:cubicBezTo>
                    <a:cubicBezTo>
                      <a:pt x="17" y="25294"/>
                      <a:pt x="150" y="25377"/>
                      <a:pt x="284" y="25377"/>
                    </a:cubicBezTo>
                    <a:cubicBezTo>
                      <a:pt x="417" y="25377"/>
                      <a:pt x="550" y="25294"/>
                      <a:pt x="567" y="25127"/>
                    </a:cubicBezTo>
                    <a:cubicBezTo>
                      <a:pt x="567" y="21891"/>
                      <a:pt x="601" y="18656"/>
                      <a:pt x="667" y="15420"/>
                    </a:cubicBezTo>
                    <a:cubicBezTo>
                      <a:pt x="701" y="12218"/>
                      <a:pt x="801" y="8982"/>
                      <a:pt x="934" y="5713"/>
                    </a:cubicBezTo>
                    <a:cubicBezTo>
                      <a:pt x="1001" y="3912"/>
                      <a:pt x="1101" y="2077"/>
                      <a:pt x="1201" y="276"/>
                    </a:cubicBezTo>
                    <a:cubicBezTo>
                      <a:pt x="1201" y="92"/>
                      <a:pt x="1051" y="1"/>
                      <a:pt x="9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2"/>
              <p:cNvSpPr/>
              <p:nvPr/>
            </p:nvSpPr>
            <p:spPr>
              <a:xfrm>
                <a:off x="2313500" y="1398525"/>
                <a:ext cx="18350" cy="4720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8881" extrusionOk="0">
                    <a:moveTo>
                      <a:pt x="284" y="1"/>
                    </a:moveTo>
                    <a:cubicBezTo>
                      <a:pt x="150" y="1"/>
                      <a:pt x="17" y="84"/>
                      <a:pt x="0" y="251"/>
                    </a:cubicBezTo>
                    <a:cubicBezTo>
                      <a:pt x="100" y="5021"/>
                      <a:pt x="134" y="9824"/>
                      <a:pt x="100" y="14594"/>
                    </a:cubicBezTo>
                    <a:cubicBezTo>
                      <a:pt x="100" y="15929"/>
                      <a:pt x="67" y="17263"/>
                      <a:pt x="33" y="18631"/>
                    </a:cubicBezTo>
                    <a:cubicBezTo>
                      <a:pt x="50" y="18797"/>
                      <a:pt x="184" y="18881"/>
                      <a:pt x="321" y="18881"/>
                    </a:cubicBezTo>
                    <a:cubicBezTo>
                      <a:pt x="459" y="18881"/>
                      <a:pt x="601" y="18797"/>
                      <a:pt x="634" y="18631"/>
                    </a:cubicBezTo>
                    <a:cubicBezTo>
                      <a:pt x="701" y="13827"/>
                      <a:pt x="734" y="9057"/>
                      <a:pt x="634" y="4287"/>
                    </a:cubicBezTo>
                    <a:cubicBezTo>
                      <a:pt x="634" y="2953"/>
                      <a:pt x="601" y="1618"/>
                      <a:pt x="567" y="251"/>
                    </a:cubicBezTo>
                    <a:cubicBezTo>
                      <a:pt x="550" y="84"/>
                      <a:pt x="41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2"/>
              <p:cNvSpPr/>
              <p:nvPr/>
            </p:nvSpPr>
            <p:spPr>
              <a:xfrm>
                <a:off x="2531150" y="1308450"/>
                <a:ext cx="25050" cy="6809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7238" extrusionOk="0">
                    <a:moveTo>
                      <a:pt x="717" y="1"/>
                    </a:moveTo>
                    <a:cubicBezTo>
                      <a:pt x="584" y="1"/>
                      <a:pt x="451" y="84"/>
                      <a:pt x="434" y="251"/>
                    </a:cubicBezTo>
                    <a:cubicBezTo>
                      <a:pt x="434" y="3754"/>
                      <a:pt x="401" y="7223"/>
                      <a:pt x="367" y="10692"/>
                    </a:cubicBezTo>
                    <a:cubicBezTo>
                      <a:pt x="334" y="14194"/>
                      <a:pt x="267" y="17630"/>
                      <a:pt x="167" y="21066"/>
                    </a:cubicBezTo>
                    <a:cubicBezTo>
                      <a:pt x="134" y="23001"/>
                      <a:pt x="67" y="24969"/>
                      <a:pt x="0" y="26937"/>
                    </a:cubicBezTo>
                    <a:cubicBezTo>
                      <a:pt x="0" y="27137"/>
                      <a:pt x="142" y="27237"/>
                      <a:pt x="284" y="27237"/>
                    </a:cubicBezTo>
                    <a:cubicBezTo>
                      <a:pt x="426" y="27237"/>
                      <a:pt x="567" y="27137"/>
                      <a:pt x="567" y="26937"/>
                    </a:cubicBezTo>
                    <a:cubicBezTo>
                      <a:pt x="701" y="23468"/>
                      <a:pt x="801" y="19999"/>
                      <a:pt x="868" y="16529"/>
                    </a:cubicBezTo>
                    <a:cubicBezTo>
                      <a:pt x="934" y="13060"/>
                      <a:pt x="968" y="9591"/>
                      <a:pt x="1001" y="6155"/>
                    </a:cubicBezTo>
                    <a:cubicBezTo>
                      <a:pt x="1001" y="4187"/>
                      <a:pt x="1001" y="2219"/>
                      <a:pt x="1001" y="251"/>
                    </a:cubicBezTo>
                    <a:cubicBezTo>
                      <a:pt x="984" y="84"/>
                      <a:pt x="851" y="1"/>
                      <a:pt x="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2"/>
              <p:cNvSpPr/>
              <p:nvPr/>
            </p:nvSpPr>
            <p:spPr>
              <a:xfrm>
                <a:off x="1703050" y="14640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90" y="1"/>
                    </a:moveTo>
                    <a:cubicBezTo>
                      <a:pt x="3747" y="1"/>
                      <a:pt x="3837" y="2832"/>
                      <a:pt x="3837" y="2832"/>
                    </a:cubicBezTo>
                    <a:cubicBezTo>
                      <a:pt x="3837" y="2832"/>
                      <a:pt x="2014" y="626"/>
                      <a:pt x="1073" y="626"/>
                    </a:cubicBezTo>
                    <a:cubicBezTo>
                      <a:pt x="905" y="626"/>
                      <a:pt x="764" y="697"/>
                      <a:pt x="668" y="864"/>
                    </a:cubicBezTo>
                    <a:cubicBezTo>
                      <a:pt x="1" y="1999"/>
                      <a:pt x="3837" y="6835"/>
                      <a:pt x="3837" y="6835"/>
                    </a:cubicBezTo>
                    <a:cubicBezTo>
                      <a:pt x="3837" y="6835"/>
                      <a:pt x="6906" y="397"/>
                      <a:pt x="5338" y="30"/>
                    </a:cubicBezTo>
                    <a:cubicBezTo>
                      <a:pt x="5250" y="10"/>
                      <a:pt x="5168" y="1"/>
                      <a:pt x="50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2"/>
              <p:cNvSpPr/>
              <p:nvPr/>
            </p:nvSpPr>
            <p:spPr>
              <a:xfrm>
                <a:off x="1703050" y="172510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90" y="1"/>
                    </a:moveTo>
                    <a:cubicBezTo>
                      <a:pt x="3747" y="1"/>
                      <a:pt x="3837" y="2832"/>
                      <a:pt x="3837" y="2832"/>
                    </a:cubicBezTo>
                    <a:cubicBezTo>
                      <a:pt x="3837" y="2832"/>
                      <a:pt x="2014" y="626"/>
                      <a:pt x="1073" y="626"/>
                    </a:cubicBezTo>
                    <a:cubicBezTo>
                      <a:pt x="905" y="626"/>
                      <a:pt x="764" y="697"/>
                      <a:pt x="668" y="864"/>
                    </a:cubicBezTo>
                    <a:cubicBezTo>
                      <a:pt x="1" y="1998"/>
                      <a:pt x="3837" y="6835"/>
                      <a:pt x="3837" y="6835"/>
                    </a:cubicBezTo>
                    <a:cubicBezTo>
                      <a:pt x="3837" y="6835"/>
                      <a:pt x="6906" y="397"/>
                      <a:pt x="5338" y="30"/>
                    </a:cubicBezTo>
                    <a:cubicBezTo>
                      <a:pt x="5250" y="10"/>
                      <a:pt x="5168" y="1"/>
                      <a:pt x="50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2"/>
              <p:cNvSpPr/>
              <p:nvPr/>
            </p:nvSpPr>
            <p:spPr>
              <a:xfrm>
                <a:off x="2229275" y="1496475"/>
                <a:ext cx="172625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6841" extrusionOk="0">
                    <a:moveTo>
                      <a:pt x="5072" y="1"/>
                    </a:moveTo>
                    <a:cubicBezTo>
                      <a:pt x="3747" y="1"/>
                      <a:pt x="3836" y="2837"/>
                      <a:pt x="3836" y="2837"/>
                    </a:cubicBezTo>
                    <a:cubicBezTo>
                      <a:pt x="3836" y="2837"/>
                      <a:pt x="2024" y="620"/>
                      <a:pt x="1081" y="620"/>
                    </a:cubicBezTo>
                    <a:cubicBezTo>
                      <a:pt x="908" y="620"/>
                      <a:pt x="765" y="694"/>
                      <a:pt x="667" y="869"/>
                    </a:cubicBezTo>
                    <a:cubicBezTo>
                      <a:pt x="0" y="1970"/>
                      <a:pt x="3836" y="6840"/>
                      <a:pt x="3836" y="6840"/>
                    </a:cubicBezTo>
                    <a:cubicBezTo>
                      <a:pt x="3836" y="6840"/>
                      <a:pt x="6905" y="402"/>
                      <a:pt x="5337" y="35"/>
                    </a:cubicBezTo>
                    <a:cubicBezTo>
                      <a:pt x="5243" y="12"/>
                      <a:pt x="5155" y="1"/>
                      <a:pt x="5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2"/>
              <p:cNvSpPr/>
              <p:nvPr/>
            </p:nvSpPr>
            <p:spPr>
              <a:xfrm>
                <a:off x="2229275" y="1757500"/>
                <a:ext cx="172625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6841" extrusionOk="0">
                    <a:moveTo>
                      <a:pt x="5069" y="0"/>
                    </a:moveTo>
                    <a:cubicBezTo>
                      <a:pt x="3748" y="0"/>
                      <a:pt x="3836" y="2804"/>
                      <a:pt x="3836" y="2804"/>
                    </a:cubicBezTo>
                    <a:cubicBezTo>
                      <a:pt x="3836" y="2804"/>
                      <a:pt x="2030" y="618"/>
                      <a:pt x="1086" y="618"/>
                    </a:cubicBezTo>
                    <a:cubicBezTo>
                      <a:pt x="911" y="618"/>
                      <a:pt x="766" y="692"/>
                      <a:pt x="667" y="869"/>
                    </a:cubicBezTo>
                    <a:cubicBezTo>
                      <a:pt x="0" y="1970"/>
                      <a:pt x="3836" y="6840"/>
                      <a:pt x="3836" y="6840"/>
                    </a:cubicBezTo>
                    <a:cubicBezTo>
                      <a:pt x="3836" y="6840"/>
                      <a:pt x="6905" y="402"/>
                      <a:pt x="5337" y="35"/>
                    </a:cubicBezTo>
                    <a:cubicBezTo>
                      <a:pt x="5242" y="11"/>
                      <a:pt x="5153" y="0"/>
                      <a:pt x="5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2"/>
              <p:cNvSpPr/>
              <p:nvPr/>
            </p:nvSpPr>
            <p:spPr>
              <a:xfrm>
                <a:off x="1973250" y="1496450"/>
                <a:ext cx="176825" cy="1660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2" extrusionOk="0">
                    <a:moveTo>
                      <a:pt x="1189" y="1"/>
                    </a:moveTo>
                    <a:cubicBezTo>
                      <a:pt x="1060" y="1"/>
                      <a:pt x="940" y="52"/>
                      <a:pt x="834" y="170"/>
                    </a:cubicBezTo>
                    <a:cubicBezTo>
                      <a:pt x="0" y="1137"/>
                      <a:pt x="2769" y="6641"/>
                      <a:pt x="2769" y="6641"/>
                    </a:cubicBezTo>
                    <a:cubicBezTo>
                      <a:pt x="2769" y="6641"/>
                      <a:pt x="7072" y="970"/>
                      <a:pt x="5571" y="270"/>
                    </a:cubicBezTo>
                    <a:cubicBezTo>
                      <a:pt x="5429" y="205"/>
                      <a:pt x="5295" y="176"/>
                      <a:pt x="5170" y="176"/>
                    </a:cubicBezTo>
                    <a:cubicBezTo>
                      <a:pt x="4005" y="176"/>
                      <a:pt x="3570" y="2705"/>
                      <a:pt x="3570" y="2705"/>
                    </a:cubicBezTo>
                    <a:cubicBezTo>
                      <a:pt x="3570" y="2705"/>
                      <a:pt x="2127" y="1"/>
                      <a:pt x="11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2"/>
              <p:cNvSpPr/>
              <p:nvPr/>
            </p:nvSpPr>
            <p:spPr>
              <a:xfrm>
                <a:off x="1973250" y="173997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189" y="0"/>
                    </a:moveTo>
                    <a:cubicBezTo>
                      <a:pt x="1060" y="0"/>
                      <a:pt x="940" y="52"/>
                      <a:pt x="834" y="169"/>
                    </a:cubicBezTo>
                    <a:cubicBezTo>
                      <a:pt x="0" y="1136"/>
                      <a:pt x="2769" y="6640"/>
                      <a:pt x="2769" y="6640"/>
                    </a:cubicBezTo>
                    <a:cubicBezTo>
                      <a:pt x="2769" y="6640"/>
                      <a:pt x="7072" y="936"/>
                      <a:pt x="5571" y="269"/>
                    </a:cubicBezTo>
                    <a:cubicBezTo>
                      <a:pt x="5424" y="199"/>
                      <a:pt x="5285" y="167"/>
                      <a:pt x="5156" y="167"/>
                    </a:cubicBezTo>
                    <a:cubicBezTo>
                      <a:pt x="4001" y="167"/>
                      <a:pt x="3570" y="2704"/>
                      <a:pt x="3570" y="2704"/>
                    </a:cubicBezTo>
                    <a:cubicBezTo>
                      <a:pt x="3570" y="2704"/>
                      <a:pt x="2127" y="0"/>
                      <a:pt x="1189" y="0"/>
                    </a:cubicBezTo>
                    <a:close/>
                  </a:path>
                </a:pathLst>
              </a:custGeom>
              <a:solidFill>
                <a:srgbClr val="DDB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2"/>
              <p:cNvSpPr/>
              <p:nvPr/>
            </p:nvSpPr>
            <p:spPr>
              <a:xfrm>
                <a:off x="1964075" y="1954275"/>
                <a:ext cx="176825" cy="1660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2" extrusionOk="0">
                    <a:moveTo>
                      <a:pt x="1221" y="1"/>
                    </a:moveTo>
                    <a:cubicBezTo>
                      <a:pt x="1092" y="1"/>
                      <a:pt x="973" y="53"/>
                      <a:pt x="868" y="170"/>
                    </a:cubicBezTo>
                    <a:cubicBezTo>
                      <a:pt x="0" y="1137"/>
                      <a:pt x="2769" y="6641"/>
                      <a:pt x="2769" y="6641"/>
                    </a:cubicBezTo>
                    <a:cubicBezTo>
                      <a:pt x="2769" y="6641"/>
                      <a:pt x="7072" y="937"/>
                      <a:pt x="5604" y="270"/>
                    </a:cubicBezTo>
                    <a:cubicBezTo>
                      <a:pt x="5454" y="200"/>
                      <a:pt x="5313" y="168"/>
                      <a:pt x="5181" y="168"/>
                    </a:cubicBezTo>
                    <a:cubicBezTo>
                      <a:pt x="4002" y="168"/>
                      <a:pt x="3570" y="2705"/>
                      <a:pt x="3570" y="2705"/>
                    </a:cubicBezTo>
                    <a:cubicBezTo>
                      <a:pt x="3570" y="2705"/>
                      <a:pt x="2153" y="1"/>
                      <a:pt x="12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2"/>
              <p:cNvSpPr/>
              <p:nvPr/>
            </p:nvSpPr>
            <p:spPr>
              <a:xfrm>
                <a:off x="2457750" y="145977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2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36"/>
                      <a:pt x="2770" y="6640"/>
                      <a:pt x="2770" y="6640"/>
                    </a:cubicBezTo>
                    <a:cubicBezTo>
                      <a:pt x="2770" y="6640"/>
                      <a:pt x="7073" y="936"/>
                      <a:pt x="5605" y="269"/>
                    </a:cubicBezTo>
                    <a:cubicBezTo>
                      <a:pt x="5457" y="199"/>
                      <a:pt x="5319" y="167"/>
                      <a:pt x="5189" y="167"/>
                    </a:cubicBezTo>
                    <a:cubicBezTo>
                      <a:pt x="4029" y="167"/>
                      <a:pt x="3570" y="2704"/>
                      <a:pt x="3570" y="2704"/>
                    </a:cubicBezTo>
                    <a:cubicBezTo>
                      <a:pt x="3570" y="2704"/>
                      <a:pt x="2154" y="0"/>
                      <a:pt x="1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2"/>
              <p:cNvSpPr/>
              <p:nvPr/>
            </p:nvSpPr>
            <p:spPr>
              <a:xfrm>
                <a:off x="2457750" y="1702475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0"/>
                    </a:moveTo>
                    <a:cubicBezTo>
                      <a:pt x="1091" y="0"/>
                      <a:pt x="973" y="52"/>
                      <a:pt x="868" y="168"/>
                    </a:cubicBezTo>
                    <a:cubicBezTo>
                      <a:pt x="1" y="1135"/>
                      <a:pt x="2770" y="6673"/>
                      <a:pt x="2770" y="6673"/>
                    </a:cubicBezTo>
                    <a:cubicBezTo>
                      <a:pt x="2770" y="6673"/>
                      <a:pt x="7073" y="969"/>
                      <a:pt x="5605" y="268"/>
                    </a:cubicBezTo>
                    <a:cubicBezTo>
                      <a:pt x="5464" y="204"/>
                      <a:pt x="5331" y="175"/>
                      <a:pt x="5206" y="175"/>
                    </a:cubicBezTo>
                    <a:cubicBezTo>
                      <a:pt x="4033" y="175"/>
                      <a:pt x="3570" y="2737"/>
                      <a:pt x="3570" y="2737"/>
                    </a:cubicBezTo>
                    <a:cubicBezTo>
                      <a:pt x="3570" y="2737"/>
                      <a:pt x="2150" y="0"/>
                      <a:pt x="1218" y="0"/>
                    </a:cubicBezTo>
                    <a:close/>
                  </a:path>
                </a:pathLst>
              </a:custGeom>
              <a:solidFill>
                <a:srgbClr val="DDB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2"/>
              <p:cNvSpPr/>
              <p:nvPr/>
            </p:nvSpPr>
            <p:spPr>
              <a:xfrm>
                <a:off x="2448575" y="1917600"/>
                <a:ext cx="1776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6641" extrusionOk="0">
                    <a:moveTo>
                      <a:pt x="1223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37"/>
                      <a:pt x="2803" y="6641"/>
                      <a:pt x="2803" y="6641"/>
                    </a:cubicBezTo>
                    <a:cubicBezTo>
                      <a:pt x="2803" y="6641"/>
                      <a:pt x="7106" y="936"/>
                      <a:pt x="5605" y="269"/>
                    </a:cubicBezTo>
                    <a:cubicBezTo>
                      <a:pt x="5462" y="205"/>
                      <a:pt x="5329" y="175"/>
                      <a:pt x="5204" y="175"/>
                    </a:cubicBezTo>
                    <a:cubicBezTo>
                      <a:pt x="4039" y="175"/>
                      <a:pt x="3604" y="2704"/>
                      <a:pt x="3604" y="2704"/>
                    </a:cubicBezTo>
                    <a:cubicBezTo>
                      <a:pt x="3604" y="2704"/>
                      <a:pt x="2161" y="0"/>
                      <a:pt x="1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2"/>
              <p:cNvSpPr/>
              <p:nvPr/>
            </p:nvSpPr>
            <p:spPr>
              <a:xfrm>
                <a:off x="1320275" y="542875"/>
                <a:ext cx="1660375" cy="917900"/>
              </a:xfrm>
              <a:custGeom>
                <a:avLst/>
                <a:gdLst/>
                <a:ahLst/>
                <a:cxnLst/>
                <a:rect l="l" t="t" r="r" b="b"/>
                <a:pathLst>
                  <a:path w="66415" h="36716" extrusionOk="0">
                    <a:moveTo>
                      <a:pt x="27273" y="0"/>
                    </a:moveTo>
                    <a:cubicBezTo>
                      <a:pt x="24965" y="0"/>
                      <a:pt x="22463" y="594"/>
                      <a:pt x="19982" y="1887"/>
                    </a:cubicBezTo>
                    <a:cubicBezTo>
                      <a:pt x="12843" y="5589"/>
                      <a:pt x="12977" y="15697"/>
                      <a:pt x="12977" y="15697"/>
                    </a:cubicBezTo>
                    <a:cubicBezTo>
                      <a:pt x="6272" y="15830"/>
                      <a:pt x="1" y="24570"/>
                      <a:pt x="7006" y="31408"/>
                    </a:cubicBezTo>
                    <a:cubicBezTo>
                      <a:pt x="9341" y="33676"/>
                      <a:pt x="11676" y="34432"/>
                      <a:pt x="13751" y="34432"/>
                    </a:cubicBezTo>
                    <a:cubicBezTo>
                      <a:pt x="17902" y="34432"/>
                      <a:pt x="21016" y="31408"/>
                      <a:pt x="21016" y="31408"/>
                    </a:cubicBezTo>
                    <a:cubicBezTo>
                      <a:pt x="25830" y="35389"/>
                      <a:pt x="30393" y="36715"/>
                      <a:pt x="34336" y="36715"/>
                    </a:cubicBezTo>
                    <a:cubicBezTo>
                      <a:pt x="42223" y="36715"/>
                      <a:pt x="47635" y="31408"/>
                      <a:pt x="47635" y="31408"/>
                    </a:cubicBezTo>
                    <a:cubicBezTo>
                      <a:pt x="47635" y="31408"/>
                      <a:pt x="51339" y="33689"/>
                      <a:pt x="55230" y="33689"/>
                    </a:cubicBezTo>
                    <a:cubicBezTo>
                      <a:pt x="56766" y="33689"/>
                      <a:pt x="58332" y="33333"/>
                      <a:pt x="59710" y="32342"/>
                    </a:cubicBezTo>
                    <a:cubicBezTo>
                      <a:pt x="64580" y="28806"/>
                      <a:pt x="66415" y="18832"/>
                      <a:pt x="60944" y="13695"/>
                    </a:cubicBezTo>
                    <a:cubicBezTo>
                      <a:pt x="57404" y="10372"/>
                      <a:pt x="53808" y="9793"/>
                      <a:pt x="51729" y="9793"/>
                    </a:cubicBezTo>
                    <a:cubicBezTo>
                      <a:pt x="50615" y="9793"/>
                      <a:pt x="49936" y="9959"/>
                      <a:pt x="49936" y="9959"/>
                    </a:cubicBezTo>
                    <a:cubicBezTo>
                      <a:pt x="47789" y="5326"/>
                      <a:pt x="44634" y="4130"/>
                      <a:pt x="41950" y="4130"/>
                    </a:cubicBezTo>
                    <a:cubicBezTo>
                      <a:pt x="39087" y="4130"/>
                      <a:pt x="36760" y="5489"/>
                      <a:pt x="36760" y="5489"/>
                    </a:cubicBezTo>
                    <a:cubicBezTo>
                      <a:pt x="35197" y="2060"/>
                      <a:pt x="31572" y="0"/>
                      <a:pt x="272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2"/>
              <p:cNvSpPr/>
              <p:nvPr/>
            </p:nvSpPr>
            <p:spPr>
              <a:xfrm>
                <a:off x="1887350" y="774875"/>
                <a:ext cx="157650" cy="2288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9152" extrusionOk="0">
                    <a:moveTo>
                      <a:pt x="5459" y="1"/>
                    </a:moveTo>
                    <a:cubicBezTo>
                      <a:pt x="4677" y="1"/>
                      <a:pt x="3893" y="176"/>
                      <a:pt x="3170" y="512"/>
                    </a:cubicBezTo>
                    <a:cubicBezTo>
                      <a:pt x="2336" y="779"/>
                      <a:pt x="1602" y="1313"/>
                      <a:pt x="1068" y="2013"/>
                    </a:cubicBezTo>
                    <a:cubicBezTo>
                      <a:pt x="334" y="3014"/>
                      <a:pt x="1" y="4248"/>
                      <a:pt x="134" y="5483"/>
                    </a:cubicBezTo>
                    <a:cubicBezTo>
                      <a:pt x="301" y="6850"/>
                      <a:pt x="935" y="8151"/>
                      <a:pt x="1935" y="9152"/>
                    </a:cubicBezTo>
                    <a:cubicBezTo>
                      <a:pt x="3970" y="7784"/>
                      <a:pt x="5571" y="5850"/>
                      <a:pt x="6072" y="3381"/>
                    </a:cubicBezTo>
                    <a:cubicBezTo>
                      <a:pt x="6272" y="2280"/>
                      <a:pt x="6305" y="1146"/>
                      <a:pt x="6138" y="45"/>
                    </a:cubicBezTo>
                    <a:cubicBezTo>
                      <a:pt x="5913" y="15"/>
                      <a:pt x="5686" y="1"/>
                      <a:pt x="5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2"/>
              <p:cNvSpPr/>
              <p:nvPr/>
            </p:nvSpPr>
            <p:spPr>
              <a:xfrm>
                <a:off x="1935725" y="776000"/>
                <a:ext cx="221000" cy="261875"/>
              </a:xfrm>
              <a:custGeom>
                <a:avLst/>
                <a:gdLst/>
                <a:ahLst/>
                <a:cxnLst/>
                <a:rect l="l" t="t" r="r" b="b"/>
                <a:pathLst>
                  <a:path w="8840" h="10475" extrusionOk="0">
                    <a:moveTo>
                      <a:pt x="4203" y="0"/>
                    </a:moveTo>
                    <a:lnTo>
                      <a:pt x="4203" y="0"/>
                    </a:lnTo>
                    <a:cubicBezTo>
                      <a:pt x="4370" y="1101"/>
                      <a:pt x="4337" y="2235"/>
                      <a:pt x="4170" y="3336"/>
                    </a:cubicBezTo>
                    <a:cubicBezTo>
                      <a:pt x="3636" y="5805"/>
                      <a:pt x="2035" y="7706"/>
                      <a:pt x="0" y="9074"/>
                    </a:cubicBezTo>
                    <a:cubicBezTo>
                      <a:pt x="601" y="9674"/>
                      <a:pt x="1401" y="10108"/>
                      <a:pt x="2235" y="10308"/>
                    </a:cubicBezTo>
                    <a:cubicBezTo>
                      <a:pt x="2654" y="10419"/>
                      <a:pt x="3077" y="10475"/>
                      <a:pt x="3497" y="10475"/>
                    </a:cubicBezTo>
                    <a:cubicBezTo>
                      <a:pt x="4214" y="10475"/>
                      <a:pt x="4919" y="10311"/>
                      <a:pt x="5571" y="9974"/>
                    </a:cubicBezTo>
                    <a:cubicBezTo>
                      <a:pt x="7706" y="8740"/>
                      <a:pt x="8840" y="6272"/>
                      <a:pt x="8406" y="3836"/>
                    </a:cubicBezTo>
                    <a:lnTo>
                      <a:pt x="8406" y="3836"/>
                    </a:lnTo>
                    <a:lnTo>
                      <a:pt x="8406" y="3870"/>
                    </a:lnTo>
                    <a:cubicBezTo>
                      <a:pt x="8139" y="2836"/>
                      <a:pt x="7606" y="1902"/>
                      <a:pt x="6805" y="1201"/>
                    </a:cubicBezTo>
                    <a:cubicBezTo>
                      <a:pt x="6071" y="534"/>
                      <a:pt x="5171" y="134"/>
                      <a:pt x="42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2"/>
              <p:cNvSpPr/>
              <p:nvPr/>
            </p:nvSpPr>
            <p:spPr>
              <a:xfrm>
                <a:off x="2220100" y="763575"/>
                <a:ext cx="156800" cy="22927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71" extrusionOk="0">
                    <a:moveTo>
                      <a:pt x="5330" y="0"/>
                    </a:moveTo>
                    <a:cubicBezTo>
                      <a:pt x="4582" y="0"/>
                      <a:pt x="3839" y="175"/>
                      <a:pt x="3169" y="497"/>
                    </a:cubicBezTo>
                    <a:cubicBezTo>
                      <a:pt x="2302" y="764"/>
                      <a:pt x="1568" y="1298"/>
                      <a:pt x="1034" y="2032"/>
                    </a:cubicBezTo>
                    <a:cubicBezTo>
                      <a:pt x="334" y="3033"/>
                      <a:pt x="0" y="4233"/>
                      <a:pt x="134" y="5468"/>
                    </a:cubicBezTo>
                    <a:cubicBezTo>
                      <a:pt x="267" y="6869"/>
                      <a:pt x="901" y="8170"/>
                      <a:pt x="1901" y="9170"/>
                    </a:cubicBezTo>
                    <a:cubicBezTo>
                      <a:pt x="3936" y="7769"/>
                      <a:pt x="5537" y="5868"/>
                      <a:pt x="6071" y="3399"/>
                    </a:cubicBezTo>
                    <a:cubicBezTo>
                      <a:pt x="6271" y="2299"/>
                      <a:pt x="6271" y="1165"/>
                      <a:pt x="6104" y="64"/>
                    </a:cubicBezTo>
                    <a:cubicBezTo>
                      <a:pt x="5848" y="21"/>
                      <a:pt x="5589" y="0"/>
                      <a:pt x="5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2"/>
              <p:cNvSpPr/>
              <p:nvPr/>
            </p:nvSpPr>
            <p:spPr>
              <a:xfrm>
                <a:off x="2267625" y="7643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237" y="0"/>
                    </a:moveTo>
                    <a:lnTo>
                      <a:pt x="4237" y="0"/>
                    </a:lnTo>
                    <a:cubicBezTo>
                      <a:pt x="4370" y="1101"/>
                      <a:pt x="4370" y="2235"/>
                      <a:pt x="4170" y="3336"/>
                    </a:cubicBezTo>
                    <a:cubicBezTo>
                      <a:pt x="3636" y="5805"/>
                      <a:pt x="2035" y="7739"/>
                      <a:pt x="0" y="9074"/>
                    </a:cubicBezTo>
                    <a:cubicBezTo>
                      <a:pt x="634" y="9707"/>
                      <a:pt x="1401" y="10108"/>
                      <a:pt x="2269" y="10341"/>
                    </a:cubicBezTo>
                    <a:cubicBezTo>
                      <a:pt x="2661" y="10448"/>
                      <a:pt x="3065" y="10500"/>
                      <a:pt x="3470" y="10500"/>
                    </a:cubicBezTo>
                    <a:cubicBezTo>
                      <a:pt x="4203" y="10500"/>
                      <a:pt x="4938" y="10330"/>
                      <a:pt x="5604" y="10008"/>
                    </a:cubicBezTo>
                    <a:cubicBezTo>
                      <a:pt x="7739" y="8740"/>
                      <a:pt x="8840" y="6305"/>
                      <a:pt x="8406" y="3870"/>
                    </a:cubicBezTo>
                    <a:lnTo>
                      <a:pt x="8406" y="3870"/>
                    </a:lnTo>
                    <a:lnTo>
                      <a:pt x="8406" y="3903"/>
                    </a:lnTo>
                    <a:cubicBezTo>
                      <a:pt x="8173" y="2836"/>
                      <a:pt x="7606" y="1902"/>
                      <a:pt x="6805" y="1201"/>
                    </a:cubicBezTo>
                    <a:cubicBezTo>
                      <a:pt x="6071" y="567"/>
                      <a:pt x="5171" y="134"/>
                      <a:pt x="42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2"/>
              <p:cNvSpPr/>
              <p:nvPr/>
            </p:nvSpPr>
            <p:spPr>
              <a:xfrm>
                <a:off x="2142525" y="1009575"/>
                <a:ext cx="97650" cy="9290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3716" extrusionOk="0">
                    <a:moveTo>
                      <a:pt x="368" y="0"/>
                    </a:moveTo>
                    <a:cubicBezTo>
                      <a:pt x="240" y="0"/>
                      <a:pt x="116" y="76"/>
                      <a:pt x="101" y="231"/>
                    </a:cubicBezTo>
                    <a:cubicBezTo>
                      <a:pt x="1" y="998"/>
                      <a:pt x="1" y="1765"/>
                      <a:pt x="101" y="2533"/>
                    </a:cubicBezTo>
                    <a:cubicBezTo>
                      <a:pt x="132" y="3025"/>
                      <a:pt x="333" y="3715"/>
                      <a:pt x="913" y="3715"/>
                    </a:cubicBezTo>
                    <a:cubicBezTo>
                      <a:pt x="962" y="3715"/>
                      <a:pt x="1014" y="3710"/>
                      <a:pt x="1068" y="3700"/>
                    </a:cubicBezTo>
                    <a:cubicBezTo>
                      <a:pt x="1369" y="3600"/>
                      <a:pt x="1635" y="3433"/>
                      <a:pt x="1902" y="3200"/>
                    </a:cubicBezTo>
                    <a:cubicBezTo>
                      <a:pt x="2136" y="3000"/>
                      <a:pt x="2369" y="2799"/>
                      <a:pt x="2569" y="2566"/>
                    </a:cubicBezTo>
                    <a:cubicBezTo>
                      <a:pt x="3003" y="2066"/>
                      <a:pt x="3403" y="1532"/>
                      <a:pt x="3737" y="965"/>
                    </a:cubicBezTo>
                    <a:cubicBezTo>
                      <a:pt x="3906" y="748"/>
                      <a:pt x="3709" y="513"/>
                      <a:pt x="3498" y="513"/>
                    </a:cubicBezTo>
                    <a:cubicBezTo>
                      <a:pt x="3417" y="513"/>
                      <a:pt x="3335" y="548"/>
                      <a:pt x="3270" y="631"/>
                    </a:cubicBezTo>
                    <a:cubicBezTo>
                      <a:pt x="2703" y="1532"/>
                      <a:pt x="2102" y="2466"/>
                      <a:pt x="1202" y="3000"/>
                    </a:cubicBezTo>
                    <a:cubicBezTo>
                      <a:pt x="1102" y="3066"/>
                      <a:pt x="1018" y="3116"/>
                      <a:pt x="947" y="3116"/>
                    </a:cubicBezTo>
                    <a:cubicBezTo>
                      <a:pt x="876" y="3116"/>
                      <a:pt x="818" y="3066"/>
                      <a:pt x="768" y="2933"/>
                    </a:cubicBezTo>
                    <a:cubicBezTo>
                      <a:pt x="701" y="2699"/>
                      <a:pt x="668" y="2466"/>
                      <a:pt x="668" y="2199"/>
                    </a:cubicBezTo>
                    <a:cubicBezTo>
                      <a:pt x="601" y="1565"/>
                      <a:pt x="601" y="931"/>
                      <a:pt x="668" y="298"/>
                    </a:cubicBezTo>
                    <a:cubicBezTo>
                      <a:pt x="668" y="101"/>
                      <a:pt x="515" y="0"/>
                      <a:pt x="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1924050" y="1059950"/>
                <a:ext cx="157625" cy="1011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46" extrusionOk="0">
                    <a:moveTo>
                      <a:pt x="2645" y="0"/>
                    </a:moveTo>
                    <a:cubicBezTo>
                      <a:pt x="2113" y="0"/>
                      <a:pt x="1572" y="135"/>
                      <a:pt x="1101" y="384"/>
                    </a:cubicBezTo>
                    <a:cubicBezTo>
                      <a:pt x="100" y="1085"/>
                      <a:pt x="0" y="2552"/>
                      <a:pt x="934" y="3353"/>
                    </a:cubicBezTo>
                    <a:cubicBezTo>
                      <a:pt x="1435" y="3753"/>
                      <a:pt x="2068" y="3987"/>
                      <a:pt x="2702" y="4020"/>
                    </a:cubicBezTo>
                    <a:cubicBezTo>
                      <a:pt x="2869" y="4037"/>
                      <a:pt x="3036" y="4045"/>
                      <a:pt x="3202" y="4045"/>
                    </a:cubicBezTo>
                    <a:cubicBezTo>
                      <a:pt x="3699" y="4045"/>
                      <a:pt x="4187" y="3970"/>
                      <a:pt x="4637" y="3820"/>
                    </a:cubicBezTo>
                    <a:cubicBezTo>
                      <a:pt x="5171" y="3687"/>
                      <a:pt x="5638" y="3353"/>
                      <a:pt x="5971" y="2886"/>
                    </a:cubicBezTo>
                    <a:cubicBezTo>
                      <a:pt x="6271" y="2419"/>
                      <a:pt x="6305" y="1852"/>
                      <a:pt x="6071" y="1352"/>
                    </a:cubicBezTo>
                    <a:cubicBezTo>
                      <a:pt x="5771" y="784"/>
                      <a:pt x="5271" y="351"/>
                      <a:pt x="4637" y="184"/>
                    </a:cubicBezTo>
                    <a:cubicBezTo>
                      <a:pt x="4387" y="109"/>
                      <a:pt x="4099" y="71"/>
                      <a:pt x="3816" y="71"/>
                    </a:cubicBezTo>
                    <a:cubicBezTo>
                      <a:pt x="3722" y="71"/>
                      <a:pt x="3628" y="76"/>
                      <a:pt x="3536" y="84"/>
                    </a:cubicBezTo>
                    <a:cubicBezTo>
                      <a:pt x="3369" y="51"/>
                      <a:pt x="3169" y="17"/>
                      <a:pt x="2969" y="17"/>
                    </a:cubicBezTo>
                    <a:cubicBezTo>
                      <a:pt x="2862" y="6"/>
                      <a:pt x="2754" y="0"/>
                      <a:pt x="26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2298475" y="1048700"/>
                <a:ext cx="157650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4050" extrusionOk="0">
                    <a:moveTo>
                      <a:pt x="2545" y="1"/>
                    </a:moveTo>
                    <a:cubicBezTo>
                      <a:pt x="2045" y="1"/>
                      <a:pt x="1543" y="133"/>
                      <a:pt x="1101" y="367"/>
                    </a:cubicBezTo>
                    <a:cubicBezTo>
                      <a:pt x="67" y="1068"/>
                      <a:pt x="1" y="2535"/>
                      <a:pt x="935" y="3369"/>
                    </a:cubicBezTo>
                    <a:cubicBezTo>
                      <a:pt x="1435" y="3736"/>
                      <a:pt x="2069" y="3970"/>
                      <a:pt x="2703" y="4003"/>
                    </a:cubicBezTo>
                    <a:cubicBezTo>
                      <a:pt x="2899" y="4034"/>
                      <a:pt x="3098" y="4049"/>
                      <a:pt x="3299" y="4049"/>
                    </a:cubicBezTo>
                    <a:cubicBezTo>
                      <a:pt x="3746" y="4049"/>
                      <a:pt x="4200" y="3974"/>
                      <a:pt x="4637" y="3836"/>
                    </a:cubicBezTo>
                    <a:cubicBezTo>
                      <a:pt x="5171" y="3670"/>
                      <a:pt x="5638" y="3336"/>
                      <a:pt x="5972" y="2902"/>
                    </a:cubicBezTo>
                    <a:cubicBezTo>
                      <a:pt x="6272" y="2435"/>
                      <a:pt x="6305" y="1835"/>
                      <a:pt x="6072" y="1368"/>
                    </a:cubicBezTo>
                    <a:cubicBezTo>
                      <a:pt x="5771" y="801"/>
                      <a:pt x="5271" y="367"/>
                      <a:pt x="4637" y="200"/>
                    </a:cubicBezTo>
                    <a:cubicBezTo>
                      <a:pt x="4304" y="100"/>
                      <a:pt x="3903" y="67"/>
                      <a:pt x="3537" y="67"/>
                    </a:cubicBezTo>
                    <a:cubicBezTo>
                      <a:pt x="3370" y="34"/>
                      <a:pt x="3170" y="34"/>
                      <a:pt x="2969" y="34"/>
                    </a:cubicBezTo>
                    <a:cubicBezTo>
                      <a:pt x="2829" y="11"/>
                      <a:pt x="2687" y="1"/>
                      <a:pt x="25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01" name="Google Shape;1301;p42"/>
          <p:cNvGrpSpPr/>
          <p:nvPr/>
        </p:nvGrpSpPr>
        <p:grpSpPr>
          <a:xfrm flipH="1">
            <a:off x="2312237" y="4050862"/>
            <a:ext cx="569059" cy="555246"/>
            <a:chOff x="4804725" y="-1188869"/>
            <a:chExt cx="421807" cy="411568"/>
          </a:xfrm>
        </p:grpSpPr>
        <p:sp>
          <p:nvSpPr>
            <p:cNvPr id="1302" name="Google Shape;1302;p4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42"/>
          <p:cNvGrpSpPr/>
          <p:nvPr/>
        </p:nvGrpSpPr>
        <p:grpSpPr>
          <a:xfrm rot="-1934253" flipH="1">
            <a:off x="1941036" y="3357766"/>
            <a:ext cx="536282" cy="523264"/>
            <a:chOff x="4804725" y="-1188869"/>
            <a:chExt cx="421807" cy="411568"/>
          </a:xfrm>
        </p:grpSpPr>
        <p:sp>
          <p:nvSpPr>
            <p:cNvPr id="1305" name="Google Shape;1305;p4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42"/>
          <p:cNvGrpSpPr/>
          <p:nvPr/>
        </p:nvGrpSpPr>
        <p:grpSpPr>
          <a:xfrm rot="-956115" flipH="1">
            <a:off x="1289905" y="3688703"/>
            <a:ext cx="556006" cy="542509"/>
            <a:chOff x="4804725" y="-1188869"/>
            <a:chExt cx="421807" cy="411568"/>
          </a:xfrm>
        </p:grpSpPr>
        <p:sp>
          <p:nvSpPr>
            <p:cNvPr id="1308" name="Google Shape;1308;p4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2"/>
          <p:cNvSpPr/>
          <p:nvPr/>
        </p:nvSpPr>
        <p:spPr>
          <a:xfrm>
            <a:off x="3538548" y="1078713"/>
            <a:ext cx="611214" cy="60350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42"/>
          <p:cNvSpPr/>
          <p:nvPr/>
        </p:nvSpPr>
        <p:spPr>
          <a:xfrm>
            <a:off x="6086485" y="1078713"/>
            <a:ext cx="611214" cy="60350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42"/>
          <p:cNvSpPr/>
          <p:nvPr/>
        </p:nvSpPr>
        <p:spPr>
          <a:xfrm>
            <a:off x="3593966" y="2665001"/>
            <a:ext cx="611214" cy="60350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3" name="Google Shape;1313;p42"/>
          <p:cNvSpPr/>
          <p:nvPr/>
        </p:nvSpPr>
        <p:spPr>
          <a:xfrm>
            <a:off x="6086485" y="2664226"/>
            <a:ext cx="611214" cy="60350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" grpId="0"/>
      <p:bldP spid="1265" grpId="0"/>
      <p:bldP spid="1266" grpId="0"/>
      <p:bldP spid="1267" grpId="0"/>
      <p:bldP spid="1269" grpId="0"/>
      <p:bldP spid="1270" grpId="0"/>
      <p:bldP spid="1272" grpId="0"/>
      <p:bldP spid="12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43"/>
          <p:cNvSpPr txBox="1">
            <a:spLocks noGrp="1"/>
          </p:cNvSpPr>
          <p:nvPr>
            <p:ph type="title"/>
          </p:nvPr>
        </p:nvSpPr>
        <p:spPr>
          <a:xfrm>
            <a:off x="3986825" y="1243725"/>
            <a:ext cx="44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1.</a:t>
            </a:r>
            <a:r>
              <a:rPr lang="en-US" altLang="en-US" sz="4800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3200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Mục</a:t>
            </a:r>
            <a:r>
              <a:rPr lang="en-US" altLang="en-US" sz="3200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3200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đích</a:t>
            </a:r>
            <a:r>
              <a:rPr lang="en-US" altLang="en-US" sz="3200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3200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và</a:t>
            </a:r>
            <a:r>
              <a:rPr lang="en-US" altLang="en-US" sz="3200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3200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yêu</a:t>
            </a:r>
            <a:r>
              <a:rPr lang="en-US" altLang="en-US" sz="3200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3200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cầu</a:t>
            </a:r>
            <a:endParaRPr sz="3200" dirty="0"/>
          </a:p>
        </p:txBody>
      </p:sp>
      <p:grpSp>
        <p:nvGrpSpPr>
          <p:cNvPr id="1320" name="Google Shape;1320;p43"/>
          <p:cNvGrpSpPr/>
          <p:nvPr/>
        </p:nvGrpSpPr>
        <p:grpSpPr>
          <a:xfrm>
            <a:off x="3051804" y="3542937"/>
            <a:ext cx="550055" cy="672893"/>
            <a:chOff x="8706268" y="2618724"/>
            <a:chExt cx="599776" cy="733718"/>
          </a:xfrm>
        </p:grpSpPr>
        <p:sp>
          <p:nvSpPr>
            <p:cNvPr id="1321" name="Google Shape;1321;p43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2" name="Google Shape;1322;p43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323" name="Google Shape;1323;p43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3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3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3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3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3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3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3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3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3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3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7" name="Google Shape;1337;p43"/>
          <p:cNvGrpSpPr/>
          <p:nvPr/>
        </p:nvGrpSpPr>
        <p:grpSpPr>
          <a:xfrm>
            <a:off x="990392" y="3898379"/>
            <a:ext cx="664873" cy="773735"/>
            <a:chOff x="6722372" y="3249541"/>
            <a:chExt cx="909290" cy="1058171"/>
          </a:xfrm>
        </p:grpSpPr>
        <p:sp>
          <p:nvSpPr>
            <p:cNvPr id="1338" name="Google Shape;1338;p43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9" name="Google Shape;1339;p43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340" name="Google Shape;1340;p43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3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3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3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3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6" name="Google Shape;1346;p43"/>
          <p:cNvGrpSpPr/>
          <p:nvPr/>
        </p:nvGrpSpPr>
        <p:grpSpPr>
          <a:xfrm>
            <a:off x="1322828" y="2293308"/>
            <a:ext cx="1301250" cy="1344399"/>
            <a:chOff x="-1758647" y="2476220"/>
            <a:chExt cx="1301250" cy="1344399"/>
          </a:xfrm>
        </p:grpSpPr>
        <p:sp>
          <p:nvSpPr>
            <p:cNvPr id="1347" name="Google Shape;1347;p43"/>
            <p:cNvSpPr/>
            <p:nvPr/>
          </p:nvSpPr>
          <p:spPr>
            <a:xfrm>
              <a:off x="-1757237" y="2476334"/>
              <a:ext cx="1298430" cy="1344172"/>
            </a:xfrm>
            <a:custGeom>
              <a:avLst/>
              <a:gdLst/>
              <a:ahLst/>
              <a:cxnLst/>
              <a:rect l="l" t="t" r="r" b="b"/>
              <a:pathLst>
                <a:path w="24045" h="24830" extrusionOk="0">
                  <a:moveTo>
                    <a:pt x="11232" y="0"/>
                  </a:moveTo>
                  <a:cubicBezTo>
                    <a:pt x="10920" y="0"/>
                    <a:pt x="10611" y="189"/>
                    <a:pt x="10498" y="528"/>
                  </a:cubicBezTo>
                  <a:lnTo>
                    <a:pt x="8585" y="6752"/>
                  </a:lnTo>
                  <a:cubicBezTo>
                    <a:pt x="8507" y="6986"/>
                    <a:pt x="8332" y="7181"/>
                    <a:pt x="8098" y="7240"/>
                  </a:cubicBezTo>
                  <a:lnTo>
                    <a:pt x="7356" y="7454"/>
                  </a:lnTo>
                  <a:lnTo>
                    <a:pt x="6576" y="6381"/>
                  </a:lnTo>
                  <a:lnTo>
                    <a:pt x="6185" y="6732"/>
                  </a:lnTo>
                  <a:lnTo>
                    <a:pt x="6810" y="7630"/>
                  </a:lnTo>
                  <a:lnTo>
                    <a:pt x="5307" y="8079"/>
                  </a:lnTo>
                  <a:lnTo>
                    <a:pt x="5249" y="8040"/>
                  </a:lnTo>
                  <a:lnTo>
                    <a:pt x="5210" y="8098"/>
                  </a:lnTo>
                  <a:lnTo>
                    <a:pt x="742" y="9405"/>
                  </a:lnTo>
                  <a:cubicBezTo>
                    <a:pt x="156" y="9581"/>
                    <a:pt x="0" y="10322"/>
                    <a:pt x="469" y="10693"/>
                  </a:cubicBezTo>
                  <a:lnTo>
                    <a:pt x="6888" y="16098"/>
                  </a:lnTo>
                  <a:cubicBezTo>
                    <a:pt x="7005" y="16215"/>
                    <a:pt x="7103" y="16371"/>
                    <a:pt x="7122" y="16547"/>
                  </a:cubicBezTo>
                  <a:lnTo>
                    <a:pt x="8527" y="24215"/>
                  </a:lnTo>
                  <a:cubicBezTo>
                    <a:pt x="8599" y="24600"/>
                    <a:pt x="8931" y="24829"/>
                    <a:pt x="9271" y="24829"/>
                  </a:cubicBezTo>
                  <a:cubicBezTo>
                    <a:pt x="9482" y="24829"/>
                    <a:pt x="9697" y="24741"/>
                    <a:pt x="9854" y="24547"/>
                  </a:cubicBezTo>
                  <a:lnTo>
                    <a:pt x="14146" y="19317"/>
                  </a:lnTo>
                  <a:cubicBezTo>
                    <a:pt x="14299" y="19151"/>
                    <a:pt x="14511" y="19053"/>
                    <a:pt x="14734" y="19053"/>
                  </a:cubicBezTo>
                  <a:cubicBezTo>
                    <a:pt x="14823" y="19053"/>
                    <a:pt x="14915" y="19069"/>
                    <a:pt x="15005" y="19103"/>
                  </a:cubicBezTo>
                  <a:lnTo>
                    <a:pt x="22107" y="21815"/>
                  </a:lnTo>
                  <a:cubicBezTo>
                    <a:pt x="22204" y="21855"/>
                    <a:pt x="22300" y="21873"/>
                    <a:pt x="22393" y="21873"/>
                  </a:cubicBezTo>
                  <a:cubicBezTo>
                    <a:pt x="22845" y="21873"/>
                    <a:pt x="23215" y="21439"/>
                    <a:pt x="23102" y="20937"/>
                  </a:cubicBezTo>
                  <a:lnTo>
                    <a:pt x="21268" y="13444"/>
                  </a:lnTo>
                  <a:cubicBezTo>
                    <a:pt x="21249" y="13308"/>
                    <a:pt x="21249" y="13152"/>
                    <a:pt x="21288" y="13015"/>
                  </a:cubicBezTo>
                  <a:lnTo>
                    <a:pt x="23883" y="5328"/>
                  </a:lnTo>
                  <a:cubicBezTo>
                    <a:pt x="24044" y="4842"/>
                    <a:pt x="23676" y="4341"/>
                    <a:pt x="23175" y="4341"/>
                  </a:cubicBezTo>
                  <a:cubicBezTo>
                    <a:pt x="23132" y="4341"/>
                    <a:pt x="23088" y="4344"/>
                    <a:pt x="23044" y="4352"/>
                  </a:cubicBezTo>
                  <a:lnTo>
                    <a:pt x="17015" y="5406"/>
                  </a:lnTo>
                  <a:lnTo>
                    <a:pt x="17132" y="4879"/>
                  </a:lnTo>
                  <a:lnTo>
                    <a:pt x="16624" y="4723"/>
                  </a:lnTo>
                  <a:lnTo>
                    <a:pt x="16449" y="5503"/>
                  </a:lnTo>
                  <a:lnTo>
                    <a:pt x="16039" y="5562"/>
                  </a:lnTo>
                  <a:cubicBezTo>
                    <a:pt x="15996" y="5571"/>
                    <a:pt x="15952" y="5575"/>
                    <a:pt x="15909" y="5575"/>
                  </a:cubicBezTo>
                  <a:cubicBezTo>
                    <a:pt x="15677" y="5575"/>
                    <a:pt x="15448" y="5450"/>
                    <a:pt x="15317" y="5269"/>
                  </a:cubicBezTo>
                  <a:lnTo>
                    <a:pt x="11844" y="313"/>
                  </a:lnTo>
                  <a:cubicBezTo>
                    <a:pt x="11688" y="100"/>
                    <a:pt x="11459" y="0"/>
                    <a:pt x="1123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8" name="Google Shape;1348;p43"/>
            <p:cNvGrpSpPr/>
            <p:nvPr/>
          </p:nvGrpSpPr>
          <p:grpSpPr>
            <a:xfrm>
              <a:off x="-1758647" y="2476220"/>
              <a:ext cx="1301250" cy="1344399"/>
              <a:chOff x="1410350" y="4162300"/>
              <a:chExt cx="1027600" cy="1061675"/>
            </a:xfrm>
          </p:grpSpPr>
          <p:sp>
            <p:nvSpPr>
              <p:cNvPr id="1349" name="Google Shape;1349;p43"/>
              <p:cNvSpPr/>
              <p:nvPr/>
            </p:nvSpPr>
            <p:spPr>
              <a:xfrm>
                <a:off x="1410350" y="4162300"/>
                <a:ext cx="1027600" cy="1061675"/>
              </a:xfrm>
              <a:custGeom>
                <a:avLst/>
                <a:gdLst/>
                <a:ahLst/>
                <a:cxnLst/>
                <a:rect l="l" t="t" r="r" b="b"/>
                <a:pathLst>
                  <a:path w="41104" h="42467" extrusionOk="0">
                    <a:moveTo>
                      <a:pt x="19171" y="0"/>
                    </a:moveTo>
                    <a:cubicBezTo>
                      <a:pt x="18643" y="0"/>
                      <a:pt x="18119" y="319"/>
                      <a:pt x="17946" y="913"/>
                    </a:cubicBezTo>
                    <a:lnTo>
                      <a:pt x="14677" y="11554"/>
                    </a:lnTo>
                    <a:cubicBezTo>
                      <a:pt x="14544" y="11954"/>
                      <a:pt x="14210" y="12287"/>
                      <a:pt x="13810" y="12421"/>
                    </a:cubicBezTo>
                    <a:lnTo>
                      <a:pt x="1235" y="16090"/>
                    </a:lnTo>
                    <a:cubicBezTo>
                      <a:pt x="267" y="16390"/>
                      <a:pt x="0" y="17658"/>
                      <a:pt x="801" y="18325"/>
                    </a:cubicBezTo>
                    <a:lnTo>
                      <a:pt x="11775" y="27532"/>
                    </a:lnTo>
                    <a:cubicBezTo>
                      <a:pt x="12009" y="27732"/>
                      <a:pt x="12142" y="27999"/>
                      <a:pt x="12209" y="28299"/>
                    </a:cubicBezTo>
                    <a:lnTo>
                      <a:pt x="14611" y="41408"/>
                    </a:lnTo>
                    <a:cubicBezTo>
                      <a:pt x="14715" y="42074"/>
                      <a:pt x="15285" y="42467"/>
                      <a:pt x="15870" y="42467"/>
                    </a:cubicBezTo>
                    <a:cubicBezTo>
                      <a:pt x="16223" y="42467"/>
                      <a:pt x="16582" y="42323"/>
                      <a:pt x="16846" y="42009"/>
                    </a:cubicBezTo>
                    <a:lnTo>
                      <a:pt x="24218" y="33069"/>
                    </a:lnTo>
                    <a:cubicBezTo>
                      <a:pt x="24457" y="32758"/>
                      <a:pt x="24815" y="32585"/>
                      <a:pt x="25196" y="32585"/>
                    </a:cubicBezTo>
                    <a:cubicBezTo>
                      <a:pt x="25346" y="32585"/>
                      <a:pt x="25501" y="32612"/>
                      <a:pt x="25652" y="32669"/>
                    </a:cubicBezTo>
                    <a:lnTo>
                      <a:pt x="37794" y="37305"/>
                    </a:lnTo>
                    <a:cubicBezTo>
                      <a:pt x="37949" y="37364"/>
                      <a:pt x="38104" y="37391"/>
                      <a:pt x="38254" y="37391"/>
                    </a:cubicBezTo>
                    <a:cubicBezTo>
                      <a:pt x="39040" y="37391"/>
                      <a:pt x="39691" y="36645"/>
                      <a:pt x="39495" y="35804"/>
                    </a:cubicBezTo>
                    <a:lnTo>
                      <a:pt x="36360" y="22995"/>
                    </a:lnTo>
                    <a:cubicBezTo>
                      <a:pt x="36293" y="22762"/>
                      <a:pt x="36326" y="22495"/>
                      <a:pt x="36393" y="22261"/>
                    </a:cubicBezTo>
                    <a:lnTo>
                      <a:pt x="40796" y="9085"/>
                    </a:lnTo>
                    <a:cubicBezTo>
                      <a:pt x="41103" y="8256"/>
                      <a:pt x="40448" y="7398"/>
                      <a:pt x="39587" y="7398"/>
                    </a:cubicBezTo>
                    <a:cubicBezTo>
                      <a:pt x="39513" y="7398"/>
                      <a:pt x="39438" y="7404"/>
                      <a:pt x="39362" y="7417"/>
                    </a:cubicBezTo>
                    <a:lnTo>
                      <a:pt x="27420" y="9519"/>
                    </a:lnTo>
                    <a:cubicBezTo>
                      <a:pt x="27356" y="9527"/>
                      <a:pt x="27293" y="9531"/>
                      <a:pt x="27231" y="9531"/>
                    </a:cubicBezTo>
                    <a:cubicBezTo>
                      <a:pt x="26804" y="9531"/>
                      <a:pt x="26414" y="9335"/>
                      <a:pt x="26152" y="8985"/>
                    </a:cubicBezTo>
                    <a:lnTo>
                      <a:pt x="20215" y="546"/>
                    </a:lnTo>
                    <a:cubicBezTo>
                      <a:pt x="19959" y="176"/>
                      <a:pt x="19564" y="0"/>
                      <a:pt x="19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3"/>
              <p:cNvSpPr/>
              <p:nvPr/>
            </p:nvSpPr>
            <p:spPr>
              <a:xfrm>
                <a:off x="1674700" y="4435275"/>
                <a:ext cx="71750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3837" extrusionOk="0">
                    <a:moveTo>
                      <a:pt x="668" y="1"/>
                    </a:moveTo>
                    <a:lnTo>
                      <a:pt x="1" y="601"/>
                    </a:lnTo>
                    <a:lnTo>
                      <a:pt x="2269" y="3837"/>
                    </a:lnTo>
                    <a:lnTo>
                      <a:pt x="2869" y="310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3"/>
              <p:cNvSpPr/>
              <p:nvPr/>
            </p:nvSpPr>
            <p:spPr>
              <a:xfrm>
                <a:off x="1623825" y="4506175"/>
                <a:ext cx="8925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3036" extrusionOk="0">
                    <a:moveTo>
                      <a:pt x="401" y="0"/>
                    </a:moveTo>
                    <a:lnTo>
                      <a:pt x="1" y="801"/>
                    </a:lnTo>
                    <a:lnTo>
                      <a:pt x="3236" y="3036"/>
                    </a:lnTo>
                    <a:lnTo>
                      <a:pt x="3570" y="2102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3"/>
              <p:cNvSpPr/>
              <p:nvPr/>
            </p:nvSpPr>
            <p:spPr>
              <a:xfrm>
                <a:off x="1607975" y="4604575"/>
                <a:ext cx="1001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1135" extrusionOk="0">
                    <a:moveTo>
                      <a:pt x="1" y="0"/>
                    </a:moveTo>
                    <a:lnTo>
                      <a:pt x="68" y="901"/>
                    </a:lnTo>
                    <a:lnTo>
                      <a:pt x="4004" y="1135"/>
                    </a:lnTo>
                    <a:lnTo>
                      <a:pt x="3804" y="1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3"/>
              <p:cNvSpPr/>
              <p:nvPr/>
            </p:nvSpPr>
            <p:spPr>
              <a:xfrm>
                <a:off x="2100850" y="4363575"/>
                <a:ext cx="41700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4170" extrusionOk="0">
                    <a:moveTo>
                      <a:pt x="801" y="0"/>
                    </a:moveTo>
                    <a:lnTo>
                      <a:pt x="0" y="3736"/>
                    </a:lnTo>
                    <a:lnTo>
                      <a:pt x="867" y="4170"/>
                    </a:lnTo>
                    <a:lnTo>
                      <a:pt x="1668" y="300"/>
                    </a:lnTo>
                    <a:lnTo>
                      <a:pt x="8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3"/>
              <p:cNvSpPr/>
              <p:nvPr/>
            </p:nvSpPr>
            <p:spPr>
              <a:xfrm>
                <a:off x="2150050" y="4406100"/>
                <a:ext cx="68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3904" extrusionOk="0">
                    <a:moveTo>
                      <a:pt x="2035" y="0"/>
                    </a:moveTo>
                    <a:lnTo>
                      <a:pt x="0" y="3203"/>
                    </a:lnTo>
                    <a:lnTo>
                      <a:pt x="634" y="3903"/>
                    </a:lnTo>
                    <a:lnTo>
                      <a:pt x="2735" y="567"/>
                    </a:lnTo>
                    <a:lnTo>
                      <a:pt x="20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3"/>
              <p:cNvSpPr/>
              <p:nvPr/>
            </p:nvSpPr>
            <p:spPr>
              <a:xfrm>
                <a:off x="2178400" y="4486150"/>
                <a:ext cx="93425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2603" extrusionOk="0">
                    <a:moveTo>
                      <a:pt x="3436" y="1"/>
                    </a:moveTo>
                    <a:lnTo>
                      <a:pt x="0" y="1669"/>
                    </a:lnTo>
                    <a:lnTo>
                      <a:pt x="200" y="2603"/>
                    </a:lnTo>
                    <a:lnTo>
                      <a:pt x="3736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3"/>
              <p:cNvSpPr/>
              <p:nvPr/>
            </p:nvSpPr>
            <p:spPr>
              <a:xfrm>
                <a:off x="2049125" y="4442625"/>
                <a:ext cx="158475" cy="186150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7446" extrusionOk="0">
                    <a:moveTo>
                      <a:pt x="1585" y="0"/>
                    </a:moveTo>
                    <a:cubicBezTo>
                      <a:pt x="1052" y="0"/>
                      <a:pt x="515" y="96"/>
                      <a:pt x="1" y="274"/>
                    </a:cubicBezTo>
                    <a:cubicBezTo>
                      <a:pt x="68" y="1275"/>
                      <a:pt x="301" y="2275"/>
                      <a:pt x="668" y="3209"/>
                    </a:cubicBezTo>
                    <a:cubicBezTo>
                      <a:pt x="1602" y="5244"/>
                      <a:pt x="3337" y="6645"/>
                      <a:pt x="5338" y="7446"/>
                    </a:cubicBezTo>
                    <a:cubicBezTo>
                      <a:pt x="6039" y="6412"/>
                      <a:pt x="6339" y="5144"/>
                      <a:pt x="6205" y="3910"/>
                    </a:cubicBezTo>
                    <a:cubicBezTo>
                      <a:pt x="6105" y="2809"/>
                      <a:pt x="5605" y="1808"/>
                      <a:pt x="4804" y="1074"/>
                    </a:cubicBezTo>
                    <a:cubicBezTo>
                      <a:pt x="4204" y="541"/>
                      <a:pt x="3470" y="207"/>
                      <a:pt x="2669" y="140"/>
                    </a:cubicBezTo>
                    <a:cubicBezTo>
                      <a:pt x="2316" y="45"/>
                      <a:pt x="1952" y="0"/>
                      <a:pt x="1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3"/>
              <p:cNvSpPr/>
              <p:nvPr/>
            </p:nvSpPr>
            <p:spPr>
              <a:xfrm>
                <a:off x="1976575" y="4450300"/>
                <a:ext cx="206025" cy="227400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9096" extrusionOk="0">
                    <a:moveTo>
                      <a:pt x="2936" y="0"/>
                    </a:moveTo>
                    <a:cubicBezTo>
                      <a:pt x="2102" y="267"/>
                      <a:pt x="1402" y="801"/>
                      <a:pt x="901" y="1501"/>
                    </a:cubicBezTo>
                    <a:cubicBezTo>
                      <a:pt x="334" y="2269"/>
                      <a:pt x="1" y="3203"/>
                      <a:pt x="1" y="4137"/>
                    </a:cubicBezTo>
                    <a:cubicBezTo>
                      <a:pt x="34" y="6338"/>
                      <a:pt x="1469" y="8273"/>
                      <a:pt x="3537" y="8973"/>
                    </a:cubicBezTo>
                    <a:cubicBezTo>
                      <a:pt x="3887" y="9055"/>
                      <a:pt x="4241" y="9096"/>
                      <a:pt x="4594" y="9096"/>
                    </a:cubicBezTo>
                    <a:cubicBezTo>
                      <a:pt x="5249" y="9096"/>
                      <a:pt x="5898" y="8955"/>
                      <a:pt x="6505" y="8673"/>
                    </a:cubicBezTo>
                    <a:cubicBezTo>
                      <a:pt x="7206" y="8306"/>
                      <a:pt x="7806" y="7806"/>
                      <a:pt x="8240" y="7139"/>
                    </a:cubicBezTo>
                    <a:cubicBezTo>
                      <a:pt x="6205" y="6338"/>
                      <a:pt x="4471" y="4937"/>
                      <a:pt x="3570" y="2902"/>
                    </a:cubicBezTo>
                    <a:cubicBezTo>
                      <a:pt x="3203" y="1968"/>
                      <a:pt x="3003" y="968"/>
                      <a:pt x="293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3"/>
              <p:cNvSpPr/>
              <p:nvPr/>
            </p:nvSpPr>
            <p:spPr>
              <a:xfrm>
                <a:off x="1757250" y="4493075"/>
                <a:ext cx="158475" cy="185750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7430" extrusionOk="0">
                    <a:moveTo>
                      <a:pt x="1591" y="0"/>
                    </a:moveTo>
                    <a:cubicBezTo>
                      <a:pt x="1056" y="0"/>
                      <a:pt x="517" y="92"/>
                      <a:pt x="1" y="291"/>
                    </a:cubicBezTo>
                    <a:cubicBezTo>
                      <a:pt x="68" y="1291"/>
                      <a:pt x="301" y="2259"/>
                      <a:pt x="668" y="3193"/>
                    </a:cubicBezTo>
                    <a:cubicBezTo>
                      <a:pt x="1602" y="5261"/>
                      <a:pt x="3337" y="6629"/>
                      <a:pt x="5338" y="7429"/>
                    </a:cubicBezTo>
                    <a:cubicBezTo>
                      <a:pt x="6039" y="6395"/>
                      <a:pt x="6339" y="5161"/>
                      <a:pt x="6205" y="3927"/>
                    </a:cubicBezTo>
                    <a:cubicBezTo>
                      <a:pt x="6105" y="2826"/>
                      <a:pt x="5605" y="1792"/>
                      <a:pt x="4804" y="1058"/>
                    </a:cubicBezTo>
                    <a:cubicBezTo>
                      <a:pt x="4204" y="524"/>
                      <a:pt x="3470" y="224"/>
                      <a:pt x="2669" y="124"/>
                    </a:cubicBezTo>
                    <a:cubicBezTo>
                      <a:pt x="2318" y="43"/>
                      <a:pt x="1956" y="0"/>
                      <a:pt x="1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3"/>
              <p:cNvSpPr/>
              <p:nvPr/>
            </p:nvSpPr>
            <p:spPr>
              <a:xfrm>
                <a:off x="1684700" y="4500325"/>
                <a:ext cx="2060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9120" extrusionOk="0">
                    <a:moveTo>
                      <a:pt x="2936" y="1"/>
                    </a:moveTo>
                    <a:cubicBezTo>
                      <a:pt x="2136" y="268"/>
                      <a:pt x="1402" y="801"/>
                      <a:pt x="901" y="1502"/>
                    </a:cubicBezTo>
                    <a:cubicBezTo>
                      <a:pt x="334" y="2269"/>
                      <a:pt x="1" y="3170"/>
                      <a:pt x="1" y="4137"/>
                    </a:cubicBezTo>
                    <a:cubicBezTo>
                      <a:pt x="34" y="6339"/>
                      <a:pt x="1469" y="8273"/>
                      <a:pt x="3570" y="8974"/>
                    </a:cubicBezTo>
                    <a:cubicBezTo>
                      <a:pt x="3922" y="9071"/>
                      <a:pt x="4287" y="9119"/>
                      <a:pt x="4654" y="9119"/>
                    </a:cubicBezTo>
                    <a:cubicBezTo>
                      <a:pt x="5296" y="9119"/>
                      <a:pt x="5944" y="8971"/>
                      <a:pt x="6539" y="8674"/>
                    </a:cubicBezTo>
                    <a:cubicBezTo>
                      <a:pt x="7239" y="8340"/>
                      <a:pt x="7806" y="7806"/>
                      <a:pt x="8240" y="7173"/>
                    </a:cubicBezTo>
                    <a:cubicBezTo>
                      <a:pt x="6239" y="6339"/>
                      <a:pt x="4504" y="4971"/>
                      <a:pt x="3603" y="2903"/>
                    </a:cubicBezTo>
                    <a:cubicBezTo>
                      <a:pt x="3236" y="1969"/>
                      <a:pt x="3003" y="1001"/>
                      <a:pt x="293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3"/>
              <p:cNvSpPr/>
              <p:nvPr/>
            </p:nvSpPr>
            <p:spPr>
              <a:xfrm>
                <a:off x="1920200" y="4689250"/>
                <a:ext cx="85600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249" extrusionOk="0">
                    <a:moveTo>
                      <a:pt x="333" y="1"/>
                    </a:moveTo>
                    <a:cubicBezTo>
                      <a:pt x="169" y="1"/>
                      <a:pt x="1" y="154"/>
                      <a:pt x="88" y="349"/>
                    </a:cubicBezTo>
                    <a:cubicBezTo>
                      <a:pt x="288" y="916"/>
                      <a:pt x="555" y="1417"/>
                      <a:pt x="821" y="1951"/>
                    </a:cubicBezTo>
                    <a:cubicBezTo>
                      <a:pt x="955" y="2184"/>
                      <a:pt x="1122" y="2384"/>
                      <a:pt x="1288" y="2618"/>
                    </a:cubicBezTo>
                    <a:cubicBezTo>
                      <a:pt x="1455" y="2851"/>
                      <a:pt x="1689" y="3051"/>
                      <a:pt x="1922" y="3185"/>
                    </a:cubicBezTo>
                    <a:cubicBezTo>
                      <a:pt x="2021" y="3229"/>
                      <a:pt x="2112" y="3248"/>
                      <a:pt x="2197" y="3248"/>
                    </a:cubicBezTo>
                    <a:cubicBezTo>
                      <a:pt x="2627" y="3248"/>
                      <a:pt x="2878" y="2741"/>
                      <a:pt x="2990" y="2351"/>
                    </a:cubicBezTo>
                    <a:cubicBezTo>
                      <a:pt x="3190" y="1684"/>
                      <a:pt x="3323" y="1017"/>
                      <a:pt x="3423" y="349"/>
                    </a:cubicBezTo>
                    <a:cubicBezTo>
                      <a:pt x="3423" y="169"/>
                      <a:pt x="3287" y="77"/>
                      <a:pt x="3152" y="77"/>
                    </a:cubicBezTo>
                    <a:cubicBezTo>
                      <a:pt x="3036" y="77"/>
                      <a:pt x="2920" y="144"/>
                      <a:pt x="2890" y="283"/>
                    </a:cubicBezTo>
                    <a:cubicBezTo>
                      <a:pt x="2823" y="850"/>
                      <a:pt x="2723" y="1417"/>
                      <a:pt x="2556" y="1951"/>
                    </a:cubicBezTo>
                    <a:cubicBezTo>
                      <a:pt x="2523" y="2184"/>
                      <a:pt x="2423" y="2384"/>
                      <a:pt x="2323" y="2584"/>
                    </a:cubicBezTo>
                    <a:cubicBezTo>
                      <a:pt x="2261" y="2692"/>
                      <a:pt x="2214" y="2735"/>
                      <a:pt x="2165" y="2735"/>
                    </a:cubicBezTo>
                    <a:cubicBezTo>
                      <a:pt x="2107" y="2735"/>
                      <a:pt x="2046" y="2675"/>
                      <a:pt x="1956" y="2584"/>
                    </a:cubicBezTo>
                    <a:cubicBezTo>
                      <a:pt x="1255" y="1951"/>
                      <a:pt x="888" y="1017"/>
                      <a:pt x="555" y="149"/>
                    </a:cubicBezTo>
                    <a:cubicBezTo>
                      <a:pt x="508" y="45"/>
                      <a:pt x="421" y="1"/>
                      <a:pt x="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2074150" y="4686600"/>
                <a:ext cx="140125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3783" extrusionOk="0">
                    <a:moveTo>
                      <a:pt x="3447" y="1"/>
                    </a:moveTo>
                    <a:cubicBezTo>
                      <a:pt x="3145" y="1"/>
                      <a:pt x="2848" y="51"/>
                      <a:pt x="2569" y="155"/>
                    </a:cubicBezTo>
                    <a:cubicBezTo>
                      <a:pt x="2402" y="189"/>
                      <a:pt x="2236" y="255"/>
                      <a:pt x="2069" y="289"/>
                    </a:cubicBezTo>
                    <a:cubicBezTo>
                      <a:pt x="1735" y="355"/>
                      <a:pt x="1435" y="455"/>
                      <a:pt x="1135" y="622"/>
                    </a:cubicBezTo>
                    <a:cubicBezTo>
                      <a:pt x="634" y="856"/>
                      <a:pt x="267" y="1323"/>
                      <a:pt x="134" y="1856"/>
                    </a:cubicBezTo>
                    <a:cubicBezTo>
                      <a:pt x="1" y="2357"/>
                      <a:pt x="134" y="2857"/>
                      <a:pt x="501" y="3191"/>
                    </a:cubicBezTo>
                    <a:cubicBezTo>
                      <a:pt x="868" y="3524"/>
                      <a:pt x="1302" y="3724"/>
                      <a:pt x="1802" y="3758"/>
                    </a:cubicBezTo>
                    <a:cubicBezTo>
                      <a:pt x="1944" y="3774"/>
                      <a:pt x="2087" y="3783"/>
                      <a:pt x="2232" y="3783"/>
                    </a:cubicBezTo>
                    <a:cubicBezTo>
                      <a:pt x="2667" y="3783"/>
                      <a:pt x="3111" y="3708"/>
                      <a:pt x="3536" y="3558"/>
                    </a:cubicBezTo>
                    <a:cubicBezTo>
                      <a:pt x="4070" y="3424"/>
                      <a:pt x="4571" y="3091"/>
                      <a:pt x="4937" y="2657"/>
                    </a:cubicBezTo>
                    <a:cubicBezTo>
                      <a:pt x="5605" y="1790"/>
                      <a:pt x="5271" y="522"/>
                      <a:pt x="4270" y="122"/>
                    </a:cubicBezTo>
                    <a:cubicBezTo>
                      <a:pt x="4000" y="42"/>
                      <a:pt x="3721" y="1"/>
                      <a:pt x="3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1745575" y="4744975"/>
                <a:ext cx="140975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3783" extrusionOk="0">
                    <a:moveTo>
                      <a:pt x="3459" y="1"/>
                    </a:moveTo>
                    <a:cubicBezTo>
                      <a:pt x="3162" y="1"/>
                      <a:pt x="2866" y="51"/>
                      <a:pt x="2569" y="155"/>
                    </a:cubicBezTo>
                    <a:cubicBezTo>
                      <a:pt x="2403" y="189"/>
                      <a:pt x="2236" y="222"/>
                      <a:pt x="2069" y="289"/>
                    </a:cubicBezTo>
                    <a:cubicBezTo>
                      <a:pt x="1769" y="355"/>
                      <a:pt x="1435" y="455"/>
                      <a:pt x="1135" y="589"/>
                    </a:cubicBezTo>
                    <a:cubicBezTo>
                      <a:pt x="635" y="856"/>
                      <a:pt x="268" y="1323"/>
                      <a:pt x="134" y="1856"/>
                    </a:cubicBezTo>
                    <a:cubicBezTo>
                      <a:pt x="1" y="2323"/>
                      <a:pt x="134" y="2824"/>
                      <a:pt x="501" y="3191"/>
                    </a:cubicBezTo>
                    <a:cubicBezTo>
                      <a:pt x="835" y="3524"/>
                      <a:pt x="1302" y="3724"/>
                      <a:pt x="1802" y="3758"/>
                    </a:cubicBezTo>
                    <a:cubicBezTo>
                      <a:pt x="1952" y="3774"/>
                      <a:pt x="2100" y="3783"/>
                      <a:pt x="2247" y="3783"/>
                    </a:cubicBezTo>
                    <a:cubicBezTo>
                      <a:pt x="2686" y="3783"/>
                      <a:pt x="3111" y="3708"/>
                      <a:pt x="3537" y="3558"/>
                    </a:cubicBezTo>
                    <a:cubicBezTo>
                      <a:pt x="4104" y="3424"/>
                      <a:pt x="4571" y="3091"/>
                      <a:pt x="4971" y="2690"/>
                    </a:cubicBezTo>
                    <a:cubicBezTo>
                      <a:pt x="5638" y="1790"/>
                      <a:pt x="5305" y="522"/>
                      <a:pt x="4271" y="122"/>
                    </a:cubicBezTo>
                    <a:cubicBezTo>
                      <a:pt x="4000" y="42"/>
                      <a:pt x="3729" y="1"/>
                      <a:pt x="3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3" name="Google Shape;1363;p43"/>
          <p:cNvGrpSpPr/>
          <p:nvPr/>
        </p:nvGrpSpPr>
        <p:grpSpPr>
          <a:xfrm>
            <a:off x="3108714" y="1622009"/>
            <a:ext cx="664831" cy="797330"/>
            <a:chOff x="9885746" y="3019559"/>
            <a:chExt cx="886678" cy="1063248"/>
          </a:xfrm>
        </p:grpSpPr>
        <p:sp>
          <p:nvSpPr>
            <p:cNvPr id="1364" name="Google Shape;1364;p43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5" name="Google Shape;1365;p43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366" name="Google Shape;1366;p43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3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3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3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3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3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3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3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4" name="Google Shape;1374;p43"/>
          <p:cNvGrpSpPr/>
          <p:nvPr/>
        </p:nvGrpSpPr>
        <p:grpSpPr>
          <a:xfrm>
            <a:off x="535816" y="321684"/>
            <a:ext cx="3513924" cy="1866607"/>
            <a:chOff x="-414611" y="-234423"/>
            <a:chExt cx="4662232" cy="2476592"/>
          </a:xfrm>
        </p:grpSpPr>
        <p:grpSp>
          <p:nvGrpSpPr>
            <p:cNvPr id="1375" name="Google Shape;1375;p43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376" name="Google Shape;1376;p43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7" name="Google Shape;1377;p43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378" name="Google Shape;1378;p43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3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3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43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43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43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43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43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43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87" name="Google Shape;1387;p43"/>
            <p:cNvGrpSpPr/>
            <p:nvPr/>
          </p:nvGrpSpPr>
          <p:grpSpPr>
            <a:xfrm>
              <a:off x="-211942" y="71201"/>
              <a:ext cx="4033869" cy="1647641"/>
              <a:chOff x="-216284" y="-79500"/>
              <a:chExt cx="4033869" cy="1647641"/>
            </a:xfrm>
          </p:grpSpPr>
          <p:sp>
            <p:nvSpPr>
              <p:cNvPr id="1388" name="Google Shape;1388;p43"/>
              <p:cNvSpPr txBox="1"/>
              <p:nvPr/>
            </p:nvSpPr>
            <p:spPr>
              <a:xfrm rot="161600">
                <a:off x="-207067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L</a:t>
                </a:r>
                <a:endParaRPr sz="1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389" name="Google Shape;1389;p43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A</a:t>
                </a:r>
                <a:endParaRPr sz="1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390" name="Google Shape;1390;p43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N</a:t>
                </a:r>
                <a:endParaRPr sz="1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391" name="Google Shape;1391;p43"/>
              <p:cNvSpPr txBox="1"/>
              <p:nvPr/>
            </p:nvSpPr>
            <p:spPr>
              <a:xfrm rot="-890215">
                <a:off x="1431762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G</a:t>
                </a:r>
                <a:endParaRPr sz="1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392" name="Google Shape;1392;p43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U</a:t>
                </a:r>
                <a:endParaRPr sz="1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393" name="Google Shape;1393;p43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A</a:t>
                </a:r>
                <a:endParaRPr sz="1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394" name="Google Shape;1394;p43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G</a:t>
                </a:r>
                <a:endParaRPr sz="1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395" name="Google Shape;1395;p43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E</a:t>
                </a:r>
                <a:endParaRPr sz="16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sp>
        <p:nvSpPr>
          <p:cNvPr id="1396" name="Google Shape;1396;p43"/>
          <p:cNvSpPr/>
          <p:nvPr/>
        </p:nvSpPr>
        <p:spPr>
          <a:xfrm rot="-478498">
            <a:off x="7597463" y="381799"/>
            <a:ext cx="550014" cy="68758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TextBox 2">
            <a:extLst>
              <a:ext uri="{FF2B5EF4-FFF2-40B4-BE49-F238E27FC236}">
                <a16:creationId xmlns:a16="http://schemas.microsoft.com/office/drawing/2014/main" id="{886D4604-9CE4-4C37-8A7E-B5288D684A6A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3742662" y="1958144"/>
            <a:ext cx="4438650" cy="347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kern="0" dirty="0">
                <a:solidFill>
                  <a:srgbClr val="00B0F0"/>
                </a:solidFill>
              </a:rPr>
              <a:t>1. </a:t>
            </a:r>
            <a:r>
              <a:rPr lang="en-US" altLang="en-US" sz="1400" kern="0" dirty="0" err="1">
                <a:solidFill>
                  <a:srgbClr val="00B0F0"/>
                </a:solidFill>
              </a:rPr>
              <a:t>Kiến</a:t>
            </a:r>
            <a:r>
              <a:rPr lang="en-US" altLang="en-US" sz="1400" kern="0" dirty="0">
                <a:solidFill>
                  <a:srgbClr val="00B0F0"/>
                </a:solidFill>
              </a:rPr>
              <a:t> </a:t>
            </a:r>
            <a:r>
              <a:rPr lang="en-US" altLang="en-US" sz="1400" kern="0" dirty="0" err="1">
                <a:solidFill>
                  <a:srgbClr val="00B0F0"/>
                </a:solidFill>
              </a:rPr>
              <a:t>thức</a:t>
            </a:r>
            <a:r>
              <a:rPr lang="en-US" altLang="en-US" sz="1400" kern="0" dirty="0">
                <a:solidFill>
                  <a:srgbClr val="00B0F0"/>
                </a:solidFill>
              </a:rPr>
              <a:t>: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sz="1400" kern="0" dirty="0" err="1">
                <a:solidFill>
                  <a:srgbClr val="7030A0"/>
                </a:solidFill>
              </a:rPr>
              <a:t>Trẻ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biết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tô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các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chữ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cái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</a:rPr>
              <a:t>U,Ư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từ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nét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chấm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mờ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không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chờm</a:t>
            </a:r>
            <a:r>
              <a:rPr lang="en-US" altLang="en-US" sz="1400" kern="0" dirty="0">
                <a:solidFill>
                  <a:srgbClr val="7030A0"/>
                </a:solidFill>
              </a:rPr>
              <a:t> ra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ngoài</a:t>
            </a:r>
            <a:r>
              <a:rPr lang="en-US" altLang="en-US" sz="1400" kern="0" dirty="0">
                <a:solidFill>
                  <a:srgbClr val="7030A0"/>
                </a:solidFill>
              </a:rPr>
              <a:t>.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sz="1400" kern="0" dirty="0" err="1">
                <a:solidFill>
                  <a:srgbClr val="7030A0"/>
                </a:solidFill>
              </a:rPr>
              <a:t>Củng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cố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nhận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biết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phát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âm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đúng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chữ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cái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dirty="0">
                <a:solidFill>
                  <a:schemeClr val="accent1">
                    <a:lumMod val="50000"/>
                  </a:schemeClr>
                </a:solidFill>
              </a:rPr>
              <a:t>U,Ư</a:t>
            </a:r>
            <a:r>
              <a:rPr lang="en-US" altLang="en-US" sz="1400" kern="0" dirty="0">
                <a:solidFill>
                  <a:srgbClr val="7030A0"/>
                </a:solidFill>
              </a:rPr>
              <a:t>.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kern="0" dirty="0">
                <a:solidFill>
                  <a:srgbClr val="00B0F0"/>
                </a:solidFill>
              </a:rPr>
              <a:t>2. </a:t>
            </a:r>
            <a:r>
              <a:rPr lang="en-US" altLang="en-US" sz="1400" kern="0" dirty="0" err="1">
                <a:solidFill>
                  <a:srgbClr val="00B0F0"/>
                </a:solidFill>
              </a:rPr>
              <a:t>Kỹ</a:t>
            </a:r>
            <a:r>
              <a:rPr lang="en-US" altLang="en-US" sz="1400" kern="0" dirty="0">
                <a:solidFill>
                  <a:srgbClr val="00B0F0"/>
                </a:solidFill>
              </a:rPr>
              <a:t> </a:t>
            </a:r>
            <a:r>
              <a:rPr lang="en-US" altLang="en-US" sz="1400" kern="0" dirty="0" err="1">
                <a:solidFill>
                  <a:srgbClr val="00B0F0"/>
                </a:solidFill>
              </a:rPr>
              <a:t>năng</a:t>
            </a:r>
            <a:r>
              <a:rPr lang="en-US" altLang="en-US" sz="1400" kern="0" dirty="0">
                <a:solidFill>
                  <a:srgbClr val="000000"/>
                </a:solidFill>
              </a:rPr>
              <a:t>: 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sz="1400" kern="0" dirty="0" err="1">
                <a:solidFill>
                  <a:srgbClr val="7030A0"/>
                </a:solidFill>
              </a:rPr>
              <a:t>Trẻ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biết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ngồi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đúng</a:t>
            </a:r>
            <a:r>
              <a:rPr lang="en-US" altLang="en-US" sz="1400" kern="0" dirty="0">
                <a:solidFill>
                  <a:srgbClr val="7030A0"/>
                </a:solidFill>
              </a:rPr>
              <a:t> t</a:t>
            </a:r>
            <a:r>
              <a:rPr lang="vi-VN" altLang="en-US" sz="1400" kern="0" dirty="0">
                <a:solidFill>
                  <a:srgbClr val="7030A0"/>
                </a:solidFill>
              </a:rPr>
              <a:t>ư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thế</a:t>
            </a:r>
            <a:r>
              <a:rPr lang="en-US" altLang="en-US" sz="1400" kern="0" dirty="0">
                <a:solidFill>
                  <a:srgbClr val="7030A0"/>
                </a:solidFill>
              </a:rPr>
              <a:t>,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biết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cầm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bút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bằng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tay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phải</a:t>
            </a:r>
            <a:r>
              <a:rPr lang="en-US" altLang="en-US" sz="1400" kern="0" dirty="0">
                <a:solidFill>
                  <a:srgbClr val="7030A0"/>
                </a:solidFill>
              </a:rPr>
              <a:t>.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sz="1400" kern="0" dirty="0" err="1">
                <a:solidFill>
                  <a:srgbClr val="7030A0"/>
                </a:solidFill>
              </a:rPr>
              <a:t>Rèn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kĩ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năng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tô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quan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sát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cho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trẻ</a:t>
            </a:r>
            <a:r>
              <a:rPr lang="en-US" altLang="en-US" sz="1400" kern="0" dirty="0">
                <a:solidFill>
                  <a:srgbClr val="7030A0"/>
                </a:solidFill>
              </a:rPr>
              <a:t>,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phát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huy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khả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năng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ghi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nhớ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phản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xạ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nhanh</a:t>
            </a:r>
            <a:r>
              <a:rPr lang="en-US" altLang="en-US" sz="1400" kern="0" dirty="0">
                <a:solidFill>
                  <a:srgbClr val="7030A0"/>
                </a:solidFill>
              </a:rPr>
              <a:t> ở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trẻ</a:t>
            </a:r>
            <a:r>
              <a:rPr lang="en-US" altLang="en-US" sz="1400" kern="0" dirty="0">
                <a:solidFill>
                  <a:srgbClr val="7030A0"/>
                </a:solidFill>
              </a:rPr>
              <a:t>.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kern="0" dirty="0">
                <a:solidFill>
                  <a:srgbClr val="00B0F0"/>
                </a:solidFill>
              </a:rPr>
              <a:t>3. </a:t>
            </a:r>
            <a:r>
              <a:rPr lang="en-US" altLang="en-US" sz="1400" kern="0" dirty="0" err="1">
                <a:solidFill>
                  <a:srgbClr val="00B0F0"/>
                </a:solidFill>
              </a:rPr>
              <a:t>Thái</a:t>
            </a:r>
            <a:r>
              <a:rPr lang="en-US" altLang="en-US" sz="1400" kern="0" dirty="0">
                <a:solidFill>
                  <a:srgbClr val="00B0F0"/>
                </a:solidFill>
              </a:rPr>
              <a:t> </a:t>
            </a:r>
            <a:r>
              <a:rPr lang="en-US" altLang="en-US" sz="1400" kern="0" dirty="0" err="1">
                <a:solidFill>
                  <a:srgbClr val="00B0F0"/>
                </a:solidFill>
              </a:rPr>
              <a:t>độ</a:t>
            </a:r>
            <a:r>
              <a:rPr lang="en-US" altLang="en-US" sz="1400" kern="0" dirty="0">
                <a:solidFill>
                  <a:srgbClr val="00B0F0"/>
                </a:solidFill>
              </a:rPr>
              <a:t>:</a:t>
            </a:r>
            <a:endParaRPr lang="en-US" altLang="en-US" sz="1400" kern="0" dirty="0">
              <a:solidFill>
                <a:srgbClr val="7030A0"/>
              </a:solidFill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sz="1400" kern="0" dirty="0" err="1">
                <a:solidFill>
                  <a:srgbClr val="7030A0"/>
                </a:solidFill>
              </a:rPr>
              <a:t>Trẻ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hứng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thú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học</a:t>
            </a:r>
            <a:r>
              <a:rPr lang="en-US" altLang="en-US" sz="1400" kern="0" dirty="0">
                <a:solidFill>
                  <a:srgbClr val="7030A0"/>
                </a:solidFill>
              </a:rPr>
              <a:t>,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trẻ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biết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ngồi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ngay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ngắn</a:t>
            </a:r>
            <a:r>
              <a:rPr lang="en-US" altLang="en-US" sz="1400" kern="0" dirty="0">
                <a:solidFill>
                  <a:srgbClr val="7030A0"/>
                </a:solidFill>
              </a:rPr>
              <a:t>,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giữ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gìn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vở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sạch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sẽ</a:t>
            </a:r>
            <a:r>
              <a:rPr lang="en-US" altLang="en-US" sz="1400" kern="0" dirty="0">
                <a:solidFill>
                  <a:srgbClr val="7030A0"/>
                </a:solidFill>
              </a:rPr>
              <a:t> </a:t>
            </a:r>
            <a:r>
              <a:rPr lang="en-US" altLang="en-US" sz="1400" kern="0" dirty="0" err="1">
                <a:solidFill>
                  <a:srgbClr val="7030A0"/>
                </a:solidFill>
              </a:rPr>
              <a:t>gọn</a:t>
            </a:r>
            <a:r>
              <a:rPr lang="en-US" altLang="en-US" sz="1400" kern="0" dirty="0">
                <a:solidFill>
                  <a:srgbClr val="7030A0"/>
                </a:solidFill>
              </a:rPr>
              <a:t> gang.</a:t>
            </a: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endParaRPr lang="en-US" altLang="en-US" sz="2800" kern="0" dirty="0">
              <a:solidFill>
                <a:srgbClr val="7030A0"/>
              </a:solidFill>
            </a:endParaRPr>
          </a:p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8" grpId="0"/>
      <p:bldP spid="8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45"/>
          <p:cNvSpPr txBox="1">
            <a:spLocks noGrp="1"/>
          </p:cNvSpPr>
          <p:nvPr>
            <p:ph type="title"/>
          </p:nvPr>
        </p:nvSpPr>
        <p:spPr>
          <a:xfrm>
            <a:off x="2713125" y="1240175"/>
            <a:ext cx="41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2.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Chuẩn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bị</a:t>
            </a:r>
            <a:endParaRPr dirty="0"/>
          </a:p>
        </p:txBody>
      </p:sp>
      <p:grpSp>
        <p:nvGrpSpPr>
          <p:cNvPr id="1461" name="Google Shape;1461;p45"/>
          <p:cNvGrpSpPr/>
          <p:nvPr/>
        </p:nvGrpSpPr>
        <p:grpSpPr>
          <a:xfrm rot="-953483">
            <a:off x="865192" y="497520"/>
            <a:ext cx="3149883" cy="1009168"/>
            <a:chOff x="1004469" y="-67491"/>
            <a:chExt cx="4238252" cy="1358038"/>
          </a:xfrm>
        </p:grpSpPr>
        <p:grpSp>
          <p:nvGrpSpPr>
            <p:cNvPr id="1462" name="Google Shape;1462;p45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463" name="Google Shape;1463;p45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4" name="Google Shape;1464;p45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465" name="Google Shape;1465;p45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45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45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45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45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45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45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45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73" name="Google Shape;1473;p45"/>
            <p:cNvSpPr txBox="1"/>
            <p:nvPr/>
          </p:nvSpPr>
          <p:spPr>
            <a:xfrm rot="1406694">
              <a:off x="1155021" y="148686"/>
              <a:ext cx="421498" cy="400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6"/>
                  </a:solidFill>
                  <a:latin typeface="Lilita One"/>
                  <a:ea typeface="Lilita One"/>
                  <a:cs typeface="Lilita One"/>
                  <a:sym typeface="Lilita One"/>
                </a:rPr>
                <a:t>I</a:t>
              </a:r>
              <a:endParaRPr>
                <a:solidFill>
                  <a:schemeClr val="accent6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474" name="Google Shape;1474;p45"/>
            <p:cNvSpPr txBox="1"/>
            <p:nvPr/>
          </p:nvSpPr>
          <p:spPr>
            <a:xfrm rot="1115380">
              <a:off x="1668962" y="366708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M</a:t>
              </a:r>
              <a:endParaRPr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475" name="Google Shape;1475;p45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A</a:t>
              </a:r>
              <a:endParaRPr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476" name="Google Shape;1476;p45"/>
            <p:cNvSpPr txBox="1"/>
            <p:nvPr/>
          </p:nvSpPr>
          <p:spPr>
            <a:xfrm rot="330710">
              <a:off x="2845657" y="598812"/>
              <a:ext cx="421650" cy="400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G</a:t>
              </a:r>
              <a:endParaRPr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477" name="Google Shape;1477;p45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I</a:t>
              </a:r>
              <a:endParaRPr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478" name="Google Shape;1478;p45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N</a:t>
              </a:r>
              <a:endParaRPr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479" name="Google Shape;1479;p45"/>
            <p:cNvSpPr txBox="1"/>
            <p:nvPr/>
          </p:nvSpPr>
          <p:spPr>
            <a:xfrm rot="-897933">
              <a:off x="4523359" y="387253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rPr>
                <a:t>E</a:t>
              </a:r>
              <a:endParaRPr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1480" name="Google Shape;1480;p45"/>
          <p:cNvGrpSpPr/>
          <p:nvPr/>
        </p:nvGrpSpPr>
        <p:grpSpPr>
          <a:xfrm flipH="1">
            <a:off x="5422046" y="360835"/>
            <a:ext cx="3305989" cy="1756151"/>
            <a:chOff x="-414611" y="-234423"/>
            <a:chExt cx="4662232" cy="2476592"/>
          </a:xfrm>
        </p:grpSpPr>
        <p:grpSp>
          <p:nvGrpSpPr>
            <p:cNvPr id="1481" name="Google Shape;1481;p4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482" name="Google Shape;1482;p4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83" name="Google Shape;1483;p4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484" name="Google Shape;1484;p4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4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4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4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4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4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4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1" name="Google Shape;1491;p4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4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93" name="Google Shape;1493;p4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494" name="Google Shape;1494;p4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495" name="Google Shape;1495;p4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496" name="Google Shape;1496;p4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497" name="Google Shape;1497;p4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498" name="Google Shape;1498;p4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499" name="Google Shape;1499;p4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500" name="Google Shape;1500;p4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501" name="Google Shape;1501;p4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sp>
        <p:nvSpPr>
          <p:cNvPr id="1502" name="Google Shape;1502;p45"/>
          <p:cNvSpPr/>
          <p:nvPr/>
        </p:nvSpPr>
        <p:spPr>
          <a:xfrm>
            <a:off x="3219450" y="1918650"/>
            <a:ext cx="3066995" cy="79627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3" name="Google Shape;1503;p45"/>
          <p:cNvGrpSpPr/>
          <p:nvPr/>
        </p:nvGrpSpPr>
        <p:grpSpPr>
          <a:xfrm rot="-583048">
            <a:off x="7849987" y="2190783"/>
            <a:ext cx="411837" cy="503809"/>
            <a:chOff x="8706268" y="2618724"/>
            <a:chExt cx="599776" cy="733718"/>
          </a:xfrm>
        </p:grpSpPr>
        <p:sp>
          <p:nvSpPr>
            <p:cNvPr id="1504" name="Google Shape;1504;p45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5" name="Google Shape;1505;p45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506" name="Google Shape;1506;p45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5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5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5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5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5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5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5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5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5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5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5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5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5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0" name="Google Shape;1520;p45"/>
          <p:cNvGrpSpPr/>
          <p:nvPr/>
        </p:nvGrpSpPr>
        <p:grpSpPr>
          <a:xfrm rot="457106">
            <a:off x="7329166" y="2964122"/>
            <a:ext cx="550066" cy="640130"/>
            <a:chOff x="6722372" y="3249541"/>
            <a:chExt cx="909290" cy="1058171"/>
          </a:xfrm>
        </p:grpSpPr>
        <p:sp>
          <p:nvSpPr>
            <p:cNvPr id="1521" name="Google Shape;1521;p45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2" name="Google Shape;1522;p45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523" name="Google Shape;1523;p45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rgbClr val="FAE7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5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45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45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45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45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9" name="Google Shape;1529;p45"/>
          <p:cNvGrpSpPr/>
          <p:nvPr/>
        </p:nvGrpSpPr>
        <p:grpSpPr>
          <a:xfrm>
            <a:off x="1568111" y="3729525"/>
            <a:ext cx="490954" cy="588720"/>
            <a:chOff x="9885746" y="3019559"/>
            <a:chExt cx="886678" cy="1063248"/>
          </a:xfrm>
        </p:grpSpPr>
        <p:sp>
          <p:nvSpPr>
            <p:cNvPr id="1530" name="Google Shape;1530;p45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1" name="Google Shape;1531;p45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532" name="Google Shape;1532;p45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45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45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45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45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45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45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45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0" name="Google Shape;1540;p45"/>
          <p:cNvGrpSpPr/>
          <p:nvPr/>
        </p:nvGrpSpPr>
        <p:grpSpPr>
          <a:xfrm rot="300552" flipH="1">
            <a:off x="1273023" y="2890956"/>
            <a:ext cx="445114" cy="544517"/>
            <a:chOff x="8706268" y="2618724"/>
            <a:chExt cx="599776" cy="733718"/>
          </a:xfrm>
        </p:grpSpPr>
        <p:sp>
          <p:nvSpPr>
            <p:cNvPr id="1541" name="Google Shape;1541;p45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2" name="Google Shape;1542;p45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543" name="Google Shape;1543;p45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45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45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5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5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5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5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5"/>
              <p:cNvSpPr/>
              <p:nvPr/>
            </p:nvSpPr>
            <p:spPr>
              <a:xfrm rot="3169862">
                <a:off x="4864650" y="4776424"/>
                <a:ext cx="130107" cy="18978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5"/>
              <p:cNvSpPr/>
              <p:nvPr/>
            </p:nvSpPr>
            <p:spPr>
              <a:xfrm rot="3169862">
                <a:off x="4785788" y="4719067"/>
                <a:ext cx="183510" cy="218262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5"/>
              <p:cNvSpPr/>
              <p:nvPr/>
            </p:nvSpPr>
            <p:spPr>
              <a:xfrm rot="2340045">
                <a:off x="4594267" y="4757075"/>
                <a:ext cx="130119" cy="190141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5"/>
              <p:cNvSpPr/>
              <p:nvPr/>
            </p:nvSpPr>
            <p:spPr>
              <a:xfrm rot="2340045">
                <a:off x="4506023" y="4712767"/>
                <a:ext cx="184316" cy="219064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5"/>
              <p:cNvSpPr/>
              <p:nvPr/>
            </p:nvSpPr>
            <p:spPr>
              <a:xfrm rot="-10424182">
                <a:off x="4711753" y="4930852"/>
                <a:ext cx="78373" cy="83772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5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5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57" name="Google Shape;1557;p45"/>
          <p:cNvGrpSpPr/>
          <p:nvPr/>
        </p:nvGrpSpPr>
        <p:grpSpPr>
          <a:xfrm rot="608290" flipH="1">
            <a:off x="1535534" y="1886217"/>
            <a:ext cx="556118" cy="666966"/>
            <a:chOff x="9885746" y="3019559"/>
            <a:chExt cx="886678" cy="1063248"/>
          </a:xfrm>
        </p:grpSpPr>
        <p:sp>
          <p:nvSpPr>
            <p:cNvPr id="1558" name="Google Shape;1558;p45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9" name="Google Shape;1559;p45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560" name="Google Shape;1560;p45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5"/>
              <p:cNvSpPr/>
              <p:nvPr/>
            </p:nvSpPr>
            <p:spPr>
              <a:xfrm rot="-6896569">
                <a:off x="3457832" y="4695660"/>
                <a:ext cx="136796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5"/>
              <p:cNvSpPr/>
              <p:nvPr/>
            </p:nvSpPr>
            <p:spPr>
              <a:xfrm rot="-6896569">
                <a:off x="3414262" y="4610127"/>
                <a:ext cx="193494" cy="229684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5"/>
              <p:cNvSpPr/>
              <p:nvPr/>
            </p:nvSpPr>
            <p:spPr>
              <a:xfrm rot="-6721491">
                <a:off x="3756553" y="4688426"/>
                <a:ext cx="136797" cy="198946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5"/>
              <p:cNvSpPr/>
              <p:nvPr/>
            </p:nvSpPr>
            <p:spPr>
              <a:xfrm rot="-6721491">
                <a:off x="3717266" y="4603229"/>
                <a:ext cx="193496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5"/>
              <p:cNvSpPr/>
              <p:nvPr/>
            </p:nvSpPr>
            <p:spPr>
              <a:xfrm>
                <a:off x="3634647" y="4901175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45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5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68" name="Google Shape;1568;p45"/>
          <p:cNvGrpSpPr/>
          <p:nvPr/>
        </p:nvGrpSpPr>
        <p:grpSpPr>
          <a:xfrm rot="643618" flipH="1">
            <a:off x="7881247" y="3676482"/>
            <a:ext cx="468210" cy="572685"/>
            <a:chOff x="8706268" y="2618724"/>
            <a:chExt cx="599776" cy="733718"/>
          </a:xfrm>
        </p:grpSpPr>
        <p:sp>
          <p:nvSpPr>
            <p:cNvPr id="1569" name="Google Shape;1569;p45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0" name="Google Shape;1570;p45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571" name="Google Shape;1571;p45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5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5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5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5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5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5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5"/>
              <p:cNvSpPr/>
              <p:nvPr/>
            </p:nvSpPr>
            <p:spPr>
              <a:xfrm rot="-3904033">
                <a:off x="4835725" y="4688999"/>
                <a:ext cx="130114" cy="18979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5"/>
              <p:cNvSpPr/>
              <p:nvPr/>
            </p:nvSpPr>
            <p:spPr>
              <a:xfrm rot="-3904033">
                <a:off x="4795327" y="4741035"/>
                <a:ext cx="183520" cy="218273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5"/>
              <p:cNvSpPr/>
              <p:nvPr/>
            </p:nvSpPr>
            <p:spPr>
              <a:xfrm rot="-3299634">
                <a:off x="4571460" y="4680819"/>
                <a:ext cx="130111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5"/>
              <p:cNvSpPr/>
              <p:nvPr/>
            </p:nvSpPr>
            <p:spPr>
              <a:xfrm rot="-3299634">
                <a:off x="4518843" y="4729432"/>
                <a:ext cx="184305" cy="219051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5"/>
              <p:cNvSpPr/>
              <p:nvPr/>
            </p:nvSpPr>
            <p:spPr>
              <a:xfrm rot="-47099">
                <a:off x="4711755" y="4930851"/>
                <a:ext cx="78375" cy="83774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5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5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996A7E18-0FC7-4CB2-9751-C68DCD81196B}"/>
              </a:ext>
            </a:extLst>
          </p:cNvPr>
          <p:cNvSpPr txBox="1"/>
          <p:nvPr/>
        </p:nvSpPr>
        <p:spPr>
          <a:xfrm>
            <a:off x="2346690" y="2126446"/>
            <a:ext cx="7010400" cy="19697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1.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Đồ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dùng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của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cô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: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Bài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giảng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điện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tử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Powerpoint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.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Máy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chiếu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máy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tính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.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Tranh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bài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mẫu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</a:p>
          <a:p>
            <a:pPr marL="342900" indent="-342900" eaLnBrk="1" hangingPunct="1">
              <a:defRPr/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2.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Đồ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dùng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của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trẻ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: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Vở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tập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tô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bút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chì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hộp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màu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.</a:t>
            </a:r>
            <a:endParaRPr lang="vi-VN" sz="1800" dirty="0">
              <a:solidFill>
                <a:srgbClr val="333399">
                  <a:lumMod val="75000"/>
                </a:srgbClr>
              </a:solidFill>
              <a:latin typeface="Arial" charset="0"/>
            </a:endParaRPr>
          </a:p>
          <a:p>
            <a:pPr marL="342900" indent="-342900" eaLnBrk="1" hangingPunct="1"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9" grpId="0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>
            <a:extLst>
              <a:ext uri="{FF2B5EF4-FFF2-40B4-BE49-F238E27FC236}">
                <a16:creationId xmlns:a16="http://schemas.microsoft.com/office/drawing/2014/main" id="{E14273EF-29A7-4EF9-B1BC-296DE0C563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3606" y="1496616"/>
            <a:ext cx="4776788" cy="2150269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Patrick Hand SC" charset="0"/>
              <a:buNone/>
            </a:pPr>
            <a:r>
              <a:rPr lang="en-US" altLang="en-US" sz="3300" b="1" dirty="0">
                <a:solidFill>
                  <a:srgbClr val="F82A45"/>
                </a:solidFill>
                <a:latin typeface="Patrick Hand SC" charset="0"/>
                <a:cs typeface="Patrick Hand SC" charset="0"/>
                <a:sym typeface="Patrick Hand SC" charset="0"/>
              </a:rPr>
              <a:t>GÂY HỨNG THÚ</a:t>
            </a:r>
          </a:p>
        </p:txBody>
      </p:sp>
      <p:grpSp>
        <p:nvGrpSpPr>
          <p:cNvPr id="14339" name="Google Shape;849;p49">
            <a:extLst>
              <a:ext uri="{FF2B5EF4-FFF2-40B4-BE49-F238E27FC236}">
                <a16:creationId xmlns:a16="http://schemas.microsoft.com/office/drawing/2014/main" id="{DC76AC45-27DD-49B4-9C0E-F62479B43B98}"/>
              </a:ext>
            </a:extLst>
          </p:cNvPr>
          <p:cNvGrpSpPr>
            <a:grpSpLocks/>
          </p:cNvGrpSpPr>
          <p:nvPr/>
        </p:nvGrpSpPr>
        <p:grpSpPr bwMode="auto">
          <a:xfrm rot="15476198">
            <a:off x="2187179" y="1153717"/>
            <a:ext cx="801290" cy="896540"/>
            <a:chOff x="1835200" y="3337050"/>
            <a:chExt cx="279350" cy="312825"/>
          </a:xfrm>
        </p:grpSpPr>
        <p:sp>
          <p:nvSpPr>
            <p:cNvPr id="850" name="Google Shape;850;p49">
              <a:extLst>
                <a:ext uri="{FF2B5EF4-FFF2-40B4-BE49-F238E27FC236}">
                  <a16:creationId xmlns:a16="http://schemas.microsoft.com/office/drawing/2014/main" id="{DB085447-D3C1-4354-9170-6044D24387BA}"/>
                </a:ext>
              </a:extLst>
            </p:cNvPr>
            <p:cNvSpPr/>
            <p:nvPr/>
          </p:nvSpPr>
          <p:spPr>
            <a:xfrm>
              <a:off x="1834900" y="3336883"/>
              <a:ext cx="64753" cy="154128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1" name="Google Shape;851;p49">
              <a:extLst>
                <a:ext uri="{FF2B5EF4-FFF2-40B4-BE49-F238E27FC236}">
                  <a16:creationId xmlns:a16="http://schemas.microsoft.com/office/drawing/2014/main" id="{B26E1B30-C678-4859-B78B-43C088C9E653}"/>
                </a:ext>
              </a:extLst>
            </p:cNvPr>
            <p:cNvSpPr/>
            <p:nvPr/>
          </p:nvSpPr>
          <p:spPr>
            <a:xfrm>
              <a:off x="1949195" y="3612942"/>
              <a:ext cx="165618" cy="36974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2" name="Google Shape;852;p49">
              <a:extLst>
                <a:ext uri="{FF2B5EF4-FFF2-40B4-BE49-F238E27FC236}">
                  <a16:creationId xmlns:a16="http://schemas.microsoft.com/office/drawing/2014/main" id="{4B5CEC70-67F0-48AE-83A8-B20A3EDE205E}"/>
                </a:ext>
              </a:extLst>
            </p:cNvPr>
            <p:cNvSpPr/>
            <p:nvPr/>
          </p:nvSpPr>
          <p:spPr>
            <a:xfrm>
              <a:off x="1927185" y="3445232"/>
              <a:ext cx="122449" cy="8101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grpSp>
        <p:nvGrpSpPr>
          <p:cNvPr id="14340" name="Google Shape;853;p49">
            <a:extLst>
              <a:ext uri="{FF2B5EF4-FFF2-40B4-BE49-F238E27FC236}">
                <a16:creationId xmlns:a16="http://schemas.microsoft.com/office/drawing/2014/main" id="{C1CA6901-BACB-40E9-BF00-27FF71630C51}"/>
              </a:ext>
            </a:extLst>
          </p:cNvPr>
          <p:cNvGrpSpPr>
            <a:grpSpLocks/>
          </p:cNvGrpSpPr>
          <p:nvPr/>
        </p:nvGrpSpPr>
        <p:grpSpPr bwMode="auto">
          <a:xfrm rot="2964127">
            <a:off x="6094810" y="2768204"/>
            <a:ext cx="801290" cy="896540"/>
            <a:chOff x="1835200" y="3337050"/>
            <a:chExt cx="279350" cy="312825"/>
          </a:xfrm>
        </p:grpSpPr>
        <p:sp>
          <p:nvSpPr>
            <p:cNvPr id="854" name="Google Shape;854;p49">
              <a:extLst>
                <a:ext uri="{FF2B5EF4-FFF2-40B4-BE49-F238E27FC236}">
                  <a16:creationId xmlns:a16="http://schemas.microsoft.com/office/drawing/2014/main" id="{B8D333CD-2D97-4FA8-B8A4-8E063088C9B8}"/>
                </a:ext>
              </a:extLst>
            </p:cNvPr>
            <p:cNvSpPr/>
            <p:nvPr/>
          </p:nvSpPr>
          <p:spPr>
            <a:xfrm>
              <a:off x="1835004" y="3337323"/>
              <a:ext cx="64753" cy="154128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5" name="Google Shape;855;p49">
              <a:extLst>
                <a:ext uri="{FF2B5EF4-FFF2-40B4-BE49-F238E27FC236}">
                  <a16:creationId xmlns:a16="http://schemas.microsoft.com/office/drawing/2014/main" id="{CF12BDB0-075B-429D-BD0F-1E401E0A51EF}"/>
                </a:ext>
              </a:extLst>
            </p:cNvPr>
            <p:cNvSpPr/>
            <p:nvPr/>
          </p:nvSpPr>
          <p:spPr>
            <a:xfrm>
              <a:off x="1948892" y="3612903"/>
              <a:ext cx="165618" cy="36974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6" name="Google Shape;856;p49">
              <a:extLst>
                <a:ext uri="{FF2B5EF4-FFF2-40B4-BE49-F238E27FC236}">
                  <a16:creationId xmlns:a16="http://schemas.microsoft.com/office/drawing/2014/main" id="{DC2C7A8D-E42B-4510-9FD4-AB8E254A1F06}"/>
                </a:ext>
              </a:extLst>
            </p:cNvPr>
            <p:cNvSpPr/>
            <p:nvPr/>
          </p:nvSpPr>
          <p:spPr>
            <a:xfrm>
              <a:off x="1926616" y="3445476"/>
              <a:ext cx="122449" cy="81011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grpSp>
        <p:nvGrpSpPr>
          <p:cNvPr id="14341" name="Google Shape;857;p49">
            <a:extLst>
              <a:ext uri="{FF2B5EF4-FFF2-40B4-BE49-F238E27FC236}">
                <a16:creationId xmlns:a16="http://schemas.microsoft.com/office/drawing/2014/main" id="{D9725D15-43F5-4CDB-945C-F2596CCD88AC}"/>
              </a:ext>
            </a:extLst>
          </p:cNvPr>
          <p:cNvGrpSpPr>
            <a:grpSpLocks/>
          </p:cNvGrpSpPr>
          <p:nvPr/>
        </p:nvGrpSpPr>
        <p:grpSpPr bwMode="auto">
          <a:xfrm rot="5202478" flipH="1">
            <a:off x="1799035" y="2937272"/>
            <a:ext cx="671513" cy="1143000"/>
            <a:chOff x="1474325" y="858525"/>
            <a:chExt cx="808300" cy="1469525"/>
          </a:xfrm>
        </p:grpSpPr>
        <p:sp>
          <p:nvSpPr>
            <p:cNvPr id="858" name="Google Shape;858;p49">
              <a:extLst>
                <a:ext uri="{FF2B5EF4-FFF2-40B4-BE49-F238E27FC236}">
                  <a16:creationId xmlns:a16="http://schemas.microsoft.com/office/drawing/2014/main" id="{B7D4EE84-95C0-41FA-8833-F598A24D3808}"/>
                </a:ext>
              </a:extLst>
            </p:cNvPr>
            <p:cNvSpPr/>
            <p:nvPr/>
          </p:nvSpPr>
          <p:spPr>
            <a:xfrm flipH="1">
              <a:off x="1836492" y="883294"/>
              <a:ext cx="292364" cy="225021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9" name="Google Shape;859;p49">
              <a:extLst>
                <a:ext uri="{FF2B5EF4-FFF2-40B4-BE49-F238E27FC236}">
                  <a16:creationId xmlns:a16="http://schemas.microsoft.com/office/drawing/2014/main" id="{4A6185CC-53F5-48DA-B211-6DD5D50CEBB5}"/>
                </a:ext>
              </a:extLst>
            </p:cNvPr>
            <p:cNvSpPr/>
            <p:nvPr/>
          </p:nvSpPr>
          <p:spPr>
            <a:xfrm flipH="1">
              <a:off x="1976622" y="1054801"/>
              <a:ext cx="217840" cy="183691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0" name="Google Shape;860;p49">
              <a:extLst>
                <a:ext uri="{FF2B5EF4-FFF2-40B4-BE49-F238E27FC236}">
                  <a16:creationId xmlns:a16="http://schemas.microsoft.com/office/drawing/2014/main" id="{06156D9B-C081-4037-A0B4-DFFC1D533928}"/>
                </a:ext>
              </a:extLst>
            </p:cNvPr>
            <p:cNvSpPr/>
            <p:nvPr/>
          </p:nvSpPr>
          <p:spPr>
            <a:xfrm flipH="1">
              <a:off x="1953216" y="1043863"/>
              <a:ext cx="118951" cy="85722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grpSp>
          <p:nvGrpSpPr>
            <p:cNvPr id="14362" name="Google Shape;861;p49">
              <a:extLst>
                <a:ext uri="{FF2B5EF4-FFF2-40B4-BE49-F238E27FC236}">
                  <a16:creationId xmlns:a16="http://schemas.microsoft.com/office/drawing/2014/main" id="{77156130-D73B-4C15-A22D-7F24A9B79D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>
                <a:extLst>
                  <a:ext uri="{FF2B5EF4-FFF2-40B4-BE49-F238E27FC236}">
                    <a16:creationId xmlns:a16="http://schemas.microsoft.com/office/drawing/2014/main" id="{BE175FBC-3D51-4C43-82D0-2CF6B075069C}"/>
                  </a:ext>
                </a:extLst>
              </p:cNvPr>
              <p:cNvSpPr/>
              <p:nvPr/>
            </p:nvSpPr>
            <p:spPr>
              <a:xfrm flipH="1">
                <a:off x="1810082" y="861118"/>
                <a:ext cx="472941" cy="402588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lIns="68569" tIns="68569" rIns="68569" bIns="68569" anchor="ctr"/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grpSp>
            <p:nvGrpSpPr>
              <p:cNvPr id="14364" name="Google Shape;863;p49">
                <a:extLst>
                  <a:ext uri="{FF2B5EF4-FFF2-40B4-BE49-F238E27FC236}">
                    <a16:creationId xmlns:a16="http://schemas.microsoft.com/office/drawing/2014/main" id="{19A32145-00E3-412E-92C7-0E1D8641F2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>
                  <a:extLst>
                    <a:ext uri="{FF2B5EF4-FFF2-40B4-BE49-F238E27FC236}">
                      <a16:creationId xmlns:a16="http://schemas.microsoft.com/office/drawing/2014/main" id="{624E0BB4-9B00-4918-A43E-F3F77F062EFE}"/>
                    </a:ext>
                  </a:extLst>
                </p:cNvPr>
                <p:cNvSpPr/>
                <p:nvPr/>
              </p:nvSpPr>
              <p:spPr>
                <a:xfrm flipH="1">
                  <a:off x="1752028" y="1217639"/>
                  <a:ext cx="54460" cy="5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65" name="Google Shape;865;p49">
                  <a:extLst>
                    <a:ext uri="{FF2B5EF4-FFF2-40B4-BE49-F238E27FC236}">
                      <a16:creationId xmlns:a16="http://schemas.microsoft.com/office/drawing/2014/main" id="{ECE94836-C8A3-4D07-A635-681AF199A94C}"/>
                    </a:ext>
                  </a:extLst>
                </p:cNvPr>
                <p:cNvSpPr/>
                <p:nvPr/>
              </p:nvSpPr>
              <p:spPr>
                <a:xfrm flipH="1">
                  <a:off x="1596786" y="1507898"/>
                  <a:ext cx="50161" cy="5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66" name="Google Shape;866;p49">
                  <a:extLst>
                    <a:ext uri="{FF2B5EF4-FFF2-40B4-BE49-F238E27FC236}">
                      <a16:creationId xmlns:a16="http://schemas.microsoft.com/office/drawing/2014/main" id="{2D426754-DFAB-4335-BDC5-99021B01636A}"/>
                    </a:ext>
                  </a:extLst>
                </p:cNvPr>
                <p:cNvSpPr/>
                <p:nvPr/>
              </p:nvSpPr>
              <p:spPr>
                <a:xfrm flipH="1">
                  <a:off x="1594725" y="1620797"/>
                  <a:ext cx="73091" cy="67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67" name="Google Shape;867;p49">
                  <a:extLst>
                    <a:ext uri="{FF2B5EF4-FFF2-40B4-BE49-F238E27FC236}">
                      <a16:creationId xmlns:a16="http://schemas.microsoft.com/office/drawing/2014/main" id="{84C1D2F8-7514-46B7-93A1-0284C0A4E265}"/>
                    </a:ext>
                  </a:extLst>
                </p:cNvPr>
                <p:cNvSpPr/>
                <p:nvPr/>
              </p:nvSpPr>
              <p:spPr>
                <a:xfrm flipH="1">
                  <a:off x="1800891" y="1720496"/>
                  <a:ext cx="58760" cy="6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68" name="Google Shape;868;p49">
                  <a:extLst>
                    <a:ext uri="{FF2B5EF4-FFF2-40B4-BE49-F238E27FC236}">
                      <a16:creationId xmlns:a16="http://schemas.microsoft.com/office/drawing/2014/main" id="{062E7794-DAE2-49AE-804C-26E952A6B33A}"/>
                    </a:ext>
                  </a:extLst>
                </p:cNvPr>
                <p:cNvSpPr/>
                <p:nvPr/>
              </p:nvSpPr>
              <p:spPr>
                <a:xfrm flipH="1">
                  <a:off x="1587900" y="2273557"/>
                  <a:ext cx="50160" cy="5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69" name="Google Shape;869;p49">
                  <a:extLst>
                    <a:ext uri="{FF2B5EF4-FFF2-40B4-BE49-F238E27FC236}">
                      <a16:creationId xmlns:a16="http://schemas.microsoft.com/office/drawing/2014/main" id="{D2A8A24A-AA71-4504-9E6E-45A910B68340}"/>
                    </a:ext>
                  </a:extLst>
                </p:cNvPr>
                <p:cNvSpPr/>
                <p:nvPr/>
              </p:nvSpPr>
              <p:spPr>
                <a:xfrm flipH="1">
                  <a:off x="1476053" y="2038342"/>
                  <a:ext cx="44428" cy="50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0" name="Google Shape;870;p49">
                  <a:extLst>
                    <a:ext uri="{FF2B5EF4-FFF2-40B4-BE49-F238E27FC236}">
                      <a16:creationId xmlns:a16="http://schemas.microsoft.com/office/drawing/2014/main" id="{91FA616F-8BA4-4A4C-806E-D4994713B317}"/>
                    </a:ext>
                  </a:extLst>
                </p:cNvPr>
                <p:cNvSpPr/>
                <p:nvPr/>
              </p:nvSpPr>
              <p:spPr>
                <a:xfrm flipH="1">
                  <a:off x="1737514" y="1799559"/>
                  <a:ext cx="57326" cy="5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1" name="Google Shape;871;p49">
                  <a:extLst>
                    <a:ext uri="{FF2B5EF4-FFF2-40B4-BE49-F238E27FC236}">
                      <a16:creationId xmlns:a16="http://schemas.microsoft.com/office/drawing/2014/main" id="{7FC413C0-8A88-4534-AB7F-8F754E268E5A}"/>
                    </a:ext>
                  </a:extLst>
                </p:cNvPr>
                <p:cNvSpPr/>
                <p:nvPr/>
              </p:nvSpPr>
              <p:spPr>
                <a:xfrm flipH="1">
                  <a:off x="1726020" y="1648808"/>
                  <a:ext cx="45861" cy="36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2" name="Google Shape;872;p49">
                  <a:extLst>
                    <a:ext uri="{FF2B5EF4-FFF2-40B4-BE49-F238E27FC236}">
                      <a16:creationId xmlns:a16="http://schemas.microsoft.com/office/drawing/2014/main" id="{6EFAA13D-63F9-4A71-BE5D-35D7B2D7BF61}"/>
                    </a:ext>
                  </a:extLst>
                </p:cNvPr>
                <p:cNvSpPr/>
                <p:nvPr/>
              </p:nvSpPr>
              <p:spPr>
                <a:xfrm flipH="1">
                  <a:off x="1506026" y="2173042"/>
                  <a:ext cx="41562" cy="41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3" name="Google Shape;873;p49">
                  <a:extLst>
                    <a:ext uri="{FF2B5EF4-FFF2-40B4-BE49-F238E27FC236}">
                      <a16:creationId xmlns:a16="http://schemas.microsoft.com/office/drawing/2014/main" id="{5413D618-526E-48AC-A0A5-F385B0933D52}"/>
                    </a:ext>
                  </a:extLst>
                </p:cNvPr>
                <p:cNvSpPr/>
                <p:nvPr/>
              </p:nvSpPr>
              <p:spPr>
                <a:xfrm flipH="1">
                  <a:off x="1659259" y="1763183"/>
                  <a:ext cx="50161" cy="47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4" name="Google Shape;874;p49">
                  <a:extLst>
                    <a:ext uri="{FF2B5EF4-FFF2-40B4-BE49-F238E27FC236}">
                      <a16:creationId xmlns:a16="http://schemas.microsoft.com/office/drawing/2014/main" id="{A8F36D51-9740-4BAC-AA6A-0E0738FC0A5C}"/>
                    </a:ext>
                  </a:extLst>
                </p:cNvPr>
                <p:cNvSpPr/>
                <p:nvPr/>
              </p:nvSpPr>
              <p:spPr>
                <a:xfrm flipH="1">
                  <a:off x="1556581" y="1689639"/>
                  <a:ext cx="54460" cy="59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5" name="Google Shape;875;p49">
                  <a:extLst>
                    <a:ext uri="{FF2B5EF4-FFF2-40B4-BE49-F238E27FC236}">
                      <a16:creationId xmlns:a16="http://schemas.microsoft.com/office/drawing/2014/main" id="{E5A4FF5F-E19E-4A41-81CD-CA3139C1A02A}"/>
                    </a:ext>
                  </a:extLst>
                </p:cNvPr>
                <p:cNvSpPr/>
                <p:nvPr/>
              </p:nvSpPr>
              <p:spPr>
                <a:xfrm flipH="1">
                  <a:off x="1512928" y="1795562"/>
                  <a:ext cx="37262" cy="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6" name="Google Shape;876;p49">
                  <a:extLst>
                    <a:ext uri="{FF2B5EF4-FFF2-40B4-BE49-F238E27FC236}">
                      <a16:creationId xmlns:a16="http://schemas.microsoft.com/office/drawing/2014/main" id="{17F17163-5567-4580-8D78-9A8F9EE8F9A1}"/>
                    </a:ext>
                  </a:extLst>
                </p:cNvPr>
                <p:cNvSpPr/>
                <p:nvPr/>
              </p:nvSpPr>
              <p:spPr>
                <a:xfrm flipH="1">
                  <a:off x="1622553" y="1402355"/>
                  <a:ext cx="40128" cy="4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7" name="Google Shape;877;p49">
                  <a:extLst>
                    <a:ext uri="{FF2B5EF4-FFF2-40B4-BE49-F238E27FC236}">
                      <a16:creationId xmlns:a16="http://schemas.microsoft.com/office/drawing/2014/main" id="{CD373D7C-6F74-4AFD-B7DC-00A44407BE6C}"/>
                    </a:ext>
                  </a:extLst>
                </p:cNvPr>
                <p:cNvSpPr/>
                <p:nvPr/>
              </p:nvSpPr>
              <p:spPr>
                <a:xfrm flipH="1">
                  <a:off x="1664584" y="1306238"/>
                  <a:ext cx="40128" cy="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8" name="Google Shape;878;p49">
                  <a:extLst>
                    <a:ext uri="{FF2B5EF4-FFF2-40B4-BE49-F238E27FC236}">
                      <a16:creationId xmlns:a16="http://schemas.microsoft.com/office/drawing/2014/main" id="{0E8CAC5F-AD50-48C9-B76B-8946F0358D33}"/>
                    </a:ext>
                  </a:extLst>
                </p:cNvPr>
                <p:cNvSpPr/>
                <p:nvPr/>
              </p:nvSpPr>
              <p:spPr>
                <a:xfrm flipH="1">
                  <a:off x="1843840" y="1169540"/>
                  <a:ext cx="38695" cy="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  <p:sp>
              <p:nvSpPr>
                <p:cNvPr id="879" name="Google Shape;879;p49">
                  <a:extLst>
                    <a:ext uri="{FF2B5EF4-FFF2-40B4-BE49-F238E27FC236}">
                      <a16:creationId xmlns:a16="http://schemas.microsoft.com/office/drawing/2014/main" id="{DB8F71AB-9DED-4E47-9191-36426DBA365F}"/>
                    </a:ext>
                  </a:extLst>
                </p:cNvPr>
                <p:cNvSpPr/>
                <p:nvPr/>
              </p:nvSpPr>
              <p:spPr>
                <a:xfrm flipH="1">
                  <a:off x="1484435" y="1906263"/>
                  <a:ext cx="34396" cy="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lIns="68569" tIns="68569" rIns="68569" bIns="68569" anchor="ctr"/>
                <a:lstStyle/>
                <a:p>
                  <a:pPr defTabSz="685800">
                    <a:defRPr/>
                  </a:pPr>
                  <a:endParaRPr sz="1050">
                    <a:ea typeface="+mn-ea"/>
                  </a:endParaRPr>
                </a:p>
              </p:txBody>
            </p:sp>
          </p:grpSp>
        </p:grpSp>
      </p:grpSp>
      <p:grpSp>
        <p:nvGrpSpPr>
          <p:cNvPr id="14342" name="Google Shape;880;p49">
            <a:extLst>
              <a:ext uri="{FF2B5EF4-FFF2-40B4-BE49-F238E27FC236}">
                <a16:creationId xmlns:a16="http://schemas.microsoft.com/office/drawing/2014/main" id="{F000FB56-F371-4C3F-8C7B-99EC92C86162}"/>
              </a:ext>
            </a:extLst>
          </p:cNvPr>
          <p:cNvGrpSpPr>
            <a:grpSpLocks/>
          </p:cNvGrpSpPr>
          <p:nvPr/>
        </p:nvGrpSpPr>
        <p:grpSpPr bwMode="auto">
          <a:xfrm>
            <a:off x="7023497" y="887016"/>
            <a:ext cx="556022" cy="594122"/>
            <a:chOff x="-3118700" y="2365900"/>
            <a:chExt cx="741250" cy="792000"/>
          </a:xfrm>
        </p:grpSpPr>
        <p:sp>
          <p:nvSpPr>
            <p:cNvPr id="881" name="Google Shape;881;p49">
              <a:extLst>
                <a:ext uri="{FF2B5EF4-FFF2-40B4-BE49-F238E27FC236}">
                  <a16:creationId xmlns:a16="http://schemas.microsoft.com/office/drawing/2014/main" id="{5A53450D-EA01-40A2-B4F5-9287F9528E69}"/>
                </a:ext>
              </a:extLst>
            </p:cNvPr>
            <p:cNvSpPr/>
            <p:nvPr/>
          </p:nvSpPr>
          <p:spPr>
            <a:xfrm>
              <a:off x="-2848866" y="2599214"/>
              <a:ext cx="266660" cy="290454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2" name="Google Shape;882;p49">
              <a:extLst>
                <a:ext uri="{FF2B5EF4-FFF2-40B4-BE49-F238E27FC236}">
                  <a16:creationId xmlns:a16="http://schemas.microsoft.com/office/drawing/2014/main" id="{CC640627-3F75-4653-BDA0-5F3B76D8DB9A}"/>
                </a:ext>
              </a:extLst>
            </p:cNvPr>
            <p:cNvSpPr/>
            <p:nvPr/>
          </p:nvSpPr>
          <p:spPr>
            <a:xfrm>
              <a:off x="-2877436" y="2576994"/>
              <a:ext cx="325388" cy="346004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3" name="Google Shape;883;p49">
              <a:extLst>
                <a:ext uri="{FF2B5EF4-FFF2-40B4-BE49-F238E27FC236}">
                  <a16:creationId xmlns:a16="http://schemas.microsoft.com/office/drawing/2014/main" id="{0A07DC6F-7A3A-4E68-A917-8217459E5353}"/>
                </a:ext>
              </a:extLst>
            </p:cNvPr>
            <p:cNvSpPr/>
            <p:nvPr/>
          </p:nvSpPr>
          <p:spPr>
            <a:xfrm>
              <a:off x="-3102827" y="2876970"/>
              <a:ext cx="144440" cy="69836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4" name="Google Shape;884;p49">
              <a:extLst>
                <a:ext uri="{FF2B5EF4-FFF2-40B4-BE49-F238E27FC236}">
                  <a16:creationId xmlns:a16="http://schemas.microsoft.com/office/drawing/2014/main" id="{6503B15F-4F4C-48C2-ADC1-C9C0EC7A7C9D}"/>
                </a:ext>
              </a:extLst>
            </p:cNvPr>
            <p:cNvSpPr/>
            <p:nvPr/>
          </p:nvSpPr>
          <p:spPr>
            <a:xfrm>
              <a:off x="-2829819" y="2365900"/>
              <a:ext cx="53967" cy="134909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5" name="Google Shape;885;p49">
              <a:extLst>
                <a:ext uri="{FF2B5EF4-FFF2-40B4-BE49-F238E27FC236}">
                  <a16:creationId xmlns:a16="http://schemas.microsoft.com/office/drawing/2014/main" id="{EFFC26F2-01E0-4703-83E1-1238AA689916}"/>
                </a:ext>
              </a:extLst>
            </p:cNvPr>
            <p:cNvSpPr/>
            <p:nvPr/>
          </p:nvSpPr>
          <p:spPr>
            <a:xfrm>
              <a:off x="-3118700" y="2616674"/>
              <a:ext cx="139679" cy="5079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6" name="Google Shape;886;p49">
              <a:extLst>
                <a:ext uri="{FF2B5EF4-FFF2-40B4-BE49-F238E27FC236}">
                  <a16:creationId xmlns:a16="http://schemas.microsoft.com/office/drawing/2014/main" id="{BE13A7EC-13A9-4DF7-9B6E-EC7AD741A5AF}"/>
                </a:ext>
              </a:extLst>
            </p:cNvPr>
            <p:cNvSpPr/>
            <p:nvPr/>
          </p:nvSpPr>
          <p:spPr>
            <a:xfrm>
              <a:off x="-2647284" y="2411928"/>
              <a:ext cx="60316" cy="106341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7" name="Google Shape;887;p49">
              <a:extLst>
                <a:ext uri="{FF2B5EF4-FFF2-40B4-BE49-F238E27FC236}">
                  <a16:creationId xmlns:a16="http://schemas.microsoft.com/office/drawing/2014/main" id="{2AAC5DF7-F716-4F69-81B4-9A8803F919FF}"/>
                </a:ext>
              </a:extLst>
            </p:cNvPr>
            <p:cNvSpPr/>
            <p:nvPr/>
          </p:nvSpPr>
          <p:spPr>
            <a:xfrm>
              <a:off x="-2480621" y="2634132"/>
              <a:ext cx="103171" cy="52377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8" name="Google Shape;888;p49">
              <a:extLst>
                <a:ext uri="{FF2B5EF4-FFF2-40B4-BE49-F238E27FC236}">
                  <a16:creationId xmlns:a16="http://schemas.microsoft.com/office/drawing/2014/main" id="{561B8A79-C6AE-4BCA-BB3C-03F8519712AF}"/>
                </a:ext>
              </a:extLst>
            </p:cNvPr>
            <p:cNvSpPr/>
            <p:nvPr/>
          </p:nvSpPr>
          <p:spPr>
            <a:xfrm>
              <a:off x="-2798073" y="3065844"/>
              <a:ext cx="46030" cy="92056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9" name="Google Shape;889;p49">
              <a:extLst>
                <a:ext uri="{FF2B5EF4-FFF2-40B4-BE49-F238E27FC236}">
                  <a16:creationId xmlns:a16="http://schemas.microsoft.com/office/drawing/2014/main" id="{00662C26-68DF-4CC5-896E-A7A1B5581A80}"/>
                </a:ext>
              </a:extLst>
            </p:cNvPr>
            <p:cNvSpPr/>
            <p:nvPr/>
          </p:nvSpPr>
          <p:spPr>
            <a:xfrm>
              <a:off x="-2634586" y="3046798"/>
              <a:ext cx="66665" cy="73010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0" name="Google Shape;890;p49">
              <a:extLst>
                <a:ext uri="{FF2B5EF4-FFF2-40B4-BE49-F238E27FC236}">
                  <a16:creationId xmlns:a16="http://schemas.microsoft.com/office/drawing/2014/main" id="{DEAA90C4-B4ED-4E6B-BC9E-A9D498FA269D}"/>
                </a:ext>
              </a:extLst>
            </p:cNvPr>
            <p:cNvSpPr/>
            <p:nvPr/>
          </p:nvSpPr>
          <p:spPr>
            <a:xfrm>
              <a:off x="-2507605" y="2908714"/>
              <a:ext cx="74602" cy="60313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grpSp>
        <p:nvGrpSpPr>
          <p:cNvPr id="14343" name="Google Shape;891;p49">
            <a:extLst>
              <a:ext uri="{FF2B5EF4-FFF2-40B4-BE49-F238E27FC236}">
                <a16:creationId xmlns:a16="http://schemas.microsoft.com/office/drawing/2014/main" id="{14053B7C-74CC-418B-BF38-ABF3BE0377B1}"/>
              </a:ext>
            </a:extLst>
          </p:cNvPr>
          <p:cNvGrpSpPr>
            <a:grpSpLocks/>
          </p:cNvGrpSpPr>
          <p:nvPr/>
        </p:nvGrpSpPr>
        <p:grpSpPr bwMode="auto">
          <a:xfrm>
            <a:off x="6336507" y="926306"/>
            <a:ext cx="456010" cy="305991"/>
            <a:chOff x="4137713" y="525925"/>
            <a:chExt cx="608900" cy="407500"/>
          </a:xfrm>
        </p:grpSpPr>
        <p:sp>
          <p:nvSpPr>
            <p:cNvPr id="892" name="Google Shape;892;p49">
              <a:extLst>
                <a:ext uri="{FF2B5EF4-FFF2-40B4-BE49-F238E27FC236}">
                  <a16:creationId xmlns:a16="http://schemas.microsoft.com/office/drawing/2014/main" id="{AA1E6FA4-1CE3-490A-951A-632B1222B9CA}"/>
                </a:ext>
              </a:extLst>
            </p:cNvPr>
            <p:cNvSpPr/>
            <p:nvPr/>
          </p:nvSpPr>
          <p:spPr>
            <a:xfrm>
              <a:off x="4167920" y="559223"/>
              <a:ext cx="556436" cy="353589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3" name="Google Shape;893;p49">
              <a:extLst>
                <a:ext uri="{FF2B5EF4-FFF2-40B4-BE49-F238E27FC236}">
                  <a16:creationId xmlns:a16="http://schemas.microsoft.com/office/drawing/2014/main" id="{22803ECD-E184-4406-93E8-21F2BD4F2A04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grpSp>
        <p:nvGrpSpPr>
          <p:cNvPr id="14344" name="Google Shape;894;p49">
            <a:extLst>
              <a:ext uri="{FF2B5EF4-FFF2-40B4-BE49-F238E27FC236}">
                <a16:creationId xmlns:a16="http://schemas.microsoft.com/office/drawing/2014/main" id="{A869B56F-2F68-4625-A092-85F182CDBEFA}"/>
              </a:ext>
            </a:extLst>
          </p:cNvPr>
          <p:cNvGrpSpPr>
            <a:grpSpLocks/>
          </p:cNvGrpSpPr>
          <p:nvPr/>
        </p:nvGrpSpPr>
        <p:grpSpPr bwMode="auto">
          <a:xfrm>
            <a:off x="6666310" y="1279923"/>
            <a:ext cx="357188" cy="216694"/>
            <a:chOff x="622013" y="907250"/>
            <a:chExt cx="475525" cy="287725"/>
          </a:xfrm>
        </p:grpSpPr>
        <p:sp>
          <p:nvSpPr>
            <p:cNvPr id="895" name="Google Shape;895;p49">
              <a:extLst>
                <a:ext uri="{FF2B5EF4-FFF2-40B4-BE49-F238E27FC236}">
                  <a16:creationId xmlns:a16="http://schemas.microsoft.com/office/drawing/2014/main" id="{410ADAED-679A-4D0C-B7E2-CA8C1D3E754F}"/>
                </a:ext>
              </a:extLst>
            </p:cNvPr>
            <p:cNvSpPr/>
            <p:nvPr/>
          </p:nvSpPr>
          <p:spPr>
            <a:xfrm>
              <a:off x="650545" y="929383"/>
              <a:ext cx="423217" cy="240298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6" name="Google Shape;896;p49">
              <a:extLst>
                <a:ext uri="{FF2B5EF4-FFF2-40B4-BE49-F238E27FC236}">
                  <a16:creationId xmlns:a16="http://schemas.microsoft.com/office/drawing/2014/main" id="{B36B7781-31B4-4EBE-A879-8F4FCAAF62C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áu Yêu Cô Chú Công Nhân ♫ Bài hát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FD12C1DC-54AE-4AE1-9192-85398372F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5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46"/>
          <p:cNvSpPr txBox="1">
            <a:spLocks noGrp="1"/>
          </p:cNvSpPr>
          <p:nvPr>
            <p:ph type="title"/>
          </p:nvPr>
        </p:nvSpPr>
        <p:spPr>
          <a:xfrm>
            <a:off x="1101000" y="445025"/>
            <a:ext cx="73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3.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Ôn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nhận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biết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các</a:t>
            </a:r>
            <a:r>
              <a:rPr lang="en-GB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b="1" dirty="0" err="1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ch</a:t>
            </a:r>
            <a:r>
              <a:rPr lang="en-US" altLang="en-US" b="1" dirty="0">
                <a:solidFill>
                  <a:srgbClr val="FB6A2E"/>
                </a:solidFill>
                <a:latin typeface="Patrick Hand SC" charset="0"/>
                <a:cs typeface="Patrick Hand SC" charset="0"/>
                <a:sym typeface="Patrick Hand SC" charset="0"/>
              </a:rPr>
              <a:t>ữ</a:t>
            </a:r>
            <a:endParaRPr dirty="0"/>
          </a:p>
        </p:txBody>
      </p:sp>
      <p:sp>
        <p:nvSpPr>
          <p:cNvPr id="67" name="Google Shape;1271;p56">
            <a:extLst>
              <a:ext uri="{FF2B5EF4-FFF2-40B4-BE49-F238E27FC236}">
                <a16:creationId xmlns:a16="http://schemas.microsoft.com/office/drawing/2014/main" id="{2259A190-526B-4CEB-8478-9D52DA7886D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46200" y="1775836"/>
            <a:ext cx="6451600" cy="2054225"/>
          </a:xfrm>
        </p:spPr>
        <p:txBody>
          <a:bodyPr/>
          <a:lstStyle/>
          <a:p>
            <a:pPr eaLnBrk="1" fontAlgn="auto" hangingPunct="1">
              <a:spcAft>
                <a:spcPts val="1600"/>
              </a:spcAft>
              <a:buClr>
                <a:schemeClr val="dk1"/>
              </a:buClr>
              <a:buSzPts val="1100"/>
              <a:buFont typeface="Patrick Hand"/>
              <a:buNone/>
              <a:defRPr/>
            </a:pPr>
            <a:r>
              <a:rPr lang="en-US" sz="8800" dirty="0">
                <a:solidFill>
                  <a:srgbClr val="7030A0"/>
                </a:solidFill>
                <a:latin typeface="Patrick Hand"/>
                <a:ea typeface="Patrick Hand"/>
                <a:cs typeface="Patrick Hand"/>
                <a:sym typeface="Patrick Hand"/>
              </a:rPr>
              <a:t>U</a:t>
            </a:r>
            <a:r>
              <a:rPr lang="en-US" sz="8800" dirty="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</a:t>
            </a:r>
            <a:r>
              <a:rPr lang="en-US" sz="8800" dirty="0">
                <a:solidFill>
                  <a:srgbClr val="00B050"/>
                </a:solidFill>
                <a:latin typeface="Patrick Hand"/>
                <a:ea typeface="Patrick Hand"/>
                <a:cs typeface="Patrick Hand"/>
                <a:sym typeface="Patrick Hand"/>
              </a:rPr>
              <a:t>Ư</a:t>
            </a:r>
            <a:endParaRPr sz="8800" dirty="0">
              <a:solidFill>
                <a:srgbClr val="00B05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9" grpId="0"/>
      <p:bldP spid="6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F2C7BC-528E-4FB5-8E84-3B91CD912423}"/>
              </a:ext>
            </a:extLst>
          </p:cNvPr>
          <p:cNvSpPr txBox="1"/>
          <p:nvPr/>
        </p:nvSpPr>
        <p:spPr>
          <a:xfrm>
            <a:off x="1738745" y="1039091"/>
            <a:ext cx="3096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</a:rPr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3F7E9-7EED-4959-8127-FB7BA29598B3}"/>
              </a:ext>
            </a:extLst>
          </p:cNvPr>
          <p:cNvSpPr txBox="1"/>
          <p:nvPr/>
        </p:nvSpPr>
        <p:spPr>
          <a:xfrm>
            <a:off x="1378527" y="2362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XE L</a:t>
            </a:r>
            <a:r>
              <a:rPr lang="en-US" sz="5400" dirty="0">
                <a:solidFill>
                  <a:srgbClr val="7030A0"/>
                </a:solidFill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3D7AC-69D9-4D7B-92BE-A8A25E46B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90655" y="155421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973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F2C7BC-528E-4FB5-8E84-3B91CD912423}"/>
              </a:ext>
            </a:extLst>
          </p:cNvPr>
          <p:cNvSpPr txBox="1"/>
          <p:nvPr/>
        </p:nvSpPr>
        <p:spPr>
          <a:xfrm>
            <a:off x="1738745" y="1039091"/>
            <a:ext cx="3096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3F7E9-7EED-4959-8127-FB7BA29598B3}"/>
              </a:ext>
            </a:extLst>
          </p:cNvPr>
          <p:cNvSpPr txBox="1"/>
          <p:nvPr/>
        </p:nvSpPr>
        <p:spPr>
          <a:xfrm>
            <a:off x="1378527" y="2362200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ÔTÔ C</a:t>
            </a:r>
            <a:r>
              <a:rPr lang="en-US" sz="4400" dirty="0">
                <a:solidFill>
                  <a:srgbClr val="00B050"/>
                </a:solidFill>
              </a:rPr>
              <a:t>Ứ</a:t>
            </a:r>
            <a:r>
              <a:rPr lang="en-US" sz="4400" dirty="0">
                <a:solidFill>
                  <a:schemeClr val="tx1"/>
                </a:solidFill>
              </a:rPr>
              <a:t>U HỎA</a:t>
            </a:r>
          </a:p>
        </p:txBody>
      </p:sp>
      <p:pic>
        <p:nvPicPr>
          <p:cNvPr id="1026" name="Picture 2" descr="Cảnh sát Phòng cháy, chữa cháy Việt Nam - YouTube">
            <a:extLst>
              <a:ext uri="{FF2B5EF4-FFF2-40B4-BE49-F238E27FC236}">
                <a16:creationId xmlns:a16="http://schemas.microsoft.com/office/drawing/2014/main" id="{DA0CB2F5-2B1E-481A-9428-45DD0F1B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38" y="1770351"/>
            <a:ext cx="3096491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068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302</Words>
  <Application>Microsoft Office PowerPoint</Application>
  <PresentationFormat>On-screen Show (16:9)</PresentationFormat>
  <Paragraphs>66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Lilita One</vt:lpstr>
      <vt:lpstr>Roboto Condensed</vt:lpstr>
      <vt:lpstr>Adobe Hebrew</vt:lpstr>
      <vt:lpstr>Patrick Hand</vt:lpstr>
      <vt:lpstr>Arial</vt:lpstr>
      <vt:lpstr>Poppins</vt:lpstr>
      <vt:lpstr>Patrick Hand SC</vt:lpstr>
      <vt:lpstr>Calibri</vt:lpstr>
      <vt:lpstr>Language Arts Development for Pre-K by Slidesgo</vt:lpstr>
      <vt:lpstr>English Language Grammar Rules by Slidesgo</vt:lpstr>
      <vt:lpstr>TẬP TÔ CHỮ: U;Ư</vt:lpstr>
      <vt:lpstr>  Mục đích và  yêu cầu </vt:lpstr>
      <vt:lpstr>1. Mục đích và yêu cầu</vt:lpstr>
      <vt:lpstr>2. Chuẩn bị</vt:lpstr>
      <vt:lpstr>GÂY HỨNG THÚ</vt:lpstr>
      <vt:lpstr>PowerPoint Presentation</vt:lpstr>
      <vt:lpstr>3. Ôn nhận biết các chữ</vt:lpstr>
      <vt:lpstr>PowerPoint Presentation</vt:lpstr>
      <vt:lpstr>PowerPoint Presentation</vt:lpstr>
      <vt:lpstr>4. Tập tô chữ </vt:lpstr>
      <vt:lpstr>PowerPoint Presentation</vt:lpstr>
      <vt:lpstr>Trò chơi gia đình ngón tay</vt:lpstr>
      <vt:lpstr>TẠM BIỆT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TÔ CHỮ: U;Ư</dc:title>
  <dc:creator>Admin</dc:creator>
  <cp:lastModifiedBy>Nguyen Duy Anh</cp:lastModifiedBy>
  <cp:revision>8</cp:revision>
  <dcterms:modified xsi:type="dcterms:W3CDTF">2022-11-02T14:11:43Z</dcterms:modified>
</cp:coreProperties>
</file>