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5" r:id="rId5"/>
    <p:sldId id="266" r:id="rId6"/>
    <p:sldId id="267" r:id="rId7"/>
    <p:sldId id="272" r:id="rId8"/>
    <p:sldId id="273" r:id="rId9"/>
    <p:sldId id="271" r:id="rId10"/>
    <p:sldId id="270" r:id="rId11"/>
    <p:sldId id="269" r:id="rId12"/>
    <p:sldId id="263" r:id="rId13"/>
    <p:sldId id="264" r:id="rId14"/>
  </p:sldIdLst>
  <p:sldSz cx="9144000" cy="5143500" type="screen16x9"/>
  <p:notesSz cx="6858000" cy="9144000"/>
  <p:defaultTextStyle>
    <a:defPPr>
      <a:defRPr lang="en-US"/>
    </a:defPPr>
    <a:lvl1pPr marL="0" algn="l" defTabSz="9509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5469" algn="l" defTabSz="9509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0938" algn="l" defTabSz="9509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26407" algn="l" defTabSz="9509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01876" algn="l" defTabSz="9509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77345" algn="l" defTabSz="9509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52814" algn="l" defTabSz="9509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28283" algn="l" defTabSz="9509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03752" algn="l" defTabSz="9509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1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3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3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4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4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09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6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01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77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52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28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037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7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69" indent="0">
              <a:buNone/>
              <a:defRPr sz="2100" b="1"/>
            </a:lvl2pPr>
            <a:lvl3pPr marL="950938" indent="0">
              <a:buNone/>
              <a:defRPr sz="1800" b="1"/>
            </a:lvl3pPr>
            <a:lvl4pPr marL="1426407" indent="0">
              <a:buNone/>
              <a:defRPr sz="1700" b="1"/>
            </a:lvl4pPr>
            <a:lvl5pPr marL="1901876" indent="0">
              <a:buNone/>
              <a:defRPr sz="1700" b="1"/>
            </a:lvl5pPr>
            <a:lvl6pPr marL="2377345" indent="0">
              <a:buNone/>
              <a:defRPr sz="1700" b="1"/>
            </a:lvl6pPr>
            <a:lvl7pPr marL="2852814" indent="0">
              <a:buNone/>
              <a:defRPr sz="1700" b="1"/>
            </a:lvl7pPr>
            <a:lvl8pPr marL="3328283" indent="0">
              <a:buNone/>
              <a:defRPr sz="1700" b="1"/>
            </a:lvl8pPr>
            <a:lvl9pPr marL="380375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69" indent="0">
              <a:buNone/>
              <a:defRPr sz="2100" b="1"/>
            </a:lvl2pPr>
            <a:lvl3pPr marL="950938" indent="0">
              <a:buNone/>
              <a:defRPr sz="1800" b="1"/>
            </a:lvl3pPr>
            <a:lvl4pPr marL="1426407" indent="0">
              <a:buNone/>
              <a:defRPr sz="1700" b="1"/>
            </a:lvl4pPr>
            <a:lvl5pPr marL="1901876" indent="0">
              <a:buNone/>
              <a:defRPr sz="1700" b="1"/>
            </a:lvl5pPr>
            <a:lvl6pPr marL="2377345" indent="0">
              <a:buNone/>
              <a:defRPr sz="1700" b="1"/>
            </a:lvl6pPr>
            <a:lvl7pPr marL="2852814" indent="0">
              <a:buNone/>
              <a:defRPr sz="1700" b="1"/>
            </a:lvl7pPr>
            <a:lvl8pPr marL="3328283" indent="0">
              <a:buNone/>
              <a:defRPr sz="1700" b="1"/>
            </a:lvl8pPr>
            <a:lvl9pPr marL="380375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9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3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75469" indent="0">
              <a:buNone/>
              <a:defRPr sz="1200"/>
            </a:lvl2pPr>
            <a:lvl3pPr marL="950938" indent="0">
              <a:buNone/>
              <a:defRPr sz="1000"/>
            </a:lvl3pPr>
            <a:lvl4pPr marL="1426407" indent="0">
              <a:buNone/>
              <a:defRPr sz="900"/>
            </a:lvl4pPr>
            <a:lvl5pPr marL="1901876" indent="0">
              <a:buNone/>
              <a:defRPr sz="900"/>
            </a:lvl5pPr>
            <a:lvl6pPr marL="2377345" indent="0">
              <a:buNone/>
              <a:defRPr sz="900"/>
            </a:lvl6pPr>
            <a:lvl7pPr marL="2852814" indent="0">
              <a:buNone/>
              <a:defRPr sz="900"/>
            </a:lvl7pPr>
            <a:lvl8pPr marL="3328283" indent="0">
              <a:buNone/>
              <a:defRPr sz="900"/>
            </a:lvl8pPr>
            <a:lvl9pPr marL="38037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300"/>
            </a:lvl1pPr>
            <a:lvl2pPr marL="475469" indent="0">
              <a:buNone/>
              <a:defRPr sz="2900"/>
            </a:lvl2pPr>
            <a:lvl3pPr marL="950938" indent="0">
              <a:buNone/>
              <a:defRPr sz="2500"/>
            </a:lvl3pPr>
            <a:lvl4pPr marL="1426407" indent="0">
              <a:buNone/>
              <a:defRPr sz="2100"/>
            </a:lvl4pPr>
            <a:lvl5pPr marL="1901876" indent="0">
              <a:buNone/>
              <a:defRPr sz="2100"/>
            </a:lvl5pPr>
            <a:lvl6pPr marL="2377345" indent="0">
              <a:buNone/>
              <a:defRPr sz="2100"/>
            </a:lvl6pPr>
            <a:lvl7pPr marL="2852814" indent="0">
              <a:buNone/>
              <a:defRPr sz="2100"/>
            </a:lvl7pPr>
            <a:lvl8pPr marL="3328283" indent="0">
              <a:buNone/>
              <a:defRPr sz="2100"/>
            </a:lvl8pPr>
            <a:lvl9pPr marL="3803752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75469" indent="0">
              <a:buNone/>
              <a:defRPr sz="1200"/>
            </a:lvl2pPr>
            <a:lvl3pPr marL="950938" indent="0">
              <a:buNone/>
              <a:defRPr sz="1000"/>
            </a:lvl3pPr>
            <a:lvl4pPr marL="1426407" indent="0">
              <a:buNone/>
              <a:defRPr sz="900"/>
            </a:lvl4pPr>
            <a:lvl5pPr marL="1901876" indent="0">
              <a:buNone/>
              <a:defRPr sz="900"/>
            </a:lvl5pPr>
            <a:lvl6pPr marL="2377345" indent="0">
              <a:buNone/>
              <a:defRPr sz="900"/>
            </a:lvl6pPr>
            <a:lvl7pPr marL="2852814" indent="0">
              <a:buNone/>
              <a:defRPr sz="900"/>
            </a:lvl7pPr>
            <a:lvl8pPr marL="3328283" indent="0">
              <a:buNone/>
              <a:defRPr sz="900"/>
            </a:lvl8pPr>
            <a:lvl9pPr marL="38037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5094" tIns="47547" rIns="95094" bIns="475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5094" tIns="47547" rIns="95094" bIns="475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5094" tIns="47547" rIns="95094" bIns="475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4C1B-F670-4BDF-A2A7-0F2F4B0B8B59}" type="datetimeFigureOut">
              <a:rPr lang="en-US" smtClean="0"/>
              <a:t>13-11-23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5094" tIns="47547" rIns="95094" bIns="475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5094" tIns="47547" rIns="95094" bIns="475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436C-2F51-4632-A977-17D46AD58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09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602" indent="-356602" algn="l" defTabSz="950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2637" indent="-297168" algn="l" defTabSz="9509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672" indent="-237735" algn="l" defTabSz="950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142" indent="-237735" algn="l" defTabSz="9509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610" indent="-237735" algn="l" defTabSz="950938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5080" indent="-237735" algn="l" defTabSz="950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548" indent="-237735" algn="l" defTabSz="950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017" indent="-237735" algn="l" defTabSz="950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487" indent="-237735" algn="l" defTabSz="950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69" algn="l" defTabSz="950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38" algn="l" defTabSz="950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07" algn="l" defTabSz="950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876" algn="l" defTabSz="950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345" algn="l" defTabSz="950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814" algn="l" defTabSz="950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283" algn="l" defTabSz="950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752" algn="l" defTabSz="950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0 Hình nền Powerpoint màu trắng đẹp m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3999" cy="5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2039345"/>
            <a:ext cx="9162501" cy="2419724"/>
          </a:xfrm>
          <a:prstGeom prst="rect">
            <a:avLst/>
          </a:prstGeom>
          <a:noFill/>
        </p:spPr>
        <p:txBody>
          <a:bodyPr wrap="square" lIns="95082" tIns="47541" rIns="95082" bIns="4754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50827">
              <a:defRPr/>
            </a:pPr>
            <a:endParaRPr lang="en-US" sz="2900" b="1" spc="5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50827">
              <a:spcBef>
                <a:spcPts val="624"/>
              </a:spcBef>
              <a:spcAft>
                <a:spcPts val="1248"/>
              </a:spcAft>
              <a:defRPr/>
            </a:pPr>
            <a:r>
              <a:rPr lang="en-US" sz="3700" b="1" spc="5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THUYẾT TRÌNH</a:t>
            </a:r>
            <a:endParaRPr lang="en-US" sz="4600" b="1" spc="5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50827">
              <a:spcBef>
                <a:spcPts val="624"/>
              </a:spcBef>
              <a:spcAft>
                <a:spcPts val="1248"/>
              </a:spcAft>
              <a:defRPr/>
            </a:pPr>
            <a:r>
              <a:rPr lang="en-US" sz="2500" b="1" spc="52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 PHÁP XÂY DỰNG THỰC  ĐƠN </a:t>
            </a:r>
          </a:p>
          <a:p>
            <a:pPr algn="ctr" defTabSz="950827">
              <a:spcBef>
                <a:spcPts val="624"/>
              </a:spcBef>
              <a:spcAft>
                <a:spcPts val="1248"/>
              </a:spcAft>
              <a:defRPr/>
            </a:pPr>
            <a:r>
              <a:rPr lang="en-US" sz="2500" b="1" spc="52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 TRẺ ĂN HẾT XUẤT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0962" y="341747"/>
            <a:ext cx="9144000" cy="58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82" tIns="47541" rIns="95082" bIns="4754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vi-VN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 NGUYỆT QUẾ</a:t>
            </a:r>
            <a:endParaRPr lang="en-US" altLang="vi-VN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9197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2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thực hiện: Huỳnh Thị Cẩm Giang </a:t>
            </a:r>
          </a:p>
          <a:p>
            <a:endParaRPr lang="en-US"/>
          </a:p>
        </p:txBody>
      </p:sp>
      <p:pic>
        <p:nvPicPr>
          <p:cNvPr id="7" name="Picture 2" descr="Không có mô tả ản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50" y="742950"/>
            <a:ext cx="2057400" cy="2057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44" y="1200150"/>
            <a:ext cx="6033911" cy="3394075"/>
          </a:xfrm>
        </p:spPr>
      </p:pic>
      <p:pic>
        <p:nvPicPr>
          <p:cNvPr id="4" name="Picture 2" descr="Tổng hợp ảnh nền powerpoint đơn giản và hướng dẫn chèn ảnh - Tổng hợp Việt 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195"/>
            <a:ext cx="9144000" cy="51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84" y="191339"/>
            <a:ext cx="4114579" cy="2313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9" y="2656319"/>
            <a:ext cx="4114800" cy="2314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84" y="2656319"/>
            <a:ext cx="4114800" cy="2314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9" y="168825"/>
            <a:ext cx="4103967" cy="23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7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93" y="1200150"/>
            <a:ext cx="2547213" cy="3394075"/>
          </a:xfrm>
        </p:spPr>
      </p:pic>
      <p:pic>
        <p:nvPicPr>
          <p:cNvPr id="4" name="Picture 2" descr="Tổng hợp ảnh nền powerpoint đơn giản và hướng dẫn chèn ảnh - Tổng hợp Việt 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195"/>
            <a:ext cx="9144000" cy="51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9327" y="205979"/>
            <a:ext cx="8839200" cy="7655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1315" tIns="35657" rIns="71315" bIns="35657" anchor="ctr"/>
          <a:lstStyle/>
          <a:p>
            <a:pPr algn="just">
              <a:spcBef>
                <a:spcPts val="936"/>
              </a:spcBef>
              <a:defRPr/>
            </a:pP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79" y="1422105"/>
            <a:ext cx="2509233" cy="3343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8" y="1420373"/>
            <a:ext cx="2533927" cy="3376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524" r="16317"/>
          <a:stretch/>
        </p:blipFill>
        <p:spPr>
          <a:xfrm>
            <a:off x="3019971" y="1405653"/>
            <a:ext cx="3099302" cy="33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6" y="0"/>
            <a:ext cx="9144001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3624263" y="131150"/>
            <a:ext cx="1999060" cy="6286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 defTabSz="713149">
              <a:spcBef>
                <a:spcPts val="234"/>
              </a:spcBef>
              <a:spcAft>
                <a:spcPts val="234"/>
              </a:spcAft>
              <a:defRPr/>
            </a:pPr>
            <a:r>
              <a:rPr lang="en-US" sz="3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857250" y="2514600"/>
            <a:ext cx="7886700" cy="28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400">
              <a:latin typeface="Arial" charset="0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885950" y="3350419"/>
            <a:ext cx="4857750" cy="36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/>
          <a:p>
            <a:pPr algn="ctr"/>
            <a:endParaRPr lang="vi-VN" altLang="vi-VN" sz="1900"/>
          </a:p>
        </p:txBody>
      </p:sp>
      <p:sp>
        <p:nvSpPr>
          <p:cNvPr id="2" name="Rounded Rectangle 1"/>
          <p:cNvSpPr/>
          <p:nvPr/>
        </p:nvSpPr>
        <p:spPr>
          <a:xfrm>
            <a:off x="623293" y="1034588"/>
            <a:ext cx="8001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thế các loại thực phẩm với nhau để có được những bữa ăn phong phú</a:t>
            </a:r>
            <a:endParaRPr lang="vi-VN" altLang="en-US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3293" y="2039744"/>
            <a:ext cx="8001000" cy="857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>
              <a:defRPr/>
            </a:pPr>
            <a:endParaRPr lang="en-US" altLang="vi-VN" dirty="0"/>
          </a:p>
          <a:p>
            <a:pPr>
              <a:defRPr/>
            </a:pPr>
            <a:endParaRPr lang="en-US" altLang="vi-VN" dirty="0"/>
          </a:p>
          <a:p>
            <a:pPr>
              <a:defRPr/>
            </a:pPr>
            <a:endParaRPr lang="en-US" altLang="vi-VN" dirty="0"/>
          </a:p>
          <a:p>
            <a:pPr algn="ctr">
              <a:defRPr/>
            </a:pPr>
            <a:r>
              <a:rPr lang="en-US" altLang="vi-VN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đơn phù hợp, trẻ ăn </a:t>
            </a:r>
            <a:r>
              <a:rPr lang="en-US" altLang="vi-VN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altLang="vi-VN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3149">
              <a:spcBef>
                <a:spcPts val="234"/>
              </a:spcBef>
              <a:spcAft>
                <a:spcPts val="234"/>
              </a:spcAft>
              <a:defRPr/>
            </a:pPr>
            <a:r>
              <a:rPr lang="en-US" altLang="vi-VN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suy dinh dưỡng giảm</a:t>
            </a:r>
            <a:endParaRPr lang="vi-VN" altLang="vi-VN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3149">
              <a:spcBef>
                <a:spcPts val="234"/>
              </a:spcBef>
              <a:spcAft>
                <a:spcPts val="234"/>
              </a:spcAft>
              <a:defRPr/>
            </a:pPr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vi-VN" dirty="0"/>
          </a:p>
          <a:p>
            <a:pPr>
              <a:defRPr/>
            </a:pPr>
            <a:endParaRPr lang="vi-VN" alt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623293" y="3007051"/>
            <a:ext cx="8001000" cy="9322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altLang="vi-VN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lượng calo cần thiết cho trẻ </a:t>
            </a:r>
            <a:endParaRPr lang="vi-VN" altLang="vi-VN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521F5720-68C9-4EAD-B20E-03E07EBA6E4F}"/>
              </a:ext>
            </a:extLst>
          </p:cNvPr>
          <p:cNvSpPr/>
          <p:nvPr/>
        </p:nvSpPr>
        <p:spPr>
          <a:xfrm>
            <a:off x="623293" y="4049367"/>
            <a:ext cx="8001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buffet ở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1475" y="2122885"/>
            <a:ext cx="8401050" cy="564463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 algn="ctr">
              <a:spcBef>
                <a:spcPts val="468"/>
              </a:spcBef>
              <a:spcAft>
                <a:spcPts val="936"/>
              </a:spcAft>
              <a:defRPr/>
            </a:pPr>
            <a:r>
              <a:rPr lang="en-US" sz="3200" b="1" spc="39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HỘI THI THÀNH CÔNG RỰC RỠ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3100" y="3418610"/>
            <a:ext cx="5372100" cy="626018"/>
          </a:xfrm>
          <a:prstGeom prst="rect">
            <a:avLst/>
          </a:prstGeom>
        </p:spPr>
        <p:txBody>
          <a:bodyPr lIns="71323" tIns="35662" rIns="71323" bIns="35662"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37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899" y="514350"/>
            <a:ext cx="8458199" cy="4528005"/>
          </a:xfrm>
          <a:prstGeom prst="rect">
            <a:avLst/>
          </a:prstGeom>
        </p:spPr>
        <p:txBody>
          <a:bodyPr wrap="square" lIns="95094" tIns="47547" rIns="95094" bIns="47547">
            <a:spAutoFit/>
          </a:bodyPr>
          <a:lstStyle/>
          <a:p>
            <a:pPr algn="just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phân công làm bếp trưởng của bếp ăn Trường Mầm non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Hiểu được tầm quan trọng của dinh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trẻ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tr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tiếp nhận sự phản ánh của giáo viên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mạnh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tham mưu với BGH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buffet 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buffet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268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ổng hợp ảnh nền powerpoint đơn giản và hướng dẫn chèn ảnh - Tổng hợp Việt 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 bwMode="auto">
          <a:xfrm>
            <a:off x="76201" y="3327460"/>
            <a:ext cx="2756045" cy="14771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defTabSz="761880">
              <a:spcBef>
                <a:spcPts val="250"/>
              </a:spcBef>
              <a:spcAft>
                <a:spcPts val="250"/>
              </a:spcAft>
              <a:defRPr/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2940263" y="270043"/>
            <a:ext cx="3325091" cy="123124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trang thiết bị phục vụ bán trú hiện đại, đầy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đúng yêu cầu.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2977400" y="3336739"/>
            <a:ext cx="3423083" cy="147717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6630385" y="3338471"/>
            <a:ext cx="2437416" cy="147717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6201" y="270043"/>
            <a:ext cx="2380095" cy="123124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BGH xây dựng thực đơn phù hợp theo mùa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6799238" y="270043"/>
            <a:ext cx="2268563" cy="123124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377391" y="1040773"/>
            <a:ext cx="2277341" cy="492438"/>
          </a:xfrm>
          <a:prstGeom prst="rect">
            <a:avLst/>
          </a:prstGeom>
        </p:spPr>
        <p:txBody>
          <a:bodyPr lIns="76197" tIns="38098" rIns="76197" bIns="38098">
            <a:spAutoFit/>
          </a:bodyPr>
          <a:lstStyle/>
          <a:p>
            <a:pPr algn="ctr" defTabSz="761880">
              <a:lnSpc>
                <a:spcPct val="150000"/>
              </a:lnSpc>
              <a:defRPr/>
            </a:pPr>
            <a:endParaRPr lang="en-US" b="1" spc="-92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51790" y="2085021"/>
            <a:ext cx="2349500" cy="584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197" tIns="38098" rIns="76197" bIns="38098">
            <a:spAutoFit/>
          </a:bodyPr>
          <a:lstStyle/>
          <a:p>
            <a:pPr algn="ctr" defTabSz="761880">
              <a:defRPr/>
            </a:pPr>
            <a:r>
              <a:rPr lang="en-US" sz="3300" b="1" spc="-9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300" b="1" spc="-9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spc="-9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300" b="1" spc="-9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Up Arrow 42"/>
          <p:cNvSpPr/>
          <p:nvPr/>
        </p:nvSpPr>
        <p:spPr>
          <a:xfrm rot="17921581" flipH="1">
            <a:off x="2612039" y="1309581"/>
            <a:ext cx="258241" cy="1046827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Up Arrow 43"/>
          <p:cNvSpPr/>
          <p:nvPr/>
        </p:nvSpPr>
        <p:spPr>
          <a:xfrm rot="14423648" flipH="1">
            <a:off x="2659899" y="2242182"/>
            <a:ext cx="273748" cy="956037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Up Arrow 44"/>
          <p:cNvSpPr/>
          <p:nvPr/>
        </p:nvSpPr>
        <p:spPr>
          <a:xfrm flipH="1">
            <a:off x="4320320" y="1517966"/>
            <a:ext cx="251679" cy="469346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Up Arrow 45"/>
          <p:cNvSpPr/>
          <p:nvPr/>
        </p:nvSpPr>
        <p:spPr>
          <a:xfrm rot="3850179" flipH="1">
            <a:off x="6252905" y="1333341"/>
            <a:ext cx="255999" cy="1113256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Up Arrow 46"/>
          <p:cNvSpPr/>
          <p:nvPr/>
        </p:nvSpPr>
        <p:spPr>
          <a:xfrm rot="7404419" flipH="1">
            <a:off x="6130578" y="2340953"/>
            <a:ext cx="269553" cy="1072085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Up Arrow 47"/>
          <p:cNvSpPr/>
          <p:nvPr/>
        </p:nvSpPr>
        <p:spPr>
          <a:xfrm rot="10800000" flipH="1">
            <a:off x="4344203" y="2768592"/>
            <a:ext cx="251678" cy="469346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Tổng hợp ảnh nền powerpoint đơn giản và hướng dẫn chèn ảnh - Tổng hợp Việt 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95"/>
            <a:ext cx="9144000" cy="51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 bwMode="auto">
          <a:xfrm flipH="1">
            <a:off x="4649390" y="1680162"/>
            <a:ext cx="3668316" cy="11049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 eaLnBrk="1" hangingPunct="1">
              <a:defRPr/>
            </a:pPr>
            <a:r>
              <a:rPr lang="en-US" sz="1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1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14334" y="2976541"/>
            <a:ext cx="3719513" cy="9715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 eaLnBrk="1" hangingPunct="1">
              <a:defRPr/>
            </a:pPr>
            <a:r>
              <a:rPr lang="en-US" sz="19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9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9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huynh học sinh chưa phối hợp tốt với nhà trường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649390" y="285751"/>
            <a:ext cx="3885009" cy="11668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 eaLnBrk="1" hangingPunct="1">
              <a:defRPr/>
            </a:pPr>
            <a:r>
              <a:rPr lang="en-US" sz="1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mới, món ăn mới cầu kỳ hơn cần phối hợp trong tổ nuôi chế biến món ăn tinh tế, ngon miệng giúp trẻ ăn hết suất </a:t>
            </a:r>
            <a:endParaRPr lang="en-US" sz="1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679" y="1200151"/>
            <a:ext cx="1878806" cy="487519"/>
          </a:xfrm>
          <a:prstGeom prst="rect">
            <a:avLst/>
          </a:prstGeom>
        </p:spPr>
        <p:txBody>
          <a:bodyPr lIns="71323" tIns="35662" rIns="71323" bIns="35662">
            <a:spAutoFit/>
          </a:bodyPr>
          <a:lstStyle/>
          <a:p>
            <a:pPr algn="ctr" defTabSz="713149">
              <a:lnSpc>
                <a:spcPct val="150000"/>
              </a:lnSpc>
              <a:defRPr/>
            </a:pPr>
            <a:endParaRPr lang="en-US" b="1" spc="-86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56011" y="2221707"/>
            <a:ext cx="1857375" cy="5029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1323" tIns="35662" rIns="71323" bIns="35662">
            <a:spAutoFit/>
          </a:bodyPr>
          <a:lstStyle/>
          <a:p>
            <a:pPr algn="ctr" defTabSz="713149">
              <a:defRPr/>
            </a:pPr>
            <a:r>
              <a:rPr lang="en-US" sz="2800" b="1" spc="-8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spc="-8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8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2800" b="1" spc="-8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>
          <a:xfrm rot="7339902">
            <a:off x="3227236" y="3099076"/>
            <a:ext cx="367757" cy="1811115"/>
          </a:xfrm>
          <a:prstGeom prst="upArrow">
            <a:avLst>
              <a:gd name="adj1" fmla="val 44933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Up Arrow 23"/>
          <p:cNvSpPr/>
          <p:nvPr/>
        </p:nvSpPr>
        <p:spPr>
          <a:xfrm rot="5400000">
            <a:off x="3251008" y="1519922"/>
            <a:ext cx="367757" cy="1888629"/>
          </a:xfrm>
          <a:prstGeom prst="upArrow">
            <a:avLst>
              <a:gd name="adj1" fmla="val 3245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Up Arrow 24"/>
          <p:cNvSpPr/>
          <p:nvPr/>
        </p:nvSpPr>
        <p:spPr>
          <a:xfrm rot="4050709">
            <a:off x="3140627" y="524758"/>
            <a:ext cx="367757" cy="1953957"/>
          </a:xfrm>
          <a:prstGeom prst="upArrow">
            <a:avLst>
              <a:gd name="adj1" fmla="val 3245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50EF191C-BA0E-41DD-BB28-5705AEBD8E40}"/>
              </a:ext>
            </a:extLst>
          </p:cNvPr>
          <p:cNvSpPr/>
          <p:nvPr/>
        </p:nvSpPr>
        <p:spPr bwMode="auto">
          <a:xfrm>
            <a:off x="4572000" y="4304984"/>
            <a:ext cx="3719513" cy="76263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 eaLnBrk="1" hangingPunct="1">
              <a:defRPr/>
            </a:pPr>
            <a:r>
              <a:rPr lang="en-US" sz="19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19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9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9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Up Arrow 22">
            <a:extLst>
              <a:ext uri="{FF2B5EF4-FFF2-40B4-BE49-F238E27FC236}">
                <a16:creationId xmlns:a16="http://schemas.microsoft.com/office/drawing/2014/main" id="{F91C2695-AE2C-4852-AF6A-748C095CAE6D}"/>
              </a:ext>
            </a:extLst>
          </p:cNvPr>
          <p:cNvSpPr/>
          <p:nvPr/>
        </p:nvSpPr>
        <p:spPr>
          <a:xfrm rot="6548179">
            <a:off x="3279526" y="2289633"/>
            <a:ext cx="367757" cy="1811115"/>
          </a:xfrm>
          <a:prstGeom prst="upArrow">
            <a:avLst>
              <a:gd name="adj1" fmla="val 3245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3" y="1200150"/>
            <a:ext cx="4525433" cy="3394075"/>
          </a:xfrm>
        </p:spPr>
      </p:pic>
      <p:pic>
        <p:nvPicPr>
          <p:cNvPr id="4" name="Picture 2" descr="Tổng hợp ảnh nền powerpoint đơn giản và hướng dẫn chèn ảnh - Tổng hợp Việt 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2" y="-5195"/>
            <a:ext cx="9162392" cy="51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" y="879873"/>
            <a:ext cx="8839200" cy="92987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1315" tIns="35657" rIns="71315" bIns="35657" anchor="ctr"/>
          <a:lstStyle/>
          <a:p>
            <a:pPr algn="just">
              <a:spcBef>
                <a:spcPts val="936"/>
              </a:spcBef>
              <a:defRPr/>
            </a:pP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71850" y="171450"/>
            <a:ext cx="2686050" cy="571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8" y="2080924"/>
            <a:ext cx="3409950" cy="2557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1" y="2066203"/>
            <a:ext cx="3429579" cy="25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ổng hợp ảnh nền powerpoint đơn giản và hướng dẫn chèn ảnh - Tổng hợp Việt 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195"/>
            <a:ext cx="9144000" cy="51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9327" y="209550"/>
            <a:ext cx="8839200" cy="7620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1315" tIns="35657" rIns="71315" bIns="35657" anchor="ctr"/>
          <a:lstStyle/>
          <a:p>
            <a:pPr algn="just">
              <a:spcBef>
                <a:spcPts val="936"/>
              </a:spcBef>
              <a:defRPr/>
            </a:pP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BGH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Đ</a:t>
            </a:r>
            <a:r>
              <a:rPr lang="vi-VN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6501" r="3476" b="7353"/>
          <a:stretch/>
        </p:blipFill>
        <p:spPr>
          <a:xfrm>
            <a:off x="540327" y="1104900"/>
            <a:ext cx="8077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2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ổng hợp ảnh nền powerpoint đơn giản và hướng dẫn chèn ảnh - Tổng hợp Việt 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195"/>
            <a:ext cx="9144000" cy="51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9327" y="109105"/>
            <a:ext cx="8839200" cy="7620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1315" tIns="35657" rIns="71315" bIns="35657" anchor="ctr"/>
          <a:lstStyle/>
          <a:p>
            <a:pPr algn="just">
              <a:spcBef>
                <a:spcPts val="936"/>
              </a:spcBef>
              <a:defRPr/>
            </a:pP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BGH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Đ</a:t>
            </a:r>
            <a:r>
              <a:rPr lang="vi-VN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7005" r="5205" b="6288"/>
          <a:stretch/>
        </p:blipFill>
        <p:spPr>
          <a:xfrm>
            <a:off x="685800" y="940377"/>
            <a:ext cx="7467600" cy="42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8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ổng hợp ảnh nền powerpoint đơn giản và hướng dẫn chèn ảnh - Tổng hợp Việt 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195"/>
            <a:ext cx="9144000" cy="51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3433" r="2804" b="5488"/>
          <a:stretch/>
        </p:blipFill>
        <p:spPr>
          <a:xfrm>
            <a:off x="735720" y="118398"/>
            <a:ext cx="7686414" cy="49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ổng hợp ảnh nền powerpoint đơn giản và hướng dẫn chèn ảnh - Tổng hợp Việt 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195"/>
            <a:ext cx="9144000" cy="51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4713" r="4565" b="6397"/>
          <a:stretch/>
        </p:blipFill>
        <p:spPr>
          <a:xfrm>
            <a:off x="772390" y="149837"/>
            <a:ext cx="7613073" cy="48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9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594</Words>
  <Application>Microsoft Office PowerPoint</Application>
  <PresentationFormat>On-screen Show (16:9)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22</cp:revision>
  <dcterms:created xsi:type="dcterms:W3CDTF">2020-11-10T14:37:21Z</dcterms:created>
  <dcterms:modified xsi:type="dcterms:W3CDTF">2023-11-13T09:40:48Z</dcterms:modified>
</cp:coreProperties>
</file>