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24" r:id="rId2"/>
  </p:sldMasterIdLst>
  <p:notesMasterIdLst>
    <p:notesMasterId r:id="rId18"/>
  </p:notesMasterIdLst>
  <p:sldIdLst>
    <p:sldId id="262" r:id="rId3"/>
    <p:sldId id="322" r:id="rId4"/>
    <p:sldId id="296" r:id="rId5"/>
    <p:sldId id="319" r:id="rId6"/>
    <p:sldId id="299" r:id="rId7"/>
    <p:sldId id="291" r:id="rId8"/>
    <p:sldId id="288" r:id="rId9"/>
    <p:sldId id="329" r:id="rId10"/>
    <p:sldId id="330" r:id="rId11"/>
    <p:sldId id="325" r:id="rId12"/>
    <p:sldId id="326" r:id="rId13"/>
    <p:sldId id="332" r:id="rId14"/>
    <p:sldId id="334" r:id="rId15"/>
    <p:sldId id="335" r:id="rId16"/>
    <p:sldId id="336"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C00"/>
    <a:srgbClr val="64A73B"/>
    <a:srgbClr val="55CBAC"/>
    <a:srgbClr val="F5BB17"/>
    <a:srgbClr val="7789D7"/>
    <a:srgbClr val="D9A405"/>
    <a:srgbClr val="E9AF05"/>
    <a:srgbClr val="D7A405"/>
    <a:srgbClr val="7B300D"/>
    <a:srgbClr val="D37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C86FA-5A58-4B7A-951D-20B344E16ABB}" type="datetimeFigureOut">
              <a:rPr lang="vi-VN" smtClean="0"/>
              <a:t>13/11/2023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711EF-1122-4AC3-9EF2-D5FF73BF55F6}" type="slidenum">
              <a:rPr lang="vi-VN" smtClean="0"/>
              <a:t>‹#›</a:t>
            </a:fld>
            <a:endParaRPr lang="vi-VN"/>
          </a:p>
        </p:txBody>
      </p:sp>
    </p:spTree>
    <p:extLst>
      <p:ext uri="{BB962C8B-B14F-4D97-AF65-F5344CB8AC3E}">
        <p14:creationId xmlns:p14="http://schemas.microsoft.com/office/powerpoint/2010/main" val="3221833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336800" y="2819400"/>
            <a:ext cx="9855200" cy="781050"/>
          </a:xfrm>
        </p:spPr>
        <p:txBody>
          <a:bodyPr/>
          <a:lstStyle>
            <a:lvl1pPr algn="l">
              <a:defRPr sz="3600" b="0"/>
            </a:lvl1pPr>
          </a:lstStyle>
          <a:p>
            <a:r>
              <a:rPr lang="vi-VN" altLang="zh-CN"/>
              <a:t>Bấm &amp; sửa kiểu tiêu đề</a:t>
            </a:r>
            <a:endParaRPr lang="en-US" altLang="zh-CN"/>
          </a:p>
        </p:txBody>
      </p:sp>
      <p:sp>
        <p:nvSpPr>
          <p:cNvPr id="6147" name="Rectangle 3"/>
          <p:cNvSpPr>
            <a:spLocks noGrp="1" noChangeArrowheads="1"/>
          </p:cNvSpPr>
          <p:nvPr>
            <p:ph type="subTitle" idx="1"/>
          </p:nvPr>
        </p:nvSpPr>
        <p:spPr>
          <a:xfrm>
            <a:off x="2336800" y="3657600"/>
            <a:ext cx="9347200" cy="990600"/>
          </a:xfrm>
        </p:spPr>
        <p:txBody>
          <a:bodyPr/>
          <a:lstStyle>
            <a:lvl1pPr marL="0" indent="0">
              <a:buFontTx/>
              <a:buNone/>
              <a:defRPr sz="1600"/>
            </a:lvl1pPr>
          </a:lstStyle>
          <a:p>
            <a:r>
              <a:rPr lang="vi-VN" altLang="zh-CN"/>
              <a:t>Bấm &amp; sửa kiểu phụ đề</a:t>
            </a:r>
            <a:endParaRPr lang="en-US" altLang="zh-CN"/>
          </a:p>
        </p:txBody>
      </p:sp>
      <p:sp>
        <p:nvSpPr>
          <p:cNvPr id="4" name="Rectangle 4">
            <a:extLst>
              <a:ext uri="{FF2B5EF4-FFF2-40B4-BE49-F238E27FC236}">
                <a16:creationId xmlns:a16="http://schemas.microsoft.com/office/drawing/2014/main" id="{4A929318-16A0-405A-B491-09E9E8811980}"/>
              </a:ext>
            </a:extLst>
          </p:cNvPr>
          <p:cNvSpPr>
            <a:spLocks noGrp="1" noChangeArrowheads="1"/>
          </p:cNvSpPr>
          <p:nvPr>
            <p:ph type="dt" sz="half" idx="10"/>
          </p:nvPr>
        </p:nvSpPr>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89123CD7-5DCD-4F00-853E-51C6366C44EF}"/>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E7CFBB7-ABA1-4CE5-BE93-7EDF2DDCC4AC}"/>
              </a:ext>
            </a:extLst>
          </p:cNvPr>
          <p:cNvSpPr>
            <a:spLocks noGrp="1" noChangeArrowheads="1"/>
          </p:cNvSpPr>
          <p:nvPr>
            <p:ph type="sldNum" sz="quarter" idx="12"/>
          </p:nvPr>
        </p:nvSpPr>
        <p:spPr/>
        <p:txBody>
          <a:bodyPr/>
          <a:lstStyle>
            <a:lvl1pPr>
              <a:defRPr/>
            </a:lvl1pPr>
          </a:lstStyle>
          <a:p>
            <a:fld id="{2497E0A9-7EF5-4EA1-9600-1E3AAA892C8C}" type="slidenum">
              <a:rPr lang="en-US" altLang="zh-CN"/>
              <a:pPr/>
              <a:t>‹#›</a:t>
            </a:fld>
            <a:endParaRPr lang="en-US" altLang="zh-CN"/>
          </a:p>
        </p:txBody>
      </p:sp>
    </p:spTree>
    <p:extLst>
      <p:ext uri="{BB962C8B-B14F-4D97-AF65-F5344CB8AC3E}">
        <p14:creationId xmlns:p14="http://schemas.microsoft.com/office/powerpoint/2010/main" val="150900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Vertical Text Placeholder 2"/>
          <p:cNvSpPr>
            <a:spLocks noGrp="1"/>
          </p:cNvSpPr>
          <p:nvPr>
            <p:ph type="body" orient="vert" idx="1"/>
          </p:nvPr>
        </p:nvSpPr>
        <p:spPr/>
        <p:txBody>
          <a:bodyPr vert="eaVert"/>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Rectangle 4">
            <a:extLst>
              <a:ext uri="{FF2B5EF4-FFF2-40B4-BE49-F238E27FC236}">
                <a16:creationId xmlns:a16="http://schemas.microsoft.com/office/drawing/2014/main" id="{777EC696-9841-4F5B-B16E-95B45A73A46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065803DC-41AF-4B93-85E3-12673F7A802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522F356A-4F2F-439B-BA67-88A7692938CD}"/>
              </a:ext>
            </a:extLst>
          </p:cNvPr>
          <p:cNvSpPr>
            <a:spLocks noGrp="1" noChangeArrowheads="1"/>
          </p:cNvSpPr>
          <p:nvPr>
            <p:ph type="sldNum" sz="quarter" idx="12"/>
          </p:nvPr>
        </p:nvSpPr>
        <p:spPr>
          <a:ln/>
        </p:spPr>
        <p:txBody>
          <a:bodyPr/>
          <a:lstStyle>
            <a:lvl1pPr>
              <a:defRPr/>
            </a:lvl1pPr>
          </a:lstStyle>
          <a:p>
            <a:fld id="{EE981BCF-9E35-44F6-AE5B-FBBE7B46A0D9}" type="slidenum">
              <a:rPr lang="en-US" altLang="zh-CN"/>
              <a:pPr/>
              <a:t>‹#›</a:t>
            </a:fld>
            <a:endParaRPr lang="en-US" altLang="zh-CN"/>
          </a:p>
        </p:txBody>
      </p:sp>
    </p:spTree>
    <p:extLst>
      <p:ext uri="{BB962C8B-B14F-4D97-AF65-F5344CB8AC3E}">
        <p14:creationId xmlns:p14="http://schemas.microsoft.com/office/powerpoint/2010/main" val="308540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0"/>
            <a:ext cx="2743200" cy="5867400"/>
          </a:xfrm>
        </p:spPr>
        <p:txBody>
          <a:bodyPr vert="eaVert"/>
          <a:lstStyle/>
          <a:p>
            <a:r>
              <a:rPr lang="vi-VN" altLang="zh-CN"/>
              <a:t>Bấm &amp; sửa kiểu tiêu đề</a:t>
            </a:r>
            <a:endParaRPr lang="zh-CN" altLang="en-US"/>
          </a:p>
        </p:txBody>
      </p:sp>
      <p:sp>
        <p:nvSpPr>
          <p:cNvPr id="3" name="Vertical Text Placeholder 2"/>
          <p:cNvSpPr>
            <a:spLocks noGrp="1"/>
          </p:cNvSpPr>
          <p:nvPr>
            <p:ph type="body" orient="vert" idx="1"/>
          </p:nvPr>
        </p:nvSpPr>
        <p:spPr>
          <a:xfrm>
            <a:off x="609600" y="152400"/>
            <a:ext cx="8026400" cy="5867400"/>
          </a:xfrm>
        </p:spPr>
        <p:txBody>
          <a:bodyPr vert="eaVert"/>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Rectangle 4">
            <a:extLst>
              <a:ext uri="{FF2B5EF4-FFF2-40B4-BE49-F238E27FC236}">
                <a16:creationId xmlns:a16="http://schemas.microsoft.com/office/drawing/2014/main" id="{2A47335F-846E-4A23-B2AB-138B4B8ACFA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B76890C-D1B1-4981-AD7F-4A430B63F64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FDF2AD3-A914-4617-AB59-FC8999A81784}"/>
              </a:ext>
            </a:extLst>
          </p:cNvPr>
          <p:cNvSpPr>
            <a:spLocks noGrp="1" noChangeArrowheads="1"/>
          </p:cNvSpPr>
          <p:nvPr>
            <p:ph type="sldNum" sz="quarter" idx="12"/>
          </p:nvPr>
        </p:nvSpPr>
        <p:spPr>
          <a:ln/>
        </p:spPr>
        <p:txBody>
          <a:bodyPr/>
          <a:lstStyle>
            <a:lvl1pPr>
              <a:defRPr/>
            </a:lvl1pPr>
          </a:lstStyle>
          <a:p>
            <a:fld id="{9A3B8D6C-61E1-4804-B1C5-CEE1D5B53972}" type="slidenum">
              <a:rPr lang="en-US" altLang="zh-CN"/>
              <a:pPr/>
              <a:t>‹#›</a:t>
            </a:fld>
            <a:endParaRPr lang="en-US" altLang="zh-CN"/>
          </a:p>
        </p:txBody>
      </p:sp>
    </p:spTree>
    <p:extLst>
      <p:ext uri="{BB962C8B-B14F-4D97-AF65-F5344CB8AC3E}">
        <p14:creationId xmlns:p14="http://schemas.microsoft.com/office/powerpoint/2010/main" val="115660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336800" y="2819400"/>
            <a:ext cx="9855200" cy="781050"/>
          </a:xfrm>
        </p:spPr>
        <p:txBody>
          <a:bodyPr/>
          <a:lstStyle>
            <a:lvl1pPr algn="l">
              <a:defRPr sz="3600" b="0"/>
            </a:lvl1pPr>
          </a:lstStyle>
          <a:p>
            <a:r>
              <a:rPr lang="vi-VN" altLang="zh-CN"/>
              <a:t>Bấm &amp; sửa kiểu tiêu đề</a:t>
            </a:r>
            <a:endParaRPr lang="en-US" altLang="zh-CN"/>
          </a:p>
        </p:txBody>
      </p:sp>
      <p:sp>
        <p:nvSpPr>
          <p:cNvPr id="6147" name="Rectangle 3"/>
          <p:cNvSpPr>
            <a:spLocks noGrp="1" noChangeArrowheads="1"/>
          </p:cNvSpPr>
          <p:nvPr>
            <p:ph type="subTitle" idx="1"/>
          </p:nvPr>
        </p:nvSpPr>
        <p:spPr>
          <a:xfrm>
            <a:off x="2336800" y="3657600"/>
            <a:ext cx="9347200" cy="990600"/>
          </a:xfrm>
        </p:spPr>
        <p:txBody>
          <a:bodyPr/>
          <a:lstStyle>
            <a:lvl1pPr marL="0" indent="0">
              <a:buFontTx/>
              <a:buNone/>
              <a:defRPr sz="1600"/>
            </a:lvl1pPr>
          </a:lstStyle>
          <a:p>
            <a:r>
              <a:rPr lang="vi-VN" altLang="zh-CN"/>
              <a:t>Bấm &amp; sửa kiểu phụ đề</a:t>
            </a:r>
            <a:endParaRPr lang="en-US" altLang="zh-CN"/>
          </a:p>
        </p:txBody>
      </p:sp>
      <p:sp>
        <p:nvSpPr>
          <p:cNvPr id="4" name="Rectangle 4">
            <a:extLst>
              <a:ext uri="{FF2B5EF4-FFF2-40B4-BE49-F238E27FC236}">
                <a16:creationId xmlns:a16="http://schemas.microsoft.com/office/drawing/2014/main" id="{157D59FF-5800-4DF0-8D64-80F5005BF435}"/>
              </a:ext>
            </a:extLst>
          </p:cNvPr>
          <p:cNvSpPr>
            <a:spLocks noGrp="1" noChangeArrowheads="1"/>
          </p:cNvSpPr>
          <p:nvPr>
            <p:ph type="dt" sz="half" idx="10"/>
          </p:nvPr>
        </p:nvSpPr>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D9A2D7A9-DC42-4D53-B2A9-949781FA1F51}"/>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1E8FB3F2-D283-467C-889F-E15A483EE21B}"/>
              </a:ext>
            </a:extLst>
          </p:cNvPr>
          <p:cNvSpPr>
            <a:spLocks noGrp="1" noChangeArrowheads="1"/>
          </p:cNvSpPr>
          <p:nvPr>
            <p:ph type="sldNum" sz="quarter" idx="12"/>
          </p:nvPr>
        </p:nvSpPr>
        <p:spPr/>
        <p:txBody>
          <a:bodyPr/>
          <a:lstStyle>
            <a:lvl1pPr>
              <a:defRPr smtClean="0"/>
            </a:lvl1pPr>
          </a:lstStyle>
          <a:p>
            <a:pPr>
              <a:defRPr/>
            </a:pPr>
            <a:fld id="{6622C888-E3B5-4211-9CD4-04D2A13C1CCC}" type="slidenum">
              <a:rPr lang="en-US" altLang="zh-CN"/>
              <a:pPr>
                <a:defRPr/>
              </a:pPr>
              <a:t>‹#›</a:t>
            </a:fld>
            <a:endParaRPr lang="en-US" altLang="zh-CN"/>
          </a:p>
        </p:txBody>
      </p:sp>
    </p:spTree>
    <p:extLst>
      <p:ext uri="{BB962C8B-B14F-4D97-AF65-F5344CB8AC3E}">
        <p14:creationId xmlns:p14="http://schemas.microsoft.com/office/powerpoint/2010/main" val="1660474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Content Placeholder 2"/>
          <p:cNvSpPr>
            <a:spLocks noGrp="1"/>
          </p:cNvSpPr>
          <p:nvPr>
            <p:ph idx="1"/>
          </p:nvPr>
        </p:nvSpPr>
        <p:spPr/>
        <p:txBody>
          <a:body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Rectangle 4">
            <a:extLst>
              <a:ext uri="{FF2B5EF4-FFF2-40B4-BE49-F238E27FC236}">
                <a16:creationId xmlns:a16="http://schemas.microsoft.com/office/drawing/2014/main" id="{55A05F14-61A0-4147-9699-82A83F9A0B13}"/>
              </a:ext>
            </a:extLst>
          </p:cNvPr>
          <p:cNvSpPr>
            <a:spLocks noGrp="1" noChangeArrowheads="1"/>
          </p:cNvSpPr>
          <p:nvPr>
            <p:ph type="dt" sz="half" idx="10"/>
          </p:nvPr>
        </p:nvSpPr>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93A50500-62BD-458E-A433-980E4AB50E22}"/>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06E10E3-0881-482E-9AB2-0FBE8CD8054C}"/>
              </a:ext>
            </a:extLst>
          </p:cNvPr>
          <p:cNvSpPr>
            <a:spLocks noGrp="1" noChangeArrowheads="1"/>
          </p:cNvSpPr>
          <p:nvPr>
            <p:ph type="sldNum" sz="quarter" idx="12"/>
          </p:nvPr>
        </p:nvSpPr>
        <p:spPr/>
        <p:txBody>
          <a:bodyPr/>
          <a:lstStyle>
            <a:lvl1pPr>
              <a:defRPr smtClean="0"/>
            </a:lvl1pPr>
          </a:lstStyle>
          <a:p>
            <a:pPr>
              <a:defRPr/>
            </a:pPr>
            <a:fld id="{F1EFAFB3-7818-4A3F-BEF3-2DB770D3553F}" type="slidenum">
              <a:rPr lang="en-US" altLang="zh-CN"/>
              <a:pPr>
                <a:defRPr/>
              </a:pPr>
              <a:t>‹#›</a:t>
            </a:fld>
            <a:endParaRPr lang="en-US" altLang="zh-CN"/>
          </a:p>
        </p:txBody>
      </p:sp>
    </p:spTree>
    <p:extLst>
      <p:ext uri="{BB962C8B-B14F-4D97-AF65-F5344CB8AC3E}">
        <p14:creationId xmlns:p14="http://schemas.microsoft.com/office/powerpoint/2010/main" val="980268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vi-VN" altLang="zh-CN"/>
              <a:t>Bấm &amp; sửa kiểu tiêu đề</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ltLang="zh-CN"/>
              <a:t>Bấm &amp; sửa kiểu tiêu đề</a:t>
            </a:r>
          </a:p>
        </p:txBody>
      </p:sp>
      <p:sp>
        <p:nvSpPr>
          <p:cNvPr id="4" name="Rectangle 4">
            <a:extLst>
              <a:ext uri="{FF2B5EF4-FFF2-40B4-BE49-F238E27FC236}">
                <a16:creationId xmlns:a16="http://schemas.microsoft.com/office/drawing/2014/main" id="{2B5DF1EA-46B5-42C3-9215-D962AC2B555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5D4E672-3F78-42F6-B44B-ECAA61D8253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56534CED-AEB6-4D1A-9FD7-077223CEC841}"/>
              </a:ext>
            </a:extLst>
          </p:cNvPr>
          <p:cNvSpPr>
            <a:spLocks noGrp="1" noChangeArrowheads="1"/>
          </p:cNvSpPr>
          <p:nvPr>
            <p:ph type="sldNum" sz="quarter" idx="12"/>
          </p:nvPr>
        </p:nvSpPr>
        <p:spPr>
          <a:ln/>
        </p:spPr>
        <p:txBody>
          <a:bodyPr/>
          <a:lstStyle>
            <a:lvl1pPr>
              <a:defRPr/>
            </a:lvl1pPr>
          </a:lstStyle>
          <a:p>
            <a:pPr>
              <a:defRPr/>
            </a:pPr>
            <a:fld id="{1DA193FA-C47D-46B0-9025-363A84FDB22C}" type="slidenum">
              <a:rPr lang="en-US" altLang="zh-CN"/>
              <a:pPr>
                <a:defRPr/>
              </a:pPr>
              <a:t>‹#›</a:t>
            </a:fld>
            <a:endParaRPr lang="en-US" altLang="zh-CN"/>
          </a:p>
        </p:txBody>
      </p:sp>
    </p:spTree>
    <p:extLst>
      <p:ext uri="{BB962C8B-B14F-4D97-AF65-F5344CB8AC3E}">
        <p14:creationId xmlns:p14="http://schemas.microsoft.com/office/powerpoint/2010/main" val="1758898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Content Placeholder 2"/>
          <p:cNvSpPr>
            <a:spLocks noGrp="1"/>
          </p:cNvSpPr>
          <p:nvPr>
            <p:ph sz="half" idx="1"/>
          </p:nvPr>
        </p:nvSpPr>
        <p:spPr>
          <a:xfrm>
            <a:off x="812800" y="1143000"/>
            <a:ext cx="5283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Content Placeholder 3"/>
          <p:cNvSpPr>
            <a:spLocks noGrp="1"/>
          </p:cNvSpPr>
          <p:nvPr>
            <p:ph sz="half" idx="2"/>
          </p:nvPr>
        </p:nvSpPr>
        <p:spPr>
          <a:xfrm>
            <a:off x="6299200" y="1143000"/>
            <a:ext cx="5283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5" name="Rectangle 4">
            <a:extLst>
              <a:ext uri="{FF2B5EF4-FFF2-40B4-BE49-F238E27FC236}">
                <a16:creationId xmlns:a16="http://schemas.microsoft.com/office/drawing/2014/main" id="{37003F96-5483-45B3-9390-B5DC1C3A579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CA4EA71B-FCFC-4A7F-9BE7-CA6D8468F2D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95EF068E-BB8C-424D-8CD7-4863AA37E903}"/>
              </a:ext>
            </a:extLst>
          </p:cNvPr>
          <p:cNvSpPr>
            <a:spLocks noGrp="1" noChangeArrowheads="1"/>
          </p:cNvSpPr>
          <p:nvPr>
            <p:ph type="sldNum" sz="quarter" idx="12"/>
          </p:nvPr>
        </p:nvSpPr>
        <p:spPr>
          <a:ln/>
        </p:spPr>
        <p:txBody>
          <a:bodyPr/>
          <a:lstStyle>
            <a:lvl1pPr>
              <a:defRPr/>
            </a:lvl1pPr>
          </a:lstStyle>
          <a:p>
            <a:pPr>
              <a:defRPr/>
            </a:pPr>
            <a:fld id="{18E03EBE-0EC2-4740-8486-EE03DE919AD9}" type="slidenum">
              <a:rPr lang="en-US" altLang="zh-CN"/>
              <a:pPr>
                <a:defRPr/>
              </a:pPr>
              <a:t>‹#›</a:t>
            </a:fld>
            <a:endParaRPr lang="en-US" altLang="zh-CN"/>
          </a:p>
        </p:txBody>
      </p:sp>
    </p:spTree>
    <p:extLst>
      <p:ext uri="{BB962C8B-B14F-4D97-AF65-F5344CB8AC3E}">
        <p14:creationId xmlns:p14="http://schemas.microsoft.com/office/powerpoint/2010/main" val="179072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vi-VN" altLang="zh-CN"/>
              <a:t>Bấm &amp; sửa kiểu tiêu đề</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ltLang="zh-CN"/>
              <a:t>Bấm &amp; sửa kiểu tiêu đề</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ltLang="zh-CN"/>
              <a:t>Bấm &amp; sửa kiểu tiêu đề</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7" name="Rectangle 4">
            <a:extLst>
              <a:ext uri="{FF2B5EF4-FFF2-40B4-BE49-F238E27FC236}">
                <a16:creationId xmlns:a16="http://schemas.microsoft.com/office/drawing/2014/main" id="{CE525CAD-26DF-4F79-8B07-74D070F91BE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088A404B-7A8E-41E2-8005-3747EB29858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4F779B8C-6A52-4A6D-8206-7E6D1F7A4D65}"/>
              </a:ext>
            </a:extLst>
          </p:cNvPr>
          <p:cNvSpPr>
            <a:spLocks noGrp="1" noChangeArrowheads="1"/>
          </p:cNvSpPr>
          <p:nvPr>
            <p:ph type="sldNum" sz="quarter" idx="12"/>
          </p:nvPr>
        </p:nvSpPr>
        <p:spPr>
          <a:ln/>
        </p:spPr>
        <p:txBody>
          <a:bodyPr/>
          <a:lstStyle>
            <a:lvl1pPr>
              <a:defRPr/>
            </a:lvl1pPr>
          </a:lstStyle>
          <a:p>
            <a:pPr>
              <a:defRPr/>
            </a:pPr>
            <a:fld id="{A9D5E2E6-6BC0-4DEA-B2C9-F123B5E76A33}" type="slidenum">
              <a:rPr lang="en-US" altLang="zh-CN"/>
              <a:pPr>
                <a:defRPr/>
              </a:pPr>
              <a:t>‹#›</a:t>
            </a:fld>
            <a:endParaRPr lang="en-US" altLang="zh-CN"/>
          </a:p>
        </p:txBody>
      </p:sp>
    </p:spTree>
    <p:extLst>
      <p:ext uri="{BB962C8B-B14F-4D97-AF65-F5344CB8AC3E}">
        <p14:creationId xmlns:p14="http://schemas.microsoft.com/office/powerpoint/2010/main" val="1100193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Rectangle 4">
            <a:extLst>
              <a:ext uri="{FF2B5EF4-FFF2-40B4-BE49-F238E27FC236}">
                <a16:creationId xmlns:a16="http://schemas.microsoft.com/office/drawing/2014/main" id="{C394D13F-8260-43A3-99B8-F521786AA9B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EA9AEDD4-4103-4847-9A78-B46CFD377DF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8E1F14F2-B488-4D65-A9C3-0AAAEFE2BE56}"/>
              </a:ext>
            </a:extLst>
          </p:cNvPr>
          <p:cNvSpPr>
            <a:spLocks noGrp="1" noChangeArrowheads="1"/>
          </p:cNvSpPr>
          <p:nvPr>
            <p:ph type="sldNum" sz="quarter" idx="12"/>
          </p:nvPr>
        </p:nvSpPr>
        <p:spPr>
          <a:ln/>
        </p:spPr>
        <p:txBody>
          <a:bodyPr/>
          <a:lstStyle>
            <a:lvl1pPr>
              <a:defRPr/>
            </a:lvl1pPr>
          </a:lstStyle>
          <a:p>
            <a:pPr>
              <a:defRPr/>
            </a:pPr>
            <a:fld id="{168B6B77-9063-4239-8B0A-EC389527A2C5}" type="slidenum">
              <a:rPr lang="en-US" altLang="zh-CN"/>
              <a:pPr>
                <a:defRPr/>
              </a:pPr>
              <a:t>‹#›</a:t>
            </a:fld>
            <a:endParaRPr lang="en-US" altLang="zh-CN"/>
          </a:p>
        </p:txBody>
      </p:sp>
    </p:spTree>
    <p:extLst>
      <p:ext uri="{BB962C8B-B14F-4D97-AF65-F5344CB8AC3E}">
        <p14:creationId xmlns:p14="http://schemas.microsoft.com/office/powerpoint/2010/main" val="2774294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CAD9A1-3B4B-4A46-9643-5B39A164497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4F3B457A-855D-41F6-92BA-3CFB4824E5E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7A6EF5DB-E9E6-42C4-9EFB-7E082947009C}"/>
              </a:ext>
            </a:extLst>
          </p:cNvPr>
          <p:cNvSpPr>
            <a:spLocks noGrp="1" noChangeArrowheads="1"/>
          </p:cNvSpPr>
          <p:nvPr>
            <p:ph type="sldNum" sz="quarter" idx="12"/>
          </p:nvPr>
        </p:nvSpPr>
        <p:spPr>
          <a:ln/>
        </p:spPr>
        <p:txBody>
          <a:bodyPr/>
          <a:lstStyle>
            <a:lvl1pPr>
              <a:defRPr/>
            </a:lvl1pPr>
          </a:lstStyle>
          <a:p>
            <a:pPr>
              <a:defRPr/>
            </a:pPr>
            <a:fld id="{F0F9D5E3-CC69-4D0E-9D9F-24E92E394D60}" type="slidenum">
              <a:rPr lang="en-US" altLang="zh-CN"/>
              <a:pPr>
                <a:defRPr/>
              </a:pPr>
              <a:t>‹#›</a:t>
            </a:fld>
            <a:endParaRPr lang="en-US" altLang="zh-CN"/>
          </a:p>
        </p:txBody>
      </p:sp>
    </p:spTree>
    <p:extLst>
      <p:ext uri="{BB962C8B-B14F-4D97-AF65-F5344CB8AC3E}">
        <p14:creationId xmlns:p14="http://schemas.microsoft.com/office/powerpoint/2010/main" val="1953379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vi-VN" altLang="zh-CN"/>
              <a:t>Bấm &amp; sửa kiểu tiêu đề</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ltLang="zh-CN"/>
              <a:t>Bấm &amp; sửa kiểu tiêu đề</a:t>
            </a:r>
          </a:p>
        </p:txBody>
      </p:sp>
      <p:sp>
        <p:nvSpPr>
          <p:cNvPr id="5" name="Rectangle 4">
            <a:extLst>
              <a:ext uri="{FF2B5EF4-FFF2-40B4-BE49-F238E27FC236}">
                <a16:creationId xmlns:a16="http://schemas.microsoft.com/office/drawing/2014/main" id="{F5027176-D00C-43F2-8C10-50478E45CB2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692A98EB-D97C-4F49-8E9A-70B359864CA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CCACD2AC-E104-479F-8A7F-B0206E975FFA}"/>
              </a:ext>
            </a:extLst>
          </p:cNvPr>
          <p:cNvSpPr>
            <a:spLocks noGrp="1" noChangeArrowheads="1"/>
          </p:cNvSpPr>
          <p:nvPr>
            <p:ph type="sldNum" sz="quarter" idx="12"/>
          </p:nvPr>
        </p:nvSpPr>
        <p:spPr>
          <a:ln/>
        </p:spPr>
        <p:txBody>
          <a:bodyPr/>
          <a:lstStyle>
            <a:lvl1pPr>
              <a:defRPr/>
            </a:lvl1pPr>
          </a:lstStyle>
          <a:p>
            <a:pPr>
              <a:defRPr/>
            </a:pPr>
            <a:fld id="{D7E75046-D440-4D01-A909-A6EA66C50F13}" type="slidenum">
              <a:rPr lang="en-US" altLang="zh-CN"/>
              <a:pPr>
                <a:defRPr/>
              </a:pPr>
              <a:t>‹#›</a:t>
            </a:fld>
            <a:endParaRPr lang="en-US" altLang="zh-CN"/>
          </a:p>
        </p:txBody>
      </p:sp>
    </p:spTree>
    <p:extLst>
      <p:ext uri="{BB962C8B-B14F-4D97-AF65-F5344CB8AC3E}">
        <p14:creationId xmlns:p14="http://schemas.microsoft.com/office/powerpoint/2010/main" val="28932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Content Placeholder 2"/>
          <p:cNvSpPr>
            <a:spLocks noGrp="1"/>
          </p:cNvSpPr>
          <p:nvPr>
            <p:ph idx="1"/>
          </p:nvPr>
        </p:nvSpPr>
        <p:spPr/>
        <p:txBody>
          <a:body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Rectangle 4">
            <a:extLst>
              <a:ext uri="{FF2B5EF4-FFF2-40B4-BE49-F238E27FC236}">
                <a16:creationId xmlns:a16="http://schemas.microsoft.com/office/drawing/2014/main" id="{D9CF339C-95E3-4BED-81BC-56EBB87A72FD}"/>
              </a:ext>
            </a:extLst>
          </p:cNvPr>
          <p:cNvSpPr>
            <a:spLocks noGrp="1" noChangeArrowheads="1"/>
          </p:cNvSpPr>
          <p:nvPr>
            <p:ph type="dt" sz="half" idx="10"/>
          </p:nvPr>
        </p:nvSpPr>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60967C55-E52E-4F65-9ABE-9C32082315C8}"/>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AB7A8286-E444-4012-91FC-FD0AF0EB77D9}"/>
              </a:ext>
            </a:extLst>
          </p:cNvPr>
          <p:cNvSpPr>
            <a:spLocks noGrp="1" noChangeArrowheads="1"/>
          </p:cNvSpPr>
          <p:nvPr>
            <p:ph type="sldNum" sz="quarter" idx="12"/>
          </p:nvPr>
        </p:nvSpPr>
        <p:spPr/>
        <p:txBody>
          <a:bodyPr/>
          <a:lstStyle>
            <a:lvl1pPr>
              <a:defRPr/>
            </a:lvl1pPr>
          </a:lstStyle>
          <a:p>
            <a:fld id="{D3B26DA3-D8C2-422D-B45B-15CCB6F5E7D5}" type="slidenum">
              <a:rPr lang="en-US" altLang="zh-CN"/>
              <a:pPr/>
              <a:t>‹#›</a:t>
            </a:fld>
            <a:endParaRPr lang="en-US" altLang="zh-CN"/>
          </a:p>
        </p:txBody>
      </p:sp>
    </p:spTree>
    <p:extLst>
      <p:ext uri="{BB962C8B-B14F-4D97-AF65-F5344CB8AC3E}">
        <p14:creationId xmlns:p14="http://schemas.microsoft.com/office/powerpoint/2010/main" val="265272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vi-VN" altLang="zh-CN"/>
              <a:t>Bấm &amp; sửa kiểu tiêu đề</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altLang="zh-CN" noProof="0"/>
              <a:t>Bấm biểu tượng để thêm hình ảnh</a:t>
            </a:r>
            <a:endParaRPr lang="zh-CN" alt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ltLang="zh-CN"/>
              <a:t>Bấm &amp; sửa kiểu tiêu đề</a:t>
            </a:r>
          </a:p>
        </p:txBody>
      </p:sp>
      <p:sp>
        <p:nvSpPr>
          <p:cNvPr id="5" name="Rectangle 4">
            <a:extLst>
              <a:ext uri="{FF2B5EF4-FFF2-40B4-BE49-F238E27FC236}">
                <a16:creationId xmlns:a16="http://schemas.microsoft.com/office/drawing/2014/main" id="{ABCEAAE1-2D7A-4E16-ABD1-4A5B4F506DD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13F1E8E-9EDC-4C80-B8A1-3B78C04FF7D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6D8425F6-C280-43C6-8349-6BCA39DBE69B}"/>
              </a:ext>
            </a:extLst>
          </p:cNvPr>
          <p:cNvSpPr>
            <a:spLocks noGrp="1" noChangeArrowheads="1"/>
          </p:cNvSpPr>
          <p:nvPr>
            <p:ph type="sldNum" sz="quarter" idx="12"/>
          </p:nvPr>
        </p:nvSpPr>
        <p:spPr>
          <a:ln/>
        </p:spPr>
        <p:txBody>
          <a:bodyPr/>
          <a:lstStyle>
            <a:lvl1pPr>
              <a:defRPr/>
            </a:lvl1pPr>
          </a:lstStyle>
          <a:p>
            <a:pPr>
              <a:defRPr/>
            </a:pPr>
            <a:fld id="{06A5594E-E0DA-426A-87D5-860FB17505D8}" type="slidenum">
              <a:rPr lang="en-US" altLang="zh-CN"/>
              <a:pPr>
                <a:defRPr/>
              </a:pPr>
              <a:t>‹#›</a:t>
            </a:fld>
            <a:endParaRPr lang="en-US" altLang="zh-CN"/>
          </a:p>
        </p:txBody>
      </p:sp>
    </p:spTree>
    <p:extLst>
      <p:ext uri="{BB962C8B-B14F-4D97-AF65-F5344CB8AC3E}">
        <p14:creationId xmlns:p14="http://schemas.microsoft.com/office/powerpoint/2010/main" val="2737909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Vertical Text Placeholder 2"/>
          <p:cNvSpPr>
            <a:spLocks noGrp="1"/>
          </p:cNvSpPr>
          <p:nvPr>
            <p:ph type="body" orient="vert" idx="1"/>
          </p:nvPr>
        </p:nvSpPr>
        <p:spPr/>
        <p:txBody>
          <a:bodyPr vert="eaVert"/>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Rectangle 4">
            <a:extLst>
              <a:ext uri="{FF2B5EF4-FFF2-40B4-BE49-F238E27FC236}">
                <a16:creationId xmlns:a16="http://schemas.microsoft.com/office/drawing/2014/main" id="{D8146D60-7896-4473-8996-76B4DAF7E85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850EA160-EC8D-4A12-BC05-871275EE5AD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191EE14A-054F-488C-B602-FF44FC1187D9}"/>
              </a:ext>
            </a:extLst>
          </p:cNvPr>
          <p:cNvSpPr>
            <a:spLocks noGrp="1" noChangeArrowheads="1"/>
          </p:cNvSpPr>
          <p:nvPr>
            <p:ph type="sldNum" sz="quarter" idx="12"/>
          </p:nvPr>
        </p:nvSpPr>
        <p:spPr>
          <a:ln/>
        </p:spPr>
        <p:txBody>
          <a:bodyPr/>
          <a:lstStyle>
            <a:lvl1pPr>
              <a:defRPr/>
            </a:lvl1pPr>
          </a:lstStyle>
          <a:p>
            <a:pPr>
              <a:defRPr/>
            </a:pPr>
            <a:fld id="{DC8F0D81-373A-48B6-8697-90D61096CF2C}" type="slidenum">
              <a:rPr lang="en-US" altLang="zh-CN"/>
              <a:pPr>
                <a:defRPr/>
              </a:pPr>
              <a:t>‹#›</a:t>
            </a:fld>
            <a:endParaRPr lang="en-US" altLang="zh-CN"/>
          </a:p>
        </p:txBody>
      </p:sp>
    </p:spTree>
    <p:extLst>
      <p:ext uri="{BB962C8B-B14F-4D97-AF65-F5344CB8AC3E}">
        <p14:creationId xmlns:p14="http://schemas.microsoft.com/office/powerpoint/2010/main" val="3908477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0"/>
            <a:ext cx="2743200" cy="5867400"/>
          </a:xfrm>
        </p:spPr>
        <p:txBody>
          <a:bodyPr vert="eaVert"/>
          <a:lstStyle/>
          <a:p>
            <a:r>
              <a:rPr lang="vi-VN" altLang="zh-CN"/>
              <a:t>Bấm &amp; sửa kiểu tiêu đề</a:t>
            </a:r>
            <a:endParaRPr lang="zh-CN" altLang="en-US"/>
          </a:p>
        </p:txBody>
      </p:sp>
      <p:sp>
        <p:nvSpPr>
          <p:cNvPr id="3" name="Vertical Text Placeholder 2"/>
          <p:cNvSpPr>
            <a:spLocks noGrp="1"/>
          </p:cNvSpPr>
          <p:nvPr>
            <p:ph type="body" orient="vert" idx="1"/>
          </p:nvPr>
        </p:nvSpPr>
        <p:spPr>
          <a:xfrm>
            <a:off x="609600" y="152400"/>
            <a:ext cx="8026400" cy="5867400"/>
          </a:xfrm>
        </p:spPr>
        <p:txBody>
          <a:bodyPr vert="eaVert"/>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Rectangle 4">
            <a:extLst>
              <a:ext uri="{FF2B5EF4-FFF2-40B4-BE49-F238E27FC236}">
                <a16:creationId xmlns:a16="http://schemas.microsoft.com/office/drawing/2014/main" id="{03B97D03-8F45-44A7-8609-B769ED991AE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1BC5430-6C1B-4FA0-B588-9F3A89A3691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DE94EE62-636E-4425-9701-AEF00C076EEF}"/>
              </a:ext>
            </a:extLst>
          </p:cNvPr>
          <p:cNvSpPr>
            <a:spLocks noGrp="1" noChangeArrowheads="1"/>
          </p:cNvSpPr>
          <p:nvPr>
            <p:ph type="sldNum" sz="quarter" idx="12"/>
          </p:nvPr>
        </p:nvSpPr>
        <p:spPr>
          <a:ln/>
        </p:spPr>
        <p:txBody>
          <a:bodyPr/>
          <a:lstStyle>
            <a:lvl1pPr>
              <a:defRPr/>
            </a:lvl1pPr>
          </a:lstStyle>
          <a:p>
            <a:pPr>
              <a:defRPr/>
            </a:pPr>
            <a:fld id="{358C3468-983B-4F40-9727-305D316CD490}" type="slidenum">
              <a:rPr lang="en-US" altLang="zh-CN"/>
              <a:pPr>
                <a:defRPr/>
              </a:pPr>
              <a:t>‹#›</a:t>
            </a:fld>
            <a:endParaRPr lang="en-US" altLang="zh-CN"/>
          </a:p>
        </p:txBody>
      </p:sp>
    </p:spTree>
    <p:extLst>
      <p:ext uri="{BB962C8B-B14F-4D97-AF65-F5344CB8AC3E}">
        <p14:creationId xmlns:p14="http://schemas.microsoft.com/office/powerpoint/2010/main" val="213142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vi-VN" altLang="zh-CN"/>
              <a:t>Bấm &amp; sửa kiểu tiêu đề</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ltLang="zh-CN"/>
              <a:t>Bấm &amp; sửa kiểu tiêu đề</a:t>
            </a:r>
          </a:p>
        </p:txBody>
      </p:sp>
      <p:sp>
        <p:nvSpPr>
          <p:cNvPr id="4" name="Rectangle 4">
            <a:extLst>
              <a:ext uri="{FF2B5EF4-FFF2-40B4-BE49-F238E27FC236}">
                <a16:creationId xmlns:a16="http://schemas.microsoft.com/office/drawing/2014/main" id="{ACD1A27A-9BE1-4D0D-985E-2C0618CABD9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F83A5F53-A114-4FF2-B0CA-580847C440E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06BB439-33E3-4542-B2CD-4BBDB3DF5B25}"/>
              </a:ext>
            </a:extLst>
          </p:cNvPr>
          <p:cNvSpPr>
            <a:spLocks noGrp="1" noChangeArrowheads="1"/>
          </p:cNvSpPr>
          <p:nvPr>
            <p:ph type="sldNum" sz="quarter" idx="12"/>
          </p:nvPr>
        </p:nvSpPr>
        <p:spPr>
          <a:ln/>
        </p:spPr>
        <p:txBody>
          <a:bodyPr/>
          <a:lstStyle>
            <a:lvl1pPr>
              <a:defRPr/>
            </a:lvl1pPr>
          </a:lstStyle>
          <a:p>
            <a:fld id="{1A88A559-D1D1-40A3-BFAE-A01E29BE592F}" type="slidenum">
              <a:rPr lang="en-US" altLang="zh-CN"/>
              <a:pPr/>
              <a:t>‹#›</a:t>
            </a:fld>
            <a:endParaRPr lang="en-US" altLang="zh-CN"/>
          </a:p>
        </p:txBody>
      </p:sp>
    </p:spTree>
    <p:extLst>
      <p:ext uri="{BB962C8B-B14F-4D97-AF65-F5344CB8AC3E}">
        <p14:creationId xmlns:p14="http://schemas.microsoft.com/office/powerpoint/2010/main" val="363476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Content Placeholder 2"/>
          <p:cNvSpPr>
            <a:spLocks noGrp="1"/>
          </p:cNvSpPr>
          <p:nvPr>
            <p:ph sz="half" idx="1"/>
          </p:nvPr>
        </p:nvSpPr>
        <p:spPr>
          <a:xfrm>
            <a:off x="812800" y="1143000"/>
            <a:ext cx="5283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Content Placeholder 3"/>
          <p:cNvSpPr>
            <a:spLocks noGrp="1"/>
          </p:cNvSpPr>
          <p:nvPr>
            <p:ph sz="half" idx="2"/>
          </p:nvPr>
        </p:nvSpPr>
        <p:spPr>
          <a:xfrm>
            <a:off x="6299200" y="1143000"/>
            <a:ext cx="5283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5" name="Rectangle 4">
            <a:extLst>
              <a:ext uri="{FF2B5EF4-FFF2-40B4-BE49-F238E27FC236}">
                <a16:creationId xmlns:a16="http://schemas.microsoft.com/office/drawing/2014/main" id="{1BBAE56B-812E-4169-AAFF-628536294E0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D05975F2-1057-4C97-84EE-3E6E093A699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B2493C3C-10D4-4FCA-906B-40E89D10F3FA}"/>
              </a:ext>
            </a:extLst>
          </p:cNvPr>
          <p:cNvSpPr>
            <a:spLocks noGrp="1" noChangeArrowheads="1"/>
          </p:cNvSpPr>
          <p:nvPr>
            <p:ph type="sldNum" sz="quarter" idx="12"/>
          </p:nvPr>
        </p:nvSpPr>
        <p:spPr>
          <a:ln/>
        </p:spPr>
        <p:txBody>
          <a:bodyPr/>
          <a:lstStyle>
            <a:lvl1pPr>
              <a:defRPr/>
            </a:lvl1pPr>
          </a:lstStyle>
          <a:p>
            <a:fld id="{A5E35E04-329E-4AE2-87E7-D8C6B97A0D9F}" type="slidenum">
              <a:rPr lang="en-US" altLang="zh-CN"/>
              <a:pPr/>
              <a:t>‹#›</a:t>
            </a:fld>
            <a:endParaRPr lang="en-US" altLang="zh-CN"/>
          </a:p>
        </p:txBody>
      </p:sp>
    </p:spTree>
    <p:extLst>
      <p:ext uri="{BB962C8B-B14F-4D97-AF65-F5344CB8AC3E}">
        <p14:creationId xmlns:p14="http://schemas.microsoft.com/office/powerpoint/2010/main" val="249327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vi-VN" altLang="zh-CN"/>
              <a:t>Bấm &amp; sửa kiểu tiêu đề</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ltLang="zh-CN"/>
              <a:t>Bấm &amp; sửa kiểu tiêu đề</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ltLang="zh-CN"/>
              <a:t>Bấm &amp; sửa kiểu tiêu đề</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7" name="Rectangle 4">
            <a:extLst>
              <a:ext uri="{FF2B5EF4-FFF2-40B4-BE49-F238E27FC236}">
                <a16:creationId xmlns:a16="http://schemas.microsoft.com/office/drawing/2014/main" id="{5472BE53-0FFF-4DE9-BDD9-354077DF815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7278FFB4-91F4-44C8-BFF4-1976BF7DA9B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C0A94B36-9D09-4425-9334-890DBF01123A}"/>
              </a:ext>
            </a:extLst>
          </p:cNvPr>
          <p:cNvSpPr>
            <a:spLocks noGrp="1" noChangeArrowheads="1"/>
          </p:cNvSpPr>
          <p:nvPr>
            <p:ph type="sldNum" sz="quarter" idx="12"/>
          </p:nvPr>
        </p:nvSpPr>
        <p:spPr>
          <a:ln/>
        </p:spPr>
        <p:txBody>
          <a:bodyPr/>
          <a:lstStyle>
            <a:lvl1pPr>
              <a:defRPr/>
            </a:lvl1pPr>
          </a:lstStyle>
          <a:p>
            <a:fld id="{007760D2-0751-4B07-B809-7A117AB265B5}" type="slidenum">
              <a:rPr lang="en-US" altLang="zh-CN"/>
              <a:pPr/>
              <a:t>‹#›</a:t>
            </a:fld>
            <a:endParaRPr lang="en-US" altLang="zh-CN"/>
          </a:p>
        </p:txBody>
      </p:sp>
    </p:spTree>
    <p:extLst>
      <p:ext uri="{BB962C8B-B14F-4D97-AF65-F5344CB8AC3E}">
        <p14:creationId xmlns:p14="http://schemas.microsoft.com/office/powerpoint/2010/main" val="137001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zh-CN"/>
              <a:t>Bấm &amp; sửa kiểu tiêu đề</a:t>
            </a:r>
            <a:endParaRPr lang="zh-CN" altLang="en-US"/>
          </a:p>
        </p:txBody>
      </p:sp>
      <p:sp>
        <p:nvSpPr>
          <p:cNvPr id="3" name="Rectangle 4">
            <a:extLst>
              <a:ext uri="{FF2B5EF4-FFF2-40B4-BE49-F238E27FC236}">
                <a16:creationId xmlns:a16="http://schemas.microsoft.com/office/drawing/2014/main" id="{6FE52621-C19F-4E28-85E3-754BA9C8A0A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71FA44BE-CCEE-4388-8643-2407FC93EDA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D09986D4-8255-4530-A78E-3E2C9074E06C}"/>
              </a:ext>
            </a:extLst>
          </p:cNvPr>
          <p:cNvSpPr>
            <a:spLocks noGrp="1" noChangeArrowheads="1"/>
          </p:cNvSpPr>
          <p:nvPr>
            <p:ph type="sldNum" sz="quarter" idx="12"/>
          </p:nvPr>
        </p:nvSpPr>
        <p:spPr>
          <a:ln/>
        </p:spPr>
        <p:txBody>
          <a:bodyPr/>
          <a:lstStyle>
            <a:lvl1pPr>
              <a:defRPr/>
            </a:lvl1pPr>
          </a:lstStyle>
          <a:p>
            <a:fld id="{3D5984E8-897E-4C2B-8EF5-FDD145F942F0}" type="slidenum">
              <a:rPr lang="en-US" altLang="zh-CN"/>
              <a:pPr/>
              <a:t>‹#›</a:t>
            </a:fld>
            <a:endParaRPr lang="en-US" altLang="zh-CN"/>
          </a:p>
        </p:txBody>
      </p:sp>
    </p:spTree>
    <p:extLst>
      <p:ext uri="{BB962C8B-B14F-4D97-AF65-F5344CB8AC3E}">
        <p14:creationId xmlns:p14="http://schemas.microsoft.com/office/powerpoint/2010/main" val="247463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92E43C2-F4CA-4F9C-9839-E4DD78907ED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D022AA1B-9863-4082-8358-C3BB4D5E60B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B9711DF7-0BFA-426D-9FD8-C3C783C4EFE5}"/>
              </a:ext>
            </a:extLst>
          </p:cNvPr>
          <p:cNvSpPr>
            <a:spLocks noGrp="1" noChangeArrowheads="1"/>
          </p:cNvSpPr>
          <p:nvPr>
            <p:ph type="sldNum" sz="quarter" idx="12"/>
          </p:nvPr>
        </p:nvSpPr>
        <p:spPr>
          <a:ln/>
        </p:spPr>
        <p:txBody>
          <a:bodyPr/>
          <a:lstStyle>
            <a:lvl1pPr>
              <a:defRPr/>
            </a:lvl1pPr>
          </a:lstStyle>
          <a:p>
            <a:fld id="{AEF36DEF-294D-48FE-A63E-86351E3B6B03}" type="slidenum">
              <a:rPr lang="en-US" altLang="zh-CN"/>
              <a:pPr/>
              <a:t>‹#›</a:t>
            </a:fld>
            <a:endParaRPr lang="en-US" altLang="zh-CN"/>
          </a:p>
        </p:txBody>
      </p:sp>
    </p:spTree>
    <p:extLst>
      <p:ext uri="{BB962C8B-B14F-4D97-AF65-F5344CB8AC3E}">
        <p14:creationId xmlns:p14="http://schemas.microsoft.com/office/powerpoint/2010/main" val="405729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vi-VN" altLang="zh-CN"/>
              <a:t>Bấm &amp; sửa kiểu tiêu đề</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ltLang="zh-CN"/>
              <a:t>Bấm &amp; sửa kiểu tiêu đề</a:t>
            </a:r>
          </a:p>
        </p:txBody>
      </p:sp>
      <p:sp>
        <p:nvSpPr>
          <p:cNvPr id="5" name="Rectangle 4">
            <a:extLst>
              <a:ext uri="{FF2B5EF4-FFF2-40B4-BE49-F238E27FC236}">
                <a16:creationId xmlns:a16="http://schemas.microsoft.com/office/drawing/2014/main" id="{2605CDAA-AD84-4885-88EE-A2347C80851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D0509CDB-D11A-4A3D-A91E-4AAC7DBA9BF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4A3ACA89-82FA-41E9-AAD3-E975DBF1EF57}"/>
              </a:ext>
            </a:extLst>
          </p:cNvPr>
          <p:cNvSpPr>
            <a:spLocks noGrp="1" noChangeArrowheads="1"/>
          </p:cNvSpPr>
          <p:nvPr>
            <p:ph type="sldNum" sz="quarter" idx="12"/>
          </p:nvPr>
        </p:nvSpPr>
        <p:spPr>
          <a:ln/>
        </p:spPr>
        <p:txBody>
          <a:bodyPr/>
          <a:lstStyle>
            <a:lvl1pPr>
              <a:defRPr/>
            </a:lvl1pPr>
          </a:lstStyle>
          <a:p>
            <a:fld id="{D6E82EAF-AE3B-40B9-B170-0106360197BB}" type="slidenum">
              <a:rPr lang="en-US" altLang="zh-CN"/>
              <a:pPr/>
              <a:t>‹#›</a:t>
            </a:fld>
            <a:endParaRPr lang="en-US" altLang="zh-CN"/>
          </a:p>
        </p:txBody>
      </p:sp>
    </p:spTree>
    <p:extLst>
      <p:ext uri="{BB962C8B-B14F-4D97-AF65-F5344CB8AC3E}">
        <p14:creationId xmlns:p14="http://schemas.microsoft.com/office/powerpoint/2010/main" val="416274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vi-VN" altLang="zh-CN"/>
              <a:t>Bấm &amp; sửa kiểu tiêu đề</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altLang="zh-CN" noProof="0"/>
              <a:t>Bấm biểu tượng để thêm hình ảnh</a:t>
            </a:r>
            <a:endParaRPr lang="zh-CN" alt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ltLang="zh-CN"/>
              <a:t>Bấm &amp; sửa kiểu tiêu đề</a:t>
            </a:r>
          </a:p>
        </p:txBody>
      </p:sp>
      <p:sp>
        <p:nvSpPr>
          <p:cNvPr id="5" name="Rectangle 4">
            <a:extLst>
              <a:ext uri="{FF2B5EF4-FFF2-40B4-BE49-F238E27FC236}">
                <a16:creationId xmlns:a16="http://schemas.microsoft.com/office/drawing/2014/main" id="{D401B609-D6C6-40A8-8545-11F42B385CC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9F98668-0945-48C5-A3A4-E2C5BCE6D7F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F4533B9A-DF77-4240-8CE5-F7B8101AB6F8}"/>
              </a:ext>
            </a:extLst>
          </p:cNvPr>
          <p:cNvSpPr>
            <a:spLocks noGrp="1" noChangeArrowheads="1"/>
          </p:cNvSpPr>
          <p:nvPr>
            <p:ph type="sldNum" sz="quarter" idx="12"/>
          </p:nvPr>
        </p:nvSpPr>
        <p:spPr>
          <a:ln/>
        </p:spPr>
        <p:txBody>
          <a:bodyPr/>
          <a:lstStyle>
            <a:lvl1pPr>
              <a:defRPr/>
            </a:lvl1pPr>
          </a:lstStyle>
          <a:p>
            <a:fld id="{0EFA21F1-6CB9-411F-B035-D6E48144FD19}" type="slidenum">
              <a:rPr lang="en-US" altLang="zh-CN"/>
              <a:pPr/>
              <a:t>‹#›</a:t>
            </a:fld>
            <a:endParaRPr lang="en-US" altLang="zh-CN"/>
          </a:p>
        </p:txBody>
      </p:sp>
    </p:spTree>
    <p:extLst>
      <p:ext uri="{BB962C8B-B14F-4D97-AF65-F5344CB8AC3E}">
        <p14:creationId xmlns:p14="http://schemas.microsoft.com/office/powerpoint/2010/main" val="185519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23D316-DCD4-48E8-982D-8AF0001C2808}"/>
              </a:ext>
            </a:extLst>
          </p:cNvPr>
          <p:cNvSpPr>
            <a:spLocks noGrp="1" noChangeArrowheads="1"/>
          </p:cNvSpPr>
          <p:nvPr>
            <p:ph type="title"/>
          </p:nvPr>
        </p:nvSpPr>
        <p:spPr bwMode="auto">
          <a:xfrm>
            <a:off x="609600" y="1524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zh-CN"/>
              <a:t>Bấm &amp; sửa kiểu tiêu đề</a:t>
            </a:r>
            <a:endParaRPr lang="en-US" altLang="zh-CN"/>
          </a:p>
        </p:txBody>
      </p:sp>
      <p:sp>
        <p:nvSpPr>
          <p:cNvPr id="1027" name="Rectangle 3">
            <a:extLst>
              <a:ext uri="{FF2B5EF4-FFF2-40B4-BE49-F238E27FC236}">
                <a16:creationId xmlns:a16="http://schemas.microsoft.com/office/drawing/2014/main" id="{C1DA0085-F1A1-48D1-B84D-FCA2A39377C7}"/>
              </a:ext>
            </a:extLst>
          </p:cNvPr>
          <p:cNvSpPr>
            <a:spLocks noGrp="1" noChangeArrowheads="1"/>
          </p:cNvSpPr>
          <p:nvPr>
            <p:ph type="body" idx="1"/>
          </p:nvPr>
        </p:nvSpPr>
        <p:spPr bwMode="auto">
          <a:xfrm>
            <a:off x="812800" y="1143000"/>
            <a:ext cx="1076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en-US" altLang="zh-CN"/>
          </a:p>
        </p:txBody>
      </p:sp>
      <p:sp>
        <p:nvSpPr>
          <p:cNvPr id="1028" name="Rectangle 4">
            <a:extLst>
              <a:ext uri="{FF2B5EF4-FFF2-40B4-BE49-F238E27FC236}">
                <a16:creationId xmlns:a16="http://schemas.microsoft.com/office/drawing/2014/main" id="{5E082AC1-7359-441C-9594-6BC7B953DD7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宋体" charset="-122"/>
                <a:cs typeface="+mn-cs"/>
              </a:defRPr>
            </a:lvl1pPr>
          </a:lstStyle>
          <a:p>
            <a:pPr>
              <a:defRPr/>
            </a:pPr>
            <a:endParaRPr lang="en-US" altLang="zh-CN"/>
          </a:p>
        </p:txBody>
      </p:sp>
      <p:sp>
        <p:nvSpPr>
          <p:cNvPr id="1029" name="Rectangle 5">
            <a:extLst>
              <a:ext uri="{FF2B5EF4-FFF2-40B4-BE49-F238E27FC236}">
                <a16:creationId xmlns:a16="http://schemas.microsoft.com/office/drawing/2014/main" id="{AF5D4C20-7276-427B-A73F-E13FF1287C3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cs typeface="+mn-cs"/>
              </a:defRPr>
            </a:lvl1pPr>
          </a:lstStyle>
          <a:p>
            <a:pPr>
              <a:defRPr/>
            </a:pPr>
            <a:endParaRPr lang="en-US" altLang="zh-CN"/>
          </a:p>
        </p:txBody>
      </p:sp>
      <p:sp>
        <p:nvSpPr>
          <p:cNvPr id="1030" name="Rectangle 6">
            <a:extLst>
              <a:ext uri="{FF2B5EF4-FFF2-40B4-BE49-F238E27FC236}">
                <a16:creationId xmlns:a16="http://schemas.microsoft.com/office/drawing/2014/main" id="{A6F064AA-24F7-4324-A7F4-B1F52A286A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B278FE8D-38B7-4B17-BD9A-EE49F22B2F63}" type="slidenum">
              <a:rPr lang="en-US" altLang="zh-CN"/>
              <a:pPr/>
              <a:t>‹#›</a:t>
            </a:fld>
            <a:endParaRPr lang="en-US" altLang="zh-CN"/>
          </a:p>
        </p:txBody>
      </p:sp>
    </p:spTree>
    <p:extLst>
      <p:ext uri="{BB962C8B-B14F-4D97-AF65-F5344CB8AC3E}">
        <p14:creationId xmlns:p14="http://schemas.microsoft.com/office/powerpoint/2010/main" val="2998971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000" b="1" i="1">
          <a:solidFill>
            <a:srgbClr val="FFFFCC"/>
          </a:solidFill>
          <a:latin typeface="+mj-lt"/>
          <a:ea typeface="+mj-ea"/>
          <a:cs typeface="+mj-cs"/>
        </a:defRPr>
      </a:lvl1pPr>
      <a:lvl2pPr algn="ctr" rtl="0" eaLnBrk="0" fontAlgn="base" hangingPunct="0">
        <a:spcBef>
          <a:spcPct val="0"/>
        </a:spcBef>
        <a:spcAft>
          <a:spcPct val="0"/>
        </a:spcAft>
        <a:defRPr sz="4000" b="1" i="1">
          <a:solidFill>
            <a:srgbClr val="FFFFCC"/>
          </a:solidFill>
          <a:latin typeface="Times New Roman" pitchFamily="18" charset="0"/>
        </a:defRPr>
      </a:lvl2pPr>
      <a:lvl3pPr algn="ctr" rtl="0" eaLnBrk="0" fontAlgn="base" hangingPunct="0">
        <a:spcBef>
          <a:spcPct val="0"/>
        </a:spcBef>
        <a:spcAft>
          <a:spcPct val="0"/>
        </a:spcAft>
        <a:defRPr sz="4000" b="1" i="1">
          <a:solidFill>
            <a:srgbClr val="FFFFCC"/>
          </a:solidFill>
          <a:latin typeface="Times New Roman" pitchFamily="18" charset="0"/>
        </a:defRPr>
      </a:lvl3pPr>
      <a:lvl4pPr algn="ctr" rtl="0" eaLnBrk="0" fontAlgn="base" hangingPunct="0">
        <a:spcBef>
          <a:spcPct val="0"/>
        </a:spcBef>
        <a:spcAft>
          <a:spcPct val="0"/>
        </a:spcAft>
        <a:defRPr sz="4000" b="1" i="1">
          <a:solidFill>
            <a:srgbClr val="FFFFCC"/>
          </a:solidFill>
          <a:latin typeface="Times New Roman" pitchFamily="18" charset="0"/>
        </a:defRPr>
      </a:lvl4pPr>
      <a:lvl5pPr algn="ctr" rtl="0" eaLnBrk="0" fontAlgn="base" hangingPunct="0">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140475-EDBE-4482-A78A-D3AD87C36AD6}"/>
              </a:ext>
            </a:extLst>
          </p:cNvPr>
          <p:cNvSpPr>
            <a:spLocks noGrp="1" noChangeArrowheads="1"/>
          </p:cNvSpPr>
          <p:nvPr>
            <p:ph type="title"/>
          </p:nvPr>
        </p:nvSpPr>
        <p:spPr bwMode="auto">
          <a:xfrm>
            <a:off x="609600" y="1524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zh-CN"/>
              <a:t>Bấm &amp; sửa kiểu tiêu đề</a:t>
            </a:r>
            <a:endParaRPr lang="en-US" altLang="zh-CN"/>
          </a:p>
        </p:txBody>
      </p:sp>
      <p:sp>
        <p:nvSpPr>
          <p:cNvPr id="1027" name="Rectangle 3">
            <a:extLst>
              <a:ext uri="{FF2B5EF4-FFF2-40B4-BE49-F238E27FC236}">
                <a16:creationId xmlns:a16="http://schemas.microsoft.com/office/drawing/2014/main" id="{DD6CFE91-E53D-4DC5-82BA-48AD2C0ADE40}"/>
              </a:ext>
            </a:extLst>
          </p:cNvPr>
          <p:cNvSpPr>
            <a:spLocks noGrp="1" noChangeArrowheads="1"/>
          </p:cNvSpPr>
          <p:nvPr>
            <p:ph type="body" idx="1"/>
          </p:nvPr>
        </p:nvSpPr>
        <p:spPr bwMode="auto">
          <a:xfrm>
            <a:off x="812800" y="1143000"/>
            <a:ext cx="1076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en-US" altLang="zh-CN"/>
          </a:p>
        </p:txBody>
      </p:sp>
      <p:sp>
        <p:nvSpPr>
          <p:cNvPr id="1028" name="Rectangle 4">
            <a:extLst>
              <a:ext uri="{FF2B5EF4-FFF2-40B4-BE49-F238E27FC236}">
                <a16:creationId xmlns:a16="http://schemas.microsoft.com/office/drawing/2014/main" id="{D8A3B092-257D-49E4-A214-DA0CB025045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charset="-122"/>
                <a:cs typeface="+mn-cs"/>
              </a:defRPr>
            </a:lvl1pPr>
          </a:lstStyle>
          <a:p>
            <a:pPr>
              <a:defRPr/>
            </a:pPr>
            <a:endParaRPr lang="en-US" altLang="zh-CN"/>
          </a:p>
        </p:txBody>
      </p:sp>
      <p:sp>
        <p:nvSpPr>
          <p:cNvPr id="1029" name="Rectangle 5">
            <a:extLst>
              <a:ext uri="{FF2B5EF4-FFF2-40B4-BE49-F238E27FC236}">
                <a16:creationId xmlns:a16="http://schemas.microsoft.com/office/drawing/2014/main" id="{D87EF186-23A5-4CDB-90A6-2AD01FFFE48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charset="-122"/>
                <a:cs typeface="+mn-cs"/>
              </a:defRPr>
            </a:lvl1pPr>
          </a:lstStyle>
          <a:p>
            <a:pPr>
              <a:defRPr/>
            </a:pPr>
            <a:endParaRPr lang="en-US" altLang="zh-CN"/>
          </a:p>
        </p:txBody>
      </p:sp>
      <p:sp>
        <p:nvSpPr>
          <p:cNvPr id="1030" name="Rectangle 6">
            <a:extLst>
              <a:ext uri="{FF2B5EF4-FFF2-40B4-BE49-F238E27FC236}">
                <a16:creationId xmlns:a16="http://schemas.microsoft.com/office/drawing/2014/main" id="{64A9DDEF-BB5A-4F24-8F48-D44FD0DADA6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a typeface="宋体" panose="02010600030101010101" pitchFamily="2" charset="-122"/>
              </a:defRPr>
            </a:lvl1pPr>
          </a:lstStyle>
          <a:p>
            <a:pPr>
              <a:defRPr/>
            </a:pPr>
            <a:fld id="{BD209DD1-AADB-48B9-AE13-E0AC3145E3AA}" type="slidenum">
              <a:rPr lang="en-US" altLang="zh-CN"/>
              <a:pPr>
                <a:defRPr/>
              </a:pPr>
              <a:t>‹#›</a:t>
            </a:fld>
            <a:endParaRPr lang="en-US" altLang="zh-CN"/>
          </a:p>
        </p:txBody>
      </p:sp>
    </p:spTree>
    <p:extLst>
      <p:ext uri="{BB962C8B-B14F-4D97-AF65-F5344CB8AC3E}">
        <p14:creationId xmlns:p14="http://schemas.microsoft.com/office/powerpoint/2010/main" val="169330666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000" b="1" i="1">
          <a:solidFill>
            <a:srgbClr val="FFFFCC"/>
          </a:solidFill>
          <a:latin typeface="+mj-lt"/>
          <a:ea typeface="+mj-ea"/>
          <a:cs typeface="+mj-cs"/>
        </a:defRPr>
      </a:lvl1pPr>
      <a:lvl2pPr algn="ctr" rtl="0" eaLnBrk="0" fontAlgn="base" hangingPunct="0">
        <a:spcBef>
          <a:spcPct val="0"/>
        </a:spcBef>
        <a:spcAft>
          <a:spcPct val="0"/>
        </a:spcAft>
        <a:defRPr sz="4000" b="1" i="1">
          <a:solidFill>
            <a:srgbClr val="FFFFCC"/>
          </a:solidFill>
          <a:latin typeface="Times New Roman" pitchFamily="18" charset="0"/>
        </a:defRPr>
      </a:lvl2pPr>
      <a:lvl3pPr algn="ctr" rtl="0" eaLnBrk="0" fontAlgn="base" hangingPunct="0">
        <a:spcBef>
          <a:spcPct val="0"/>
        </a:spcBef>
        <a:spcAft>
          <a:spcPct val="0"/>
        </a:spcAft>
        <a:defRPr sz="4000" b="1" i="1">
          <a:solidFill>
            <a:srgbClr val="FFFFCC"/>
          </a:solidFill>
          <a:latin typeface="Times New Roman" pitchFamily="18" charset="0"/>
        </a:defRPr>
      </a:lvl3pPr>
      <a:lvl4pPr algn="ctr" rtl="0" eaLnBrk="0" fontAlgn="base" hangingPunct="0">
        <a:spcBef>
          <a:spcPct val="0"/>
        </a:spcBef>
        <a:spcAft>
          <a:spcPct val="0"/>
        </a:spcAft>
        <a:defRPr sz="4000" b="1" i="1">
          <a:solidFill>
            <a:srgbClr val="FFFFCC"/>
          </a:solidFill>
          <a:latin typeface="Times New Roman" pitchFamily="18" charset="0"/>
        </a:defRPr>
      </a:lvl4pPr>
      <a:lvl5pPr algn="ctr" rtl="0" eaLnBrk="0" fontAlgn="base" hangingPunct="0">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6629A28-50FE-4B5C-8F66-99FE90323DAB}"/>
              </a:ext>
            </a:extLst>
          </p:cNvPr>
          <p:cNvSpPr>
            <a:spLocks noGrp="1" noChangeArrowheads="1"/>
          </p:cNvSpPr>
          <p:nvPr>
            <p:ph type="title"/>
          </p:nvPr>
        </p:nvSpPr>
        <p:spPr>
          <a:xfrm>
            <a:off x="2117759" y="480839"/>
            <a:ext cx="8229600" cy="762000"/>
          </a:xfrm>
        </p:spPr>
        <p:txBody>
          <a:bodyPr/>
          <a:lstStyle/>
          <a:p>
            <a:pPr eaLnBrk="1" hangingPunct="1">
              <a:defRPr/>
            </a:pPr>
            <a:r>
              <a:rPr lang="en-US" altLang="zh-CN" sz="2000" i="0" dirty="0">
                <a:solidFill>
                  <a:srgbClr val="7030A0"/>
                </a:solidFill>
                <a:ea typeface="宋体" charset="-122"/>
              </a:rPr>
              <a:t>PHÒNG GIÁO DỤC VÀ ĐÀO TẠO QUẬN LONG BIÊN</a:t>
            </a:r>
            <a:br>
              <a:rPr lang="en-US" altLang="zh-CN" sz="2000" i="0" dirty="0">
                <a:solidFill>
                  <a:srgbClr val="7030A0"/>
                </a:solidFill>
                <a:ea typeface="宋体" charset="-122"/>
              </a:rPr>
            </a:br>
            <a:r>
              <a:rPr lang="en-US" altLang="zh-CN" sz="2000" i="0" dirty="0">
                <a:solidFill>
                  <a:srgbClr val="7030A0"/>
                </a:solidFill>
                <a:ea typeface="宋体" charset="-122"/>
              </a:rPr>
              <a:t>TRƯỜNG MẦM NON </a:t>
            </a:r>
            <a:r>
              <a:rPr lang="en-US" altLang="zh-CN" sz="2000" i="0" dirty="0" smtClean="0">
                <a:solidFill>
                  <a:srgbClr val="7030A0"/>
                </a:solidFill>
                <a:ea typeface="宋体" charset="-122"/>
              </a:rPr>
              <a:t>NGUYỆT QUẾ</a:t>
            </a:r>
            <a:endParaRPr lang="en-US" altLang="zh-CN" sz="2000" i="0" dirty="0">
              <a:solidFill>
                <a:srgbClr val="7030A0"/>
              </a:solidFill>
              <a:ea typeface="宋体" charset="-122"/>
            </a:endParaRPr>
          </a:p>
        </p:txBody>
      </p:sp>
      <p:sp>
        <p:nvSpPr>
          <p:cNvPr id="17411" name="TextBox 1">
            <a:extLst>
              <a:ext uri="{FF2B5EF4-FFF2-40B4-BE49-F238E27FC236}">
                <a16:creationId xmlns:a16="http://schemas.microsoft.com/office/drawing/2014/main" id="{E5F09A0B-0C7E-40A5-9D4F-F32F40E3BC6E}"/>
              </a:ext>
            </a:extLst>
          </p:cNvPr>
          <p:cNvSpPr txBox="1">
            <a:spLocks noChangeArrowheads="1"/>
          </p:cNvSpPr>
          <p:nvPr/>
        </p:nvSpPr>
        <p:spPr bwMode="auto">
          <a:xfrm>
            <a:off x="4305965" y="3051035"/>
            <a:ext cx="36394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sz="2800" b="1" dirty="0">
                <a:solidFill>
                  <a:srgbClr val="FF0000"/>
                </a:solidFill>
              </a:rPr>
              <a:t>BÀI THUYẾT TRÌNH</a:t>
            </a:r>
            <a:endParaRPr lang="vi-VN" altLang="vi-VN" sz="2800" b="1" dirty="0">
              <a:solidFill>
                <a:srgbClr val="FF0000"/>
              </a:solidFill>
            </a:endParaRPr>
          </a:p>
        </p:txBody>
      </p:sp>
      <p:sp>
        <p:nvSpPr>
          <p:cNvPr id="17413" name="TextBox 3">
            <a:extLst>
              <a:ext uri="{FF2B5EF4-FFF2-40B4-BE49-F238E27FC236}">
                <a16:creationId xmlns:a16="http://schemas.microsoft.com/office/drawing/2014/main" id="{1163C401-6820-4AD0-AD98-DF359DC8C5D3}"/>
              </a:ext>
            </a:extLst>
          </p:cNvPr>
          <p:cNvSpPr txBox="1">
            <a:spLocks noChangeArrowheads="1"/>
          </p:cNvSpPr>
          <p:nvPr/>
        </p:nvSpPr>
        <p:spPr bwMode="auto">
          <a:xfrm>
            <a:off x="3946573" y="5027588"/>
            <a:ext cx="4099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vi-VN" sz="2000" b="1" dirty="0">
                <a:solidFill>
                  <a:srgbClr val="00B050"/>
                </a:solidFill>
                <a:latin typeface="+mj-lt"/>
              </a:rPr>
              <a:t>Giáo viên: Nguyễn Thị Thu </a:t>
            </a:r>
            <a:r>
              <a:rPr lang="en-US" altLang="vi-VN" sz="2000" b="1" dirty="0" err="1" smtClean="0">
                <a:solidFill>
                  <a:srgbClr val="00B050"/>
                </a:solidFill>
                <a:latin typeface="+mj-lt"/>
              </a:rPr>
              <a:t>Trang</a:t>
            </a:r>
            <a:endParaRPr lang="en-US" altLang="vi-VN" sz="2000" b="1" dirty="0" smtClean="0">
              <a:solidFill>
                <a:srgbClr val="00B050"/>
              </a:solidFill>
              <a:latin typeface="+mj-lt"/>
            </a:endParaRPr>
          </a:p>
        </p:txBody>
      </p:sp>
      <p:sp>
        <p:nvSpPr>
          <p:cNvPr id="17414" name="TextBox 4">
            <a:extLst>
              <a:ext uri="{FF2B5EF4-FFF2-40B4-BE49-F238E27FC236}">
                <a16:creationId xmlns:a16="http://schemas.microsoft.com/office/drawing/2014/main" id="{00D37FA0-EC57-41D6-8307-CDE5C1C8753A}"/>
              </a:ext>
            </a:extLst>
          </p:cNvPr>
          <p:cNvSpPr txBox="1">
            <a:spLocks noChangeArrowheads="1"/>
          </p:cNvSpPr>
          <p:nvPr/>
        </p:nvSpPr>
        <p:spPr bwMode="auto">
          <a:xfrm>
            <a:off x="4690344" y="6488112"/>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vi-VN" b="1" dirty="0" err="1">
                <a:solidFill>
                  <a:prstClr val="black"/>
                </a:solidFill>
                <a:latin typeface="+mj-lt"/>
              </a:rPr>
              <a:t>Năm</a:t>
            </a:r>
            <a:r>
              <a:rPr lang="en-US" altLang="vi-VN" b="1" dirty="0">
                <a:solidFill>
                  <a:prstClr val="black"/>
                </a:solidFill>
                <a:latin typeface="+mj-lt"/>
              </a:rPr>
              <a:t> </a:t>
            </a:r>
            <a:r>
              <a:rPr lang="en-US" altLang="vi-VN" b="1" dirty="0" err="1" smtClean="0">
                <a:solidFill>
                  <a:prstClr val="black"/>
                </a:solidFill>
                <a:latin typeface="+mj-lt"/>
              </a:rPr>
              <a:t>học</a:t>
            </a:r>
            <a:r>
              <a:rPr lang="en-US" altLang="vi-VN" b="1" dirty="0" smtClean="0">
                <a:solidFill>
                  <a:prstClr val="black"/>
                </a:solidFill>
                <a:latin typeface="+mj-lt"/>
              </a:rPr>
              <a:t> : 2023 </a:t>
            </a:r>
            <a:r>
              <a:rPr lang="en-US" altLang="vi-VN" b="1" dirty="0">
                <a:solidFill>
                  <a:prstClr val="black"/>
                </a:solidFill>
                <a:latin typeface="+mj-lt"/>
              </a:rPr>
              <a:t>- </a:t>
            </a:r>
            <a:r>
              <a:rPr lang="en-US" altLang="vi-VN" b="1" dirty="0" smtClean="0">
                <a:solidFill>
                  <a:prstClr val="black"/>
                </a:solidFill>
                <a:latin typeface="+mj-lt"/>
              </a:rPr>
              <a:t>2024</a:t>
            </a:r>
            <a:endParaRPr lang="vi-VN" altLang="vi-VN" b="1" dirty="0">
              <a:solidFill>
                <a:prstClr val="black"/>
              </a:solidFill>
              <a:latin typeface="+mj-lt"/>
            </a:endParaRPr>
          </a:p>
        </p:txBody>
      </p:sp>
      <p:sp>
        <p:nvSpPr>
          <p:cNvPr id="2" name="Rectangle 1"/>
          <p:cNvSpPr/>
          <p:nvPr/>
        </p:nvSpPr>
        <p:spPr>
          <a:xfrm>
            <a:off x="2484705" y="3762623"/>
            <a:ext cx="7146387" cy="830997"/>
          </a:xfrm>
          <a:prstGeom prst="rect">
            <a:avLst/>
          </a:prstGeom>
        </p:spPr>
        <p:txBody>
          <a:bodyPr wrap="square">
            <a:spAutoFit/>
          </a:bodyPr>
          <a:lstStyle/>
          <a:p>
            <a:pPr algn="ctr"/>
            <a:r>
              <a:rPr lang="en-US" sz="2400" b="1" dirty="0">
                <a:solidFill>
                  <a:srgbClr val="0070C0"/>
                </a:solidFill>
                <a:latin typeface="Times New Roman" panose="02020603050405020304" pitchFamily="18" charset="0"/>
                <a:ea typeface="Times New Roman" panose="02020603050405020304" pitchFamily="18" charset="0"/>
              </a:rPr>
              <a:t>“ Các biện pháp giúp </a:t>
            </a:r>
            <a:r>
              <a:rPr lang="en-US" sz="2400" b="1" dirty="0" err="1">
                <a:solidFill>
                  <a:srgbClr val="0070C0"/>
                </a:solidFill>
                <a:latin typeface="Times New Roman" panose="02020603050405020304" pitchFamily="18" charset="0"/>
                <a:ea typeface="Times New Roman" panose="02020603050405020304" pitchFamily="18" charset="0"/>
              </a:rPr>
              <a:t>trẻ</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rPr>
              <a:t>nhà</a:t>
            </a:r>
            <a:r>
              <a:rPr lang="en-US" sz="2400" b="1" dirty="0" smtClean="0">
                <a:solidFill>
                  <a:srgbClr val="0070C0"/>
                </a:solidFill>
                <a:latin typeface="Times New Roman" panose="02020603050405020304" pitchFamily="18" charset="0"/>
                <a:ea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rPr>
              <a:t>trẻ</a:t>
            </a:r>
            <a:r>
              <a:rPr lang="en-US" sz="2400" b="1" dirty="0" smtClean="0">
                <a:solidFill>
                  <a:srgbClr val="0070C0"/>
                </a:solidFill>
                <a:latin typeface="Times New Roman" panose="02020603050405020304" pitchFamily="18" charset="0"/>
                <a:ea typeface="Times New Roman" panose="02020603050405020304" pitchFamily="18" charset="0"/>
              </a:rPr>
              <a:t> 24 - 36 </a:t>
            </a:r>
            <a:r>
              <a:rPr lang="en-US" sz="2400" b="1" dirty="0">
                <a:solidFill>
                  <a:srgbClr val="0070C0"/>
                </a:solidFill>
                <a:latin typeface="Times New Roman" panose="02020603050405020304" pitchFamily="18" charset="0"/>
                <a:ea typeface="Times New Roman" panose="02020603050405020304" pitchFamily="18" charset="0"/>
              </a:rPr>
              <a:t>tháng hứng thú với các trò chơi dân gian” </a:t>
            </a:r>
            <a:endParaRPr lang="en-US" sz="2400" b="1"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851" y="1082494"/>
            <a:ext cx="2294093" cy="17801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1" y="5224581"/>
            <a:ext cx="2597604" cy="1731735"/>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9637" y="480839"/>
            <a:ext cx="2893114" cy="180819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B78EB2-20F7-47FD-A68A-A5D7D827757C}"/>
              </a:ext>
            </a:extLst>
          </p:cNvPr>
          <p:cNvGrpSpPr/>
          <p:nvPr/>
        </p:nvGrpSpPr>
        <p:grpSpPr>
          <a:xfrm>
            <a:off x="4271656" y="258860"/>
            <a:ext cx="2486980" cy="2245882"/>
            <a:chOff x="6376988" y="1047750"/>
            <a:chExt cx="2486025" cy="2468563"/>
          </a:xfrm>
        </p:grpSpPr>
        <p:grpSp>
          <p:nvGrpSpPr>
            <p:cNvPr id="5" name="Group 22">
              <a:extLst>
                <a:ext uri="{FF2B5EF4-FFF2-40B4-BE49-F238E27FC236}">
                  <a16:creationId xmlns:a16="http://schemas.microsoft.com/office/drawing/2014/main" id="{73C33A13-6B46-4670-AA25-9FB2F29E41F2}"/>
                </a:ext>
              </a:extLst>
            </p:cNvPr>
            <p:cNvGrpSpPr>
              <a:grpSpLocks/>
            </p:cNvGrpSpPr>
            <p:nvPr/>
          </p:nvGrpSpPr>
          <p:grpSpPr bwMode="auto">
            <a:xfrm>
              <a:off x="6503988" y="1047750"/>
              <a:ext cx="2359025" cy="2468563"/>
              <a:chOff x="457200" y="1239996"/>
              <a:chExt cx="2177144" cy="2804886"/>
            </a:xfrm>
          </p:grpSpPr>
          <p:sp>
            <p:nvSpPr>
              <p:cNvPr id="11" name="Rectangle 10">
                <a:extLst>
                  <a:ext uri="{FF2B5EF4-FFF2-40B4-BE49-F238E27FC236}">
                    <a16:creationId xmlns:a16="http://schemas.microsoft.com/office/drawing/2014/main" id="{A126DBFA-180B-4170-8E18-56495D028E75}"/>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06DBF221-E390-4428-9A43-E238924FBEA8}"/>
                  </a:ext>
                </a:extLst>
              </p:cNvPr>
              <p:cNvSpPr/>
              <p:nvPr/>
            </p:nvSpPr>
            <p:spPr>
              <a:xfrm>
                <a:off x="536316" y="1341008"/>
                <a:ext cx="2018913" cy="260105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25">
              <a:extLst>
                <a:ext uri="{FF2B5EF4-FFF2-40B4-BE49-F238E27FC236}">
                  <a16:creationId xmlns:a16="http://schemas.microsoft.com/office/drawing/2014/main" id="{0E9790E6-C43D-48F7-BB25-769A058C2521}"/>
                </a:ext>
              </a:extLst>
            </p:cNvPr>
            <p:cNvGrpSpPr>
              <a:grpSpLocks/>
            </p:cNvGrpSpPr>
            <p:nvPr/>
          </p:nvGrpSpPr>
          <p:grpSpPr bwMode="auto">
            <a:xfrm flipV="1">
              <a:off x="6376988" y="1220788"/>
              <a:ext cx="2101850" cy="738187"/>
              <a:chOff x="4763053" y="2429435"/>
              <a:chExt cx="2840865" cy="833718"/>
            </a:xfrm>
          </p:grpSpPr>
          <p:sp>
            <p:nvSpPr>
              <p:cNvPr id="9" name="Freeform 26">
                <a:extLst>
                  <a:ext uri="{FF2B5EF4-FFF2-40B4-BE49-F238E27FC236}">
                    <a16:creationId xmlns:a16="http://schemas.microsoft.com/office/drawing/2014/main" id="{18074167-2E36-419E-A092-2642D39FB994}"/>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10" name="Pie 27">
                <a:extLst>
                  <a:ext uri="{FF2B5EF4-FFF2-40B4-BE49-F238E27FC236}">
                    <a16:creationId xmlns:a16="http://schemas.microsoft.com/office/drawing/2014/main" id="{21068A52-2D48-4461-895E-CA2EF6C8724B}"/>
                  </a:ext>
                </a:extLst>
              </p:cNvPr>
              <p:cNvSpPr/>
              <p:nvPr/>
            </p:nvSpPr>
            <p:spPr bwMode="gray">
              <a:xfrm>
                <a:off x="4763053"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7" name="TextBox 6">
              <a:extLst>
                <a:ext uri="{FF2B5EF4-FFF2-40B4-BE49-F238E27FC236}">
                  <a16:creationId xmlns:a16="http://schemas.microsoft.com/office/drawing/2014/main" id="{3C523B7D-0911-4E90-B6CD-D8FE1D3BC041}"/>
                </a:ext>
              </a:extLst>
            </p:cNvPr>
            <p:cNvSpPr txBox="1"/>
            <p:nvPr/>
          </p:nvSpPr>
          <p:spPr>
            <a:xfrm>
              <a:off x="6748463" y="1463159"/>
              <a:ext cx="1492716" cy="369332"/>
            </a:xfrm>
            <a:prstGeom prst="rect">
              <a:avLst/>
            </a:prstGeom>
            <a:noFill/>
          </p:spPr>
          <p:txBody>
            <a:bodyPr wrap="none" anchor="ctr">
              <a:spAutoFit/>
            </a:bodyPr>
            <a:lstStyle/>
            <a:p>
              <a:pPr>
                <a:defRPr/>
              </a:pPr>
              <a:r>
                <a:rPr lang="en-US" b="1" dirty="0" err="1">
                  <a:solidFill>
                    <a:schemeClr val="bg1"/>
                  </a:solidFill>
                  <a:effectLst>
                    <a:outerShdw blurRad="38100" dist="38100" dir="2700000" algn="tl">
                      <a:srgbClr val="000000">
                        <a:alpha val="43137"/>
                      </a:srgbClr>
                    </a:outerShdw>
                  </a:effectLst>
                  <a:latin typeface="Arial" pitchFamily="34" charset="0"/>
                </a:rPr>
                <a:t>Biện</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err="1">
                  <a:solidFill>
                    <a:schemeClr val="bg1"/>
                  </a:solidFill>
                  <a:effectLst>
                    <a:outerShdw blurRad="38100" dist="38100" dir="2700000" algn="tl">
                      <a:srgbClr val="000000">
                        <a:alpha val="43137"/>
                      </a:srgbClr>
                    </a:outerShdw>
                  </a:effectLst>
                  <a:latin typeface="Arial" pitchFamily="34" charset="0"/>
                </a:rPr>
                <a:t>pháp</a:t>
              </a:r>
              <a:r>
                <a:rPr lang="en-US" b="1" dirty="0">
                  <a:solidFill>
                    <a:schemeClr val="bg1"/>
                  </a:solidFill>
                  <a:effectLst>
                    <a:outerShdw blurRad="38100" dist="38100" dir="2700000" algn="tl">
                      <a:srgbClr val="000000">
                        <a:alpha val="43137"/>
                      </a:srgbClr>
                    </a:outerShdw>
                  </a:effectLst>
                  <a:latin typeface="Arial" pitchFamily="34" charset="0"/>
                </a:rPr>
                <a:t> 4</a:t>
              </a:r>
            </a:p>
          </p:txBody>
        </p:sp>
        <p:sp>
          <p:nvSpPr>
            <p:cNvPr id="8" name="Rectangle 35">
              <a:extLst>
                <a:ext uri="{FF2B5EF4-FFF2-40B4-BE49-F238E27FC236}">
                  <a16:creationId xmlns:a16="http://schemas.microsoft.com/office/drawing/2014/main" id="{83ABB094-A8F2-427C-BCE0-79AC4C88015B}"/>
                </a:ext>
              </a:extLst>
            </p:cNvPr>
            <p:cNvSpPr>
              <a:spLocks noChangeArrowheads="1"/>
            </p:cNvSpPr>
            <p:nvPr/>
          </p:nvSpPr>
          <p:spPr bwMode="auto">
            <a:xfrm>
              <a:off x="6756400" y="2491970"/>
              <a:ext cx="1722438" cy="3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20000"/>
                </a:lnSpc>
                <a:spcBef>
                  <a:spcPts val="400"/>
                </a:spcBef>
                <a:spcAft>
                  <a:spcPts val="400"/>
                </a:spcAft>
              </a:pPr>
              <a:endParaRPr lang="vi-VN" dirty="0">
                <a:cs typeface="Times New Roman" panose="02020603050405020304" pitchFamily="18" charset="0"/>
              </a:endParaRPr>
            </a:p>
          </p:txBody>
        </p:sp>
      </p:grpSp>
      <p:sp>
        <p:nvSpPr>
          <p:cNvPr id="13" name="Rectangle 12"/>
          <p:cNvSpPr/>
          <p:nvPr/>
        </p:nvSpPr>
        <p:spPr>
          <a:xfrm>
            <a:off x="4643274" y="1256234"/>
            <a:ext cx="1723099" cy="1200329"/>
          </a:xfrm>
          <a:prstGeom prst="rect">
            <a:avLst/>
          </a:prstGeom>
        </p:spPr>
        <p:txBody>
          <a:bodyPr wrap="square">
            <a:spAutoFit/>
          </a:bodyPr>
          <a:lstStyle/>
          <a:p>
            <a:pPr algn="just">
              <a:spcAft>
                <a:spcPts val="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 chức trò chơi dân gian cho trẻ ở mọi lúc mọi nơi</a:t>
            </a:r>
            <a:endParaRPr lang="en-US" b="1"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1781408" y="2989657"/>
            <a:ext cx="8409709" cy="33239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2000" dirty="0" err="1">
                <a:latin typeface="+mj-lt"/>
              </a:rPr>
              <a:t>Mỗi</a:t>
            </a:r>
            <a:r>
              <a:rPr lang="en-US" sz="2000" dirty="0">
                <a:latin typeface="+mj-lt"/>
              </a:rPr>
              <a:t> </a:t>
            </a:r>
            <a:r>
              <a:rPr lang="en-US" sz="2000" dirty="0" err="1">
                <a:latin typeface="+mj-lt"/>
              </a:rPr>
              <a:t>hoạt</a:t>
            </a:r>
            <a:r>
              <a:rPr lang="en-US" sz="2000" dirty="0">
                <a:latin typeface="+mj-lt"/>
              </a:rPr>
              <a:t> </a:t>
            </a:r>
            <a:r>
              <a:rPr lang="en-US" sz="2000" dirty="0" err="1">
                <a:latin typeface="+mj-lt"/>
              </a:rPr>
              <a:t>động</a:t>
            </a:r>
            <a:r>
              <a:rPr lang="en-US" sz="2000" dirty="0">
                <a:latin typeface="+mj-lt"/>
              </a:rPr>
              <a:t> </a:t>
            </a:r>
            <a:r>
              <a:rPr lang="en-US" sz="2000" dirty="0" err="1">
                <a:latin typeface="+mj-lt"/>
              </a:rPr>
              <a:t>của</a:t>
            </a:r>
            <a:r>
              <a:rPr lang="en-US" sz="2000" dirty="0">
                <a:latin typeface="+mj-lt"/>
              </a:rPr>
              <a:t> </a:t>
            </a:r>
            <a:r>
              <a:rPr lang="en-US" sz="2000" dirty="0" err="1">
                <a:latin typeface="+mj-lt"/>
              </a:rPr>
              <a:t>trẻ</a:t>
            </a:r>
            <a:r>
              <a:rPr lang="en-US" sz="2000" dirty="0">
                <a:latin typeface="+mj-lt"/>
              </a:rPr>
              <a:t> </a:t>
            </a:r>
            <a:r>
              <a:rPr lang="en-US" sz="2000" dirty="0" err="1">
                <a:latin typeface="+mj-lt"/>
              </a:rPr>
              <a:t>đều</a:t>
            </a:r>
            <a:r>
              <a:rPr lang="en-US" sz="2000" dirty="0">
                <a:latin typeface="+mj-lt"/>
              </a:rPr>
              <a:t> </a:t>
            </a:r>
            <a:r>
              <a:rPr lang="en-US" sz="2000" dirty="0" err="1">
                <a:latin typeface="+mj-lt"/>
              </a:rPr>
              <a:t>nhằm</a:t>
            </a:r>
            <a:r>
              <a:rPr lang="en-US" sz="2000" dirty="0">
                <a:latin typeface="+mj-lt"/>
              </a:rPr>
              <a:t> </a:t>
            </a:r>
            <a:r>
              <a:rPr lang="en-US" sz="2000" dirty="0" err="1">
                <a:latin typeface="+mj-lt"/>
              </a:rPr>
              <a:t>đạt</a:t>
            </a:r>
            <a:r>
              <a:rPr lang="en-US" sz="2000" dirty="0">
                <a:latin typeface="+mj-lt"/>
              </a:rPr>
              <a:t> </a:t>
            </a:r>
            <a:r>
              <a:rPr lang="en-US" sz="2000" dirty="0" err="1">
                <a:latin typeface="+mj-lt"/>
              </a:rPr>
              <a:t>được</a:t>
            </a:r>
            <a:r>
              <a:rPr lang="en-US" sz="2000" dirty="0">
                <a:latin typeface="+mj-lt"/>
              </a:rPr>
              <a:t> </a:t>
            </a:r>
            <a:r>
              <a:rPr lang="en-US" sz="2000" dirty="0" err="1">
                <a:latin typeface="+mj-lt"/>
              </a:rPr>
              <a:t>một</a:t>
            </a:r>
            <a:r>
              <a:rPr lang="en-US" sz="2000" dirty="0">
                <a:latin typeface="+mj-lt"/>
              </a:rPr>
              <a:t> </a:t>
            </a:r>
            <a:r>
              <a:rPr lang="en-US" sz="2000" dirty="0" err="1">
                <a:latin typeface="+mj-lt"/>
              </a:rPr>
              <a:t>mục</a:t>
            </a:r>
            <a:r>
              <a:rPr lang="en-US" sz="2000" dirty="0">
                <a:latin typeface="+mj-lt"/>
              </a:rPr>
              <a:t> </a:t>
            </a:r>
            <a:r>
              <a:rPr lang="en-US" sz="2000" dirty="0" err="1">
                <a:latin typeface="+mj-lt"/>
              </a:rPr>
              <a:t>đích</a:t>
            </a:r>
            <a:r>
              <a:rPr lang="en-US" sz="2000" dirty="0">
                <a:latin typeface="+mj-lt"/>
              </a:rPr>
              <a:t> </a:t>
            </a:r>
            <a:r>
              <a:rPr lang="en-US" sz="2000" dirty="0" err="1">
                <a:latin typeface="+mj-lt"/>
              </a:rPr>
              <a:t>nhất</a:t>
            </a:r>
            <a:r>
              <a:rPr lang="en-US" sz="2000" dirty="0">
                <a:latin typeface="+mj-lt"/>
              </a:rPr>
              <a:t> </a:t>
            </a:r>
            <a:r>
              <a:rPr lang="en-US" sz="2000" dirty="0" err="1">
                <a:latin typeface="+mj-lt"/>
              </a:rPr>
              <a:t>định</a:t>
            </a:r>
            <a:r>
              <a:rPr lang="en-US" sz="2000" dirty="0">
                <a:latin typeface="+mj-lt"/>
              </a:rPr>
              <a:t>. </a:t>
            </a:r>
            <a:r>
              <a:rPr lang="en-US" sz="2000" dirty="0" err="1">
                <a:latin typeface="+mj-lt"/>
              </a:rPr>
              <a:t>Vì</a:t>
            </a:r>
            <a:r>
              <a:rPr lang="en-US" sz="2000" dirty="0">
                <a:latin typeface="+mj-lt"/>
              </a:rPr>
              <a:t> </a:t>
            </a:r>
            <a:r>
              <a:rPr lang="en-US" sz="2000" dirty="0" err="1">
                <a:latin typeface="+mj-lt"/>
              </a:rPr>
              <a:t>thế</a:t>
            </a:r>
            <a:r>
              <a:rPr lang="en-US" sz="2000" dirty="0">
                <a:latin typeface="+mj-lt"/>
              </a:rPr>
              <a:t>, </a:t>
            </a:r>
            <a:r>
              <a:rPr lang="en-US" sz="2000" dirty="0" err="1">
                <a:latin typeface="+mj-lt"/>
              </a:rPr>
              <a:t>hoạt</a:t>
            </a:r>
            <a:r>
              <a:rPr lang="en-US" sz="2000" dirty="0">
                <a:latin typeface="+mj-lt"/>
              </a:rPr>
              <a:t> </a:t>
            </a:r>
            <a:r>
              <a:rPr lang="en-US" sz="2000" dirty="0" err="1">
                <a:latin typeface="+mj-lt"/>
              </a:rPr>
              <a:t>động</a:t>
            </a:r>
            <a:r>
              <a:rPr lang="en-US" sz="2000" dirty="0">
                <a:latin typeface="+mj-lt"/>
              </a:rPr>
              <a:t> </a:t>
            </a:r>
            <a:r>
              <a:rPr lang="en-US" sz="2000" dirty="0" err="1">
                <a:latin typeface="+mj-lt"/>
              </a:rPr>
              <a:t>nào</a:t>
            </a:r>
            <a:r>
              <a:rPr lang="en-US" sz="2000" dirty="0">
                <a:latin typeface="+mj-lt"/>
              </a:rPr>
              <a:t> </a:t>
            </a:r>
            <a:r>
              <a:rPr lang="en-US" sz="2000" dirty="0" err="1">
                <a:latin typeface="+mj-lt"/>
              </a:rPr>
              <a:t>cũng</a:t>
            </a:r>
            <a:r>
              <a:rPr lang="en-US" sz="2000" dirty="0">
                <a:latin typeface="+mj-lt"/>
              </a:rPr>
              <a:t> </a:t>
            </a:r>
            <a:r>
              <a:rPr lang="en-US" sz="2000" dirty="0" err="1">
                <a:latin typeface="+mj-lt"/>
              </a:rPr>
              <a:t>có</a:t>
            </a:r>
            <a:r>
              <a:rPr lang="en-US" sz="2000" dirty="0">
                <a:latin typeface="+mj-lt"/>
              </a:rPr>
              <a:t> </a:t>
            </a:r>
            <a:r>
              <a:rPr lang="en-US" sz="2000" dirty="0" err="1">
                <a:latin typeface="+mj-lt"/>
              </a:rPr>
              <a:t>tính</a:t>
            </a:r>
            <a:r>
              <a:rPr lang="en-US" sz="2000" dirty="0">
                <a:latin typeface="+mj-lt"/>
              </a:rPr>
              <a:t> </a:t>
            </a:r>
            <a:r>
              <a:rPr lang="en-US" sz="2000" dirty="0" err="1">
                <a:latin typeface="+mj-lt"/>
              </a:rPr>
              <a:t>chất</a:t>
            </a:r>
            <a:r>
              <a:rPr lang="en-US" sz="2000" dirty="0">
                <a:latin typeface="+mj-lt"/>
              </a:rPr>
              <a:t> </a:t>
            </a:r>
            <a:r>
              <a:rPr lang="en-US" sz="2000" dirty="0" err="1">
                <a:latin typeface="+mj-lt"/>
              </a:rPr>
              <a:t>riêng</a:t>
            </a:r>
            <a:r>
              <a:rPr lang="en-US" sz="2000" dirty="0">
                <a:latin typeface="+mj-lt"/>
              </a:rPr>
              <a:t> </a:t>
            </a:r>
            <a:r>
              <a:rPr lang="en-US" sz="2000" dirty="0" err="1">
                <a:latin typeface="+mj-lt"/>
              </a:rPr>
              <a:t>của</a:t>
            </a:r>
            <a:r>
              <a:rPr lang="en-US" sz="2000" dirty="0">
                <a:latin typeface="+mj-lt"/>
              </a:rPr>
              <a:t> </a:t>
            </a:r>
            <a:r>
              <a:rPr lang="en-US" sz="2000" dirty="0" err="1">
                <a:latin typeface="+mj-lt"/>
              </a:rPr>
              <a:t>nó</a:t>
            </a:r>
            <a:r>
              <a:rPr lang="en-US" sz="2000" dirty="0">
                <a:latin typeface="+mj-lt"/>
              </a:rPr>
              <a:t>. </a:t>
            </a:r>
            <a:r>
              <a:rPr lang="en-US" sz="2000" dirty="0" err="1">
                <a:latin typeface="+mj-lt"/>
              </a:rPr>
              <a:t>Nếu</a:t>
            </a:r>
            <a:r>
              <a:rPr lang="en-US" sz="2000" dirty="0">
                <a:latin typeface="+mj-lt"/>
              </a:rPr>
              <a:t> </a:t>
            </a:r>
            <a:r>
              <a:rPr lang="en-US" sz="2000" dirty="0" err="1">
                <a:latin typeface="+mj-lt"/>
              </a:rPr>
              <a:t>như</a:t>
            </a:r>
            <a:r>
              <a:rPr lang="en-US" sz="2000" dirty="0">
                <a:latin typeface="+mj-lt"/>
              </a:rPr>
              <a:t> </a:t>
            </a:r>
            <a:r>
              <a:rPr lang="en-US" sz="2000" dirty="0" err="1">
                <a:latin typeface="+mj-lt"/>
              </a:rPr>
              <a:t>hoạt</a:t>
            </a:r>
            <a:r>
              <a:rPr lang="en-US" sz="2000" dirty="0">
                <a:latin typeface="+mj-lt"/>
              </a:rPr>
              <a:t> </a:t>
            </a:r>
            <a:r>
              <a:rPr lang="en-US" sz="2000" dirty="0" err="1">
                <a:latin typeface="+mj-lt"/>
              </a:rPr>
              <a:t>động</a:t>
            </a:r>
            <a:r>
              <a:rPr lang="en-US" sz="2000" dirty="0">
                <a:latin typeface="+mj-lt"/>
              </a:rPr>
              <a:t> </a:t>
            </a:r>
            <a:r>
              <a:rPr lang="en-US" sz="2000" dirty="0" err="1">
                <a:latin typeface="+mj-lt"/>
              </a:rPr>
              <a:t>chung</a:t>
            </a:r>
            <a:r>
              <a:rPr lang="en-US" sz="2000" dirty="0">
                <a:latin typeface="+mj-lt"/>
              </a:rPr>
              <a:t> </a:t>
            </a:r>
            <a:r>
              <a:rPr lang="en-US" sz="2000" dirty="0" err="1">
                <a:latin typeface="+mj-lt"/>
              </a:rPr>
              <a:t>được</a:t>
            </a:r>
            <a:r>
              <a:rPr lang="en-US" sz="2000" dirty="0">
                <a:latin typeface="+mj-lt"/>
              </a:rPr>
              <a:t> </a:t>
            </a:r>
            <a:r>
              <a:rPr lang="en-US" sz="2000" dirty="0" err="1">
                <a:latin typeface="+mj-lt"/>
              </a:rPr>
              <a:t>tổ</a:t>
            </a:r>
            <a:r>
              <a:rPr lang="en-US" sz="2000" dirty="0">
                <a:latin typeface="+mj-lt"/>
              </a:rPr>
              <a:t> </a:t>
            </a:r>
            <a:r>
              <a:rPr lang="en-US" sz="2000" dirty="0" err="1">
                <a:latin typeface="+mj-lt"/>
              </a:rPr>
              <a:t>chức</a:t>
            </a:r>
            <a:r>
              <a:rPr lang="en-US" sz="2000" dirty="0">
                <a:latin typeface="+mj-lt"/>
              </a:rPr>
              <a:t> </a:t>
            </a:r>
            <a:r>
              <a:rPr lang="en-US" sz="2000" dirty="0" err="1">
                <a:latin typeface="+mj-lt"/>
              </a:rPr>
              <a:t>nhằm</a:t>
            </a:r>
            <a:r>
              <a:rPr lang="en-US" sz="2000" dirty="0">
                <a:latin typeface="+mj-lt"/>
              </a:rPr>
              <a:t> </a:t>
            </a:r>
            <a:r>
              <a:rPr lang="en-US" sz="2000" dirty="0" err="1">
                <a:latin typeface="+mj-lt"/>
              </a:rPr>
              <a:t>cung</a:t>
            </a:r>
            <a:r>
              <a:rPr lang="en-US" sz="2000" dirty="0">
                <a:latin typeface="+mj-lt"/>
              </a:rPr>
              <a:t> </a:t>
            </a:r>
            <a:r>
              <a:rPr lang="en-US" sz="2000" dirty="0" err="1">
                <a:latin typeface="+mj-lt"/>
              </a:rPr>
              <a:t>cấp</a:t>
            </a:r>
            <a:r>
              <a:rPr lang="en-US" sz="2000" dirty="0">
                <a:latin typeface="+mj-lt"/>
              </a:rPr>
              <a:t> </a:t>
            </a:r>
            <a:r>
              <a:rPr lang="en-US" sz="2000" dirty="0" err="1">
                <a:latin typeface="+mj-lt"/>
              </a:rPr>
              <a:t>các</a:t>
            </a:r>
            <a:r>
              <a:rPr lang="en-US" sz="2000" dirty="0">
                <a:latin typeface="+mj-lt"/>
              </a:rPr>
              <a:t> </a:t>
            </a:r>
            <a:r>
              <a:rPr lang="en-US" sz="2000" dirty="0" err="1">
                <a:latin typeface="+mj-lt"/>
              </a:rPr>
              <a:t>kiến</a:t>
            </a:r>
            <a:r>
              <a:rPr lang="en-US" sz="2000" dirty="0">
                <a:latin typeface="+mj-lt"/>
              </a:rPr>
              <a:t> </a:t>
            </a:r>
            <a:r>
              <a:rPr lang="en-US" sz="2000" dirty="0" err="1">
                <a:latin typeface="+mj-lt"/>
              </a:rPr>
              <a:t>thức</a:t>
            </a:r>
            <a:r>
              <a:rPr lang="en-US" sz="2000" dirty="0">
                <a:latin typeface="+mj-lt"/>
              </a:rPr>
              <a:t> </a:t>
            </a:r>
            <a:r>
              <a:rPr lang="en-US" sz="2000" dirty="0" err="1">
                <a:latin typeface="+mj-lt"/>
              </a:rPr>
              <a:t>cho</a:t>
            </a:r>
            <a:r>
              <a:rPr lang="en-US" sz="2000" dirty="0">
                <a:latin typeface="+mj-lt"/>
              </a:rPr>
              <a:t> </a:t>
            </a:r>
            <a:r>
              <a:rPr lang="en-US" sz="2000" dirty="0" err="1">
                <a:latin typeface="+mj-lt"/>
              </a:rPr>
              <a:t>trẻ</a:t>
            </a:r>
            <a:r>
              <a:rPr lang="en-US" sz="2000" dirty="0">
                <a:latin typeface="+mj-lt"/>
              </a:rPr>
              <a:t> </a:t>
            </a:r>
            <a:r>
              <a:rPr lang="en-US" sz="2000" dirty="0" err="1">
                <a:latin typeface="+mj-lt"/>
              </a:rPr>
              <a:t>thì</a:t>
            </a:r>
            <a:r>
              <a:rPr lang="en-US" sz="2000" dirty="0">
                <a:latin typeface="+mj-lt"/>
              </a:rPr>
              <a:t> </a:t>
            </a:r>
            <a:r>
              <a:rPr lang="en-US" sz="2000" dirty="0" err="1">
                <a:latin typeface="+mj-lt"/>
              </a:rPr>
              <a:t>hoạt</a:t>
            </a:r>
            <a:r>
              <a:rPr lang="en-US" sz="2000" dirty="0">
                <a:latin typeface="+mj-lt"/>
              </a:rPr>
              <a:t> </a:t>
            </a:r>
            <a:r>
              <a:rPr lang="en-US" sz="2000" dirty="0" err="1">
                <a:latin typeface="+mj-lt"/>
              </a:rPr>
              <a:t>động</a:t>
            </a:r>
            <a:r>
              <a:rPr lang="en-US" sz="2000" dirty="0">
                <a:latin typeface="+mj-lt"/>
              </a:rPr>
              <a:t> </a:t>
            </a:r>
            <a:r>
              <a:rPr lang="en-US" sz="2000" dirty="0" err="1">
                <a:latin typeface="+mj-lt"/>
              </a:rPr>
              <a:t>ngoài</a:t>
            </a:r>
            <a:r>
              <a:rPr lang="en-US" sz="2000" dirty="0">
                <a:latin typeface="+mj-lt"/>
              </a:rPr>
              <a:t> </a:t>
            </a:r>
            <a:r>
              <a:rPr lang="en-US" sz="2000" dirty="0" err="1">
                <a:latin typeface="+mj-lt"/>
              </a:rPr>
              <a:t>trời</a:t>
            </a:r>
            <a:r>
              <a:rPr lang="en-US" sz="2000" dirty="0">
                <a:latin typeface="+mj-lt"/>
              </a:rPr>
              <a:t> </a:t>
            </a:r>
            <a:r>
              <a:rPr lang="en-US" sz="2000" dirty="0" err="1" smtClean="0">
                <a:latin typeface="+mj-lt"/>
              </a:rPr>
              <a:t>lại</a:t>
            </a:r>
            <a:r>
              <a:rPr lang="en-US" sz="2000" dirty="0" smtClean="0">
                <a:latin typeface="+mj-lt"/>
              </a:rPr>
              <a:t> </a:t>
            </a:r>
            <a:r>
              <a:rPr lang="en-US" sz="2000" dirty="0" err="1">
                <a:latin typeface="+mj-lt"/>
              </a:rPr>
              <a:t>giúp</a:t>
            </a:r>
            <a:r>
              <a:rPr lang="en-US" sz="2000" dirty="0">
                <a:latin typeface="+mj-lt"/>
              </a:rPr>
              <a:t> </a:t>
            </a:r>
            <a:r>
              <a:rPr lang="en-US" sz="2000" dirty="0" err="1">
                <a:latin typeface="+mj-lt"/>
              </a:rPr>
              <a:t>trẻ</a:t>
            </a:r>
            <a:r>
              <a:rPr lang="en-US" sz="2000" dirty="0">
                <a:latin typeface="+mj-lt"/>
              </a:rPr>
              <a:t> </a:t>
            </a:r>
            <a:r>
              <a:rPr lang="en-US" sz="2000" dirty="0" err="1">
                <a:latin typeface="+mj-lt"/>
              </a:rPr>
              <a:t>được</a:t>
            </a:r>
            <a:r>
              <a:rPr lang="en-US" sz="2000" dirty="0">
                <a:latin typeface="+mj-lt"/>
              </a:rPr>
              <a:t> </a:t>
            </a:r>
            <a:r>
              <a:rPr lang="en-US" sz="2000" dirty="0" err="1">
                <a:latin typeface="+mj-lt"/>
              </a:rPr>
              <a:t>gần</a:t>
            </a:r>
            <a:r>
              <a:rPr lang="en-US" sz="2000" dirty="0">
                <a:latin typeface="+mj-lt"/>
              </a:rPr>
              <a:t> </a:t>
            </a:r>
            <a:r>
              <a:rPr lang="en-US" sz="2000" dirty="0" err="1">
                <a:latin typeface="+mj-lt"/>
              </a:rPr>
              <a:t>gũi</a:t>
            </a:r>
            <a:r>
              <a:rPr lang="en-US" sz="2000" dirty="0">
                <a:latin typeface="+mj-lt"/>
              </a:rPr>
              <a:t> </a:t>
            </a:r>
            <a:r>
              <a:rPr lang="en-US" sz="2000" dirty="0" err="1">
                <a:latin typeface="+mj-lt"/>
              </a:rPr>
              <a:t>với</a:t>
            </a:r>
            <a:r>
              <a:rPr lang="en-US" sz="2000" dirty="0">
                <a:latin typeface="+mj-lt"/>
              </a:rPr>
              <a:t> </a:t>
            </a:r>
            <a:r>
              <a:rPr lang="en-US" sz="2000" dirty="0" err="1">
                <a:latin typeface="+mj-lt"/>
              </a:rPr>
              <a:t>thiên</a:t>
            </a:r>
            <a:r>
              <a:rPr lang="en-US" sz="2000" dirty="0">
                <a:latin typeface="+mj-lt"/>
              </a:rPr>
              <a:t> </a:t>
            </a:r>
            <a:r>
              <a:rPr lang="en-US" sz="2000" dirty="0" err="1">
                <a:latin typeface="+mj-lt"/>
              </a:rPr>
              <a:t>nhiên</a:t>
            </a:r>
            <a:r>
              <a:rPr lang="en-US" sz="2000" dirty="0">
                <a:latin typeface="+mj-lt"/>
              </a:rPr>
              <a:t>, </a:t>
            </a:r>
            <a:r>
              <a:rPr lang="en-US" sz="2000" dirty="0" err="1">
                <a:latin typeface="+mj-lt"/>
              </a:rPr>
              <a:t>khám</a:t>
            </a:r>
            <a:r>
              <a:rPr lang="en-US" sz="2000" dirty="0">
                <a:latin typeface="+mj-lt"/>
              </a:rPr>
              <a:t> </a:t>
            </a:r>
            <a:r>
              <a:rPr lang="en-US" sz="2000" dirty="0" err="1">
                <a:latin typeface="+mj-lt"/>
              </a:rPr>
              <a:t>phá</a:t>
            </a:r>
            <a:r>
              <a:rPr lang="en-US" sz="2000" dirty="0">
                <a:latin typeface="+mj-lt"/>
              </a:rPr>
              <a:t> </a:t>
            </a:r>
            <a:r>
              <a:rPr lang="en-US" sz="2000" dirty="0" err="1">
                <a:latin typeface="+mj-lt"/>
              </a:rPr>
              <a:t>các</a:t>
            </a:r>
            <a:r>
              <a:rPr lang="en-US" sz="2000" dirty="0">
                <a:latin typeface="+mj-lt"/>
              </a:rPr>
              <a:t> </a:t>
            </a:r>
            <a:r>
              <a:rPr lang="en-US" sz="2000" dirty="0" err="1">
                <a:latin typeface="+mj-lt"/>
              </a:rPr>
              <a:t>hiện</a:t>
            </a:r>
            <a:r>
              <a:rPr lang="en-US" sz="2000" dirty="0">
                <a:latin typeface="+mj-lt"/>
              </a:rPr>
              <a:t> </a:t>
            </a:r>
            <a:r>
              <a:rPr lang="en-US" sz="2000" dirty="0" err="1">
                <a:latin typeface="+mj-lt"/>
              </a:rPr>
              <a:t>tượng</a:t>
            </a:r>
            <a:r>
              <a:rPr lang="en-US" sz="2000" dirty="0">
                <a:latin typeface="+mj-lt"/>
              </a:rPr>
              <a:t> </a:t>
            </a:r>
            <a:r>
              <a:rPr lang="en-US" sz="2000" dirty="0" err="1">
                <a:latin typeface="+mj-lt"/>
              </a:rPr>
              <a:t>tự</a:t>
            </a:r>
            <a:r>
              <a:rPr lang="en-US" sz="2000" dirty="0">
                <a:latin typeface="+mj-lt"/>
              </a:rPr>
              <a:t> </a:t>
            </a:r>
            <a:r>
              <a:rPr lang="en-US" sz="2000" dirty="0" err="1">
                <a:latin typeface="+mj-lt"/>
              </a:rPr>
              <a:t>nhiên</a:t>
            </a:r>
            <a:r>
              <a:rPr lang="en-US" sz="2000" dirty="0">
                <a:latin typeface="+mj-lt"/>
              </a:rPr>
              <a:t> </a:t>
            </a:r>
            <a:r>
              <a:rPr lang="en-US" sz="2000" dirty="0" err="1">
                <a:latin typeface="+mj-lt"/>
              </a:rPr>
              <a:t>và</a:t>
            </a:r>
            <a:r>
              <a:rPr lang="en-US" sz="2000" dirty="0">
                <a:latin typeface="+mj-lt"/>
              </a:rPr>
              <a:t> </a:t>
            </a:r>
            <a:r>
              <a:rPr lang="en-US" sz="2000" dirty="0" err="1">
                <a:latin typeface="+mj-lt"/>
              </a:rPr>
              <a:t>phát</a:t>
            </a:r>
            <a:r>
              <a:rPr lang="en-US" sz="2000" dirty="0">
                <a:latin typeface="+mj-lt"/>
              </a:rPr>
              <a:t> </a:t>
            </a:r>
            <a:r>
              <a:rPr lang="en-US" sz="2000" dirty="0" err="1">
                <a:latin typeface="+mj-lt"/>
              </a:rPr>
              <a:t>triển</a:t>
            </a:r>
            <a:r>
              <a:rPr lang="en-US" sz="2000" dirty="0">
                <a:latin typeface="+mj-lt"/>
              </a:rPr>
              <a:t> </a:t>
            </a:r>
            <a:r>
              <a:rPr lang="en-US" sz="2000" dirty="0" err="1">
                <a:latin typeface="+mj-lt"/>
              </a:rPr>
              <a:t>thể</a:t>
            </a:r>
            <a:r>
              <a:rPr lang="en-US" sz="2000" dirty="0">
                <a:latin typeface="+mj-lt"/>
              </a:rPr>
              <a:t> </a:t>
            </a:r>
            <a:r>
              <a:rPr lang="en-US" sz="2000" dirty="0" err="1">
                <a:latin typeface="+mj-lt"/>
              </a:rPr>
              <a:t>chất</a:t>
            </a:r>
            <a:r>
              <a:rPr lang="en-US" sz="2000" dirty="0">
                <a:latin typeface="+mj-lt"/>
              </a:rPr>
              <a:t>; hay </a:t>
            </a:r>
            <a:r>
              <a:rPr lang="en-US" sz="2000" dirty="0" err="1">
                <a:latin typeface="+mj-lt"/>
              </a:rPr>
              <a:t>như</a:t>
            </a:r>
            <a:r>
              <a:rPr lang="en-US" sz="2000" dirty="0">
                <a:latin typeface="+mj-lt"/>
              </a:rPr>
              <a:t> ở </a:t>
            </a:r>
            <a:r>
              <a:rPr lang="en-US" sz="2000" dirty="0" err="1">
                <a:latin typeface="+mj-lt"/>
              </a:rPr>
              <a:t>hoạt</a:t>
            </a:r>
            <a:r>
              <a:rPr lang="en-US" sz="2000" dirty="0">
                <a:latin typeface="+mj-lt"/>
              </a:rPr>
              <a:t> </a:t>
            </a:r>
            <a:r>
              <a:rPr lang="en-US" sz="2000" dirty="0" err="1">
                <a:latin typeface="+mj-lt"/>
              </a:rPr>
              <a:t>động</a:t>
            </a:r>
            <a:r>
              <a:rPr lang="en-US" sz="2000" dirty="0">
                <a:latin typeface="+mj-lt"/>
              </a:rPr>
              <a:t> </a:t>
            </a:r>
            <a:r>
              <a:rPr lang="en-US" sz="2000" dirty="0" err="1">
                <a:latin typeface="+mj-lt"/>
              </a:rPr>
              <a:t>góc</a:t>
            </a:r>
            <a:r>
              <a:rPr lang="en-US" sz="2000" dirty="0">
                <a:latin typeface="+mj-lt"/>
              </a:rPr>
              <a:t> </a:t>
            </a:r>
            <a:r>
              <a:rPr lang="en-US" sz="2000" dirty="0" err="1">
                <a:latin typeface="+mj-lt"/>
              </a:rPr>
              <a:t>trẻ</a:t>
            </a:r>
            <a:r>
              <a:rPr lang="en-US" sz="2000" dirty="0">
                <a:latin typeface="+mj-lt"/>
              </a:rPr>
              <a:t> </a:t>
            </a:r>
            <a:r>
              <a:rPr lang="en-US" sz="2000" dirty="0" err="1">
                <a:latin typeface="+mj-lt"/>
              </a:rPr>
              <a:t>lại</a:t>
            </a:r>
            <a:r>
              <a:rPr lang="en-US" sz="2000" dirty="0">
                <a:latin typeface="+mj-lt"/>
              </a:rPr>
              <a:t> </a:t>
            </a:r>
            <a:r>
              <a:rPr lang="en-US" sz="2000" dirty="0" err="1">
                <a:latin typeface="+mj-lt"/>
              </a:rPr>
              <a:t>được</a:t>
            </a:r>
            <a:r>
              <a:rPr lang="en-US" sz="2000" dirty="0">
                <a:latin typeface="+mj-lt"/>
              </a:rPr>
              <a:t> </a:t>
            </a:r>
            <a:r>
              <a:rPr lang="en-US" sz="2000" dirty="0" err="1">
                <a:latin typeface="+mj-lt"/>
              </a:rPr>
              <a:t>mở</a:t>
            </a:r>
            <a:r>
              <a:rPr lang="en-US" sz="2000" dirty="0">
                <a:latin typeface="+mj-lt"/>
              </a:rPr>
              <a:t> </a:t>
            </a:r>
            <a:r>
              <a:rPr lang="en-US" sz="2000" dirty="0" err="1">
                <a:latin typeface="+mj-lt"/>
              </a:rPr>
              <a:t>rộng</a:t>
            </a:r>
            <a:r>
              <a:rPr lang="en-US" sz="2000" dirty="0">
                <a:latin typeface="+mj-lt"/>
              </a:rPr>
              <a:t> </a:t>
            </a:r>
            <a:r>
              <a:rPr lang="en-US" sz="2000" dirty="0" err="1">
                <a:latin typeface="+mj-lt"/>
              </a:rPr>
              <a:t>thêm</a:t>
            </a:r>
            <a:r>
              <a:rPr lang="en-US" sz="2000" dirty="0">
                <a:latin typeface="+mj-lt"/>
              </a:rPr>
              <a:t> </a:t>
            </a:r>
            <a:r>
              <a:rPr lang="en-US" sz="2000" dirty="0" err="1">
                <a:latin typeface="+mj-lt"/>
              </a:rPr>
              <a:t>về</a:t>
            </a:r>
            <a:r>
              <a:rPr lang="en-US" sz="2000" dirty="0">
                <a:latin typeface="+mj-lt"/>
              </a:rPr>
              <a:t> </a:t>
            </a:r>
            <a:r>
              <a:rPr lang="en-US" sz="2000" dirty="0" err="1">
                <a:latin typeface="+mj-lt"/>
              </a:rPr>
              <a:t>kinh</a:t>
            </a:r>
            <a:r>
              <a:rPr lang="en-US" sz="2000" dirty="0">
                <a:latin typeface="+mj-lt"/>
              </a:rPr>
              <a:t> </a:t>
            </a:r>
            <a:r>
              <a:rPr lang="en-US" sz="2000" dirty="0" err="1">
                <a:latin typeface="+mj-lt"/>
              </a:rPr>
              <a:t>nghiệm</a:t>
            </a:r>
            <a:r>
              <a:rPr lang="en-US" sz="2000" dirty="0">
                <a:latin typeface="+mj-lt"/>
              </a:rPr>
              <a:t> </a:t>
            </a:r>
            <a:r>
              <a:rPr lang="en-US" sz="2000" dirty="0" err="1">
                <a:latin typeface="+mj-lt"/>
              </a:rPr>
              <a:t>sống</a:t>
            </a:r>
            <a:r>
              <a:rPr lang="en-US" sz="2000" dirty="0">
                <a:latin typeface="+mj-lt"/>
              </a:rPr>
              <a:t> </a:t>
            </a:r>
            <a:r>
              <a:rPr lang="en-US" sz="2000" dirty="0" err="1">
                <a:latin typeface="+mj-lt"/>
              </a:rPr>
              <a:t>và</a:t>
            </a:r>
            <a:r>
              <a:rPr lang="en-US" sz="2000" dirty="0">
                <a:latin typeface="+mj-lt"/>
              </a:rPr>
              <a:t> </a:t>
            </a:r>
            <a:r>
              <a:rPr lang="en-US" sz="2000" dirty="0" err="1">
                <a:latin typeface="+mj-lt"/>
              </a:rPr>
              <a:t>kỹ</a:t>
            </a:r>
            <a:r>
              <a:rPr lang="en-US" sz="2000" dirty="0">
                <a:latin typeface="+mj-lt"/>
              </a:rPr>
              <a:t> </a:t>
            </a:r>
            <a:r>
              <a:rPr lang="en-US" sz="2000" dirty="0" err="1">
                <a:latin typeface="+mj-lt"/>
              </a:rPr>
              <a:t>năng</a:t>
            </a:r>
            <a:r>
              <a:rPr lang="en-US" sz="2000" dirty="0">
                <a:latin typeface="+mj-lt"/>
              </a:rPr>
              <a:t> </a:t>
            </a:r>
            <a:r>
              <a:rPr lang="en-US" sz="2000" dirty="0" err="1">
                <a:latin typeface="+mj-lt"/>
              </a:rPr>
              <a:t>chơi</a:t>
            </a:r>
            <a:r>
              <a:rPr lang="en-US" sz="2000" dirty="0">
                <a:latin typeface="+mj-lt"/>
              </a:rPr>
              <a:t> </a:t>
            </a:r>
            <a:r>
              <a:rPr lang="en-US" sz="2000" dirty="0" err="1">
                <a:latin typeface="+mj-lt"/>
              </a:rPr>
              <a:t>theo</a:t>
            </a:r>
            <a:r>
              <a:rPr lang="en-US" sz="2000" dirty="0">
                <a:latin typeface="+mj-lt"/>
              </a:rPr>
              <a:t> </a:t>
            </a:r>
            <a:r>
              <a:rPr lang="en-US" sz="2000" dirty="0" err="1">
                <a:latin typeface="+mj-lt"/>
              </a:rPr>
              <a:t>nhóm</a:t>
            </a:r>
            <a:r>
              <a:rPr lang="en-US" sz="2000" dirty="0">
                <a:latin typeface="+mj-lt"/>
              </a:rPr>
              <a:t>. </a:t>
            </a:r>
            <a:r>
              <a:rPr lang="en-US" sz="2000" dirty="0" err="1">
                <a:latin typeface="+mj-lt"/>
              </a:rPr>
              <a:t>Chính</a:t>
            </a:r>
            <a:r>
              <a:rPr lang="en-US" sz="2000" dirty="0">
                <a:latin typeface="+mj-lt"/>
              </a:rPr>
              <a:t> </a:t>
            </a:r>
            <a:r>
              <a:rPr lang="en-US" sz="2000" dirty="0" err="1">
                <a:latin typeface="+mj-lt"/>
              </a:rPr>
              <a:t>vì</a:t>
            </a:r>
            <a:r>
              <a:rPr lang="en-US" sz="2000" dirty="0">
                <a:latin typeface="+mj-lt"/>
              </a:rPr>
              <a:t> </a:t>
            </a:r>
            <a:r>
              <a:rPr lang="en-US" sz="2000" dirty="0" err="1">
                <a:latin typeface="+mj-lt"/>
              </a:rPr>
              <a:t>vậy</a:t>
            </a:r>
            <a:r>
              <a:rPr lang="en-US" sz="2000" dirty="0">
                <a:latin typeface="+mj-lt"/>
              </a:rPr>
              <a:t>, </a:t>
            </a:r>
            <a:r>
              <a:rPr lang="en-US" sz="2000" dirty="0" err="1">
                <a:latin typeface="+mj-lt"/>
              </a:rPr>
              <a:t>tôi</a:t>
            </a:r>
            <a:r>
              <a:rPr lang="en-US" sz="2000" dirty="0">
                <a:latin typeface="+mj-lt"/>
              </a:rPr>
              <a:t> </a:t>
            </a:r>
            <a:r>
              <a:rPr lang="en-US" sz="2000" dirty="0" err="1">
                <a:latin typeface="+mj-lt"/>
              </a:rPr>
              <a:t>chú</a:t>
            </a:r>
            <a:r>
              <a:rPr lang="en-US" sz="2000" dirty="0">
                <a:latin typeface="+mj-lt"/>
              </a:rPr>
              <a:t> ý </a:t>
            </a:r>
            <a:r>
              <a:rPr lang="en-US" sz="2000" dirty="0" err="1">
                <a:latin typeface="+mj-lt"/>
              </a:rPr>
              <a:t>lựa</a:t>
            </a:r>
            <a:r>
              <a:rPr lang="en-US" sz="2000" dirty="0">
                <a:latin typeface="+mj-lt"/>
              </a:rPr>
              <a:t> </a:t>
            </a:r>
            <a:r>
              <a:rPr lang="en-US" sz="2000" dirty="0" err="1">
                <a:latin typeface="+mj-lt"/>
              </a:rPr>
              <a:t>chọn</a:t>
            </a:r>
            <a:r>
              <a:rPr lang="en-US" sz="2000" dirty="0">
                <a:latin typeface="+mj-lt"/>
              </a:rPr>
              <a:t> </a:t>
            </a:r>
            <a:r>
              <a:rPr lang="en-US" sz="2000" dirty="0" err="1">
                <a:latin typeface="+mj-lt"/>
              </a:rPr>
              <a:t>và</a:t>
            </a:r>
            <a:r>
              <a:rPr lang="en-US" sz="2000" dirty="0">
                <a:latin typeface="+mj-lt"/>
              </a:rPr>
              <a:t> </a:t>
            </a:r>
            <a:r>
              <a:rPr lang="en-US" sz="2000" dirty="0" err="1">
                <a:latin typeface="+mj-lt"/>
              </a:rPr>
              <a:t>tổ</a:t>
            </a:r>
            <a:r>
              <a:rPr lang="en-US" sz="2000" dirty="0">
                <a:latin typeface="+mj-lt"/>
              </a:rPr>
              <a:t> </a:t>
            </a:r>
            <a:r>
              <a:rPr lang="en-US" sz="2000" dirty="0" err="1">
                <a:latin typeface="+mj-lt"/>
              </a:rPr>
              <a:t>chức</a:t>
            </a:r>
            <a:r>
              <a:rPr lang="en-US" sz="2000" dirty="0">
                <a:latin typeface="+mj-lt"/>
              </a:rPr>
              <a:t> </a:t>
            </a:r>
            <a:r>
              <a:rPr lang="en-US" sz="2000" dirty="0" err="1">
                <a:latin typeface="+mj-lt"/>
              </a:rPr>
              <a:t>các</a:t>
            </a:r>
            <a:r>
              <a:rPr lang="en-US" sz="2000" dirty="0">
                <a:latin typeface="+mj-lt"/>
              </a:rPr>
              <a:t> </a:t>
            </a:r>
            <a:r>
              <a:rPr lang="en-US" sz="2000" dirty="0" err="1">
                <a:latin typeface="+mj-lt"/>
              </a:rPr>
              <a:t>trò</a:t>
            </a:r>
            <a:r>
              <a:rPr lang="en-US" sz="2000" dirty="0">
                <a:latin typeface="+mj-lt"/>
              </a:rPr>
              <a:t> </a:t>
            </a:r>
            <a:r>
              <a:rPr lang="en-US" sz="2000" dirty="0" err="1">
                <a:latin typeface="+mj-lt"/>
              </a:rPr>
              <a:t>chơi</a:t>
            </a:r>
            <a:r>
              <a:rPr lang="en-US" sz="2000" dirty="0">
                <a:latin typeface="+mj-lt"/>
              </a:rPr>
              <a:t> </a:t>
            </a:r>
            <a:r>
              <a:rPr lang="en-US" sz="2000" dirty="0" err="1">
                <a:latin typeface="+mj-lt"/>
              </a:rPr>
              <a:t>dân</a:t>
            </a:r>
            <a:r>
              <a:rPr lang="en-US" sz="2000" dirty="0">
                <a:latin typeface="+mj-lt"/>
              </a:rPr>
              <a:t> </a:t>
            </a:r>
            <a:r>
              <a:rPr lang="en-US" sz="2000" dirty="0" err="1">
                <a:latin typeface="+mj-lt"/>
              </a:rPr>
              <a:t>gian</a:t>
            </a:r>
            <a:r>
              <a:rPr lang="en-US" sz="2000" dirty="0">
                <a:latin typeface="+mj-lt"/>
              </a:rPr>
              <a:t> </a:t>
            </a:r>
            <a:r>
              <a:rPr lang="en-US" sz="2000" dirty="0" err="1">
                <a:latin typeface="+mj-lt"/>
              </a:rPr>
              <a:t>cho</a:t>
            </a:r>
            <a:r>
              <a:rPr lang="en-US" sz="2000" dirty="0">
                <a:latin typeface="+mj-lt"/>
              </a:rPr>
              <a:t> </a:t>
            </a:r>
            <a:r>
              <a:rPr lang="en-US" sz="2000" dirty="0" err="1">
                <a:latin typeface="+mj-lt"/>
              </a:rPr>
              <a:t>phù</a:t>
            </a:r>
            <a:r>
              <a:rPr lang="en-US" sz="2000" dirty="0">
                <a:latin typeface="+mj-lt"/>
              </a:rPr>
              <a:t> </a:t>
            </a:r>
            <a:r>
              <a:rPr lang="en-US" sz="2000" dirty="0" err="1">
                <a:latin typeface="+mj-lt"/>
              </a:rPr>
              <a:t>hợp</a:t>
            </a:r>
            <a:r>
              <a:rPr lang="en-US" sz="2000" dirty="0">
                <a:latin typeface="+mj-lt"/>
              </a:rPr>
              <a:t> </a:t>
            </a:r>
            <a:r>
              <a:rPr lang="en-US" sz="2000" dirty="0" err="1">
                <a:latin typeface="+mj-lt"/>
              </a:rPr>
              <a:t>với</a:t>
            </a:r>
            <a:r>
              <a:rPr lang="en-US" sz="2000" dirty="0">
                <a:latin typeface="+mj-lt"/>
              </a:rPr>
              <a:t> </a:t>
            </a:r>
            <a:r>
              <a:rPr lang="en-US" sz="2000" dirty="0" err="1">
                <a:latin typeface="+mj-lt"/>
              </a:rPr>
              <a:t>tính</a:t>
            </a:r>
            <a:r>
              <a:rPr lang="en-US" sz="2000" dirty="0">
                <a:latin typeface="+mj-lt"/>
              </a:rPr>
              <a:t> </a:t>
            </a:r>
            <a:r>
              <a:rPr lang="en-US" sz="2000" dirty="0" err="1">
                <a:latin typeface="+mj-lt"/>
              </a:rPr>
              <a:t>chất</a:t>
            </a:r>
            <a:r>
              <a:rPr lang="en-US" sz="2000" dirty="0">
                <a:latin typeface="+mj-lt"/>
              </a:rPr>
              <a:t> </a:t>
            </a:r>
            <a:r>
              <a:rPr lang="en-US" sz="2000" dirty="0" err="1">
                <a:latin typeface="+mj-lt"/>
              </a:rPr>
              <a:t>của</a:t>
            </a:r>
            <a:r>
              <a:rPr lang="en-US" sz="2000" dirty="0">
                <a:latin typeface="+mj-lt"/>
              </a:rPr>
              <a:t> </a:t>
            </a:r>
            <a:r>
              <a:rPr lang="en-US" sz="2000" dirty="0" err="1">
                <a:latin typeface="+mj-lt"/>
              </a:rPr>
              <a:t>từng</a:t>
            </a:r>
            <a:r>
              <a:rPr lang="en-US" sz="2000" dirty="0">
                <a:latin typeface="+mj-lt"/>
              </a:rPr>
              <a:t> </a:t>
            </a:r>
            <a:r>
              <a:rPr lang="en-US" sz="2000" dirty="0" err="1">
                <a:latin typeface="+mj-lt"/>
              </a:rPr>
              <a:t>hoạt</a:t>
            </a:r>
            <a:r>
              <a:rPr lang="en-US" sz="2000" dirty="0">
                <a:latin typeface="+mj-lt"/>
              </a:rPr>
              <a:t> </a:t>
            </a:r>
            <a:r>
              <a:rPr lang="en-US" sz="2000" dirty="0" err="1">
                <a:latin typeface="+mj-lt"/>
              </a:rPr>
              <a:t>động</a:t>
            </a:r>
            <a:r>
              <a:rPr lang="en-US" sz="2000" dirty="0">
                <a:latin typeface="+mj-lt"/>
              </a:rPr>
              <a:t>.</a:t>
            </a:r>
          </a:p>
        </p:txBody>
      </p:sp>
    </p:spTree>
    <p:extLst>
      <p:ext uri="{BB962C8B-B14F-4D97-AF65-F5344CB8AC3E}">
        <p14:creationId xmlns:p14="http://schemas.microsoft.com/office/powerpoint/2010/main" val="255763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2590800" y="2133600"/>
            <a:ext cx="7835900" cy="1631216"/>
          </a:xfrm>
          <a:prstGeom prst="rect">
            <a:avLst/>
          </a:prstGeom>
        </p:spPr>
        <p:txBody>
          <a:bodyPr wrap="square">
            <a:spAutoFit/>
          </a:bodyPr>
          <a:lstStyle/>
          <a:p>
            <a:pPr algn="just">
              <a:spcAft>
                <a:spcPts val="0"/>
              </a:spcAft>
            </a:pPr>
            <a:r>
              <a:rPr lang="en-US" sz="2000" b="1" i="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i="1" u="sng"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i="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b="1" i="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i="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u="sng"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0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“Kéo cưa lửa </a:t>
            </a:r>
            <a:r>
              <a:rPr lang="vi-VN"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xẻ</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590800" y="4125035"/>
            <a:ext cx="7835900" cy="2246769"/>
          </a:xfrm>
          <a:prstGeom prst="rect">
            <a:avLst/>
          </a:prstGeom>
        </p:spPr>
        <p:txBody>
          <a:bodyPr wrap="square">
            <a:spAutoFit/>
          </a:bodyPr>
          <a:lstStyle/>
          <a:p>
            <a:r>
              <a:rPr lang="vi-VN" sz="2000" b="1" u="sng" dirty="0" smtClean="0">
                <a:latin typeface="+mj-lt"/>
              </a:rPr>
              <a:t>+ </a:t>
            </a:r>
            <a:r>
              <a:rPr lang="vi-VN" sz="2000" b="1" u="sng" dirty="0" err="1" smtClean="0">
                <a:latin typeface="+mj-lt"/>
              </a:rPr>
              <a:t>Với</a:t>
            </a:r>
            <a:r>
              <a:rPr lang="vi-VN" sz="2000" b="1" u="sng" dirty="0" smtClean="0">
                <a:latin typeface="+mj-lt"/>
              </a:rPr>
              <a:t> môn </a:t>
            </a:r>
            <a:r>
              <a:rPr lang="vi-VN" sz="2000" b="1" u="sng" dirty="0" err="1" smtClean="0">
                <a:latin typeface="+mj-lt"/>
              </a:rPr>
              <a:t>thể</a:t>
            </a:r>
            <a:r>
              <a:rPr lang="vi-VN" sz="2000" b="1" u="sng" dirty="0" smtClean="0">
                <a:latin typeface="+mj-lt"/>
              </a:rPr>
              <a:t> </a:t>
            </a:r>
            <a:r>
              <a:rPr lang="vi-VN" sz="2000" b="1" u="sng" dirty="0" err="1" smtClean="0">
                <a:latin typeface="+mj-lt"/>
              </a:rPr>
              <a:t>chất</a:t>
            </a:r>
            <a:r>
              <a:rPr lang="vi-VN" dirty="0" smtClean="0"/>
              <a:t>: </a:t>
            </a:r>
            <a:r>
              <a:rPr lang="vi-VN" sz="2000" dirty="0" smtClean="0">
                <a:latin typeface="+mj-lt"/>
              </a:rPr>
              <a:t>Tôi </a:t>
            </a:r>
            <a:r>
              <a:rPr lang="vi-VN" sz="2000" dirty="0" err="1" smtClean="0">
                <a:latin typeface="+mj-lt"/>
              </a:rPr>
              <a:t>lựa</a:t>
            </a:r>
            <a:r>
              <a:rPr lang="vi-VN" sz="2000" dirty="0" smtClean="0">
                <a:latin typeface="+mj-lt"/>
              </a:rPr>
              <a:t> </a:t>
            </a:r>
            <a:r>
              <a:rPr lang="vi-VN" sz="2000" dirty="0" err="1" smtClean="0">
                <a:latin typeface="+mj-lt"/>
              </a:rPr>
              <a:t>chọn</a:t>
            </a:r>
            <a:r>
              <a:rPr lang="vi-VN" sz="2000" dirty="0" smtClean="0">
                <a:latin typeface="+mj-lt"/>
              </a:rPr>
              <a:t> </a:t>
            </a:r>
            <a:r>
              <a:rPr lang="vi-VN" sz="2000" dirty="0" err="1" smtClean="0">
                <a:latin typeface="+mj-lt"/>
              </a:rPr>
              <a:t>các</a:t>
            </a:r>
            <a:r>
              <a:rPr lang="vi-VN" sz="2000" dirty="0" smtClean="0">
                <a:latin typeface="+mj-lt"/>
              </a:rPr>
              <a:t> </a:t>
            </a:r>
            <a:r>
              <a:rPr lang="vi-VN" sz="2000" dirty="0" err="1" smtClean="0">
                <a:latin typeface="+mj-lt"/>
              </a:rPr>
              <a:t>trò</a:t>
            </a:r>
            <a:r>
              <a:rPr lang="vi-VN" sz="2000" dirty="0" smtClean="0">
                <a:latin typeface="+mj-lt"/>
              </a:rPr>
              <a:t> chơi </a:t>
            </a:r>
            <a:r>
              <a:rPr lang="vi-VN" sz="2000" dirty="0" err="1" smtClean="0">
                <a:latin typeface="+mj-lt"/>
              </a:rPr>
              <a:t>đòi</a:t>
            </a:r>
            <a:r>
              <a:rPr lang="vi-VN" sz="2000" dirty="0" smtClean="0">
                <a:latin typeface="+mj-lt"/>
              </a:rPr>
              <a:t> </a:t>
            </a:r>
            <a:r>
              <a:rPr lang="vi-VN" sz="2000" dirty="0" err="1" smtClean="0">
                <a:latin typeface="+mj-lt"/>
              </a:rPr>
              <a:t>hỏi</a:t>
            </a:r>
            <a:r>
              <a:rPr lang="vi-VN" sz="2000" dirty="0" smtClean="0">
                <a:latin typeface="+mj-lt"/>
              </a:rPr>
              <a:t> </a:t>
            </a:r>
            <a:r>
              <a:rPr lang="vi-VN" sz="2000" dirty="0" err="1" smtClean="0">
                <a:latin typeface="+mj-lt"/>
              </a:rPr>
              <a:t>trẻ</a:t>
            </a:r>
            <a:r>
              <a:rPr lang="vi-VN" sz="2000" dirty="0" smtClean="0">
                <a:latin typeface="+mj-lt"/>
              </a:rPr>
              <a:t> </a:t>
            </a:r>
            <a:r>
              <a:rPr lang="vi-VN" sz="2000" dirty="0" err="1" smtClean="0">
                <a:latin typeface="+mj-lt"/>
              </a:rPr>
              <a:t>phải</a:t>
            </a:r>
            <a:r>
              <a:rPr lang="vi-VN" sz="2000" dirty="0" smtClean="0">
                <a:latin typeface="+mj-lt"/>
              </a:rPr>
              <a:t> </a:t>
            </a:r>
            <a:r>
              <a:rPr lang="vi-VN" sz="2000" dirty="0" err="1" smtClean="0">
                <a:latin typeface="+mj-lt"/>
              </a:rPr>
              <a:t>mạnh</a:t>
            </a:r>
            <a:r>
              <a:rPr lang="vi-VN" sz="2000" dirty="0" smtClean="0">
                <a:latin typeface="+mj-lt"/>
              </a:rPr>
              <a:t> </a:t>
            </a:r>
            <a:r>
              <a:rPr lang="vi-VN" sz="2000" dirty="0" err="1" smtClean="0">
                <a:latin typeface="+mj-lt"/>
              </a:rPr>
              <a:t>mẽ</a:t>
            </a:r>
            <a:r>
              <a:rPr lang="vi-VN" sz="2000" dirty="0" smtClean="0">
                <a:latin typeface="+mj-lt"/>
              </a:rPr>
              <a:t>, nhanh chân, nhanh </a:t>
            </a:r>
            <a:r>
              <a:rPr lang="vi-VN" sz="2000" dirty="0" err="1" smtClean="0">
                <a:latin typeface="+mj-lt"/>
              </a:rPr>
              <a:t>mắt</a:t>
            </a:r>
            <a:r>
              <a:rPr lang="vi-VN" sz="2000" dirty="0" smtClean="0">
                <a:latin typeface="+mj-lt"/>
              </a:rPr>
              <a:t>, nhanh </a:t>
            </a:r>
            <a:r>
              <a:rPr lang="vi-VN" sz="2000" dirty="0" err="1" smtClean="0">
                <a:latin typeface="+mj-lt"/>
              </a:rPr>
              <a:t>miệng</a:t>
            </a:r>
            <a:r>
              <a:rPr lang="vi-VN" sz="2000" dirty="0" smtClean="0">
                <a:latin typeface="+mj-lt"/>
              </a:rPr>
              <a:t>. </a:t>
            </a:r>
            <a:r>
              <a:rPr lang="vi-VN" sz="2000" dirty="0" err="1" smtClean="0">
                <a:latin typeface="+mj-lt"/>
              </a:rPr>
              <a:t>Trẻ</a:t>
            </a:r>
            <a:r>
              <a:rPr lang="vi-VN" sz="2000" dirty="0" smtClean="0">
                <a:latin typeface="+mj-lt"/>
              </a:rPr>
              <a:t> </a:t>
            </a:r>
            <a:r>
              <a:rPr lang="vi-VN" sz="2000" dirty="0" err="1" smtClean="0">
                <a:latin typeface="+mj-lt"/>
              </a:rPr>
              <a:t>phải</a:t>
            </a:r>
            <a:r>
              <a:rPr lang="vi-VN" sz="2000" dirty="0" smtClean="0">
                <a:latin typeface="+mj-lt"/>
              </a:rPr>
              <a:t> </a:t>
            </a:r>
            <a:r>
              <a:rPr lang="vi-VN" sz="2000" dirty="0" err="1" smtClean="0">
                <a:latin typeface="+mj-lt"/>
              </a:rPr>
              <a:t>có</a:t>
            </a:r>
            <a:r>
              <a:rPr lang="vi-VN" sz="2000" dirty="0" smtClean="0">
                <a:latin typeface="+mj-lt"/>
              </a:rPr>
              <a:t> </a:t>
            </a:r>
            <a:r>
              <a:rPr lang="vi-VN" sz="2000" dirty="0" err="1" smtClean="0">
                <a:latin typeface="+mj-lt"/>
              </a:rPr>
              <a:t>sức</a:t>
            </a:r>
            <a:r>
              <a:rPr lang="vi-VN" sz="2000" dirty="0" smtClean="0">
                <a:latin typeface="+mj-lt"/>
              </a:rPr>
              <a:t> </a:t>
            </a:r>
            <a:r>
              <a:rPr lang="vi-VN" sz="2000" dirty="0" err="1" smtClean="0">
                <a:latin typeface="+mj-lt"/>
              </a:rPr>
              <a:t>khỏe</a:t>
            </a:r>
            <a:r>
              <a:rPr lang="vi-VN" sz="2000" dirty="0" smtClean="0">
                <a:latin typeface="+mj-lt"/>
              </a:rPr>
              <a:t> </a:t>
            </a:r>
            <a:r>
              <a:rPr lang="vi-VN" sz="2000" dirty="0" err="1" smtClean="0">
                <a:latin typeface="+mj-lt"/>
              </a:rPr>
              <a:t>mới</a:t>
            </a:r>
            <a:r>
              <a:rPr lang="vi-VN" sz="2000" dirty="0" smtClean="0">
                <a:latin typeface="+mj-lt"/>
              </a:rPr>
              <a:t> </a:t>
            </a:r>
            <a:r>
              <a:rPr lang="vi-VN" sz="2000" dirty="0" err="1" smtClean="0">
                <a:latin typeface="+mj-lt"/>
              </a:rPr>
              <a:t>có</a:t>
            </a:r>
            <a:r>
              <a:rPr lang="vi-VN" sz="2000" dirty="0" smtClean="0">
                <a:latin typeface="+mj-lt"/>
              </a:rPr>
              <a:t> </a:t>
            </a:r>
            <a:r>
              <a:rPr lang="vi-VN" sz="2000" dirty="0" err="1" smtClean="0">
                <a:latin typeface="+mj-lt"/>
              </a:rPr>
              <a:t>thể</a:t>
            </a:r>
            <a:r>
              <a:rPr lang="vi-VN" sz="2000" dirty="0" smtClean="0">
                <a:latin typeface="+mj-lt"/>
              </a:rPr>
              <a:t> vui chơi </a:t>
            </a:r>
            <a:r>
              <a:rPr lang="vi-VN" sz="2000" dirty="0" err="1" smtClean="0">
                <a:latin typeface="+mj-lt"/>
              </a:rPr>
              <a:t>và</a:t>
            </a:r>
            <a:r>
              <a:rPr lang="vi-VN" sz="2000" dirty="0" smtClean="0">
                <a:latin typeface="+mj-lt"/>
              </a:rPr>
              <a:t> </a:t>
            </a:r>
            <a:r>
              <a:rPr lang="vi-VN" sz="2000" dirty="0" err="1" smtClean="0">
                <a:latin typeface="+mj-lt"/>
              </a:rPr>
              <a:t>ngược</a:t>
            </a:r>
            <a:r>
              <a:rPr lang="vi-VN" sz="2000" dirty="0" smtClean="0">
                <a:latin typeface="+mj-lt"/>
              </a:rPr>
              <a:t> </a:t>
            </a:r>
            <a:r>
              <a:rPr lang="vi-VN" sz="2000" dirty="0" err="1" smtClean="0">
                <a:latin typeface="+mj-lt"/>
              </a:rPr>
              <a:t>lại</a:t>
            </a:r>
            <a:r>
              <a:rPr lang="vi-VN" sz="2000" dirty="0" smtClean="0">
                <a:latin typeface="+mj-lt"/>
              </a:rPr>
              <a:t> vui chơi </a:t>
            </a:r>
            <a:r>
              <a:rPr lang="vi-VN" sz="2000" dirty="0" err="1" smtClean="0">
                <a:latin typeface="+mj-lt"/>
              </a:rPr>
              <a:t>giúp</a:t>
            </a:r>
            <a:r>
              <a:rPr lang="vi-VN" sz="2000" dirty="0" smtClean="0">
                <a:latin typeface="+mj-lt"/>
              </a:rPr>
              <a:t> cho </a:t>
            </a:r>
            <a:r>
              <a:rPr lang="vi-VN" sz="2000" dirty="0" err="1" smtClean="0">
                <a:latin typeface="+mj-lt"/>
              </a:rPr>
              <a:t>trẻ</a:t>
            </a:r>
            <a:r>
              <a:rPr lang="vi-VN" sz="2000" dirty="0" smtClean="0">
                <a:latin typeface="+mj-lt"/>
              </a:rPr>
              <a:t> thêm </a:t>
            </a:r>
            <a:r>
              <a:rPr lang="vi-VN" sz="2000" dirty="0" err="1" smtClean="0">
                <a:latin typeface="+mj-lt"/>
              </a:rPr>
              <a:t>khỏe</a:t>
            </a:r>
            <a:r>
              <a:rPr lang="vi-VN" sz="2000" dirty="0" smtClean="0">
                <a:latin typeface="+mj-lt"/>
              </a:rPr>
              <a:t> </a:t>
            </a:r>
            <a:r>
              <a:rPr lang="vi-VN" sz="2000" dirty="0" err="1" smtClean="0">
                <a:latin typeface="+mj-lt"/>
              </a:rPr>
              <a:t>mạnh</a:t>
            </a:r>
            <a:r>
              <a:rPr lang="vi-VN" sz="2000" dirty="0" smtClean="0">
                <a:latin typeface="+mj-lt"/>
              </a:rPr>
              <a:t> </a:t>
            </a:r>
            <a:r>
              <a:rPr lang="vi-VN" sz="2000" dirty="0" err="1" smtClean="0">
                <a:latin typeface="+mj-lt"/>
              </a:rPr>
              <a:t>và</a:t>
            </a:r>
            <a:r>
              <a:rPr lang="vi-VN" sz="2000" dirty="0" smtClean="0">
                <a:latin typeface="+mj-lt"/>
              </a:rPr>
              <a:t> năng </a:t>
            </a:r>
            <a:r>
              <a:rPr lang="vi-VN" sz="2000" dirty="0" err="1" smtClean="0">
                <a:latin typeface="+mj-lt"/>
              </a:rPr>
              <a:t>động</a:t>
            </a:r>
            <a:r>
              <a:rPr lang="vi-VN" sz="2000" dirty="0" smtClean="0">
                <a:latin typeface="+mj-lt"/>
              </a:rPr>
              <a:t>.</a:t>
            </a:r>
          </a:p>
          <a:p>
            <a:r>
              <a:rPr lang="vi-VN" sz="2000" dirty="0" err="1" smtClean="0">
                <a:latin typeface="+mj-lt"/>
              </a:rPr>
              <a:t>Chẳng</a:t>
            </a:r>
            <a:r>
              <a:rPr lang="vi-VN" sz="2000" dirty="0" smtClean="0">
                <a:latin typeface="+mj-lt"/>
              </a:rPr>
              <a:t> </a:t>
            </a:r>
            <a:r>
              <a:rPr lang="vi-VN" sz="2000" dirty="0" err="1" smtClean="0">
                <a:latin typeface="+mj-lt"/>
              </a:rPr>
              <a:t>hạn</a:t>
            </a:r>
            <a:r>
              <a:rPr lang="vi-VN" sz="2000" dirty="0" smtClean="0">
                <a:latin typeface="+mj-lt"/>
              </a:rPr>
              <a:t>: </a:t>
            </a:r>
          </a:p>
          <a:p>
            <a:r>
              <a:rPr lang="vi-VN" sz="2000" dirty="0" smtClean="0">
                <a:latin typeface="+mj-lt"/>
              </a:rPr>
              <a:t>     - </a:t>
            </a:r>
            <a:r>
              <a:rPr lang="vi-VN" sz="2000" dirty="0" err="1" smtClean="0">
                <a:latin typeface="+mj-lt"/>
              </a:rPr>
              <a:t>Trò</a:t>
            </a:r>
            <a:r>
              <a:rPr lang="vi-VN" sz="2000" dirty="0" smtClean="0">
                <a:latin typeface="+mj-lt"/>
              </a:rPr>
              <a:t> “ Chi </a:t>
            </a:r>
            <a:r>
              <a:rPr lang="vi-VN" sz="2000" dirty="0" err="1" smtClean="0">
                <a:latin typeface="+mj-lt"/>
              </a:rPr>
              <a:t>chi</a:t>
            </a:r>
            <a:r>
              <a:rPr lang="vi-VN" sz="2000" dirty="0" smtClean="0">
                <a:latin typeface="+mj-lt"/>
              </a:rPr>
              <a:t> </a:t>
            </a:r>
            <a:r>
              <a:rPr lang="vi-VN" sz="2000" dirty="0" err="1" smtClean="0">
                <a:latin typeface="+mj-lt"/>
              </a:rPr>
              <a:t>chành</a:t>
            </a:r>
            <a:r>
              <a:rPr lang="vi-VN" sz="2000" dirty="0" smtClean="0">
                <a:latin typeface="+mj-lt"/>
              </a:rPr>
              <a:t> </a:t>
            </a:r>
            <a:r>
              <a:rPr lang="vi-VN" sz="2000" dirty="0" err="1" smtClean="0">
                <a:latin typeface="+mj-lt"/>
              </a:rPr>
              <a:t>chành</a:t>
            </a:r>
            <a:r>
              <a:rPr lang="vi-VN" sz="2000" dirty="0" smtClean="0">
                <a:latin typeface="+mj-lt"/>
              </a:rPr>
              <a:t>” </a:t>
            </a:r>
            <a:r>
              <a:rPr lang="vi-VN" sz="2000" dirty="0" err="1" smtClean="0">
                <a:latin typeface="+mj-lt"/>
              </a:rPr>
              <a:t>lại</a:t>
            </a:r>
            <a:r>
              <a:rPr lang="vi-VN" sz="2000" dirty="0" smtClean="0">
                <a:latin typeface="+mj-lt"/>
              </a:rPr>
              <a:t> </a:t>
            </a:r>
            <a:r>
              <a:rPr lang="vi-VN" sz="2000" dirty="0" err="1" smtClean="0">
                <a:latin typeface="+mj-lt"/>
              </a:rPr>
              <a:t>buộc</a:t>
            </a:r>
            <a:r>
              <a:rPr lang="vi-VN" sz="2000" dirty="0" smtClean="0">
                <a:latin typeface="+mj-lt"/>
              </a:rPr>
              <a:t> </a:t>
            </a:r>
            <a:r>
              <a:rPr lang="vi-VN" sz="2000" dirty="0" err="1" smtClean="0">
                <a:latin typeface="+mj-lt"/>
              </a:rPr>
              <a:t>trẻ</a:t>
            </a:r>
            <a:r>
              <a:rPr lang="vi-VN" sz="2000" dirty="0" smtClean="0">
                <a:latin typeface="+mj-lt"/>
              </a:rPr>
              <a:t> </a:t>
            </a:r>
            <a:r>
              <a:rPr lang="vi-VN" sz="2000" dirty="0" err="1" smtClean="0">
                <a:latin typeface="+mj-lt"/>
              </a:rPr>
              <a:t>phải</a:t>
            </a:r>
            <a:r>
              <a:rPr lang="vi-VN" sz="2000" dirty="0" smtClean="0">
                <a:latin typeface="+mj-lt"/>
              </a:rPr>
              <a:t> </a:t>
            </a:r>
            <a:r>
              <a:rPr lang="vi-VN" sz="2000" dirty="0" err="1" smtClean="0">
                <a:latin typeface="+mj-lt"/>
              </a:rPr>
              <a:t>rất</a:t>
            </a:r>
            <a:r>
              <a:rPr lang="vi-VN" sz="2000" dirty="0" smtClean="0">
                <a:latin typeface="+mj-lt"/>
              </a:rPr>
              <a:t> nhanh tay, nhanh </a:t>
            </a:r>
            <a:r>
              <a:rPr lang="vi-VN" sz="2000" dirty="0" err="1" smtClean="0">
                <a:latin typeface="+mj-lt"/>
              </a:rPr>
              <a:t>miệng</a:t>
            </a:r>
            <a:r>
              <a:rPr lang="vi-VN" sz="2000" dirty="0" smtClean="0">
                <a:latin typeface="+mj-lt"/>
              </a:rPr>
              <a:t> </a:t>
            </a:r>
            <a:r>
              <a:rPr lang="vi-VN" sz="2000" dirty="0" err="1" smtClean="0">
                <a:latin typeface="+mj-lt"/>
              </a:rPr>
              <a:t>vì</a:t>
            </a:r>
            <a:r>
              <a:rPr lang="vi-VN" sz="2000" dirty="0" smtClean="0">
                <a:latin typeface="+mj-lt"/>
              </a:rPr>
              <a:t> </a:t>
            </a:r>
            <a:r>
              <a:rPr lang="vi-VN" sz="2000" dirty="0" err="1" smtClean="0">
                <a:latin typeface="+mj-lt"/>
              </a:rPr>
              <a:t>nếu</a:t>
            </a:r>
            <a:r>
              <a:rPr lang="vi-VN" sz="2000" dirty="0" smtClean="0">
                <a:latin typeface="+mj-lt"/>
              </a:rPr>
              <a:t> câu </a:t>
            </a:r>
            <a:r>
              <a:rPr lang="vi-VN" sz="2000" dirty="0" err="1" smtClean="0">
                <a:latin typeface="+mj-lt"/>
              </a:rPr>
              <a:t>cuối</a:t>
            </a:r>
            <a:r>
              <a:rPr lang="vi-VN" sz="2000" dirty="0" smtClean="0">
                <a:latin typeface="+mj-lt"/>
              </a:rPr>
              <a:t> </a:t>
            </a:r>
            <a:r>
              <a:rPr lang="vi-VN" sz="2000" dirty="0" err="1" smtClean="0">
                <a:latin typeface="+mj-lt"/>
              </a:rPr>
              <a:t>bài</a:t>
            </a:r>
            <a:r>
              <a:rPr lang="vi-VN" sz="2000" dirty="0" smtClean="0">
                <a:latin typeface="+mj-lt"/>
              </a:rPr>
              <a:t> </a:t>
            </a:r>
            <a:r>
              <a:rPr lang="vi-VN" sz="2000" dirty="0" err="1" smtClean="0">
                <a:latin typeface="+mj-lt"/>
              </a:rPr>
              <a:t>là</a:t>
            </a:r>
            <a:r>
              <a:rPr lang="vi-VN" sz="2000" dirty="0" smtClean="0">
                <a:latin typeface="+mj-lt"/>
              </a:rPr>
              <a:t> “ ù à ù </a:t>
            </a:r>
            <a:r>
              <a:rPr lang="vi-VN" sz="2000" dirty="0" err="1" smtClean="0">
                <a:latin typeface="+mj-lt"/>
              </a:rPr>
              <a:t>ập</a:t>
            </a:r>
            <a:r>
              <a:rPr lang="vi-VN" sz="2000" dirty="0" smtClean="0">
                <a:latin typeface="+mj-lt"/>
              </a:rPr>
              <a:t>” </a:t>
            </a:r>
            <a:r>
              <a:rPr lang="vi-VN" sz="2000" dirty="0" err="1" smtClean="0">
                <a:latin typeface="+mj-lt"/>
              </a:rPr>
              <a:t>được</a:t>
            </a:r>
            <a:r>
              <a:rPr lang="vi-VN" sz="2000" dirty="0" smtClean="0">
                <a:latin typeface="+mj-lt"/>
              </a:rPr>
              <a:t> </a:t>
            </a:r>
            <a:r>
              <a:rPr lang="vi-VN" sz="2000" dirty="0" err="1" smtClean="0">
                <a:latin typeface="+mj-lt"/>
              </a:rPr>
              <a:t>đọc</a:t>
            </a:r>
            <a:r>
              <a:rPr lang="vi-VN" sz="2000" dirty="0" smtClean="0">
                <a:latin typeface="+mj-lt"/>
              </a:rPr>
              <a:t> xong </a:t>
            </a:r>
            <a:r>
              <a:rPr lang="vi-VN" sz="2000" dirty="0" err="1" smtClean="0">
                <a:latin typeface="+mj-lt"/>
              </a:rPr>
              <a:t>mà</a:t>
            </a:r>
            <a:r>
              <a:rPr lang="vi-VN" sz="2000" dirty="0" smtClean="0">
                <a:latin typeface="+mj-lt"/>
              </a:rPr>
              <a:t> </a:t>
            </a:r>
            <a:r>
              <a:rPr lang="vi-VN" sz="2000" dirty="0" err="1" smtClean="0">
                <a:latin typeface="+mj-lt"/>
              </a:rPr>
              <a:t>trẻ</a:t>
            </a:r>
            <a:r>
              <a:rPr lang="vi-VN" sz="2000" dirty="0" smtClean="0">
                <a:latin typeface="+mj-lt"/>
              </a:rPr>
              <a:t> không </a:t>
            </a:r>
            <a:r>
              <a:rPr lang="vi-VN" sz="2000" dirty="0" err="1" smtClean="0">
                <a:latin typeface="+mj-lt"/>
              </a:rPr>
              <a:t>rút</a:t>
            </a:r>
            <a:r>
              <a:rPr lang="vi-VN" sz="2000" dirty="0" smtClean="0">
                <a:latin typeface="+mj-lt"/>
              </a:rPr>
              <a:t> </a:t>
            </a:r>
            <a:r>
              <a:rPr lang="vi-VN" sz="2000" dirty="0" err="1" smtClean="0">
                <a:latin typeface="+mj-lt"/>
              </a:rPr>
              <a:t>kịp</a:t>
            </a:r>
            <a:r>
              <a:rPr lang="vi-VN" sz="2000" dirty="0" smtClean="0">
                <a:latin typeface="+mj-lt"/>
              </a:rPr>
              <a:t> tay ra, </a:t>
            </a:r>
            <a:r>
              <a:rPr lang="vi-VN" sz="2000" dirty="0" err="1" smtClean="0">
                <a:latin typeface="+mj-lt"/>
              </a:rPr>
              <a:t>ngón</a:t>
            </a:r>
            <a:r>
              <a:rPr lang="vi-VN" sz="2000" dirty="0" smtClean="0">
                <a:latin typeface="+mj-lt"/>
              </a:rPr>
              <a:t> tay </a:t>
            </a:r>
            <a:r>
              <a:rPr lang="vi-VN" sz="2000" dirty="0" err="1" smtClean="0">
                <a:latin typeface="+mj-lt"/>
              </a:rPr>
              <a:t>của</a:t>
            </a:r>
            <a:r>
              <a:rPr lang="vi-VN" sz="2000" dirty="0" smtClean="0">
                <a:latin typeface="+mj-lt"/>
              </a:rPr>
              <a:t> </a:t>
            </a:r>
            <a:r>
              <a:rPr lang="vi-VN" sz="2000" dirty="0" err="1" smtClean="0">
                <a:latin typeface="+mj-lt"/>
              </a:rPr>
              <a:t>nó</a:t>
            </a:r>
            <a:r>
              <a:rPr lang="vi-VN" sz="2000" dirty="0" smtClean="0">
                <a:latin typeface="+mj-lt"/>
              </a:rPr>
              <a:t> </a:t>
            </a:r>
            <a:r>
              <a:rPr lang="vi-VN" sz="2000" dirty="0" err="1" smtClean="0">
                <a:latin typeface="+mj-lt"/>
              </a:rPr>
              <a:t>sẽ</a:t>
            </a:r>
            <a:r>
              <a:rPr lang="vi-VN" sz="2000" dirty="0" smtClean="0">
                <a:latin typeface="+mj-lt"/>
              </a:rPr>
              <a:t> </a:t>
            </a:r>
            <a:r>
              <a:rPr lang="vi-VN" sz="2000" dirty="0" err="1" smtClean="0">
                <a:latin typeface="+mj-lt"/>
              </a:rPr>
              <a:t>bị</a:t>
            </a:r>
            <a:r>
              <a:rPr lang="vi-VN" sz="2000" dirty="0" smtClean="0">
                <a:latin typeface="+mj-lt"/>
              </a:rPr>
              <a:t> </a:t>
            </a:r>
            <a:r>
              <a:rPr lang="vi-VN" sz="2000" dirty="0" err="1" smtClean="0">
                <a:latin typeface="+mj-lt"/>
              </a:rPr>
              <a:t>giữ</a:t>
            </a:r>
            <a:r>
              <a:rPr lang="vi-VN" sz="2000" dirty="0" smtClean="0">
                <a:latin typeface="+mj-lt"/>
              </a:rPr>
              <a:t> </a:t>
            </a:r>
            <a:r>
              <a:rPr lang="vi-VN" sz="2000" dirty="0" err="1" smtClean="0">
                <a:latin typeface="+mj-lt"/>
              </a:rPr>
              <a:t>lại</a:t>
            </a:r>
            <a:r>
              <a:rPr lang="vi-VN" sz="2000" dirty="0" smtClean="0">
                <a:latin typeface="+mj-lt"/>
              </a:rPr>
              <a:t>, như </a:t>
            </a:r>
            <a:r>
              <a:rPr lang="vi-VN" sz="2000" dirty="0" err="1" smtClean="0">
                <a:latin typeface="+mj-lt"/>
              </a:rPr>
              <a:t>thế</a:t>
            </a:r>
            <a:r>
              <a:rPr lang="vi-VN" sz="2000" dirty="0" smtClean="0">
                <a:latin typeface="+mj-lt"/>
              </a:rPr>
              <a:t> </a:t>
            </a:r>
            <a:r>
              <a:rPr lang="vi-VN" sz="2000" dirty="0" err="1" smtClean="0">
                <a:latin typeface="+mj-lt"/>
              </a:rPr>
              <a:t>là</a:t>
            </a:r>
            <a:r>
              <a:rPr lang="vi-VN" sz="2000" dirty="0" smtClean="0">
                <a:latin typeface="+mj-lt"/>
              </a:rPr>
              <a:t> thua</a:t>
            </a:r>
            <a:endParaRPr lang="en-US" sz="2000" dirty="0">
              <a:latin typeface="+mj-lt"/>
            </a:endParaRPr>
          </a:p>
        </p:txBody>
      </p:sp>
    </p:spTree>
    <p:extLst>
      <p:ext uri="{BB962C8B-B14F-4D97-AF65-F5344CB8AC3E}">
        <p14:creationId xmlns:p14="http://schemas.microsoft.com/office/powerpoint/2010/main" val="486763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a:xfrm>
            <a:off x="2514600" y="899061"/>
            <a:ext cx="7664450" cy="1015663"/>
          </a:xfrm>
          <a:prstGeom prst="rect">
            <a:avLst/>
          </a:prstGeom>
        </p:spPr>
        <p:txBody>
          <a:bodyPr wrap="square">
            <a:spAutoFit/>
          </a:bodyPr>
          <a:lstStyle/>
          <a:p>
            <a:r>
              <a:rPr lang="vi-VN" sz="2000" b="1" u="sng" dirty="0">
                <a:latin typeface="+mj-lt"/>
              </a:rPr>
              <a:t>* </a:t>
            </a:r>
            <a:r>
              <a:rPr lang="vi-VN" sz="2000" b="1" u="sng" dirty="0" err="1">
                <a:latin typeface="+mj-lt"/>
              </a:rPr>
              <a:t>Với</a:t>
            </a:r>
            <a:r>
              <a:rPr lang="vi-VN" sz="2000" b="1" u="sng" dirty="0">
                <a:latin typeface="+mj-lt"/>
              </a:rPr>
              <a:t> </a:t>
            </a:r>
            <a:r>
              <a:rPr lang="vi-VN" sz="2000" b="1" u="sng" dirty="0" err="1">
                <a:latin typeface="+mj-lt"/>
              </a:rPr>
              <a:t>hoạt</a:t>
            </a:r>
            <a:r>
              <a:rPr lang="vi-VN" sz="2000" b="1" u="sng" dirty="0">
                <a:latin typeface="+mj-lt"/>
              </a:rPr>
              <a:t> </a:t>
            </a:r>
            <a:r>
              <a:rPr lang="vi-VN" sz="2000" b="1" u="sng" dirty="0" err="1">
                <a:latin typeface="+mj-lt"/>
              </a:rPr>
              <a:t>động</a:t>
            </a:r>
            <a:r>
              <a:rPr lang="vi-VN" sz="2000" b="1" u="sng" dirty="0">
                <a:latin typeface="+mj-lt"/>
              </a:rPr>
              <a:t> </a:t>
            </a:r>
            <a:r>
              <a:rPr lang="vi-VN" sz="2000" b="1" u="sng" dirty="0" err="1">
                <a:latin typeface="+mj-lt"/>
              </a:rPr>
              <a:t>góc</a:t>
            </a:r>
            <a:r>
              <a:rPr lang="vi-VN" sz="2000" dirty="0">
                <a:latin typeface="+mj-lt"/>
              </a:rPr>
              <a:t>: Tôi </a:t>
            </a:r>
            <a:r>
              <a:rPr lang="vi-VN" sz="2000" dirty="0" err="1">
                <a:latin typeface="+mj-lt"/>
              </a:rPr>
              <a:t>tổ</a:t>
            </a:r>
            <a:r>
              <a:rPr lang="vi-VN" sz="2000" dirty="0">
                <a:latin typeface="+mj-lt"/>
              </a:rPr>
              <a:t> </a:t>
            </a:r>
            <a:r>
              <a:rPr lang="vi-VN" sz="2000" dirty="0" err="1">
                <a:latin typeface="+mj-lt"/>
              </a:rPr>
              <a:t>chức</a:t>
            </a:r>
            <a:r>
              <a:rPr lang="vi-VN" sz="2000" dirty="0">
                <a:latin typeface="+mj-lt"/>
              </a:rPr>
              <a:t> cho </a:t>
            </a:r>
            <a:r>
              <a:rPr lang="vi-VN" sz="2000" dirty="0" err="1">
                <a:latin typeface="+mj-lt"/>
              </a:rPr>
              <a:t>trẻ</a:t>
            </a:r>
            <a:r>
              <a:rPr lang="vi-VN" sz="2000" dirty="0">
                <a:latin typeface="+mj-lt"/>
              </a:rPr>
              <a:t> </a:t>
            </a:r>
            <a:r>
              <a:rPr lang="vi-VN" sz="2000" dirty="0" err="1">
                <a:latin typeface="+mj-lt"/>
              </a:rPr>
              <a:t>các</a:t>
            </a:r>
            <a:r>
              <a:rPr lang="vi-VN" sz="2000" dirty="0">
                <a:latin typeface="+mj-lt"/>
              </a:rPr>
              <a:t> </a:t>
            </a:r>
            <a:r>
              <a:rPr lang="vi-VN" sz="2000" dirty="0" err="1">
                <a:latin typeface="+mj-lt"/>
              </a:rPr>
              <a:t>trò</a:t>
            </a:r>
            <a:r>
              <a:rPr lang="vi-VN" sz="2000" dirty="0">
                <a:latin typeface="+mj-lt"/>
              </a:rPr>
              <a:t> chơi </a:t>
            </a:r>
            <a:r>
              <a:rPr lang="vi-VN" sz="2000" dirty="0" err="1">
                <a:latin typeface="+mj-lt"/>
              </a:rPr>
              <a:t>có</a:t>
            </a:r>
            <a:r>
              <a:rPr lang="vi-VN" sz="2000" dirty="0">
                <a:latin typeface="+mj-lt"/>
              </a:rPr>
              <a:t> </a:t>
            </a:r>
            <a:r>
              <a:rPr lang="vi-VN" sz="2000" dirty="0" err="1">
                <a:latin typeface="+mj-lt"/>
              </a:rPr>
              <a:t>thể</a:t>
            </a:r>
            <a:r>
              <a:rPr lang="vi-VN" sz="2000" dirty="0">
                <a:latin typeface="+mj-lt"/>
              </a:rPr>
              <a:t> chơi theo </a:t>
            </a:r>
            <a:r>
              <a:rPr lang="vi-VN" sz="2000" dirty="0" err="1">
                <a:latin typeface="+mj-lt"/>
              </a:rPr>
              <a:t>nhóm</a:t>
            </a:r>
            <a:r>
              <a:rPr lang="vi-VN" sz="2000" dirty="0">
                <a:latin typeface="+mj-lt"/>
              </a:rPr>
              <a:t> </a:t>
            </a:r>
            <a:r>
              <a:rPr lang="vi-VN" sz="2000" dirty="0" err="1">
                <a:latin typeface="+mj-lt"/>
              </a:rPr>
              <a:t>nhỏ</a:t>
            </a:r>
            <a:r>
              <a:rPr lang="vi-VN" sz="2000" dirty="0">
                <a:latin typeface="+mj-lt"/>
              </a:rPr>
              <a:t> trong </a:t>
            </a:r>
            <a:r>
              <a:rPr lang="vi-VN" sz="2000" dirty="0" err="1">
                <a:latin typeface="+mj-lt"/>
              </a:rPr>
              <a:t>một</a:t>
            </a:r>
            <a:r>
              <a:rPr lang="vi-VN" sz="2000" dirty="0">
                <a:latin typeface="+mj-lt"/>
              </a:rPr>
              <a:t> không gian </a:t>
            </a:r>
            <a:r>
              <a:rPr lang="vi-VN" sz="2000" dirty="0" err="1">
                <a:latin typeface="+mj-lt"/>
              </a:rPr>
              <a:t>hẹp</a:t>
            </a:r>
            <a:r>
              <a:rPr lang="vi-VN" sz="2000" dirty="0">
                <a:latin typeface="+mj-lt"/>
              </a:rPr>
              <a:t> như: “</a:t>
            </a:r>
            <a:r>
              <a:rPr lang="vi-VN" sz="2000" dirty="0" err="1">
                <a:latin typeface="+mj-lt"/>
              </a:rPr>
              <a:t>Kéo</a:t>
            </a:r>
            <a:r>
              <a:rPr lang="vi-VN" sz="2000" dirty="0">
                <a:latin typeface="+mj-lt"/>
              </a:rPr>
              <a:t> cưa </a:t>
            </a:r>
            <a:r>
              <a:rPr lang="vi-VN" sz="2000" dirty="0" err="1">
                <a:latin typeface="+mj-lt"/>
              </a:rPr>
              <a:t>lửa</a:t>
            </a:r>
            <a:r>
              <a:rPr lang="vi-VN" sz="2000" dirty="0">
                <a:latin typeface="+mj-lt"/>
              </a:rPr>
              <a:t> </a:t>
            </a:r>
            <a:r>
              <a:rPr lang="vi-VN" sz="2000" dirty="0" err="1">
                <a:latin typeface="+mj-lt"/>
              </a:rPr>
              <a:t>xẻ</a:t>
            </a:r>
            <a:r>
              <a:rPr lang="vi-VN" sz="2000" dirty="0">
                <a:latin typeface="+mj-lt"/>
              </a:rPr>
              <a:t>” “ Chi </a:t>
            </a:r>
            <a:r>
              <a:rPr lang="vi-VN" sz="2000" dirty="0" err="1">
                <a:latin typeface="+mj-lt"/>
              </a:rPr>
              <a:t>chi</a:t>
            </a:r>
            <a:r>
              <a:rPr lang="vi-VN" sz="2000" dirty="0">
                <a:latin typeface="+mj-lt"/>
              </a:rPr>
              <a:t> </a:t>
            </a:r>
            <a:r>
              <a:rPr lang="vi-VN" sz="2000" dirty="0" err="1">
                <a:latin typeface="+mj-lt"/>
              </a:rPr>
              <a:t>chành</a:t>
            </a:r>
            <a:r>
              <a:rPr lang="vi-VN" sz="2000" dirty="0">
                <a:latin typeface="+mj-lt"/>
              </a:rPr>
              <a:t> </a:t>
            </a:r>
            <a:r>
              <a:rPr lang="vi-VN" sz="2000" dirty="0" err="1">
                <a:latin typeface="+mj-lt"/>
              </a:rPr>
              <a:t>chành</a:t>
            </a:r>
            <a:r>
              <a:rPr lang="vi-VN" sz="2000" dirty="0">
                <a:latin typeface="+mj-lt"/>
              </a:rPr>
              <a:t>”, “ </a:t>
            </a:r>
            <a:r>
              <a:rPr lang="vi-VN" sz="2000" dirty="0" err="1">
                <a:latin typeface="+mj-lt"/>
              </a:rPr>
              <a:t>Tập</a:t>
            </a:r>
            <a:r>
              <a:rPr lang="vi-VN" sz="2000" dirty="0">
                <a:latin typeface="+mj-lt"/>
              </a:rPr>
              <a:t> </a:t>
            </a:r>
            <a:r>
              <a:rPr lang="vi-VN" sz="2000" dirty="0" err="1">
                <a:latin typeface="+mj-lt"/>
              </a:rPr>
              <a:t>tầm</a:t>
            </a:r>
            <a:r>
              <a:rPr lang="vi-VN" sz="2000" dirty="0">
                <a:latin typeface="+mj-lt"/>
              </a:rPr>
              <a:t> vông”, “ Nu na nu </a:t>
            </a:r>
            <a:r>
              <a:rPr lang="vi-VN" sz="2000" dirty="0" err="1">
                <a:latin typeface="+mj-lt"/>
              </a:rPr>
              <a:t>nống</a:t>
            </a:r>
            <a:r>
              <a:rPr lang="vi-VN" sz="2000" dirty="0">
                <a:latin typeface="+mj-lt"/>
              </a:rPr>
              <a:t>”, </a:t>
            </a:r>
          </a:p>
        </p:txBody>
      </p:sp>
      <p:sp>
        <p:nvSpPr>
          <p:cNvPr id="6" name="Rectangle 5"/>
          <p:cNvSpPr/>
          <p:nvPr/>
        </p:nvSpPr>
        <p:spPr>
          <a:xfrm>
            <a:off x="2435225" y="2530277"/>
            <a:ext cx="7823200" cy="1323439"/>
          </a:xfrm>
          <a:prstGeom prst="rect">
            <a:avLst/>
          </a:prstGeom>
        </p:spPr>
        <p:txBody>
          <a:bodyPr wrap="square">
            <a:spAutoFit/>
          </a:bodyPr>
          <a:lstStyle/>
          <a:p>
            <a:r>
              <a:rPr lang="vi-VN" sz="2000" b="1" u="sng" dirty="0">
                <a:latin typeface="+mj-lt"/>
              </a:rPr>
              <a:t>*</a:t>
            </a:r>
            <a:r>
              <a:rPr lang="vi-VN" sz="2000" b="1" u="sng" dirty="0" err="1">
                <a:latin typeface="+mj-lt"/>
              </a:rPr>
              <a:t>Với</a:t>
            </a:r>
            <a:r>
              <a:rPr lang="vi-VN" sz="2000" b="1" u="sng" dirty="0">
                <a:latin typeface="+mj-lt"/>
              </a:rPr>
              <a:t> HĐ </a:t>
            </a:r>
            <a:r>
              <a:rPr lang="vi-VN" sz="2000" b="1" u="sng" dirty="0" err="1">
                <a:latin typeface="+mj-lt"/>
              </a:rPr>
              <a:t>ngoài</a:t>
            </a:r>
            <a:r>
              <a:rPr lang="vi-VN" sz="2000" b="1" u="sng" dirty="0">
                <a:latin typeface="+mj-lt"/>
              </a:rPr>
              <a:t> </a:t>
            </a:r>
            <a:r>
              <a:rPr lang="vi-VN" sz="2000" b="1" u="sng" dirty="0" err="1">
                <a:latin typeface="+mj-lt"/>
              </a:rPr>
              <a:t>trời</a:t>
            </a:r>
            <a:r>
              <a:rPr lang="vi-VN" sz="2000" dirty="0">
                <a:latin typeface="+mj-lt"/>
              </a:rPr>
              <a:t>: </a:t>
            </a:r>
            <a:r>
              <a:rPr lang="vi-VN" sz="2000" dirty="0" err="1">
                <a:latin typeface="+mj-lt"/>
              </a:rPr>
              <a:t>tận</a:t>
            </a:r>
            <a:r>
              <a:rPr lang="vi-VN" sz="2000" dirty="0">
                <a:latin typeface="+mj-lt"/>
              </a:rPr>
              <a:t> </a:t>
            </a:r>
            <a:r>
              <a:rPr lang="vi-VN" sz="2000" dirty="0" err="1">
                <a:latin typeface="+mj-lt"/>
              </a:rPr>
              <a:t>dụng</a:t>
            </a:r>
            <a:r>
              <a:rPr lang="vi-VN" sz="2000" dirty="0">
                <a:latin typeface="+mj-lt"/>
              </a:rPr>
              <a:t> không gian </a:t>
            </a:r>
            <a:r>
              <a:rPr lang="vi-VN" sz="2000" dirty="0" err="1">
                <a:latin typeface="+mj-lt"/>
              </a:rPr>
              <a:t>rộng</a:t>
            </a:r>
            <a:r>
              <a:rPr lang="vi-VN" sz="2000" dirty="0">
                <a:latin typeface="+mj-lt"/>
              </a:rPr>
              <a:t> </a:t>
            </a:r>
            <a:r>
              <a:rPr lang="vi-VN" sz="2000" dirty="0" err="1">
                <a:latin typeface="+mj-lt"/>
              </a:rPr>
              <a:t>và</a:t>
            </a:r>
            <a:r>
              <a:rPr lang="vi-VN" sz="2000" dirty="0">
                <a:latin typeface="+mj-lt"/>
              </a:rPr>
              <a:t> </a:t>
            </a:r>
            <a:r>
              <a:rPr lang="vi-VN" sz="2000" dirty="0" err="1">
                <a:latin typeface="+mj-lt"/>
              </a:rPr>
              <a:t>thoáng</a:t>
            </a:r>
            <a:r>
              <a:rPr lang="vi-VN" sz="2000" dirty="0">
                <a:latin typeface="+mj-lt"/>
              </a:rPr>
              <a:t>, tôi </a:t>
            </a:r>
            <a:r>
              <a:rPr lang="vi-VN" sz="2000" dirty="0" err="1">
                <a:latin typeface="+mj-lt"/>
              </a:rPr>
              <a:t>tổ</a:t>
            </a:r>
            <a:r>
              <a:rPr lang="vi-VN" sz="2000" dirty="0">
                <a:latin typeface="+mj-lt"/>
              </a:rPr>
              <a:t> </a:t>
            </a:r>
            <a:r>
              <a:rPr lang="vi-VN" sz="2000" dirty="0" err="1">
                <a:latin typeface="+mj-lt"/>
              </a:rPr>
              <a:t>chức</a:t>
            </a:r>
            <a:r>
              <a:rPr lang="vi-VN" sz="2000" dirty="0">
                <a:latin typeface="+mj-lt"/>
              </a:rPr>
              <a:t> cho </a:t>
            </a:r>
            <a:r>
              <a:rPr lang="vi-VN" sz="2000" dirty="0" err="1">
                <a:latin typeface="+mj-lt"/>
              </a:rPr>
              <a:t>trẻ</a:t>
            </a:r>
            <a:r>
              <a:rPr lang="vi-VN" sz="2000" dirty="0">
                <a:latin typeface="+mj-lt"/>
              </a:rPr>
              <a:t> chơi </a:t>
            </a:r>
            <a:r>
              <a:rPr lang="vi-VN" sz="2000" dirty="0" err="1">
                <a:latin typeface="+mj-lt"/>
              </a:rPr>
              <a:t>các</a:t>
            </a:r>
            <a:r>
              <a:rPr lang="vi-VN" sz="2000" dirty="0">
                <a:latin typeface="+mj-lt"/>
              </a:rPr>
              <a:t> </a:t>
            </a:r>
            <a:r>
              <a:rPr lang="vi-VN" sz="2000" dirty="0" err="1">
                <a:latin typeface="+mj-lt"/>
              </a:rPr>
              <a:t>trò</a:t>
            </a:r>
            <a:r>
              <a:rPr lang="vi-VN" sz="2000" dirty="0">
                <a:latin typeface="+mj-lt"/>
              </a:rPr>
              <a:t> chơi </a:t>
            </a:r>
            <a:r>
              <a:rPr lang="vi-VN" sz="2000" dirty="0" err="1">
                <a:latin typeface="+mj-lt"/>
              </a:rPr>
              <a:t>vận</a:t>
            </a:r>
            <a:r>
              <a:rPr lang="vi-VN" sz="2000" dirty="0">
                <a:latin typeface="+mj-lt"/>
              </a:rPr>
              <a:t> </a:t>
            </a:r>
            <a:r>
              <a:rPr lang="vi-VN" sz="2000" dirty="0" err="1">
                <a:latin typeface="+mj-lt"/>
              </a:rPr>
              <a:t>động</a:t>
            </a:r>
            <a:r>
              <a:rPr lang="vi-VN" sz="2000" dirty="0">
                <a:latin typeface="+mj-lt"/>
              </a:rPr>
              <a:t> </a:t>
            </a:r>
            <a:r>
              <a:rPr lang="vi-VN" sz="2000" dirty="0" err="1">
                <a:latin typeface="+mj-lt"/>
              </a:rPr>
              <a:t>nhằm</a:t>
            </a:r>
            <a:r>
              <a:rPr lang="vi-VN" sz="2000" dirty="0">
                <a:latin typeface="+mj-lt"/>
              </a:rPr>
              <a:t> </a:t>
            </a:r>
            <a:r>
              <a:rPr lang="vi-VN" sz="2000" dirty="0" err="1">
                <a:latin typeface="+mj-lt"/>
              </a:rPr>
              <a:t>rèn</a:t>
            </a:r>
            <a:r>
              <a:rPr lang="vi-VN" sz="2000" dirty="0">
                <a:latin typeface="+mj-lt"/>
              </a:rPr>
              <a:t> </a:t>
            </a:r>
            <a:r>
              <a:rPr lang="vi-VN" sz="2000" dirty="0" err="1">
                <a:latin typeface="+mj-lt"/>
              </a:rPr>
              <a:t>luyện</a:t>
            </a:r>
            <a:r>
              <a:rPr lang="vi-VN" sz="2000" dirty="0">
                <a:latin typeface="+mj-lt"/>
              </a:rPr>
              <a:t> </a:t>
            </a:r>
            <a:r>
              <a:rPr lang="vi-VN" sz="2000" dirty="0" err="1">
                <a:latin typeface="+mj-lt"/>
              </a:rPr>
              <a:t>và</a:t>
            </a:r>
            <a:r>
              <a:rPr lang="vi-VN" sz="2000" dirty="0">
                <a:latin typeface="+mj-lt"/>
              </a:rPr>
              <a:t> </a:t>
            </a:r>
            <a:r>
              <a:rPr lang="vi-VN" sz="2000" dirty="0" err="1">
                <a:latin typeface="+mj-lt"/>
              </a:rPr>
              <a:t>phát</a:t>
            </a:r>
            <a:r>
              <a:rPr lang="vi-VN" sz="2000" dirty="0">
                <a:latin typeface="+mj-lt"/>
              </a:rPr>
              <a:t> </a:t>
            </a:r>
            <a:r>
              <a:rPr lang="vi-VN" sz="2000" dirty="0" err="1">
                <a:latin typeface="+mj-lt"/>
              </a:rPr>
              <a:t>triển</a:t>
            </a:r>
            <a:r>
              <a:rPr lang="vi-VN" sz="2000" dirty="0">
                <a:latin typeface="+mj-lt"/>
              </a:rPr>
              <a:t> </a:t>
            </a:r>
            <a:r>
              <a:rPr lang="vi-VN" sz="2000" dirty="0" err="1">
                <a:latin typeface="+mj-lt"/>
              </a:rPr>
              <a:t>thể</a:t>
            </a:r>
            <a:r>
              <a:rPr lang="vi-VN" sz="2000" dirty="0">
                <a:latin typeface="+mj-lt"/>
              </a:rPr>
              <a:t> </a:t>
            </a:r>
            <a:r>
              <a:rPr lang="vi-VN" sz="2000" dirty="0" err="1">
                <a:latin typeface="+mj-lt"/>
              </a:rPr>
              <a:t>lực</a:t>
            </a:r>
            <a:r>
              <a:rPr lang="vi-VN" sz="2000" dirty="0">
                <a:latin typeface="+mj-lt"/>
              </a:rPr>
              <a:t> cho </a:t>
            </a:r>
            <a:r>
              <a:rPr lang="vi-VN" sz="2000" dirty="0" err="1">
                <a:latin typeface="+mj-lt"/>
              </a:rPr>
              <a:t>trẻ</a:t>
            </a:r>
            <a:r>
              <a:rPr lang="vi-VN" sz="2000" dirty="0">
                <a:latin typeface="+mj-lt"/>
              </a:rPr>
              <a:t> như:“</a:t>
            </a:r>
            <a:r>
              <a:rPr lang="vi-VN" sz="2000" dirty="0" err="1">
                <a:latin typeface="+mj-lt"/>
              </a:rPr>
              <a:t>Bịt</a:t>
            </a:r>
            <a:r>
              <a:rPr lang="vi-VN" sz="2000" dirty="0">
                <a:latin typeface="+mj-lt"/>
              </a:rPr>
              <a:t> </a:t>
            </a:r>
            <a:r>
              <a:rPr lang="vi-VN" sz="2000" dirty="0" err="1">
                <a:latin typeface="+mj-lt"/>
              </a:rPr>
              <a:t>mắt</a:t>
            </a:r>
            <a:r>
              <a:rPr lang="vi-VN" sz="2000" dirty="0">
                <a:latin typeface="+mj-lt"/>
              </a:rPr>
              <a:t> </a:t>
            </a:r>
            <a:r>
              <a:rPr lang="vi-VN" sz="2000" dirty="0" err="1">
                <a:latin typeface="+mj-lt"/>
              </a:rPr>
              <a:t>bắt</a:t>
            </a:r>
            <a:r>
              <a:rPr lang="vi-VN" sz="2000" dirty="0">
                <a:latin typeface="+mj-lt"/>
              </a:rPr>
              <a:t> dê”, “ </a:t>
            </a:r>
            <a:r>
              <a:rPr lang="vi-VN" sz="2000" dirty="0" err="1">
                <a:latin typeface="+mj-lt"/>
              </a:rPr>
              <a:t>Thả</a:t>
            </a:r>
            <a:r>
              <a:rPr lang="vi-VN" sz="2000" dirty="0">
                <a:latin typeface="+mj-lt"/>
              </a:rPr>
              <a:t> </a:t>
            </a:r>
            <a:r>
              <a:rPr lang="vi-VN" sz="2000" dirty="0" err="1">
                <a:latin typeface="+mj-lt"/>
              </a:rPr>
              <a:t>đỉa</a:t>
            </a:r>
            <a:r>
              <a:rPr lang="vi-VN" sz="2000" dirty="0">
                <a:latin typeface="+mj-lt"/>
              </a:rPr>
              <a:t> ba </a:t>
            </a:r>
            <a:r>
              <a:rPr lang="vi-VN" sz="2000" dirty="0" err="1">
                <a:latin typeface="+mj-lt"/>
              </a:rPr>
              <a:t>ba</a:t>
            </a:r>
            <a:r>
              <a:rPr lang="vi-VN" sz="2000" dirty="0">
                <a:latin typeface="+mj-lt"/>
              </a:rPr>
              <a:t>”, “ Dung dăng dung </a:t>
            </a:r>
            <a:r>
              <a:rPr lang="vi-VN" sz="2000" dirty="0" err="1" smtClean="0">
                <a:latin typeface="+mj-lt"/>
              </a:rPr>
              <a:t>dẻ</a:t>
            </a:r>
            <a:r>
              <a:rPr lang="en-US" sz="2000" dirty="0" smtClean="0">
                <a:latin typeface="+mj-lt"/>
              </a:rPr>
              <a:t>”</a:t>
            </a:r>
            <a:r>
              <a:rPr lang="vi-VN" sz="2000" dirty="0" smtClean="0">
                <a:latin typeface="+mj-lt"/>
              </a:rPr>
              <a:t>,</a:t>
            </a:r>
            <a:r>
              <a:rPr lang="en-US" sz="2000" dirty="0" smtClean="0">
                <a:latin typeface="+mj-lt"/>
              </a:rPr>
              <a:t> “</a:t>
            </a:r>
            <a:r>
              <a:rPr lang="vi-VN" sz="2000" dirty="0" err="1" smtClean="0">
                <a:latin typeface="+mj-lt"/>
              </a:rPr>
              <a:t>bóng</a:t>
            </a:r>
            <a:r>
              <a:rPr lang="vi-VN" sz="2000" dirty="0" smtClean="0">
                <a:latin typeface="+mj-lt"/>
              </a:rPr>
              <a:t> </a:t>
            </a:r>
            <a:r>
              <a:rPr lang="vi-VN" sz="2000" dirty="0" err="1">
                <a:latin typeface="+mj-lt"/>
              </a:rPr>
              <a:t>tròn</a:t>
            </a:r>
            <a:r>
              <a:rPr lang="vi-VN" sz="2000" dirty="0">
                <a:latin typeface="+mj-lt"/>
              </a:rPr>
              <a:t> </a:t>
            </a:r>
            <a:r>
              <a:rPr lang="en-US" sz="2000" dirty="0" smtClean="0">
                <a:latin typeface="+mj-lt"/>
              </a:rPr>
              <a:t>to “ …</a:t>
            </a:r>
            <a:endParaRPr lang="vi-VN" sz="2000" dirty="0">
              <a:latin typeface="+mj-lt"/>
            </a:endParaRPr>
          </a:p>
        </p:txBody>
      </p:sp>
      <p:sp>
        <p:nvSpPr>
          <p:cNvPr id="7" name="Rectangle 6"/>
          <p:cNvSpPr/>
          <p:nvPr/>
        </p:nvSpPr>
        <p:spPr>
          <a:xfrm>
            <a:off x="2355850" y="4210651"/>
            <a:ext cx="7981950" cy="2246769"/>
          </a:xfrm>
          <a:prstGeom prst="rect">
            <a:avLst/>
          </a:prstGeom>
        </p:spPr>
        <p:txBody>
          <a:bodyPr wrap="square">
            <a:spAutoFit/>
          </a:bodyPr>
          <a:lstStyle/>
          <a:p>
            <a:r>
              <a:rPr lang="vi-VN" sz="2000" b="1" u="sng" dirty="0">
                <a:latin typeface="+mj-lt"/>
              </a:rPr>
              <a:t>* </a:t>
            </a:r>
            <a:r>
              <a:rPr lang="vi-VN" sz="2000" b="1" u="sng" dirty="0" err="1">
                <a:latin typeface="+mj-lt"/>
              </a:rPr>
              <a:t>Với</a:t>
            </a:r>
            <a:r>
              <a:rPr lang="vi-VN" sz="2000" b="1" u="sng" dirty="0">
                <a:latin typeface="+mj-lt"/>
              </a:rPr>
              <a:t> </a:t>
            </a:r>
            <a:r>
              <a:rPr lang="vi-VN" sz="2000" b="1" u="sng" dirty="0" err="1">
                <a:latin typeface="+mj-lt"/>
              </a:rPr>
              <a:t>hoạt</a:t>
            </a:r>
            <a:r>
              <a:rPr lang="vi-VN" sz="2000" b="1" u="sng" dirty="0">
                <a:latin typeface="+mj-lt"/>
              </a:rPr>
              <a:t> </a:t>
            </a:r>
            <a:r>
              <a:rPr lang="vi-VN" sz="2000" b="1" u="sng" dirty="0" err="1">
                <a:latin typeface="+mj-lt"/>
              </a:rPr>
              <a:t>động</a:t>
            </a:r>
            <a:r>
              <a:rPr lang="vi-VN" sz="2000" b="1" u="sng" dirty="0">
                <a:latin typeface="+mj-lt"/>
              </a:rPr>
              <a:t> </a:t>
            </a:r>
            <a:r>
              <a:rPr lang="vi-VN" sz="2000" b="1" u="sng" dirty="0" err="1">
                <a:latin typeface="+mj-lt"/>
              </a:rPr>
              <a:t>chiều</a:t>
            </a:r>
            <a:r>
              <a:rPr lang="vi-VN" sz="2000" dirty="0" smtClean="0">
                <a:latin typeface="+mj-lt"/>
              </a:rPr>
              <a:t>:  </a:t>
            </a:r>
            <a:r>
              <a:rPr lang="vi-VN" sz="2000" dirty="0">
                <a:latin typeface="+mj-lt"/>
              </a:rPr>
              <a:t>Khi </a:t>
            </a:r>
            <a:r>
              <a:rPr lang="vi-VN" sz="2000" dirty="0" err="1">
                <a:latin typeface="+mj-lt"/>
              </a:rPr>
              <a:t>trẻ</a:t>
            </a:r>
            <a:r>
              <a:rPr lang="vi-VN" sz="2000" dirty="0">
                <a:latin typeface="+mj-lt"/>
              </a:rPr>
              <a:t> </a:t>
            </a:r>
            <a:r>
              <a:rPr lang="vi-VN" sz="2000" dirty="0" err="1">
                <a:latin typeface="+mj-lt"/>
              </a:rPr>
              <a:t>mới</a:t>
            </a:r>
            <a:r>
              <a:rPr lang="vi-VN" sz="2000" dirty="0">
                <a:latin typeface="+mj-lt"/>
              </a:rPr>
              <a:t> </a:t>
            </a:r>
            <a:r>
              <a:rPr lang="vi-VN" sz="2000" dirty="0" err="1">
                <a:latin typeface="+mj-lt"/>
              </a:rPr>
              <a:t>ngủ</a:t>
            </a:r>
            <a:r>
              <a:rPr lang="vi-VN" sz="2000" dirty="0">
                <a:latin typeface="+mj-lt"/>
              </a:rPr>
              <a:t> </a:t>
            </a:r>
            <a:r>
              <a:rPr lang="vi-VN" sz="2000" dirty="0" err="1">
                <a:latin typeface="+mj-lt"/>
              </a:rPr>
              <a:t>dậy</a:t>
            </a:r>
            <a:r>
              <a:rPr lang="vi-VN" sz="2000" dirty="0">
                <a:latin typeface="+mj-lt"/>
              </a:rPr>
              <a:t> </a:t>
            </a:r>
            <a:r>
              <a:rPr lang="vi-VN" sz="2000" dirty="0" err="1">
                <a:latin typeface="+mj-lt"/>
              </a:rPr>
              <a:t>còn</a:t>
            </a:r>
            <a:r>
              <a:rPr lang="vi-VN" sz="2000" dirty="0">
                <a:latin typeface="+mj-lt"/>
              </a:rPr>
              <a:t> chưa </a:t>
            </a:r>
            <a:r>
              <a:rPr lang="vi-VN" sz="2000" dirty="0" err="1">
                <a:latin typeface="+mj-lt"/>
              </a:rPr>
              <a:t>tỉnh</a:t>
            </a:r>
            <a:r>
              <a:rPr lang="vi-VN" sz="2000" dirty="0">
                <a:latin typeface="+mj-lt"/>
              </a:rPr>
              <a:t> </a:t>
            </a:r>
            <a:r>
              <a:rPr lang="vi-VN" sz="2000" dirty="0" err="1">
                <a:latin typeface="+mj-lt"/>
              </a:rPr>
              <a:t>táo</a:t>
            </a:r>
            <a:r>
              <a:rPr lang="vi-VN" sz="2000" dirty="0">
                <a:latin typeface="+mj-lt"/>
              </a:rPr>
              <a:t> </a:t>
            </a:r>
            <a:r>
              <a:rPr lang="vi-VN" sz="2000" dirty="0" err="1">
                <a:latin typeface="+mj-lt"/>
              </a:rPr>
              <a:t>vẫn</a:t>
            </a:r>
            <a:r>
              <a:rPr lang="vi-VN" sz="2000" dirty="0">
                <a:latin typeface="+mj-lt"/>
              </a:rPr>
              <a:t> </a:t>
            </a:r>
            <a:r>
              <a:rPr lang="vi-VN" sz="2000" dirty="0" err="1">
                <a:latin typeface="+mj-lt"/>
              </a:rPr>
              <a:t>còn</a:t>
            </a:r>
            <a:r>
              <a:rPr lang="vi-VN" sz="2000" dirty="0">
                <a:latin typeface="+mj-lt"/>
              </a:rPr>
              <a:t> </a:t>
            </a:r>
            <a:r>
              <a:rPr lang="vi-VN" sz="2000" dirty="0" err="1">
                <a:latin typeface="+mj-lt"/>
              </a:rPr>
              <a:t>ngái</a:t>
            </a:r>
            <a:r>
              <a:rPr lang="vi-VN" sz="2000" dirty="0">
                <a:latin typeface="+mj-lt"/>
              </a:rPr>
              <a:t> </a:t>
            </a:r>
            <a:r>
              <a:rPr lang="vi-VN" sz="2000" dirty="0" err="1">
                <a:latin typeface="+mj-lt"/>
              </a:rPr>
              <a:t>ngủ</a:t>
            </a:r>
            <a:r>
              <a:rPr lang="vi-VN" sz="2000" dirty="0">
                <a:latin typeface="+mj-lt"/>
              </a:rPr>
              <a:t>, tôi </a:t>
            </a:r>
            <a:r>
              <a:rPr lang="vi-VN" sz="2000" dirty="0" err="1">
                <a:latin typeface="+mj-lt"/>
              </a:rPr>
              <a:t>cũng</a:t>
            </a:r>
            <a:r>
              <a:rPr lang="vi-VN" sz="2000" dirty="0">
                <a:latin typeface="+mj-lt"/>
              </a:rPr>
              <a:t> </a:t>
            </a:r>
            <a:r>
              <a:rPr lang="vi-VN" sz="2000" dirty="0" err="1">
                <a:latin typeface="+mj-lt"/>
              </a:rPr>
              <a:t>đã</a:t>
            </a:r>
            <a:r>
              <a:rPr lang="vi-VN" sz="2000" dirty="0">
                <a:latin typeface="+mj-lt"/>
              </a:rPr>
              <a:t> </a:t>
            </a:r>
            <a:r>
              <a:rPr lang="vi-VN" sz="2000" dirty="0" err="1">
                <a:latin typeface="+mj-lt"/>
              </a:rPr>
              <a:t>lồng</a:t>
            </a:r>
            <a:r>
              <a:rPr lang="vi-VN" sz="2000" dirty="0">
                <a:latin typeface="+mj-lt"/>
              </a:rPr>
              <a:t> </a:t>
            </a:r>
            <a:r>
              <a:rPr lang="vi-VN" sz="2000" dirty="0" err="1">
                <a:latin typeface="+mj-lt"/>
              </a:rPr>
              <a:t>ghép</a:t>
            </a:r>
            <a:r>
              <a:rPr lang="vi-VN" sz="2000" dirty="0">
                <a:latin typeface="+mj-lt"/>
              </a:rPr>
              <a:t> </a:t>
            </a:r>
            <a:r>
              <a:rPr lang="vi-VN" sz="2000" dirty="0" err="1">
                <a:latin typeface="+mj-lt"/>
              </a:rPr>
              <a:t>các</a:t>
            </a:r>
            <a:r>
              <a:rPr lang="vi-VN" sz="2000" dirty="0">
                <a:latin typeface="+mj-lt"/>
              </a:rPr>
              <a:t> </a:t>
            </a:r>
            <a:r>
              <a:rPr lang="vi-VN" sz="2000" dirty="0" err="1">
                <a:latin typeface="+mj-lt"/>
              </a:rPr>
              <a:t>trò</a:t>
            </a:r>
            <a:r>
              <a:rPr lang="vi-VN" sz="2000" dirty="0">
                <a:latin typeface="+mj-lt"/>
              </a:rPr>
              <a:t> chơi dân gian </a:t>
            </a:r>
            <a:r>
              <a:rPr lang="vi-VN" sz="2000" dirty="0" err="1">
                <a:latin typeface="+mj-lt"/>
              </a:rPr>
              <a:t>nhẹ</a:t>
            </a:r>
            <a:r>
              <a:rPr lang="vi-VN" sz="2000" dirty="0">
                <a:latin typeface="+mj-lt"/>
              </a:rPr>
              <a:t> </a:t>
            </a:r>
            <a:r>
              <a:rPr lang="vi-VN" sz="2000" dirty="0" err="1">
                <a:latin typeface="+mj-lt"/>
              </a:rPr>
              <a:t>nhàng</a:t>
            </a:r>
            <a:r>
              <a:rPr lang="vi-VN" sz="2000" dirty="0">
                <a:latin typeface="+mj-lt"/>
              </a:rPr>
              <a:t> </a:t>
            </a:r>
            <a:r>
              <a:rPr lang="vi-VN" sz="2000" dirty="0" err="1">
                <a:latin typeface="+mj-lt"/>
              </a:rPr>
              <a:t>vào</a:t>
            </a:r>
            <a:r>
              <a:rPr lang="vi-VN" sz="2000" dirty="0">
                <a:latin typeface="+mj-lt"/>
              </a:rPr>
              <a:t> cho </a:t>
            </a:r>
            <a:r>
              <a:rPr lang="vi-VN" sz="2000" dirty="0" err="1">
                <a:latin typeface="+mj-lt"/>
              </a:rPr>
              <a:t>trẻ</a:t>
            </a:r>
            <a:r>
              <a:rPr lang="vi-VN" sz="2000" dirty="0">
                <a:latin typeface="+mj-lt"/>
              </a:rPr>
              <a:t> chơi như: Chi </a:t>
            </a:r>
            <a:r>
              <a:rPr lang="vi-VN" sz="2000" dirty="0" err="1">
                <a:latin typeface="+mj-lt"/>
              </a:rPr>
              <a:t>chi</a:t>
            </a:r>
            <a:r>
              <a:rPr lang="vi-VN" sz="2000" dirty="0">
                <a:latin typeface="+mj-lt"/>
              </a:rPr>
              <a:t> </a:t>
            </a:r>
            <a:r>
              <a:rPr lang="vi-VN" sz="2000" dirty="0" err="1">
                <a:latin typeface="+mj-lt"/>
              </a:rPr>
              <a:t>chành</a:t>
            </a:r>
            <a:r>
              <a:rPr lang="vi-VN" sz="2000" dirty="0">
                <a:latin typeface="+mj-lt"/>
              </a:rPr>
              <a:t> </a:t>
            </a:r>
            <a:r>
              <a:rPr lang="vi-VN" sz="2000" dirty="0" err="1">
                <a:latin typeface="+mj-lt"/>
              </a:rPr>
              <a:t>chành</a:t>
            </a:r>
            <a:r>
              <a:rPr lang="vi-VN" sz="2000" dirty="0">
                <a:latin typeface="+mj-lt"/>
              </a:rPr>
              <a:t>, nu na nu </a:t>
            </a:r>
            <a:r>
              <a:rPr lang="vi-VN" sz="2000" dirty="0" err="1">
                <a:latin typeface="+mj-lt"/>
              </a:rPr>
              <a:t>nống</a:t>
            </a:r>
            <a:r>
              <a:rPr lang="vi-VN" sz="2000" dirty="0">
                <a:latin typeface="+mj-lt"/>
              </a:rPr>
              <a:t>, </a:t>
            </a:r>
            <a:r>
              <a:rPr lang="vi-VN" sz="2000" dirty="0" err="1">
                <a:latin typeface="+mj-lt"/>
              </a:rPr>
              <a:t>tập</a:t>
            </a:r>
            <a:r>
              <a:rPr lang="vi-VN" sz="2000" dirty="0">
                <a:latin typeface="+mj-lt"/>
              </a:rPr>
              <a:t> </a:t>
            </a:r>
            <a:r>
              <a:rPr lang="vi-VN" sz="2000" dirty="0" err="1">
                <a:latin typeface="+mj-lt"/>
              </a:rPr>
              <a:t>tầm</a:t>
            </a:r>
            <a:r>
              <a:rPr lang="vi-VN" sz="2000" dirty="0">
                <a:latin typeface="+mj-lt"/>
              </a:rPr>
              <a:t> vông…. </a:t>
            </a:r>
            <a:r>
              <a:rPr lang="vi-VN" sz="2000" dirty="0" err="1">
                <a:latin typeface="+mj-lt"/>
              </a:rPr>
              <a:t>để</a:t>
            </a:r>
            <a:r>
              <a:rPr lang="vi-VN" sz="2000" dirty="0">
                <a:latin typeface="+mj-lt"/>
              </a:rPr>
              <a:t> </a:t>
            </a:r>
            <a:r>
              <a:rPr lang="vi-VN" sz="2000" dirty="0" err="1">
                <a:latin typeface="+mj-lt"/>
              </a:rPr>
              <a:t>trẻ</a:t>
            </a:r>
            <a:r>
              <a:rPr lang="vi-VN" sz="2000" dirty="0">
                <a:latin typeface="+mj-lt"/>
              </a:rPr>
              <a:t> chơi. </a:t>
            </a:r>
            <a:r>
              <a:rPr lang="vi-VN" sz="2000" dirty="0" err="1">
                <a:latin typeface="+mj-lt"/>
              </a:rPr>
              <a:t>Các</a:t>
            </a:r>
            <a:r>
              <a:rPr lang="vi-VN" sz="2000" dirty="0">
                <a:latin typeface="+mj-lt"/>
              </a:rPr>
              <a:t> </a:t>
            </a:r>
            <a:r>
              <a:rPr lang="vi-VN" sz="2000" dirty="0" err="1">
                <a:latin typeface="+mj-lt"/>
              </a:rPr>
              <a:t>trò</a:t>
            </a:r>
            <a:r>
              <a:rPr lang="vi-VN" sz="2000" dirty="0">
                <a:latin typeface="+mj-lt"/>
              </a:rPr>
              <a:t> chơi </a:t>
            </a:r>
            <a:r>
              <a:rPr lang="vi-VN" sz="2000" dirty="0" err="1">
                <a:latin typeface="+mj-lt"/>
              </a:rPr>
              <a:t>này</a:t>
            </a:r>
            <a:r>
              <a:rPr lang="vi-VN" sz="2000" dirty="0">
                <a:latin typeface="+mj-lt"/>
              </a:rPr>
              <a:t> </a:t>
            </a:r>
            <a:r>
              <a:rPr lang="vi-VN" sz="2000" dirty="0" err="1">
                <a:latin typeface="+mj-lt"/>
              </a:rPr>
              <a:t>vừa</a:t>
            </a:r>
            <a:r>
              <a:rPr lang="vi-VN" sz="2000" dirty="0">
                <a:latin typeface="+mj-lt"/>
              </a:rPr>
              <a:t> </a:t>
            </a:r>
            <a:r>
              <a:rPr lang="vi-VN" sz="2000" dirty="0" err="1">
                <a:latin typeface="+mj-lt"/>
              </a:rPr>
              <a:t>giúp</a:t>
            </a:r>
            <a:r>
              <a:rPr lang="vi-VN" sz="2000" dirty="0">
                <a:latin typeface="+mj-lt"/>
              </a:rPr>
              <a:t> </a:t>
            </a:r>
            <a:r>
              <a:rPr lang="vi-VN" sz="2000" dirty="0" err="1">
                <a:latin typeface="+mj-lt"/>
              </a:rPr>
              <a:t>trẻ</a:t>
            </a:r>
            <a:r>
              <a:rPr lang="vi-VN" sz="2000" dirty="0">
                <a:latin typeface="+mj-lt"/>
              </a:rPr>
              <a:t> </a:t>
            </a:r>
            <a:r>
              <a:rPr lang="vi-VN" sz="2000" dirty="0" err="1">
                <a:latin typeface="+mj-lt"/>
              </a:rPr>
              <a:t>tỉnh</a:t>
            </a:r>
            <a:r>
              <a:rPr lang="vi-VN" sz="2000" dirty="0">
                <a:latin typeface="+mj-lt"/>
              </a:rPr>
              <a:t> </a:t>
            </a:r>
            <a:r>
              <a:rPr lang="vi-VN" sz="2000" dirty="0" err="1">
                <a:latin typeface="+mj-lt"/>
              </a:rPr>
              <a:t>ngủ</a:t>
            </a:r>
            <a:r>
              <a:rPr lang="vi-VN" sz="2000" dirty="0">
                <a:latin typeface="+mj-lt"/>
              </a:rPr>
              <a:t> </a:t>
            </a:r>
            <a:r>
              <a:rPr lang="vi-VN" sz="2000" dirty="0" err="1">
                <a:latin typeface="+mj-lt"/>
              </a:rPr>
              <a:t>và</a:t>
            </a:r>
            <a:r>
              <a:rPr lang="vi-VN" sz="2000" dirty="0">
                <a:latin typeface="+mj-lt"/>
              </a:rPr>
              <a:t> </a:t>
            </a:r>
            <a:r>
              <a:rPr lang="vi-VN" sz="2000" dirty="0" err="1">
                <a:latin typeface="+mj-lt"/>
              </a:rPr>
              <a:t>khỏe</a:t>
            </a:r>
            <a:r>
              <a:rPr lang="vi-VN" sz="2000" dirty="0">
                <a:latin typeface="+mj-lt"/>
              </a:rPr>
              <a:t> </a:t>
            </a:r>
            <a:r>
              <a:rPr lang="vi-VN" sz="2000" dirty="0" err="1">
                <a:latin typeface="+mj-lt"/>
              </a:rPr>
              <a:t>người</a:t>
            </a:r>
            <a:r>
              <a:rPr lang="vi-VN" sz="2000" dirty="0">
                <a:latin typeface="+mj-lt"/>
              </a:rPr>
              <a:t> sau </a:t>
            </a:r>
            <a:r>
              <a:rPr lang="vi-VN" sz="2000" dirty="0" err="1">
                <a:latin typeface="+mj-lt"/>
              </a:rPr>
              <a:t>giấc</a:t>
            </a:r>
            <a:r>
              <a:rPr lang="vi-VN" sz="2000" dirty="0">
                <a:latin typeface="+mj-lt"/>
              </a:rPr>
              <a:t> </a:t>
            </a:r>
            <a:r>
              <a:rPr lang="vi-VN" sz="2000" dirty="0" err="1">
                <a:latin typeface="+mj-lt"/>
              </a:rPr>
              <a:t>ngủ</a:t>
            </a:r>
            <a:r>
              <a:rPr lang="vi-VN" sz="2000" dirty="0">
                <a:latin typeface="+mj-lt"/>
              </a:rPr>
              <a:t> trưa. Bên </a:t>
            </a:r>
            <a:r>
              <a:rPr lang="vi-VN" sz="2000" dirty="0" err="1">
                <a:latin typeface="+mj-lt"/>
              </a:rPr>
              <a:t>cạnh</a:t>
            </a:r>
            <a:r>
              <a:rPr lang="vi-VN" sz="2000" dirty="0">
                <a:latin typeface="+mj-lt"/>
              </a:rPr>
              <a:t> </a:t>
            </a:r>
            <a:r>
              <a:rPr lang="vi-VN" sz="2000" dirty="0" err="1">
                <a:latin typeface="+mj-lt"/>
              </a:rPr>
              <a:t>đó</a:t>
            </a:r>
            <a:r>
              <a:rPr lang="vi-VN" sz="2000" dirty="0">
                <a:latin typeface="+mj-lt"/>
              </a:rPr>
              <a:t>, </a:t>
            </a:r>
            <a:r>
              <a:rPr lang="vi-VN" sz="2000" dirty="0" err="1">
                <a:latin typeface="+mj-lt"/>
              </a:rPr>
              <a:t>ngoài</a:t>
            </a:r>
            <a:r>
              <a:rPr lang="vi-VN" sz="2000" dirty="0">
                <a:latin typeface="+mj-lt"/>
              </a:rPr>
              <a:t> </a:t>
            </a:r>
            <a:r>
              <a:rPr lang="vi-VN" sz="2000" dirty="0" err="1">
                <a:latin typeface="+mj-lt"/>
              </a:rPr>
              <a:t>việc</a:t>
            </a:r>
            <a:r>
              <a:rPr lang="vi-VN" sz="2000" dirty="0">
                <a:latin typeface="+mj-lt"/>
              </a:rPr>
              <a:t> cho </a:t>
            </a:r>
            <a:r>
              <a:rPr lang="vi-VN" sz="2000" dirty="0" err="1">
                <a:latin typeface="+mj-lt"/>
              </a:rPr>
              <a:t>trẻ</a:t>
            </a:r>
            <a:r>
              <a:rPr lang="vi-VN" sz="2000" dirty="0">
                <a:latin typeface="+mj-lt"/>
              </a:rPr>
              <a:t> chơi </a:t>
            </a:r>
            <a:r>
              <a:rPr lang="vi-VN" sz="2000" dirty="0" err="1">
                <a:latin typeface="+mj-lt"/>
              </a:rPr>
              <a:t>lúc</a:t>
            </a:r>
            <a:r>
              <a:rPr lang="vi-VN" sz="2000" dirty="0">
                <a:latin typeface="+mj-lt"/>
              </a:rPr>
              <a:t> </a:t>
            </a:r>
            <a:r>
              <a:rPr lang="vi-VN" sz="2000" dirty="0" err="1">
                <a:latin typeface="+mj-lt"/>
              </a:rPr>
              <a:t>mới</a:t>
            </a:r>
            <a:r>
              <a:rPr lang="vi-VN" sz="2000" dirty="0">
                <a:latin typeface="+mj-lt"/>
              </a:rPr>
              <a:t> </a:t>
            </a:r>
            <a:r>
              <a:rPr lang="vi-VN" sz="2000" dirty="0" err="1">
                <a:latin typeface="+mj-lt"/>
              </a:rPr>
              <a:t>ngủ</a:t>
            </a:r>
            <a:r>
              <a:rPr lang="vi-VN" sz="2000" dirty="0">
                <a:latin typeface="+mj-lt"/>
              </a:rPr>
              <a:t> </a:t>
            </a:r>
            <a:r>
              <a:rPr lang="vi-VN" sz="2000" dirty="0" err="1">
                <a:latin typeface="+mj-lt"/>
              </a:rPr>
              <a:t>dậy</a:t>
            </a:r>
            <a:r>
              <a:rPr lang="vi-VN" sz="2000" dirty="0">
                <a:latin typeface="+mj-lt"/>
              </a:rPr>
              <a:t> tôi </a:t>
            </a:r>
            <a:r>
              <a:rPr lang="vi-VN" sz="2000" dirty="0" err="1">
                <a:latin typeface="+mj-lt"/>
              </a:rPr>
              <a:t>còn</a:t>
            </a:r>
            <a:r>
              <a:rPr lang="vi-VN" sz="2000" dirty="0">
                <a:latin typeface="+mj-lt"/>
              </a:rPr>
              <a:t> </a:t>
            </a:r>
            <a:r>
              <a:rPr lang="vi-VN" sz="2000" dirty="0" err="1">
                <a:latin typeface="+mj-lt"/>
              </a:rPr>
              <a:t>tận</a:t>
            </a:r>
            <a:r>
              <a:rPr lang="vi-VN" sz="2000" dirty="0">
                <a:latin typeface="+mj-lt"/>
              </a:rPr>
              <a:t> </a:t>
            </a:r>
            <a:r>
              <a:rPr lang="vi-VN" sz="2000" dirty="0" err="1">
                <a:latin typeface="+mj-lt"/>
              </a:rPr>
              <a:t>dụng</a:t>
            </a:r>
            <a:r>
              <a:rPr lang="vi-VN" sz="2000" dirty="0">
                <a:latin typeface="+mj-lt"/>
              </a:rPr>
              <a:t> </a:t>
            </a:r>
            <a:r>
              <a:rPr lang="vi-VN" sz="2000" dirty="0" err="1">
                <a:latin typeface="+mj-lt"/>
              </a:rPr>
              <a:t>lúc</a:t>
            </a:r>
            <a:r>
              <a:rPr lang="vi-VN" sz="2000" dirty="0">
                <a:latin typeface="+mj-lt"/>
              </a:rPr>
              <a:t> </a:t>
            </a:r>
            <a:r>
              <a:rPr lang="vi-VN" sz="2000" dirty="0" err="1">
                <a:latin typeface="+mj-lt"/>
              </a:rPr>
              <a:t>trả</a:t>
            </a:r>
            <a:r>
              <a:rPr lang="vi-VN" sz="2000" dirty="0">
                <a:latin typeface="+mj-lt"/>
              </a:rPr>
              <a:t> </a:t>
            </a:r>
            <a:r>
              <a:rPr lang="vi-VN" sz="2000" dirty="0" err="1">
                <a:latin typeface="+mj-lt"/>
              </a:rPr>
              <a:t>trẻ</a:t>
            </a:r>
            <a:r>
              <a:rPr lang="vi-VN" sz="2000" dirty="0">
                <a:latin typeface="+mj-lt"/>
              </a:rPr>
              <a:t> </a:t>
            </a:r>
            <a:r>
              <a:rPr lang="vi-VN" sz="2000" dirty="0" err="1">
                <a:latin typeface="+mj-lt"/>
              </a:rPr>
              <a:t>để</a:t>
            </a:r>
            <a:r>
              <a:rPr lang="vi-VN" sz="2000" dirty="0">
                <a:latin typeface="+mj-lt"/>
              </a:rPr>
              <a:t> cho </a:t>
            </a:r>
            <a:r>
              <a:rPr lang="vi-VN" sz="2000" dirty="0" err="1">
                <a:latin typeface="+mj-lt"/>
              </a:rPr>
              <a:t>trẻ</a:t>
            </a:r>
            <a:r>
              <a:rPr lang="vi-VN" sz="2000" dirty="0">
                <a:latin typeface="+mj-lt"/>
              </a:rPr>
              <a:t> chơi </a:t>
            </a:r>
            <a:r>
              <a:rPr lang="vi-VN" sz="2000" dirty="0" err="1">
                <a:latin typeface="+mj-lt"/>
              </a:rPr>
              <a:t>các</a:t>
            </a:r>
            <a:r>
              <a:rPr lang="vi-VN" sz="2000" dirty="0">
                <a:latin typeface="+mj-lt"/>
              </a:rPr>
              <a:t> </a:t>
            </a:r>
            <a:r>
              <a:rPr lang="vi-VN" sz="2000" dirty="0" err="1">
                <a:latin typeface="+mj-lt"/>
              </a:rPr>
              <a:t>trò</a:t>
            </a:r>
            <a:r>
              <a:rPr lang="vi-VN" sz="2000" dirty="0">
                <a:latin typeface="+mj-lt"/>
              </a:rPr>
              <a:t> chơi quen </a:t>
            </a:r>
            <a:r>
              <a:rPr lang="vi-VN" sz="2000" dirty="0" err="1">
                <a:latin typeface="+mj-lt"/>
              </a:rPr>
              <a:t>thuộc</a:t>
            </a:r>
            <a:r>
              <a:rPr lang="vi-VN" sz="2000" dirty="0">
                <a:latin typeface="+mj-lt"/>
              </a:rPr>
              <a:t> </a:t>
            </a:r>
            <a:r>
              <a:rPr lang="vi-VN" sz="2000" dirty="0" err="1">
                <a:latin typeface="+mj-lt"/>
              </a:rPr>
              <a:t>hoặc</a:t>
            </a:r>
            <a:r>
              <a:rPr lang="vi-VN" sz="2000" dirty="0">
                <a:latin typeface="+mj-lt"/>
              </a:rPr>
              <a:t> </a:t>
            </a:r>
            <a:r>
              <a:rPr lang="vi-VN" sz="2000" dirty="0" err="1">
                <a:latin typeface="+mj-lt"/>
              </a:rPr>
              <a:t>dạy</a:t>
            </a:r>
            <a:r>
              <a:rPr lang="vi-VN" sz="2000" dirty="0">
                <a:latin typeface="+mj-lt"/>
              </a:rPr>
              <a:t> cho </a:t>
            </a:r>
            <a:r>
              <a:rPr lang="vi-VN" sz="2000" dirty="0" err="1">
                <a:latin typeface="+mj-lt"/>
              </a:rPr>
              <a:t>trẻ</a:t>
            </a:r>
            <a:r>
              <a:rPr lang="vi-VN" sz="2000" dirty="0">
                <a:latin typeface="+mj-lt"/>
              </a:rPr>
              <a:t> </a:t>
            </a:r>
            <a:r>
              <a:rPr lang="vi-VN" sz="2000" dirty="0" err="1">
                <a:latin typeface="+mj-lt"/>
              </a:rPr>
              <a:t>lời</a:t>
            </a:r>
            <a:r>
              <a:rPr lang="vi-VN" sz="2000" dirty="0">
                <a:latin typeface="+mj-lt"/>
              </a:rPr>
              <a:t> </a:t>
            </a:r>
            <a:r>
              <a:rPr lang="vi-VN" sz="2000" dirty="0" err="1">
                <a:latin typeface="+mj-lt"/>
              </a:rPr>
              <a:t>đồng</a:t>
            </a:r>
            <a:r>
              <a:rPr lang="vi-VN" sz="2000" dirty="0">
                <a:latin typeface="+mj-lt"/>
              </a:rPr>
              <a:t> dao </a:t>
            </a:r>
            <a:r>
              <a:rPr lang="vi-VN" sz="2000" dirty="0" err="1">
                <a:latin typeface="+mj-lt"/>
              </a:rPr>
              <a:t>mới</a:t>
            </a:r>
            <a:r>
              <a:rPr lang="vi-VN" sz="2000" dirty="0">
                <a:latin typeface="+mj-lt"/>
              </a:rPr>
              <a:t> </a:t>
            </a:r>
            <a:r>
              <a:rPr lang="vi-VN" sz="2000" dirty="0" err="1">
                <a:latin typeface="+mj-lt"/>
              </a:rPr>
              <a:t>để</a:t>
            </a:r>
            <a:r>
              <a:rPr lang="vi-VN" sz="2000" dirty="0">
                <a:latin typeface="+mj-lt"/>
              </a:rPr>
              <a:t> </a:t>
            </a:r>
            <a:r>
              <a:rPr lang="vi-VN" sz="2000" dirty="0" err="1">
                <a:latin typeface="+mj-lt"/>
              </a:rPr>
              <a:t>chuẩn</a:t>
            </a:r>
            <a:r>
              <a:rPr lang="vi-VN" sz="2000" dirty="0">
                <a:latin typeface="+mj-lt"/>
              </a:rPr>
              <a:t> </a:t>
            </a:r>
            <a:r>
              <a:rPr lang="vi-VN" sz="2000" dirty="0" err="1">
                <a:latin typeface="+mj-lt"/>
              </a:rPr>
              <a:t>bị</a:t>
            </a:r>
            <a:r>
              <a:rPr lang="vi-VN" sz="2000" dirty="0">
                <a:latin typeface="+mj-lt"/>
              </a:rPr>
              <a:t> cho </a:t>
            </a:r>
            <a:r>
              <a:rPr lang="vi-VN" sz="2000" dirty="0" err="1">
                <a:latin typeface="+mj-lt"/>
              </a:rPr>
              <a:t>trò</a:t>
            </a:r>
            <a:r>
              <a:rPr lang="vi-VN" sz="2000" dirty="0">
                <a:latin typeface="+mj-lt"/>
              </a:rPr>
              <a:t> chơi </a:t>
            </a:r>
            <a:r>
              <a:rPr lang="vi-VN" sz="2000" dirty="0" err="1">
                <a:latin typeface="+mj-lt"/>
              </a:rPr>
              <a:t>mới</a:t>
            </a:r>
            <a:r>
              <a:rPr lang="vi-VN" sz="2000" dirty="0">
                <a:latin typeface="+mj-lt"/>
              </a:rPr>
              <a:t> </a:t>
            </a:r>
            <a:r>
              <a:rPr lang="vi-VN" sz="2000" dirty="0" err="1">
                <a:latin typeface="+mj-lt"/>
              </a:rPr>
              <a:t>mà</a:t>
            </a:r>
            <a:r>
              <a:rPr lang="vi-VN" sz="2000" dirty="0">
                <a:latin typeface="+mj-lt"/>
              </a:rPr>
              <a:t> tôi </a:t>
            </a:r>
            <a:r>
              <a:rPr lang="vi-VN" sz="2000" dirty="0" err="1">
                <a:latin typeface="+mj-lt"/>
              </a:rPr>
              <a:t>sẽ</a:t>
            </a:r>
            <a:r>
              <a:rPr lang="vi-VN" sz="2000" dirty="0">
                <a:latin typeface="+mj-lt"/>
              </a:rPr>
              <a:t> </a:t>
            </a:r>
            <a:r>
              <a:rPr lang="vi-VN" sz="2000" dirty="0" err="1">
                <a:latin typeface="+mj-lt"/>
              </a:rPr>
              <a:t>dạy</a:t>
            </a:r>
            <a:r>
              <a:rPr lang="vi-VN" sz="2000" dirty="0">
                <a:latin typeface="+mj-lt"/>
              </a:rPr>
              <a:t> </a:t>
            </a:r>
            <a:r>
              <a:rPr lang="vi-VN" sz="2000" dirty="0" err="1">
                <a:latin typeface="+mj-lt"/>
              </a:rPr>
              <a:t>trẻ</a:t>
            </a:r>
            <a:r>
              <a:rPr lang="vi-VN" sz="2000" dirty="0">
                <a:latin typeface="+mj-lt"/>
              </a:rPr>
              <a:t> </a:t>
            </a:r>
            <a:r>
              <a:rPr lang="vi-VN" sz="2000" dirty="0" err="1">
                <a:latin typeface="+mj-lt"/>
              </a:rPr>
              <a:t>vào</a:t>
            </a:r>
            <a:r>
              <a:rPr lang="vi-VN" sz="2000" dirty="0">
                <a:latin typeface="+mj-lt"/>
              </a:rPr>
              <a:t> </a:t>
            </a:r>
            <a:r>
              <a:rPr lang="vi-VN" sz="2000" dirty="0" err="1">
                <a:latin typeface="+mj-lt"/>
              </a:rPr>
              <a:t>ngày</a:t>
            </a:r>
            <a:r>
              <a:rPr lang="vi-VN" sz="2000" dirty="0">
                <a:latin typeface="+mj-lt"/>
              </a:rPr>
              <a:t> hôm sau.</a:t>
            </a:r>
          </a:p>
        </p:txBody>
      </p:sp>
    </p:spTree>
    <p:extLst>
      <p:ext uri="{BB962C8B-B14F-4D97-AF65-F5344CB8AC3E}">
        <p14:creationId xmlns:p14="http://schemas.microsoft.com/office/powerpoint/2010/main" val="818261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B78EB2-20F7-47FD-A68A-A5D7D827757C}"/>
              </a:ext>
            </a:extLst>
          </p:cNvPr>
          <p:cNvGrpSpPr/>
          <p:nvPr/>
        </p:nvGrpSpPr>
        <p:grpSpPr>
          <a:xfrm>
            <a:off x="4294684" y="906122"/>
            <a:ext cx="2486980" cy="2245882"/>
            <a:chOff x="6376988" y="1047750"/>
            <a:chExt cx="2486025" cy="2468563"/>
          </a:xfrm>
        </p:grpSpPr>
        <p:grpSp>
          <p:nvGrpSpPr>
            <p:cNvPr id="5" name="Group 22">
              <a:extLst>
                <a:ext uri="{FF2B5EF4-FFF2-40B4-BE49-F238E27FC236}">
                  <a16:creationId xmlns:a16="http://schemas.microsoft.com/office/drawing/2014/main" id="{73C33A13-6B46-4670-AA25-9FB2F29E41F2}"/>
                </a:ext>
              </a:extLst>
            </p:cNvPr>
            <p:cNvGrpSpPr>
              <a:grpSpLocks/>
            </p:cNvGrpSpPr>
            <p:nvPr/>
          </p:nvGrpSpPr>
          <p:grpSpPr bwMode="auto">
            <a:xfrm>
              <a:off x="6503988" y="1047750"/>
              <a:ext cx="2359025" cy="2468563"/>
              <a:chOff x="457200" y="1239996"/>
              <a:chExt cx="2177144" cy="2804886"/>
            </a:xfrm>
          </p:grpSpPr>
          <p:sp>
            <p:nvSpPr>
              <p:cNvPr id="11" name="Rectangle 10">
                <a:extLst>
                  <a:ext uri="{FF2B5EF4-FFF2-40B4-BE49-F238E27FC236}">
                    <a16:creationId xmlns:a16="http://schemas.microsoft.com/office/drawing/2014/main" id="{A126DBFA-180B-4170-8E18-56495D028E75}"/>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06DBF221-E390-4428-9A43-E238924FBEA8}"/>
                  </a:ext>
                </a:extLst>
              </p:cNvPr>
              <p:cNvSpPr/>
              <p:nvPr/>
            </p:nvSpPr>
            <p:spPr>
              <a:xfrm>
                <a:off x="536316" y="1341008"/>
                <a:ext cx="2018913" cy="260105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25">
              <a:extLst>
                <a:ext uri="{FF2B5EF4-FFF2-40B4-BE49-F238E27FC236}">
                  <a16:creationId xmlns:a16="http://schemas.microsoft.com/office/drawing/2014/main" id="{0E9790E6-C43D-48F7-BB25-769A058C2521}"/>
                </a:ext>
              </a:extLst>
            </p:cNvPr>
            <p:cNvGrpSpPr>
              <a:grpSpLocks/>
            </p:cNvGrpSpPr>
            <p:nvPr/>
          </p:nvGrpSpPr>
          <p:grpSpPr bwMode="auto">
            <a:xfrm flipV="1">
              <a:off x="6376988" y="1104422"/>
              <a:ext cx="2165609" cy="680855"/>
              <a:chOff x="4763053" y="2625613"/>
              <a:chExt cx="2927042" cy="768967"/>
            </a:xfrm>
          </p:grpSpPr>
          <p:sp>
            <p:nvSpPr>
              <p:cNvPr id="9" name="Freeform 26">
                <a:extLst>
                  <a:ext uri="{FF2B5EF4-FFF2-40B4-BE49-F238E27FC236}">
                    <a16:creationId xmlns:a16="http://schemas.microsoft.com/office/drawing/2014/main" id="{18074167-2E36-419E-A092-2642D39FB994}"/>
                  </a:ext>
                </a:extLst>
              </p:cNvPr>
              <p:cNvSpPr/>
              <p:nvPr/>
            </p:nvSpPr>
            <p:spPr bwMode="gray">
              <a:xfrm>
                <a:off x="4856970" y="2625613"/>
                <a:ext cx="2833125"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10" name="Pie 27">
                <a:extLst>
                  <a:ext uri="{FF2B5EF4-FFF2-40B4-BE49-F238E27FC236}">
                    <a16:creationId xmlns:a16="http://schemas.microsoft.com/office/drawing/2014/main" id="{21068A52-2D48-4461-895E-CA2EF6C8724B}"/>
                  </a:ext>
                </a:extLst>
              </p:cNvPr>
              <p:cNvSpPr/>
              <p:nvPr/>
            </p:nvSpPr>
            <p:spPr bwMode="gray">
              <a:xfrm>
                <a:off x="4763053"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7" name="TextBox 6">
              <a:extLst>
                <a:ext uri="{FF2B5EF4-FFF2-40B4-BE49-F238E27FC236}">
                  <a16:creationId xmlns:a16="http://schemas.microsoft.com/office/drawing/2014/main" id="{3C523B7D-0911-4E90-B6CD-D8FE1D3BC041}"/>
                </a:ext>
              </a:extLst>
            </p:cNvPr>
            <p:cNvSpPr txBox="1"/>
            <p:nvPr/>
          </p:nvSpPr>
          <p:spPr>
            <a:xfrm>
              <a:off x="6709224" y="1327784"/>
              <a:ext cx="1492143" cy="405952"/>
            </a:xfrm>
            <a:prstGeom prst="rect">
              <a:avLst/>
            </a:prstGeom>
            <a:noFill/>
          </p:spPr>
          <p:txBody>
            <a:bodyPr wrap="none" anchor="ctr">
              <a:spAutoFit/>
            </a:bodyPr>
            <a:lstStyle/>
            <a:p>
              <a:pPr algn="ctr">
                <a:defRPr/>
              </a:pPr>
              <a:r>
                <a:rPr lang="en-US" b="1" dirty="0" err="1">
                  <a:solidFill>
                    <a:schemeClr val="bg1"/>
                  </a:solidFill>
                  <a:effectLst>
                    <a:outerShdw blurRad="38100" dist="38100" dir="2700000" algn="tl">
                      <a:srgbClr val="000000">
                        <a:alpha val="43137"/>
                      </a:srgbClr>
                    </a:outerShdw>
                  </a:effectLst>
                  <a:latin typeface="Arial" pitchFamily="34" charset="0"/>
                </a:rPr>
                <a:t>Biện</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err="1">
                  <a:solidFill>
                    <a:schemeClr val="bg1"/>
                  </a:solidFill>
                  <a:effectLst>
                    <a:outerShdw blurRad="38100" dist="38100" dir="2700000" algn="tl">
                      <a:srgbClr val="000000">
                        <a:alpha val="43137"/>
                      </a:srgbClr>
                    </a:outerShdw>
                  </a:effectLst>
                  <a:latin typeface="Arial" pitchFamily="34" charset="0"/>
                </a:rPr>
                <a:t>pháp</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rPr>
                <a:t>5</a:t>
              </a:r>
              <a:endParaRPr lang="en-US" b="1" dirty="0">
                <a:solidFill>
                  <a:schemeClr val="bg1"/>
                </a:solidFill>
                <a:effectLst>
                  <a:outerShdw blurRad="38100" dist="38100" dir="2700000" algn="tl">
                    <a:srgbClr val="000000">
                      <a:alpha val="43137"/>
                    </a:srgbClr>
                  </a:outerShdw>
                </a:effectLst>
                <a:latin typeface="Arial" pitchFamily="34" charset="0"/>
              </a:endParaRPr>
            </a:p>
          </p:txBody>
        </p:sp>
        <p:sp>
          <p:nvSpPr>
            <p:cNvPr id="8" name="Rectangle 35">
              <a:extLst>
                <a:ext uri="{FF2B5EF4-FFF2-40B4-BE49-F238E27FC236}">
                  <a16:creationId xmlns:a16="http://schemas.microsoft.com/office/drawing/2014/main" id="{83ABB094-A8F2-427C-BCE0-79AC4C88015B}"/>
                </a:ext>
              </a:extLst>
            </p:cNvPr>
            <p:cNvSpPr>
              <a:spLocks noChangeArrowheads="1"/>
            </p:cNvSpPr>
            <p:nvPr/>
          </p:nvSpPr>
          <p:spPr bwMode="auto">
            <a:xfrm>
              <a:off x="6756400" y="2439135"/>
              <a:ext cx="1722438" cy="46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120000"/>
                </a:lnSpc>
                <a:spcBef>
                  <a:spcPts val="400"/>
                </a:spcBef>
                <a:spcAft>
                  <a:spcPts val="400"/>
                </a:spcAft>
              </a:pPr>
              <a:endParaRPr lang="vi-VN" dirty="0">
                <a:cs typeface="Times New Roman" panose="02020603050405020304" pitchFamily="18" charset="0"/>
              </a:endParaRPr>
            </a:p>
          </p:txBody>
        </p:sp>
      </p:grpSp>
      <p:sp>
        <p:nvSpPr>
          <p:cNvPr id="13" name="Rectangle 12"/>
          <p:cNvSpPr/>
          <p:nvPr/>
        </p:nvSpPr>
        <p:spPr>
          <a:xfrm>
            <a:off x="4421733" y="1749364"/>
            <a:ext cx="2274173" cy="1200329"/>
          </a:xfrm>
          <a:prstGeom prst="rect">
            <a:avLst/>
          </a:prstGeom>
        </p:spPr>
        <p:txBody>
          <a:bodyPr wrap="square">
            <a:spAutoFit/>
          </a:bodyPr>
          <a:lstStyle/>
          <a:p>
            <a:pPr algn="just">
              <a:spcAft>
                <a:spcPts val="0"/>
              </a:spcAft>
            </a:pPr>
            <a:r>
              <a:rPr lang="vi-VN"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Phối </a:t>
            </a:r>
            <a:r>
              <a:rPr lang="vi-VN"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giữa nhà trường và gia đình để giúp trẻ hứng thú tham gia chơi.</a:t>
            </a:r>
            <a:endParaRPr lang="en-US" b="1" i="1"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1914909" y="3712054"/>
            <a:ext cx="840970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err="1">
                <a:latin typeface="+mj-lt"/>
              </a:rPr>
              <a:t>Tôi</a:t>
            </a:r>
            <a:r>
              <a:rPr lang="en-US" sz="2000" dirty="0">
                <a:latin typeface="+mj-lt"/>
              </a:rPr>
              <a:t> </a:t>
            </a:r>
            <a:r>
              <a:rPr lang="en-US" sz="2000" dirty="0" err="1">
                <a:latin typeface="+mj-lt"/>
              </a:rPr>
              <a:t>tranh</a:t>
            </a:r>
            <a:r>
              <a:rPr lang="en-US" sz="2000" dirty="0">
                <a:latin typeface="+mj-lt"/>
              </a:rPr>
              <a:t> </a:t>
            </a:r>
            <a:r>
              <a:rPr lang="en-US" sz="2000" dirty="0" err="1">
                <a:latin typeface="+mj-lt"/>
              </a:rPr>
              <a:t>thủ</a:t>
            </a:r>
            <a:r>
              <a:rPr lang="en-US" sz="2000" dirty="0">
                <a:latin typeface="+mj-lt"/>
              </a:rPr>
              <a:t> </a:t>
            </a:r>
            <a:r>
              <a:rPr lang="en-US" sz="2000" dirty="0" err="1">
                <a:latin typeface="+mj-lt"/>
              </a:rPr>
              <a:t>thời</a:t>
            </a:r>
            <a:r>
              <a:rPr lang="en-US" sz="2000" dirty="0">
                <a:latin typeface="+mj-lt"/>
              </a:rPr>
              <a:t> </a:t>
            </a:r>
            <a:r>
              <a:rPr lang="en-US" sz="2000" dirty="0" err="1">
                <a:latin typeface="+mj-lt"/>
              </a:rPr>
              <a:t>gian</a:t>
            </a:r>
            <a:r>
              <a:rPr lang="en-US" sz="2000" dirty="0">
                <a:latin typeface="+mj-lt"/>
              </a:rPr>
              <a:t> </a:t>
            </a:r>
            <a:r>
              <a:rPr lang="en-US" sz="2000" dirty="0" err="1">
                <a:latin typeface="+mj-lt"/>
              </a:rPr>
              <a:t>gặp</a:t>
            </a:r>
            <a:r>
              <a:rPr lang="en-US" sz="2000" dirty="0">
                <a:latin typeface="+mj-lt"/>
              </a:rPr>
              <a:t> </a:t>
            </a:r>
            <a:r>
              <a:rPr lang="en-US" sz="2000" dirty="0" err="1">
                <a:latin typeface="+mj-lt"/>
              </a:rPr>
              <a:t>gỡ</a:t>
            </a:r>
            <a:r>
              <a:rPr lang="en-US" sz="2000" dirty="0">
                <a:latin typeface="+mj-lt"/>
              </a:rPr>
              <a:t> </a:t>
            </a:r>
            <a:r>
              <a:rPr lang="en-US" sz="2000" dirty="0" err="1">
                <a:latin typeface="+mj-lt"/>
              </a:rPr>
              <a:t>trao</a:t>
            </a:r>
            <a:r>
              <a:rPr lang="en-US" sz="2000" dirty="0">
                <a:latin typeface="+mj-lt"/>
              </a:rPr>
              <a:t> </a:t>
            </a:r>
            <a:r>
              <a:rPr lang="en-US" sz="2000" dirty="0" err="1">
                <a:latin typeface="+mj-lt"/>
              </a:rPr>
              <a:t>đổi</a:t>
            </a:r>
            <a:r>
              <a:rPr lang="en-US" sz="2000" dirty="0">
                <a:latin typeface="+mj-lt"/>
              </a:rPr>
              <a:t> </a:t>
            </a:r>
            <a:r>
              <a:rPr lang="en-US" sz="2000" dirty="0" err="1">
                <a:latin typeface="+mj-lt"/>
              </a:rPr>
              <a:t>bàn</a:t>
            </a:r>
            <a:r>
              <a:rPr lang="en-US" sz="2000" dirty="0">
                <a:latin typeface="+mj-lt"/>
              </a:rPr>
              <a:t> </a:t>
            </a:r>
            <a:r>
              <a:rPr lang="en-US" sz="2000" dirty="0" err="1">
                <a:latin typeface="+mj-lt"/>
              </a:rPr>
              <a:t>bạc</a:t>
            </a:r>
            <a:r>
              <a:rPr lang="en-US" sz="2000" dirty="0">
                <a:latin typeface="+mj-lt"/>
              </a:rPr>
              <a:t> </a:t>
            </a:r>
            <a:r>
              <a:rPr lang="en-US" sz="2000" dirty="0" err="1">
                <a:latin typeface="+mj-lt"/>
              </a:rPr>
              <a:t>với</a:t>
            </a:r>
            <a:r>
              <a:rPr lang="en-US" sz="2000" dirty="0">
                <a:latin typeface="+mj-lt"/>
              </a:rPr>
              <a:t> </a:t>
            </a:r>
            <a:r>
              <a:rPr lang="en-US" sz="2000" dirty="0" err="1">
                <a:latin typeface="+mj-lt"/>
              </a:rPr>
              <a:t>phụ</a:t>
            </a:r>
            <a:r>
              <a:rPr lang="en-US" sz="2000" dirty="0">
                <a:latin typeface="+mj-lt"/>
              </a:rPr>
              <a:t> </a:t>
            </a:r>
            <a:r>
              <a:rPr lang="en-US" sz="2000" dirty="0" err="1">
                <a:latin typeface="+mj-lt"/>
              </a:rPr>
              <a:t>huynh</a:t>
            </a:r>
            <a:r>
              <a:rPr lang="en-US" sz="2000" dirty="0">
                <a:latin typeface="+mj-lt"/>
              </a:rPr>
              <a:t> </a:t>
            </a:r>
            <a:r>
              <a:rPr lang="en-US" sz="2000" dirty="0" err="1">
                <a:latin typeface="+mj-lt"/>
              </a:rPr>
              <a:t>tìm</a:t>
            </a:r>
            <a:r>
              <a:rPr lang="en-US" sz="2000" dirty="0">
                <a:latin typeface="+mj-lt"/>
              </a:rPr>
              <a:t> </a:t>
            </a:r>
            <a:r>
              <a:rPr lang="en-US" sz="2000" dirty="0" err="1">
                <a:latin typeface="+mj-lt"/>
              </a:rPr>
              <a:t>ra</a:t>
            </a:r>
            <a:r>
              <a:rPr lang="en-US" sz="2000" dirty="0">
                <a:latin typeface="+mj-lt"/>
              </a:rPr>
              <a:t> </a:t>
            </a:r>
            <a:r>
              <a:rPr lang="en-US" sz="2000" dirty="0" err="1">
                <a:latin typeface="+mj-lt"/>
              </a:rPr>
              <a:t>những</a:t>
            </a:r>
            <a:r>
              <a:rPr lang="en-US" sz="2000" dirty="0">
                <a:latin typeface="+mj-lt"/>
              </a:rPr>
              <a:t> </a:t>
            </a:r>
            <a:r>
              <a:rPr lang="en-US" sz="2000" dirty="0" err="1">
                <a:latin typeface="+mj-lt"/>
              </a:rPr>
              <a:t>biện</a:t>
            </a:r>
            <a:r>
              <a:rPr lang="en-US" sz="2000" dirty="0">
                <a:latin typeface="+mj-lt"/>
              </a:rPr>
              <a:t> </a:t>
            </a:r>
            <a:r>
              <a:rPr lang="en-US" sz="2000" dirty="0" err="1" smtClean="0">
                <a:latin typeface="+mj-lt"/>
              </a:rPr>
              <a:t>pháp</a:t>
            </a:r>
            <a:r>
              <a:rPr lang="en-US" sz="2000" dirty="0" smtClean="0">
                <a:latin typeface="+mj-lt"/>
              </a:rPr>
              <a:t>  </a:t>
            </a:r>
            <a:r>
              <a:rPr lang="en-US" sz="2000" dirty="0" err="1">
                <a:latin typeface="+mj-lt"/>
              </a:rPr>
              <a:t>giúp</a:t>
            </a:r>
            <a:r>
              <a:rPr lang="en-US" sz="2000" dirty="0">
                <a:latin typeface="+mj-lt"/>
              </a:rPr>
              <a:t> </a:t>
            </a:r>
            <a:r>
              <a:rPr lang="en-US" sz="2000" dirty="0" err="1">
                <a:latin typeface="+mj-lt"/>
              </a:rPr>
              <a:t>trẻ</a:t>
            </a:r>
            <a:r>
              <a:rPr lang="en-US" sz="2000" dirty="0">
                <a:latin typeface="+mj-lt"/>
              </a:rPr>
              <a:t> </a:t>
            </a:r>
            <a:r>
              <a:rPr lang="en-US" sz="2000" dirty="0" err="1">
                <a:latin typeface="+mj-lt"/>
              </a:rPr>
              <a:t>hứng</a:t>
            </a:r>
            <a:r>
              <a:rPr lang="en-US" sz="2000" dirty="0">
                <a:latin typeface="+mj-lt"/>
              </a:rPr>
              <a:t> </a:t>
            </a:r>
            <a:r>
              <a:rPr lang="en-US" sz="2000" dirty="0" err="1">
                <a:latin typeface="+mj-lt"/>
              </a:rPr>
              <a:t>thú</a:t>
            </a:r>
            <a:r>
              <a:rPr lang="en-US" sz="2000" dirty="0">
                <a:latin typeface="+mj-lt"/>
              </a:rPr>
              <a:t> </a:t>
            </a:r>
            <a:r>
              <a:rPr lang="en-US" sz="2000" dirty="0" err="1">
                <a:latin typeface="+mj-lt"/>
              </a:rPr>
              <a:t>tham</a:t>
            </a:r>
            <a:r>
              <a:rPr lang="en-US" sz="2000" dirty="0">
                <a:latin typeface="+mj-lt"/>
              </a:rPr>
              <a:t> </a:t>
            </a:r>
            <a:r>
              <a:rPr lang="en-US" sz="2000" dirty="0" err="1">
                <a:latin typeface="+mj-lt"/>
              </a:rPr>
              <a:t>gia</a:t>
            </a:r>
            <a:r>
              <a:rPr lang="en-US" sz="2000" dirty="0">
                <a:latin typeface="+mj-lt"/>
              </a:rPr>
              <a:t> </a:t>
            </a:r>
            <a:r>
              <a:rPr lang="en-US" sz="2000" dirty="0" err="1">
                <a:latin typeface="+mj-lt"/>
              </a:rPr>
              <a:t>các</a:t>
            </a:r>
            <a:r>
              <a:rPr lang="en-US" sz="2000" dirty="0">
                <a:latin typeface="+mj-lt"/>
              </a:rPr>
              <a:t> </a:t>
            </a:r>
            <a:r>
              <a:rPr lang="en-US" sz="2000" dirty="0" err="1">
                <a:latin typeface="+mj-lt"/>
              </a:rPr>
              <a:t>trò</a:t>
            </a:r>
            <a:r>
              <a:rPr lang="en-US" sz="2000" dirty="0">
                <a:latin typeface="+mj-lt"/>
              </a:rPr>
              <a:t> </a:t>
            </a:r>
            <a:r>
              <a:rPr lang="en-US" sz="2000" dirty="0" err="1">
                <a:latin typeface="+mj-lt"/>
              </a:rPr>
              <a:t>chơi</a:t>
            </a:r>
            <a:r>
              <a:rPr lang="en-US" sz="2000" dirty="0"/>
              <a:t>.</a:t>
            </a:r>
            <a:endParaRPr lang="en-US" sz="2000" dirty="0">
              <a:latin typeface="+mj-lt"/>
            </a:endParaRPr>
          </a:p>
        </p:txBody>
      </p:sp>
    </p:spTree>
    <p:extLst>
      <p:ext uri="{BB962C8B-B14F-4D97-AF65-F5344CB8AC3E}">
        <p14:creationId xmlns:p14="http://schemas.microsoft.com/office/powerpoint/2010/main" val="3298715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26406" y="2340763"/>
            <a:ext cx="7256060" cy="2246769"/>
          </a:xfrm>
          <a:prstGeom prst="rect">
            <a:avLst/>
          </a:prstGeom>
        </p:spPr>
        <p:txBody>
          <a:bodyPr wrap="square">
            <a:spAutoFit/>
          </a:bodyPr>
          <a:lstStyle/>
          <a:p>
            <a:r>
              <a:rPr lang="en-US" sz="2000" b="1" i="1" dirty="0" smtClean="0">
                <a:latin typeface="+mj-lt"/>
              </a:rPr>
              <a:t>* </a:t>
            </a:r>
            <a:r>
              <a:rPr lang="vi-VN" sz="2000" b="1" i="1" dirty="0" smtClean="0">
                <a:latin typeface="+mj-lt"/>
              </a:rPr>
              <a:t>Sau </a:t>
            </a:r>
            <a:r>
              <a:rPr lang="vi-VN" sz="2000" b="1" i="1" dirty="0">
                <a:latin typeface="+mj-lt"/>
              </a:rPr>
              <a:t>khi thực hiện các biện pháp tôi đã thu được kết quả sau:</a:t>
            </a:r>
          </a:p>
          <a:p>
            <a:r>
              <a:rPr lang="vi-VN" sz="2000" dirty="0">
                <a:latin typeface="+mj-lt"/>
              </a:rPr>
              <a:t>     Qua việc áp dụng một số kinh nghiệm của bản thân vào việc tổ chức cho trẻ lớp nhà trẻ 24- 36 tháng làm quen với các trò chơi dân gian tôi đã thu được nhiều kết quả </a:t>
            </a:r>
            <a:r>
              <a:rPr lang="vi-VN" sz="2000" dirty="0" smtClean="0">
                <a:latin typeface="+mj-lt"/>
              </a:rPr>
              <a:t>.</a:t>
            </a:r>
            <a:endParaRPr lang="vi-VN" sz="2000" dirty="0">
              <a:latin typeface="+mj-lt"/>
            </a:endParaRPr>
          </a:p>
          <a:p>
            <a:r>
              <a:rPr lang="vi-VN" sz="2000" dirty="0">
                <a:latin typeface="+mj-lt"/>
              </a:rPr>
              <a:t>       - </a:t>
            </a:r>
            <a:r>
              <a:rPr lang="en-US" sz="2000" dirty="0">
                <a:latin typeface="+mj-lt"/>
              </a:rPr>
              <a:t>T</a:t>
            </a:r>
            <a:r>
              <a:rPr lang="vi-VN" sz="2000" dirty="0" smtClean="0">
                <a:latin typeface="+mj-lt"/>
              </a:rPr>
              <a:t>rẻ </a:t>
            </a:r>
            <a:r>
              <a:rPr lang="vi-VN" sz="2000" dirty="0">
                <a:latin typeface="+mj-lt"/>
              </a:rPr>
              <a:t>rất hứng thú và yêu thích các trò chơi dân gian.</a:t>
            </a:r>
          </a:p>
          <a:p>
            <a:r>
              <a:rPr lang="vi-VN" sz="2000" dirty="0">
                <a:latin typeface="+mj-lt"/>
              </a:rPr>
              <a:t>       - </a:t>
            </a:r>
            <a:r>
              <a:rPr lang="vi-VN" sz="2000" dirty="0" smtClean="0">
                <a:latin typeface="+mj-lt"/>
              </a:rPr>
              <a:t> </a:t>
            </a:r>
            <a:r>
              <a:rPr lang="en-US" sz="2000" dirty="0" smtClean="0">
                <a:latin typeface="+mj-lt"/>
              </a:rPr>
              <a:t>T</a:t>
            </a:r>
            <a:r>
              <a:rPr lang="vi-VN" sz="2000" dirty="0" smtClean="0">
                <a:latin typeface="+mj-lt"/>
              </a:rPr>
              <a:t>rẻ </a:t>
            </a:r>
            <a:r>
              <a:rPr lang="vi-VN" sz="2000" dirty="0">
                <a:latin typeface="+mj-lt"/>
              </a:rPr>
              <a:t>được mở rộng kiến thức và có thêm rất nhiều hiểu biết về các trò chơi dân </a:t>
            </a:r>
            <a:r>
              <a:rPr lang="vi-VN" sz="2000" dirty="0" smtClean="0">
                <a:latin typeface="+mj-lt"/>
              </a:rPr>
              <a:t>gian</a:t>
            </a:r>
            <a:r>
              <a:rPr lang="en-US" sz="2000" dirty="0">
                <a:latin typeface="+mj-lt"/>
              </a:rPr>
              <a:t> </a:t>
            </a:r>
            <a:r>
              <a:rPr lang="en-US" sz="2000" dirty="0" smtClean="0">
                <a:latin typeface="+mj-lt"/>
              </a:rPr>
              <a:t>.</a:t>
            </a:r>
            <a:endParaRPr lang="vi-VN" sz="2000" dirty="0">
              <a:latin typeface="+mj-lt"/>
            </a:endParaRPr>
          </a:p>
        </p:txBody>
      </p:sp>
      <p:sp>
        <p:nvSpPr>
          <p:cNvPr id="6" name="Rectangle 5"/>
          <p:cNvSpPr/>
          <p:nvPr/>
        </p:nvSpPr>
        <p:spPr>
          <a:xfrm>
            <a:off x="4712062" y="1112481"/>
            <a:ext cx="2012009" cy="646331"/>
          </a:xfrm>
          <a:prstGeom prst="rect">
            <a:avLst/>
          </a:prstGeom>
        </p:spPr>
        <p:txBody>
          <a:bodyPr wrap="square">
            <a:spAutoFit/>
          </a:bodyPr>
          <a:lstStyle/>
          <a:p>
            <a:r>
              <a:rPr lang="en-US" sz="3600" b="1" dirty="0" err="1">
                <a:solidFill>
                  <a:srgbClr val="C00000"/>
                </a:solidFill>
                <a:latin typeface="+mj-lt"/>
              </a:rPr>
              <a:t>Kết</a:t>
            </a:r>
            <a:r>
              <a:rPr lang="en-US" sz="3600" b="1" dirty="0">
                <a:solidFill>
                  <a:srgbClr val="C00000"/>
                </a:solidFill>
                <a:latin typeface="+mj-lt"/>
              </a:rPr>
              <a:t>  </a:t>
            </a:r>
            <a:r>
              <a:rPr lang="en-US" sz="3600" b="1" dirty="0" err="1">
                <a:solidFill>
                  <a:srgbClr val="C00000"/>
                </a:solidFill>
                <a:latin typeface="+mj-lt"/>
              </a:rPr>
              <a:t>quả</a:t>
            </a:r>
            <a:r>
              <a:rPr lang="en-US" sz="3600" b="1" dirty="0">
                <a:solidFill>
                  <a:srgbClr val="C00000"/>
                </a:solidFill>
                <a:latin typeface="+mj-lt"/>
              </a:rPr>
              <a:t> </a:t>
            </a:r>
          </a:p>
        </p:txBody>
      </p:sp>
    </p:spTree>
    <p:extLst>
      <p:ext uri="{BB962C8B-B14F-4D97-AF65-F5344CB8AC3E}">
        <p14:creationId xmlns:p14="http://schemas.microsoft.com/office/powerpoint/2010/main" val="1670425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iết kế chưa có tê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9502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4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2396836" y="2632364"/>
            <a:ext cx="2147455" cy="942109"/>
          </a:xfrm>
          <a:prstGeom prst="rect">
            <a:avLst/>
          </a:prstGeom>
          <a:noFill/>
        </p:spPr>
        <p:txBody>
          <a:bodyPr wrap="square" rtlCol="0">
            <a:spAutoFit/>
          </a:bodyPr>
          <a:lstStyle/>
          <a:p>
            <a:endParaRPr lang="en-US" dirty="0"/>
          </a:p>
        </p:txBody>
      </p:sp>
      <p:sp>
        <p:nvSpPr>
          <p:cNvPr id="3" name="Title 7">
            <a:extLst>
              <a:ext uri="{FF2B5EF4-FFF2-40B4-BE49-F238E27FC236}">
                <a16:creationId xmlns:a16="http://schemas.microsoft.com/office/drawing/2014/main" id="{C0E81264-33D7-4933-AD45-3AA243332129}"/>
              </a:ext>
            </a:extLst>
          </p:cNvPr>
          <p:cNvSpPr>
            <a:spLocks noGrp="1"/>
          </p:cNvSpPr>
          <p:nvPr>
            <p:ph type="title"/>
          </p:nvPr>
        </p:nvSpPr>
        <p:spPr>
          <a:xfrm>
            <a:off x="3214255" y="1152959"/>
            <a:ext cx="5500254" cy="646112"/>
          </a:xfrm>
        </p:spPr>
        <p:style>
          <a:lnRef idx="2">
            <a:schemeClr val="dk1"/>
          </a:lnRef>
          <a:fillRef idx="1">
            <a:schemeClr val="lt1"/>
          </a:fillRef>
          <a:effectRef idx="0">
            <a:schemeClr val="dk1"/>
          </a:effectRef>
          <a:fontRef idx="minor">
            <a:schemeClr val="dk1"/>
          </a:fontRef>
        </p:style>
        <p:txBody>
          <a:bodyPr wrap="square" rtlCol="0">
            <a:spAutoFit/>
          </a:bodyPr>
          <a:lstStyle/>
          <a:p>
            <a:pPr algn="ctr" eaLnBrk="1" fontAlgn="auto" hangingPunct="1">
              <a:spcAft>
                <a:spcPts val="0"/>
              </a:spcAft>
              <a:defRPr/>
            </a:pPr>
            <a:r>
              <a:rPr lang="en-US" sz="3600" b="1" dirty="0">
                <a:solidFill>
                  <a:srgbClr val="FF0000"/>
                </a:solidFill>
                <a:latin typeface="Times New Roman" pitchFamily="18" charset="0"/>
                <a:cs typeface="Times New Roman" pitchFamily="18" charset="0"/>
              </a:rPr>
              <a:t>LÍ DO CHỌN ĐỀ TÀI</a:t>
            </a:r>
          </a:p>
        </p:txBody>
      </p:sp>
      <p:sp>
        <p:nvSpPr>
          <p:cNvPr id="2" name="TextBox 1"/>
          <p:cNvSpPr txBox="1"/>
          <p:nvPr/>
        </p:nvSpPr>
        <p:spPr>
          <a:xfrm>
            <a:off x="1151792" y="2275178"/>
            <a:ext cx="10348546" cy="3231654"/>
          </a:xfrm>
          <a:prstGeom prst="rect">
            <a:avLst/>
          </a:prstGeom>
          <a:noFill/>
        </p:spPr>
        <p:txBody>
          <a:bodyPr wrap="square" rtlCol="0">
            <a:spAutoFit/>
          </a:bodyPr>
          <a:lstStyle/>
          <a:p>
            <a:pPr indent="457200"/>
            <a:r>
              <a:rPr lang="en-US" sz="2000" b="1" dirty="0">
                <a:latin typeface="+mj-lt"/>
              </a:rPr>
              <a:t> </a:t>
            </a:r>
            <a:r>
              <a:rPr lang="en-US" sz="2000" b="1" dirty="0" smtClean="0">
                <a:latin typeface="+mj-lt"/>
              </a:rPr>
              <a:t>- </a:t>
            </a:r>
            <a:r>
              <a:rPr lang="vi-VN" sz="2000" b="1" dirty="0" smtClean="0">
                <a:latin typeface="+mj-lt"/>
              </a:rPr>
              <a:t>Trẻ </a:t>
            </a:r>
            <a:r>
              <a:rPr lang="vi-VN" sz="2000" b="1" dirty="0">
                <a:latin typeface="+mj-lt"/>
              </a:rPr>
              <a:t>thêm hiểu biết về các giá </a:t>
            </a:r>
            <a:r>
              <a:rPr lang="vi-VN" sz="2000" b="1" dirty="0" smtClean="0">
                <a:latin typeface="+mj-lt"/>
              </a:rPr>
              <a:t>tr</a:t>
            </a:r>
            <a:r>
              <a:rPr lang="en-US" sz="2000" b="1" dirty="0">
                <a:latin typeface="+mj-lt"/>
              </a:rPr>
              <a:t>ị</a:t>
            </a:r>
            <a:r>
              <a:rPr lang="vi-VN" sz="2000" b="1" dirty="0" smtClean="0">
                <a:latin typeface="+mj-lt"/>
              </a:rPr>
              <a:t> </a:t>
            </a:r>
            <a:r>
              <a:rPr lang="vi-VN" sz="2000" b="1" dirty="0">
                <a:latin typeface="+mj-lt"/>
              </a:rPr>
              <a:t>văn hóa truyền </a:t>
            </a:r>
            <a:r>
              <a:rPr lang="vi-VN" sz="2000" b="1" dirty="0" smtClean="0">
                <a:latin typeface="+mj-lt"/>
              </a:rPr>
              <a:t>thống</a:t>
            </a:r>
            <a:r>
              <a:rPr lang="en-US" sz="2000" b="1" dirty="0" smtClean="0">
                <a:latin typeface="+mj-lt"/>
              </a:rPr>
              <a:t> </a:t>
            </a:r>
            <a:r>
              <a:rPr lang="vi-VN" sz="2000" b="1" dirty="0" smtClean="0">
                <a:latin typeface="+mj-lt"/>
              </a:rPr>
              <a:t>của </a:t>
            </a:r>
            <a:r>
              <a:rPr lang="vi-VN" sz="2000" b="1" dirty="0">
                <a:latin typeface="+mj-lt"/>
              </a:rPr>
              <a:t>Việt Nam được truyền lại thông qua các trò chơi dân gian. Thông qua việc chơi trò chơi trẻ có cơ hội tìm hiểu, khám phá và học hỏi các nét đẹp của dân tộc Việt. </a:t>
            </a:r>
            <a:endParaRPr lang="en-US" sz="2000" b="1" dirty="0" smtClean="0">
              <a:latin typeface="+mj-lt"/>
            </a:endParaRPr>
          </a:p>
          <a:p>
            <a:pPr indent="457200"/>
            <a:r>
              <a:rPr lang="en-US" sz="2000" b="1" dirty="0" smtClean="0">
                <a:latin typeface="+mj-lt"/>
              </a:rPr>
              <a:t>- </a:t>
            </a:r>
            <a:r>
              <a:rPr lang="en-US" sz="2000" b="1" dirty="0" err="1" smtClean="0">
                <a:latin typeface="+mj-lt"/>
              </a:rPr>
              <a:t>Trò</a:t>
            </a:r>
            <a:r>
              <a:rPr lang="en-US" sz="2000" b="1" dirty="0" smtClean="0">
                <a:latin typeface="+mj-lt"/>
              </a:rPr>
              <a:t> </a:t>
            </a:r>
            <a:r>
              <a:rPr lang="en-US" sz="2000" b="1" dirty="0">
                <a:latin typeface="+mj-lt"/>
              </a:rPr>
              <a:t>chơi dân </a:t>
            </a:r>
            <a:r>
              <a:rPr lang="en-US" sz="2000" b="1" dirty="0" err="1">
                <a:latin typeface="+mj-lt"/>
              </a:rPr>
              <a:t>gian</a:t>
            </a:r>
            <a:r>
              <a:rPr lang="en-US" sz="2000" b="1" dirty="0">
                <a:latin typeface="+mj-lt"/>
              </a:rPr>
              <a:t> </a:t>
            </a:r>
            <a:r>
              <a:rPr lang="en-US" sz="2000" b="1" dirty="0" err="1" smtClean="0">
                <a:latin typeface="+mj-lt"/>
              </a:rPr>
              <a:t>khi</a:t>
            </a:r>
            <a:r>
              <a:rPr lang="en-US" sz="2000" b="1" dirty="0" smtClean="0">
                <a:latin typeface="+mj-lt"/>
              </a:rPr>
              <a:t> </a:t>
            </a:r>
            <a:r>
              <a:rPr lang="en-US" sz="2000" b="1" dirty="0" err="1" smtClean="0">
                <a:latin typeface="+mj-lt"/>
              </a:rPr>
              <a:t>được</a:t>
            </a:r>
            <a:r>
              <a:rPr lang="en-US" sz="2000" b="1" dirty="0" smtClean="0">
                <a:latin typeface="+mj-lt"/>
              </a:rPr>
              <a:t> </a:t>
            </a:r>
            <a:r>
              <a:rPr lang="en-US" sz="2000" b="1" dirty="0" err="1" smtClean="0">
                <a:latin typeface="+mj-lt"/>
              </a:rPr>
              <a:t>đưa</a:t>
            </a:r>
            <a:r>
              <a:rPr lang="en-US" sz="2000" b="1" dirty="0" smtClean="0">
                <a:latin typeface="+mj-lt"/>
              </a:rPr>
              <a:t> </a:t>
            </a:r>
            <a:r>
              <a:rPr lang="en-US" sz="2000" b="1" dirty="0" err="1" smtClean="0">
                <a:latin typeface="+mj-lt"/>
              </a:rPr>
              <a:t>vào</a:t>
            </a:r>
            <a:r>
              <a:rPr lang="en-US" sz="2000" b="1" dirty="0" smtClean="0">
                <a:latin typeface="+mj-lt"/>
              </a:rPr>
              <a:t> </a:t>
            </a:r>
            <a:r>
              <a:rPr lang="en-US" sz="2000" b="1" dirty="0">
                <a:latin typeface="+mj-lt"/>
              </a:rPr>
              <a:t>trường học </a:t>
            </a:r>
            <a:r>
              <a:rPr lang="en-US" sz="2000" b="1" dirty="0" err="1">
                <a:latin typeface="+mj-lt"/>
              </a:rPr>
              <a:t>sẽ</a:t>
            </a:r>
            <a:r>
              <a:rPr lang="en-US" sz="2000" b="1" dirty="0">
                <a:latin typeface="+mj-lt"/>
              </a:rPr>
              <a:t> </a:t>
            </a:r>
            <a:r>
              <a:rPr lang="en-US" sz="2000" b="1" dirty="0" err="1" smtClean="0">
                <a:latin typeface="+mj-lt"/>
              </a:rPr>
              <a:t>giúp</a:t>
            </a:r>
            <a:r>
              <a:rPr lang="en-US" sz="2000" b="1" dirty="0" smtClean="0">
                <a:latin typeface="+mj-lt"/>
              </a:rPr>
              <a:t> </a:t>
            </a:r>
            <a:r>
              <a:rPr lang="en-US" sz="2000" b="1" dirty="0">
                <a:latin typeface="+mj-lt"/>
              </a:rPr>
              <a:t>cho </a:t>
            </a:r>
            <a:r>
              <a:rPr lang="en-US" sz="2000" b="1" dirty="0" err="1">
                <a:latin typeface="+mj-lt"/>
              </a:rPr>
              <a:t>các</a:t>
            </a:r>
            <a:r>
              <a:rPr lang="en-US" sz="2000" b="1" dirty="0">
                <a:latin typeface="+mj-lt"/>
              </a:rPr>
              <a:t> </a:t>
            </a:r>
            <a:r>
              <a:rPr lang="en-US" sz="2000" b="1" dirty="0" smtClean="0">
                <a:latin typeface="+mj-lt"/>
              </a:rPr>
              <a:t>con </a:t>
            </a:r>
            <a:r>
              <a:rPr lang="en-US" sz="2000" b="1" dirty="0">
                <a:latin typeface="+mj-lt"/>
              </a:rPr>
              <a:t>được tham gia nhiều hoạt động vui chơi </a:t>
            </a:r>
            <a:r>
              <a:rPr lang="en-US" sz="2000" b="1" dirty="0" err="1">
                <a:latin typeface="+mj-lt"/>
              </a:rPr>
              <a:t>lành</a:t>
            </a:r>
            <a:r>
              <a:rPr lang="en-US" sz="2000" b="1" dirty="0">
                <a:latin typeface="+mj-lt"/>
              </a:rPr>
              <a:t> </a:t>
            </a:r>
            <a:r>
              <a:rPr lang="en-US" sz="2000" b="1" dirty="0" err="1" smtClean="0">
                <a:latin typeface="+mj-lt"/>
              </a:rPr>
              <a:t>mạnh</a:t>
            </a:r>
            <a:r>
              <a:rPr lang="en-US" sz="2000" b="1" dirty="0" smtClean="0">
                <a:latin typeface="+mj-lt"/>
              </a:rPr>
              <a:t>, g</a:t>
            </a:r>
            <a:r>
              <a:rPr lang="vi-VN" sz="2000" b="1" dirty="0" smtClean="0">
                <a:latin typeface="+mj-lt"/>
              </a:rPr>
              <a:t>iúp </a:t>
            </a:r>
            <a:r>
              <a:rPr lang="en-US" sz="2000" b="1" dirty="0" err="1" smtClean="0">
                <a:latin typeface="+mj-lt"/>
              </a:rPr>
              <a:t>các</a:t>
            </a:r>
            <a:r>
              <a:rPr lang="en-US" sz="2000" b="1" dirty="0" smtClean="0">
                <a:latin typeface="+mj-lt"/>
              </a:rPr>
              <a:t> con</a:t>
            </a:r>
            <a:r>
              <a:rPr lang="vi-VN" sz="2000" b="1" dirty="0">
                <a:latin typeface="+mj-lt"/>
              </a:rPr>
              <a:t> </a:t>
            </a:r>
            <a:r>
              <a:rPr lang="en-US" sz="2000" b="1" dirty="0" err="1" smtClean="0">
                <a:latin typeface="+mj-lt"/>
              </a:rPr>
              <a:t>phát</a:t>
            </a:r>
            <a:r>
              <a:rPr lang="en-US" sz="2000" b="1" dirty="0" smtClean="0">
                <a:latin typeface="+mj-lt"/>
              </a:rPr>
              <a:t> </a:t>
            </a:r>
            <a:r>
              <a:rPr lang="en-US" sz="2000" b="1" dirty="0" err="1" smtClean="0">
                <a:latin typeface="+mj-lt"/>
              </a:rPr>
              <a:t>triển</a:t>
            </a:r>
            <a:r>
              <a:rPr lang="en-US" sz="2000" b="1" dirty="0" smtClean="0">
                <a:latin typeface="+mj-lt"/>
              </a:rPr>
              <a:t> </a:t>
            </a:r>
            <a:r>
              <a:rPr lang="en-US" sz="2000" b="1" dirty="0" err="1" smtClean="0">
                <a:latin typeface="+mj-lt"/>
              </a:rPr>
              <a:t>vốn</a:t>
            </a:r>
            <a:r>
              <a:rPr lang="en-US" sz="2000" b="1" dirty="0" smtClean="0">
                <a:latin typeface="+mj-lt"/>
              </a:rPr>
              <a:t> </a:t>
            </a:r>
            <a:r>
              <a:rPr lang="en-US" sz="2000" b="1" dirty="0" err="1" smtClean="0">
                <a:latin typeface="+mj-lt"/>
              </a:rPr>
              <a:t>từ</a:t>
            </a:r>
            <a:r>
              <a:rPr lang="en-US" sz="2000" b="1" dirty="0" smtClean="0">
                <a:latin typeface="+mj-lt"/>
              </a:rPr>
              <a:t>, </a:t>
            </a:r>
            <a:r>
              <a:rPr lang="en-US" sz="2000" b="1" dirty="0" err="1" smtClean="0">
                <a:latin typeface="+mj-lt"/>
              </a:rPr>
              <a:t>ngôn</a:t>
            </a:r>
            <a:r>
              <a:rPr lang="en-US" sz="2000" b="1" dirty="0" smtClean="0">
                <a:latin typeface="+mj-lt"/>
              </a:rPr>
              <a:t> </a:t>
            </a:r>
            <a:r>
              <a:rPr lang="en-US" sz="2000" b="1" dirty="0" err="1" smtClean="0">
                <a:latin typeface="+mj-lt"/>
              </a:rPr>
              <a:t>ngữ</a:t>
            </a:r>
            <a:r>
              <a:rPr lang="en-US" sz="2000" b="1" dirty="0" smtClean="0">
                <a:latin typeface="+mj-lt"/>
              </a:rPr>
              <a:t>. </a:t>
            </a:r>
            <a:r>
              <a:rPr lang="en-US" sz="2000" b="1" dirty="0" err="1" smtClean="0">
                <a:latin typeface="+mj-lt"/>
              </a:rPr>
              <a:t>Ngoài</a:t>
            </a:r>
            <a:r>
              <a:rPr lang="en-US" sz="2000" b="1" dirty="0" smtClean="0">
                <a:latin typeface="+mj-lt"/>
              </a:rPr>
              <a:t> </a:t>
            </a:r>
            <a:r>
              <a:rPr lang="en-US" sz="2000" b="1" dirty="0" err="1" smtClean="0">
                <a:latin typeface="+mj-lt"/>
              </a:rPr>
              <a:t>ra</a:t>
            </a:r>
            <a:r>
              <a:rPr lang="en-US" sz="2000" b="1" dirty="0" smtClean="0">
                <a:latin typeface="+mj-lt"/>
              </a:rPr>
              <a:t>, </a:t>
            </a:r>
            <a:r>
              <a:rPr lang="en-US" sz="2000" b="1" dirty="0" err="1" smtClean="0">
                <a:latin typeface="+mj-lt"/>
              </a:rPr>
              <a:t>còn</a:t>
            </a:r>
            <a:r>
              <a:rPr lang="en-US" sz="2000" b="1" dirty="0" smtClean="0">
                <a:latin typeface="+mj-lt"/>
              </a:rPr>
              <a:t> </a:t>
            </a:r>
            <a:r>
              <a:rPr lang="vi-VN" sz="2000" b="1" dirty="0" smtClean="0">
                <a:latin typeface="+mj-lt"/>
              </a:rPr>
              <a:t>phát </a:t>
            </a:r>
            <a:r>
              <a:rPr lang="vi-VN" sz="2000" b="1" dirty="0">
                <a:latin typeface="+mj-lt"/>
              </a:rPr>
              <a:t>triển tư duy, sự sáng tạo, ưa thích tìm tòi, khám phá với sự vật, sự việc xung quanh. </a:t>
            </a:r>
            <a:r>
              <a:rPr lang="en-US" sz="2400" b="1" dirty="0" smtClean="0">
                <a:latin typeface="+mj-lt"/>
              </a:rPr>
              <a:t>  </a:t>
            </a:r>
            <a:endParaRPr lang="en-US" sz="2400" b="1" dirty="0">
              <a:latin typeface="+mj-lt"/>
            </a:endParaRPr>
          </a:p>
          <a:p>
            <a:pPr indent="457200"/>
            <a:r>
              <a:rPr lang="en-US" sz="2000" b="1" dirty="0" smtClean="0">
                <a:latin typeface="+mj-lt"/>
              </a:rPr>
              <a:t>- T</a:t>
            </a:r>
            <a:r>
              <a:rPr lang="vi-VN" sz="2000" b="1" dirty="0" smtClean="0">
                <a:latin typeface="+mj-lt"/>
              </a:rPr>
              <a:t>rò </a:t>
            </a:r>
            <a:r>
              <a:rPr lang="vi-VN" sz="2000" b="1" dirty="0">
                <a:latin typeface="+mj-lt"/>
              </a:rPr>
              <a:t>chơi dân gian không chỉ giúp trẻ học hỏi, phát triển mà còn tạo điều kiện cho các con có không khí vui vẻ, hào hứng. Các </a:t>
            </a:r>
            <a:r>
              <a:rPr lang="en-US" sz="2000" b="1" dirty="0" smtClean="0">
                <a:latin typeface="+mj-lt"/>
              </a:rPr>
              <a:t>con </a:t>
            </a:r>
            <a:r>
              <a:rPr lang="vi-VN" sz="2000" b="1" dirty="0" smtClean="0">
                <a:latin typeface="+mj-lt"/>
              </a:rPr>
              <a:t>được </a:t>
            </a:r>
            <a:r>
              <a:rPr lang="vi-VN" sz="2000" b="1" dirty="0">
                <a:latin typeface="+mj-lt"/>
              </a:rPr>
              <a:t>trải nghiệm những điều một tuổi thơ hồn nhiên, vô tư với nhiều kỉ niệm quý báu vun đắp đời sống tinh thần, tinh cảm và trí tuệ cho các con</a:t>
            </a:r>
            <a:r>
              <a:rPr lang="vi-VN" sz="2000" dirty="0">
                <a:latin typeface="+mj-lt"/>
              </a:rPr>
              <a:t>. </a:t>
            </a:r>
            <a:endParaRPr lang="en-US" sz="2000" dirty="0">
              <a:latin typeface="+mj-lt"/>
            </a:endParaRPr>
          </a:p>
        </p:txBody>
      </p:sp>
    </p:spTree>
    <p:extLst>
      <p:ext uri="{BB962C8B-B14F-4D97-AF65-F5344CB8AC3E}">
        <p14:creationId xmlns:p14="http://schemas.microsoft.com/office/powerpoint/2010/main" val="3186899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7CD6A8F-2F73-44E0-B098-700063C0839E}"/>
              </a:ext>
            </a:extLst>
          </p:cNvPr>
          <p:cNvGrpSpPr/>
          <p:nvPr/>
        </p:nvGrpSpPr>
        <p:grpSpPr>
          <a:xfrm>
            <a:off x="94325" y="2443379"/>
            <a:ext cx="2930087" cy="3208344"/>
            <a:chOff x="94325" y="2443379"/>
            <a:chExt cx="2930087" cy="3208344"/>
          </a:xfrm>
        </p:grpSpPr>
        <p:grpSp>
          <p:nvGrpSpPr>
            <p:cNvPr id="5" name="Group 4">
              <a:extLst>
                <a:ext uri="{FF2B5EF4-FFF2-40B4-BE49-F238E27FC236}">
                  <a16:creationId xmlns:a16="http://schemas.microsoft.com/office/drawing/2014/main" id="{B74D3702-8FB8-490D-A2D6-8A8823CDEC44}"/>
                </a:ext>
              </a:extLst>
            </p:cNvPr>
            <p:cNvGrpSpPr/>
            <p:nvPr/>
          </p:nvGrpSpPr>
          <p:grpSpPr>
            <a:xfrm>
              <a:off x="94325" y="2752883"/>
              <a:ext cx="1635934" cy="2898840"/>
              <a:chOff x="80857" y="2171747"/>
              <a:chExt cx="1881106" cy="2136591"/>
            </a:xfrm>
          </p:grpSpPr>
          <p:sp>
            <p:nvSpPr>
              <p:cNvPr id="87" name="Line 14">
                <a:extLst>
                  <a:ext uri="{FF2B5EF4-FFF2-40B4-BE49-F238E27FC236}">
                    <a16:creationId xmlns:a16="http://schemas.microsoft.com/office/drawing/2014/main" id="{CAB8BC09-ED92-4AF7-8230-995FA667C504}"/>
                  </a:ext>
                </a:extLst>
              </p:cNvPr>
              <p:cNvSpPr>
                <a:spLocks noChangeShapeType="1"/>
              </p:cNvSpPr>
              <p:nvPr/>
            </p:nvSpPr>
            <p:spPr bwMode="auto">
              <a:xfrm>
                <a:off x="142996" y="4182414"/>
                <a:ext cx="1757363" cy="0"/>
              </a:xfrm>
              <a:prstGeom prst="line">
                <a:avLst/>
              </a:prstGeom>
              <a:noFill/>
              <a:ln w="12700">
                <a:solidFill>
                  <a:srgbClr val="808080"/>
                </a:solidFill>
                <a:prstDash val="dash"/>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mn-cs"/>
                </a:endParaRPr>
              </a:p>
            </p:txBody>
          </p:sp>
          <p:sp>
            <p:nvSpPr>
              <p:cNvPr id="95" name="Rectangle 16">
                <a:extLst>
                  <a:ext uri="{FF2B5EF4-FFF2-40B4-BE49-F238E27FC236}">
                    <a16:creationId xmlns:a16="http://schemas.microsoft.com/office/drawing/2014/main" id="{78D51877-E675-4E19-953E-D76D049C87F3}"/>
                  </a:ext>
                </a:extLst>
              </p:cNvPr>
              <p:cNvSpPr>
                <a:spLocks noChangeArrowheads="1"/>
              </p:cNvSpPr>
              <p:nvPr/>
            </p:nvSpPr>
            <p:spPr bwMode="gray">
              <a:xfrm>
                <a:off x="85580" y="2596580"/>
                <a:ext cx="1871661" cy="1711758"/>
              </a:xfrm>
              <a:prstGeom prst="rect">
                <a:avLst/>
              </a:prstGeom>
              <a:gradFill flip="none" rotWithShape="1">
                <a:gsLst>
                  <a:gs pos="0">
                    <a:srgbClr val="DDDDDD"/>
                  </a:gs>
                  <a:gs pos="42000">
                    <a:srgbClr val="FFFFFF"/>
                  </a:gs>
                  <a:gs pos="100000">
                    <a:srgbClr val="FFFFFF"/>
                  </a:gs>
                </a:gsLst>
                <a:lin ang="5400000" scaled="1"/>
                <a:tileRect/>
              </a:gradFill>
              <a:ln>
                <a:solidFill>
                  <a:srgbClr val="969696"/>
                </a:solidFill>
              </a:ln>
              <a:effectLst>
                <a:reflection blurRad="6350" stA="50000" endA="300" endPos="38500" dist="50800" dir="5400000" sy="-100000" algn="bl" rotWithShape="0"/>
              </a:effectLst>
              <a:scene3d>
                <a:camera prst="orthographicFront">
                  <a:rot lat="0" lon="0" rev="0"/>
                </a:camera>
                <a:lightRig rig="contrasting" dir="tl">
                  <a:rot lat="0" lon="0" rev="17400000"/>
                </a:lightRig>
              </a:scene3d>
              <a:sp3d>
                <a:bevelT w="88900" h="889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86" name="Round Same Side Corner Rectangle 22">
                <a:extLst>
                  <a:ext uri="{FF2B5EF4-FFF2-40B4-BE49-F238E27FC236}">
                    <a16:creationId xmlns:a16="http://schemas.microsoft.com/office/drawing/2014/main" id="{4D117C1A-0DD6-4583-8094-A59F71C7210D}"/>
                  </a:ext>
                </a:extLst>
              </p:cNvPr>
              <p:cNvSpPr/>
              <p:nvPr/>
            </p:nvSpPr>
            <p:spPr bwMode="gray">
              <a:xfrm>
                <a:off x="80857" y="2171747"/>
                <a:ext cx="1881106" cy="417234"/>
              </a:xfrm>
              <a:prstGeom prst="round2SameRect">
                <a:avLst>
                  <a:gd name="adj1" fmla="val 50000"/>
                  <a:gd name="adj2" fmla="val 0"/>
                </a:avLst>
              </a:prstGeom>
              <a:gradFill rotWithShape="1">
                <a:gsLst>
                  <a:gs pos="20000">
                    <a:srgbClr val="84AA33"/>
                  </a:gs>
                  <a:gs pos="50000">
                    <a:srgbClr val="84AA33">
                      <a:lumMod val="75000"/>
                    </a:srgbClr>
                  </a:gs>
                  <a:gs pos="51000">
                    <a:srgbClr val="84AA33"/>
                  </a:gs>
                  <a:gs pos="85000">
                    <a:srgbClr val="84AA33">
                      <a:lumMod val="60000"/>
                      <a:lumOff val="40000"/>
                    </a:srgbClr>
                  </a:gs>
                </a:gsLst>
                <a:lin ang="16200000" scaled="0"/>
              </a:gradFill>
              <a:ln>
                <a:noFill/>
              </a:ln>
              <a:effectLst>
                <a:outerShdw blurRad="50800" dist="38100" dir="54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t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glow rad="63500">
                        <a:srgbClr val="84AA33">
                          <a:lumMod val="75000"/>
                          <a:alpha val="40000"/>
                        </a:srgbClr>
                      </a:glow>
                      <a:outerShdw blurRad="38100" dist="38100" dir="2700000" algn="tl">
                        <a:srgbClr val="000000">
                          <a:alpha val="43137"/>
                        </a:srgbClr>
                      </a:outerShdw>
                    </a:effectLst>
                    <a:uLnTx/>
                    <a:uFillTx/>
                    <a:latin typeface="Arial" pitchFamily="34" charset="0"/>
                    <a:ea typeface="+mn-ea"/>
                    <a:cs typeface="+mn-cs"/>
                  </a:rPr>
                  <a:t>1</a:t>
                </a:r>
              </a:p>
            </p:txBody>
          </p:sp>
          <p:sp>
            <p:nvSpPr>
              <p:cNvPr id="89" name="Rectangle 22">
                <a:extLst>
                  <a:ext uri="{FF2B5EF4-FFF2-40B4-BE49-F238E27FC236}">
                    <a16:creationId xmlns:a16="http://schemas.microsoft.com/office/drawing/2014/main" id="{E88F4DA2-B5EB-4FB1-8843-70EC7DF83B1A}"/>
                  </a:ext>
                </a:extLst>
              </p:cNvPr>
              <p:cNvSpPr>
                <a:spLocks noChangeArrowheads="1"/>
              </p:cNvSpPr>
              <p:nvPr/>
            </p:nvSpPr>
            <p:spPr bwMode="gray">
              <a:xfrm>
                <a:off x="293669" y="2794303"/>
                <a:ext cx="1488125" cy="1293027"/>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mj-lt"/>
                    <a:ea typeface="+mn-ea"/>
                    <a:cs typeface="+mn-cs"/>
                  </a:rPr>
                  <a:t>BGH </a:t>
                </a:r>
                <a:r>
                  <a:rPr kumimoji="0" lang="en-US" b="0" i="0" u="none" strike="noStrike" kern="0" cap="none" spc="0" normalizeH="0" baseline="0" noProof="0" dirty="0" err="1" smtClean="0">
                    <a:ln>
                      <a:noFill/>
                    </a:ln>
                    <a:solidFill>
                      <a:srgbClr val="000000"/>
                    </a:solidFill>
                    <a:effectLst/>
                    <a:uLnTx/>
                    <a:uFillTx/>
                    <a:latin typeface="+mj-lt"/>
                    <a:ea typeface="+mn-ea"/>
                    <a:cs typeface="+mn-cs"/>
                  </a:rPr>
                  <a:t>tạo</a:t>
                </a:r>
                <a:r>
                  <a:rPr kumimoji="0" lang="en-US" b="0" i="0" u="none" strike="noStrike" kern="0" cap="none" spc="0" normalizeH="0" baseline="0" noProof="0" dirty="0" smtClean="0">
                    <a:ln>
                      <a:noFill/>
                    </a:ln>
                    <a:solidFill>
                      <a:srgbClr val="000000"/>
                    </a:solidFill>
                    <a:effectLst/>
                    <a:uLnTx/>
                    <a:uFillTx/>
                    <a:latin typeface="+mj-lt"/>
                    <a:ea typeface="+mn-ea"/>
                    <a:cs typeface="+mn-cs"/>
                  </a:rPr>
                  <a:t> </a:t>
                </a:r>
                <a:r>
                  <a:rPr kumimoji="0" lang="en-US" b="0" i="0" u="none" strike="noStrike" kern="0" cap="none" spc="0" normalizeH="0" baseline="0" noProof="0" dirty="0" err="1" smtClean="0">
                    <a:ln>
                      <a:noFill/>
                    </a:ln>
                    <a:solidFill>
                      <a:srgbClr val="000000"/>
                    </a:solidFill>
                    <a:effectLst/>
                    <a:uLnTx/>
                    <a:uFillTx/>
                    <a:latin typeface="+mj-lt"/>
                    <a:ea typeface="+mn-ea"/>
                    <a:cs typeface="+mn-cs"/>
                  </a:rPr>
                  <a:t>đk</a:t>
                </a:r>
                <a:r>
                  <a:rPr kumimoji="0" lang="en-US" b="0" i="0" u="none" strike="noStrike" kern="0" cap="none" spc="0" normalizeH="0" baseline="0" noProof="0" dirty="0" smtClean="0">
                    <a:ln>
                      <a:noFill/>
                    </a:ln>
                    <a:solidFill>
                      <a:srgbClr val="000000"/>
                    </a:solidFill>
                    <a:effectLst/>
                    <a:uLnTx/>
                    <a:uFillTx/>
                    <a:latin typeface="+mj-lt"/>
                    <a:ea typeface="+mn-ea"/>
                    <a:cs typeface="+mn-cs"/>
                  </a:rPr>
                  <a:t> </a:t>
                </a:r>
                <a:r>
                  <a:rPr kumimoji="0" lang="en-US" b="0" i="0" u="none" strike="noStrike" kern="0" cap="none" spc="0" normalizeH="0" baseline="0" noProof="0" dirty="0" err="1" smtClean="0">
                    <a:ln>
                      <a:noFill/>
                    </a:ln>
                    <a:solidFill>
                      <a:srgbClr val="000000"/>
                    </a:solidFill>
                    <a:effectLst/>
                    <a:uLnTx/>
                    <a:uFillTx/>
                    <a:latin typeface="+mj-lt"/>
                    <a:ea typeface="+mn-ea"/>
                    <a:cs typeface="+mn-cs"/>
                  </a:rPr>
                  <a:t>bồi</a:t>
                </a:r>
                <a:r>
                  <a:rPr kumimoji="0" lang="en-US" b="0" i="0" u="none" strike="noStrike" kern="0" cap="none" spc="0" normalizeH="0" baseline="0" noProof="0" dirty="0" smtClean="0">
                    <a:ln>
                      <a:noFill/>
                    </a:ln>
                    <a:solidFill>
                      <a:srgbClr val="000000"/>
                    </a:solidFill>
                    <a:effectLst/>
                    <a:uLnTx/>
                    <a:uFillTx/>
                    <a:latin typeface="+mj-lt"/>
                    <a:ea typeface="+mn-ea"/>
                    <a:cs typeface="+mn-cs"/>
                  </a:rPr>
                  <a:t> </a:t>
                </a:r>
                <a:r>
                  <a:rPr kumimoji="0" lang="en-US" b="0" i="0" u="none" strike="noStrike" kern="0" cap="none" spc="0" normalizeH="0" baseline="0" noProof="0" dirty="0" err="1" smtClean="0">
                    <a:ln>
                      <a:noFill/>
                    </a:ln>
                    <a:solidFill>
                      <a:srgbClr val="000000"/>
                    </a:solidFill>
                    <a:effectLst/>
                    <a:uLnTx/>
                    <a:uFillTx/>
                    <a:latin typeface="+mj-lt"/>
                    <a:ea typeface="+mn-ea"/>
                    <a:cs typeface="+mn-cs"/>
                  </a:rPr>
                  <a:t>dưỡng</a:t>
                </a:r>
                <a:r>
                  <a:rPr kumimoji="0" lang="en-US" b="0" i="0" u="none" strike="noStrike" kern="0" cap="none" spc="0" normalizeH="0" baseline="0" noProof="0" dirty="0" smtClean="0">
                    <a:ln>
                      <a:noFill/>
                    </a:ln>
                    <a:solidFill>
                      <a:srgbClr val="000000"/>
                    </a:solidFill>
                    <a:effectLst/>
                    <a:uLnTx/>
                    <a:uFillTx/>
                    <a:latin typeface="+mj-lt"/>
                    <a:ea typeface="+mn-ea"/>
                    <a:cs typeface="+mn-cs"/>
                  </a:rPr>
                  <a:t> </a:t>
                </a:r>
                <a:r>
                  <a:rPr kumimoji="0" lang="en-US" b="0" i="0" u="none" strike="noStrike" kern="0" cap="none" spc="0" normalizeH="0" baseline="0" noProof="0" dirty="0" err="1" smtClean="0">
                    <a:ln>
                      <a:noFill/>
                    </a:ln>
                    <a:solidFill>
                      <a:srgbClr val="000000"/>
                    </a:solidFill>
                    <a:effectLst/>
                    <a:uLnTx/>
                    <a:uFillTx/>
                    <a:latin typeface="+mj-lt"/>
                    <a:ea typeface="+mn-ea"/>
                    <a:cs typeface="+mn-cs"/>
                  </a:rPr>
                  <a:t>kiến</a:t>
                </a:r>
                <a:r>
                  <a:rPr kumimoji="0" lang="en-US" b="0" i="0" u="none" strike="noStrike" kern="0" cap="none" spc="0" normalizeH="0" baseline="0" noProof="0" dirty="0" smtClean="0">
                    <a:ln>
                      <a:noFill/>
                    </a:ln>
                    <a:solidFill>
                      <a:srgbClr val="000000"/>
                    </a:solidFill>
                    <a:effectLst/>
                    <a:uLnTx/>
                    <a:uFillTx/>
                    <a:latin typeface="+mj-lt"/>
                    <a:ea typeface="+mn-ea"/>
                    <a:cs typeface="+mn-cs"/>
                  </a:rPr>
                  <a:t> </a:t>
                </a:r>
                <a:r>
                  <a:rPr kumimoji="0" lang="en-US" b="0" i="0" u="none" strike="noStrike" kern="0" cap="none" spc="0" normalizeH="0" baseline="0" noProof="0" dirty="0" err="1" smtClean="0">
                    <a:ln>
                      <a:noFill/>
                    </a:ln>
                    <a:solidFill>
                      <a:srgbClr val="000000"/>
                    </a:solidFill>
                    <a:effectLst/>
                    <a:uLnTx/>
                    <a:uFillTx/>
                    <a:latin typeface="+mj-lt"/>
                    <a:ea typeface="+mn-ea"/>
                    <a:cs typeface="+mn-cs"/>
                  </a:rPr>
                  <a:t>thức</a:t>
                </a:r>
                <a:r>
                  <a:rPr kumimoji="0" lang="en-US" b="0" i="0" u="none" strike="noStrike" kern="0" cap="none" spc="0" normalizeH="0" baseline="0" noProof="0" dirty="0" smtClean="0">
                    <a:ln>
                      <a:noFill/>
                    </a:ln>
                    <a:solidFill>
                      <a:srgbClr val="000000"/>
                    </a:solidFill>
                    <a:effectLst/>
                    <a:uLnTx/>
                    <a:uFillTx/>
                    <a:latin typeface="+mj-lt"/>
                    <a:ea typeface="+mn-ea"/>
                    <a:cs typeface="+mn-cs"/>
                  </a:rPr>
                  <a:t> CMNV SP</a:t>
                </a:r>
                <a:endParaRPr kumimoji="0" lang="en-US" b="0" i="0" u="none" strike="noStrike" kern="0" cap="none" spc="0" normalizeH="0" baseline="0" noProof="0" dirty="0">
                  <a:ln>
                    <a:noFill/>
                  </a:ln>
                  <a:solidFill>
                    <a:sysClr val="window" lastClr="FFFFFF"/>
                  </a:solidFill>
                  <a:effectLst/>
                  <a:uLnTx/>
                  <a:uFillTx/>
                  <a:latin typeface="+mj-lt"/>
                  <a:ea typeface="+mn-ea"/>
                  <a:cs typeface="+mn-cs"/>
                </a:endParaRPr>
              </a:p>
            </p:txBody>
          </p:sp>
        </p:grpSp>
        <p:cxnSp>
          <p:nvCxnSpPr>
            <p:cNvPr id="100" name="Straight Connector 99">
              <a:extLst>
                <a:ext uri="{FF2B5EF4-FFF2-40B4-BE49-F238E27FC236}">
                  <a16:creationId xmlns:a16="http://schemas.microsoft.com/office/drawing/2014/main" id="{388D8E52-C1DF-4A45-BD6B-F7C3E586E45F}"/>
                </a:ext>
              </a:extLst>
            </p:cNvPr>
            <p:cNvCxnSpPr>
              <a:cxnSpLocks/>
            </p:cNvCxnSpPr>
            <p:nvPr/>
          </p:nvCxnSpPr>
          <p:spPr>
            <a:xfrm flipH="1">
              <a:off x="908862" y="2443379"/>
              <a:ext cx="211555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02" name="Straight Connector 101">
              <a:extLst>
                <a:ext uri="{FF2B5EF4-FFF2-40B4-BE49-F238E27FC236}">
                  <a16:creationId xmlns:a16="http://schemas.microsoft.com/office/drawing/2014/main" id="{C7E0E65A-D9B2-4FBB-8153-6A8DEA7DEE83}"/>
                </a:ext>
              </a:extLst>
            </p:cNvPr>
            <p:cNvCxnSpPr>
              <a:cxnSpLocks/>
              <a:endCxn id="86" idx="3"/>
            </p:cNvCxnSpPr>
            <p:nvPr/>
          </p:nvCxnSpPr>
          <p:spPr>
            <a:xfrm flipH="1">
              <a:off x="912292" y="2443379"/>
              <a:ext cx="12174" cy="309504"/>
            </a:xfrm>
            <a:prstGeom prst="line">
              <a:avLst/>
            </a:prstGeom>
          </p:spPr>
          <p:style>
            <a:lnRef idx="2">
              <a:schemeClr val="accent4"/>
            </a:lnRef>
            <a:fillRef idx="0">
              <a:schemeClr val="accent4"/>
            </a:fillRef>
            <a:effectRef idx="1">
              <a:schemeClr val="accent4"/>
            </a:effectRef>
            <a:fontRef idx="minor">
              <a:schemeClr val="tx1"/>
            </a:fontRef>
          </p:style>
        </p:cxnSp>
      </p:grpSp>
      <p:grpSp>
        <p:nvGrpSpPr>
          <p:cNvPr id="8" name="Group 7">
            <a:extLst>
              <a:ext uri="{FF2B5EF4-FFF2-40B4-BE49-F238E27FC236}">
                <a16:creationId xmlns:a16="http://schemas.microsoft.com/office/drawing/2014/main" id="{4367AE46-A64A-40DA-A0E0-C590F7067474}"/>
              </a:ext>
            </a:extLst>
          </p:cNvPr>
          <p:cNvGrpSpPr/>
          <p:nvPr/>
        </p:nvGrpSpPr>
        <p:grpSpPr>
          <a:xfrm>
            <a:off x="2792579" y="2443379"/>
            <a:ext cx="3256921" cy="3151816"/>
            <a:chOff x="3024412" y="2443379"/>
            <a:chExt cx="2840936" cy="3151816"/>
          </a:xfrm>
        </p:grpSpPr>
        <p:cxnSp>
          <p:nvCxnSpPr>
            <p:cNvPr id="112" name="Straight Connector 111">
              <a:extLst>
                <a:ext uri="{FF2B5EF4-FFF2-40B4-BE49-F238E27FC236}">
                  <a16:creationId xmlns:a16="http://schemas.microsoft.com/office/drawing/2014/main" id="{F37820FC-9B07-4E6D-A918-A04B7F61CFD4}"/>
                </a:ext>
              </a:extLst>
            </p:cNvPr>
            <p:cNvCxnSpPr>
              <a:cxnSpLocks/>
            </p:cNvCxnSpPr>
            <p:nvPr/>
          </p:nvCxnSpPr>
          <p:spPr>
            <a:xfrm>
              <a:off x="3024412" y="2443379"/>
              <a:ext cx="2017538" cy="0"/>
            </a:xfrm>
            <a:prstGeom prst="line">
              <a:avLst/>
            </a:prstGeom>
          </p:spPr>
          <p:style>
            <a:lnRef idx="2">
              <a:schemeClr val="accent4"/>
            </a:lnRef>
            <a:fillRef idx="0">
              <a:schemeClr val="accent4"/>
            </a:fillRef>
            <a:effectRef idx="1">
              <a:schemeClr val="accent4"/>
            </a:effectRef>
            <a:fontRef idx="minor">
              <a:schemeClr val="tx1"/>
            </a:fontRef>
          </p:style>
        </p:cxnSp>
        <p:sp>
          <p:nvSpPr>
            <p:cNvPr id="55" name="Rectangle 16">
              <a:extLst>
                <a:ext uri="{FF2B5EF4-FFF2-40B4-BE49-F238E27FC236}">
                  <a16:creationId xmlns:a16="http://schemas.microsoft.com/office/drawing/2014/main" id="{836114E2-FCE6-4654-91C5-F2E0AAD320DA}"/>
                </a:ext>
              </a:extLst>
            </p:cNvPr>
            <p:cNvSpPr>
              <a:spLocks noChangeArrowheads="1"/>
            </p:cNvSpPr>
            <p:nvPr/>
          </p:nvSpPr>
          <p:spPr bwMode="gray">
            <a:xfrm>
              <a:off x="4216291" y="3306942"/>
              <a:ext cx="1603219" cy="2288253"/>
            </a:xfrm>
            <a:prstGeom prst="rect">
              <a:avLst/>
            </a:prstGeom>
            <a:gradFill flip="none" rotWithShape="1">
              <a:gsLst>
                <a:gs pos="0">
                  <a:srgbClr val="DDDDDD"/>
                </a:gs>
                <a:gs pos="42000">
                  <a:srgbClr val="FFFFFF"/>
                </a:gs>
                <a:gs pos="100000">
                  <a:srgbClr val="FFFFFF"/>
                </a:gs>
              </a:gsLst>
              <a:lin ang="5400000" scaled="1"/>
              <a:tileRect/>
            </a:gradFill>
            <a:ln>
              <a:solidFill>
                <a:srgbClr val="969696"/>
              </a:solidFill>
            </a:ln>
            <a:effectLst>
              <a:reflection blurRad="6350" stA="50000" endA="300" endPos="38500" dist="50800" dir="5400000" sy="-100000" algn="bl" rotWithShape="0"/>
            </a:effectLst>
            <a:scene3d>
              <a:camera prst="orthographicFront">
                <a:rot lat="0" lon="0" rev="0"/>
              </a:camera>
              <a:lightRig rig="contrasting" dir="tl">
                <a:rot lat="0" lon="0" rev="17400000"/>
              </a:lightRig>
            </a:scene3d>
            <a:sp3d>
              <a:bevelT w="88900" h="889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56" name="Round Same Side Corner Rectangle 24">
              <a:extLst>
                <a:ext uri="{FF2B5EF4-FFF2-40B4-BE49-F238E27FC236}">
                  <a16:creationId xmlns:a16="http://schemas.microsoft.com/office/drawing/2014/main" id="{03871D4B-9E9D-4C91-8C4D-83BFC21BE785}"/>
                </a:ext>
              </a:extLst>
            </p:cNvPr>
            <p:cNvSpPr/>
            <p:nvPr/>
          </p:nvSpPr>
          <p:spPr bwMode="gray">
            <a:xfrm>
              <a:off x="4212245" y="2762040"/>
              <a:ext cx="1611309" cy="542476"/>
            </a:xfrm>
            <a:prstGeom prst="round2SameRect">
              <a:avLst>
                <a:gd name="adj1" fmla="val 50000"/>
                <a:gd name="adj2" fmla="val 0"/>
              </a:avLst>
            </a:prstGeom>
            <a:gradFill rotWithShape="1">
              <a:gsLst>
                <a:gs pos="20000">
                  <a:srgbClr val="84AA33"/>
                </a:gs>
                <a:gs pos="50000">
                  <a:srgbClr val="84AA33">
                    <a:lumMod val="75000"/>
                  </a:srgbClr>
                </a:gs>
                <a:gs pos="51000">
                  <a:srgbClr val="84AA33"/>
                </a:gs>
                <a:gs pos="85000">
                  <a:srgbClr val="84AA33">
                    <a:lumMod val="60000"/>
                    <a:lumOff val="40000"/>
                  </a:srgbClr>
                </a:gs>
              </a:gsLst>
              <a:lin ang="16200000" scaled="0"/>
            </a:gradFill>
            <a:ln>
              <a:noFill/>
            </a:ln>
            <a:effectLst>
              <a:outerShdw blurRad="50800" dist="38100" dir="54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t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glow rad="63500">
                      <a:srgbClr val="84AA33">
                        <a:lumMod val="75000"/>
                        <a:alpha val="40000"/>
                      </a:srgbClr>
                    </a:glow>
                    <a:outerShdw blurRad="38100" dist="38100" dir="2700000" algn="tl">
                      <a:srgbClr val="000000">
                        <a:alpha val="43137"/>
                      </a:srgbClr>
                    </a:outerShdw>
                  </a:effectLst>
                  <a:uLnTx/>
                  <a:uFillTx/>
                  <a:latin typeface="Arial" pitchFamily="34" charset="0"/>
                  <a:ea typeface="+mn-ea"/>
                  <a:cs typeface="+mn-cs"/>
                </a:rPr>
                <a:t>3</a:t>
              </a:r>
            </a:p>
          </p:txBody>
        </p:sp>
        <p:sp>
          <p:nvSpPr>
            <p:cNvPr id="68" name="Rectangle 22">
              <a:extLst>
                <a:ext uri="{FF2B5EF4-FFF2-40B4-BE49-F238E27FC236}">
                  <a16:creationId xmlns:a16="http://schemas.microsoft.com/office/drawing/2014/main" id="{41A89BE7-FA6F-4F32-A21E-5F1DAFD1A494}"/>
                </a:ext>
              </a:extLst>
            </p:cNvPr>
            <p:cNvSpPr>
              <a:spLocks noChangeArrowheads="1"/>
            </p:cNvSpPr>
            <p:nvPr/>
          </p:nvSpPr>
          <p:spPr bwMode="gray">
            <a:xfrm>
              <a:off x="4296536" y="3541787"/>
              <a:ext cx="1568812" cy="1754326"/>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err="1">
                  <a:ln>
                    <a:noFill/>
                  </a:ln>
                  <a:solidFill>
                    <a:srgbClr val="000000"/>
                  </a:solidFill>
                  <a:effectLst/>
                  <a:uLnTx/>
                  <a:uFillTx/>
                  <a:latin typeface="+mj-lt"/>
                  <a:ea typeface="+mn-ea"/>
                  <a:cs typeface="+mn-cs"/>
                </a:rPr>
                <a:t>Trẻ</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khỏe</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mạnh</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phụ</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huynh</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quan</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tâm</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tới</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các</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hoạt</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động</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a:ln>
                    <a:noFill/>
                  </a:ln>
                  <a:solidFill>
                    <a:srgbClr val="000000"/>
                  </a:solidFill>
                  <a:effectLst/>
                  <a:uLnTx/>
                  <a:uFillTx/>
                  <a:latin typeface="+mj-lt"/>
                  <a:ea typeface="+mn-ea"/>
                  <a:cs typeface="+mn-cs"/>
                </a:rPr>
                <a:t>của</a:t>
              </a:r>
              <a:r>
                <a:rPr kumimoji="0" lang="en-US" b="0" i="0" u="none" strike="noStrike" kern="0" cap="none" spc="0" normalizeH="0" baseline="0" noProof="0" dirty="0">
                  <a:ln>
                    <a:noFill/>
                  </a:ln>
                  <a:solidFill>
                    <a:srgbClr val="000000"/>
                  </a:solidFill>
                  <a:effectLst/>
                  <a:uLnTx/>
                  <a:uFillTx/>
                  <a:latin typeface="+mj-lt"/>
                  <a:ea typeface="+mn-ea"/>
                  <a:cs typeface="+mn-cs"/>
                </a:rPr>
                <a:t> </a:t>
              </a:r>
              <a:r>
                <a:rPr kumimoji="0" lang="en-US" b="0" i="0" u="none" strike="noStrike" kern="0" cap="none" spc="0" normalizeH="0" baseline="0" noProof="0" dirty="0" err="1" smtClean="0">
                  <a:ln>
                    <a:noFill/>
                  </a:ln>
                  <a:solidFill>
                    <a:srgbClr val="000000"/>
                  </a:solidFill>
                  <a:effectLst/>
                  <a:uLnTx/>
                  <a:uFillTx/>
                  <a:latin typeface="+mj-lt"/>
                  <a:ea typeface="+mn-ea"/>
                  <a:cs typeface="+mn-cs"/>
                </a:rPr>
                <a:t>lớp</a:t>
              </a:r>
              <a:r>
                <a:rPr kumimoji="0" lang="en-US" b="0" i="0" u="none" strike="noStrike" kern="0" cap="none" spc="0" normalizeH="0" baseline="0" noProof="0" dirty="0" smtClean="0">
                  <a:ln>
                    <a:noFill/>
                  </a:ln>
                  <a:solidFill>
                    <a:srgbClr val="000000"/>
                  </a:solidFill>
                  <a:effectLst/>
                  <a:uLnTx/>
                  <a:uFillTx/>
                  <a:latin typeface="+mj-lt"/>
                  <a:ea typeface="+mn-ea"/>
                  <a:cs typeface="+mn-cs"/>
                </a:rPr>
                <a:t>.</a:t>
              </a:r>
              <a:endParaRPr kumimoji="0" lang="en-US" b="0" i="0" u="none" strike="noStrike" kern="0" cap="none" spc="0" normalizeH="0" baseline="0" noProof="0" dirty="0">
                <a:ln>
                  <a:noFill/>
                </a:ln>
                <a:solidFill>
                  <a:srgbClr val="000000"/>
                </a:solidFill>
                <a:effectLst/>
                <a:uLnTx/>
                <a:uFillTx/>
                <a:latin typeface="+mj-lt"/>
                <a:ea typeface="+mn-ea"/>
                <a:cs typeface="+mn-cs"/>
              </a:endParaRPr>
            </a:p>
          </p:txBody>
        </p:sp>
        <p:cxnSp>
          <p:nvCxnSpPr>
            <p:cNvPr id="117" name="Straight Connector 116">
              <a:extLst>
                <a:ext uri="{FF2B5EF4-FFF2-40B4-BE49-F238E27FC236}">
                  <a16:creationId xmlns:a16="http://schemas.microsoft.com/office/drawing/2014/main" id="{CA355695-CFEC-49EC-A212-D48DEB869763}"/>
                </a:ext>
              </a:extLst>
            </p:cNvPr>
            <p:cNvCxnSpPr>
              <a:cxnSpLocks/>
            </p:cNvCxnSpPr>
            <p:nvPr/>
          </p:nvCxnSpPr>
          <p:spPr>
            <a:xfrm flipV="1">
              <a:off x="5041950" y="2447724"/>
              <a:ext cx="0" cy="285592"/>
            </a:xfrm>
            <a:prstGeom prst="line">
              <a:avLst/>
            </a:prstGeom>
          </p:spPr>
          <p:style>
            <a:lnRef idx="2">
              <a:schemeClr val="accent4"/>
            </a:lnRef>
            <a:fillRef idx="0">
              <a:schemeClr val="accent4"/>
            </a:fillRef>
            <a:effectRef idx="1">
              <a:schemeClr val="accent4"/>
            </a:effectRef>
            <a:fontRef idx="minor">
              <a:schemeClr val="tx1"/>
            </a:fontRef>
          </p:style>
        </p:cxnSp>
      </p:grpSp>
      <p:grpSp>
        <p:nvGrpSpPr>
          <p:cNvPr id="18" name="Group 17">
            <a:extLst>
              <a:ext uri="{FF2B5EF4-FFF2-40B4-BE49-F238E27FC236}">
                <a16:creationId xmlns:a16="http://schemas.microsoft.com/office/drawing/2014/main" id="{449CF9C9-5C16-42B7-A8A7-462FB9A24929}"/>
              </a:ext>
            </a:extLst>
          </p:cNvPr>
          <p:cNvGrpSpPr/>
          <p:nvPr/>
        </p:nvGrpSpPr>
        <p:grpSpPr>
          <a:xfrm>
            <a:off x="1910671" y="2475859"/>
            <a:ext cx="2076054" cy="3291508"/>
            <a:chOff x="2088170" y="2475859"/>
            <a:chExt cx="1718256" cy="3291508"/>
          </a:xfrm>
        </p:grpSpPr>
        <p:grpSp>
          <p:nvGrpSpPr>
            <p:cNvPr id="7" name="Group 6">
              <a:extLst>
                <a:ext uri="{FF2B5EF4-FFF2-40B4-BE49-F238E27FC236}">
                  <a16:creationId xmlns:a16="http://schemas.microsoft.com/office/drawing/2014/main" id="{BD5FE19C-2019-460D-94F7-D6CE28646C7D}"/>
                </a:ext>
              </a:extLst>
            </p:cNvPr>
            <p:cNvGrpSpPr/>
            <p:nvPr/>
          </p:nvGrpSpPr>
          <p:grpSpPr>
            <a:xfrm>
              <a:off x="2088170" y="2752878"/>
              <a:ext cx="1718256" cy="3014489"/>
              <a:chOff x="2088170" y="2204227"/>
              <a:chExt cx="1718256" cy="2724076"/>
            </a:xfrm>
          </p:grpSpPr>
          <p:sp>
            <p:nvSpPr>
              <p:cNvPr id="94" name="Rectangle 16">
                <a:extLst>
                  <a:ext uri="{FF2B5EF4-FFF2-40B4-BE49-F238E27FC236}">
                    <a16:creationId xmlns:a16="http://schemas.microsoft.com/office/drawing/2014/main" id="{DBD934AA-4EE7-4CC2-92A6-2ECF75FBBB52}"/>
                  </a:ext>
                </a:extLst>
              </p:cNvPr>
              <p:cNvSpPr>
                <a:spLocks noChangeArrowheads="1"/>
              </p:cNvSpPr>
              <p:nvPr/>
            </p:nvSpPr>
            <p:spPr bwMode="gray">
              <a:xfrm>
                <a:off x="2092863" y="2598103"/>
                <a:ext cx="1627716" cy="2174615"/>
              </a:xfrm>
              <a:prstGeom prst="rect">
                <a:avLst/>
              </a:prstGeom>
              <a:gradFill flip="none" rotWithShape="1">
                <a:gsLst>
                  <a:gs pos="0">
                    <a:srgbClr val="DDDDDD"/>
                  </a:gs>
                  <a:gs pos="42000">
                    <a:srgbClr val="FFFFFF"/>
                  </a:gs>
                  <a:gs pos="100000">
                    <a:srgbClr val="FFFFFF"/>
                  </a:gs>
                </a:gsLst>
                <a:lin ang="5400000" scaled="1"/>
                <a:tileRect/>
              </a:gradFill>
              <a:ln>
                <a:solidFill>
                  <a:srgbClr val="969696"/>
                </a:solidFill>
              </a:ln>
              <a:effectLst>
                <a:reflection blurRad="6350" stA="50000" endA="300" endPos="38500" dist="50800" dir="5400000" sy="-100000" algn="bl" rotWithShape="0"/>
              </a:effectLst>
              <a:scene3d>
                <a:camera prst="orthographicFront">
                  <a:rot lat="0" lon="0" rev="0"/>
                </a:camera>
                <a:lightRig rig="contrasting" dir="tl">
                  <a:rot lat="0" lon="0" rev="17400000"/>
                </a:lightRig>
              </a:scene3d>
              <a:sp3d>
                <a:bevelT w="88900" h="889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54" name="Round Same Side Corner Rectangle 22">
                <a:extLst>
                  <a:ext uri="{FF2B5EF4-FFF2-40B4-BE49-F238E27FC236}">
                    <a16:creationId xmlns:a16="http://schemas.microsoft.com/office/drawing/2014/main" id="{482CD431-976B-422C-96A2-BFA199382722}"/>
                  </a:ext>
                </a:extLst>
              </p:cNvPr>
              <p:cNvSpPr/>
              <p:nvPr/>
            </p:nvSpPr>
            <p:spPr bwMode="gray">
              <a:xfrm>
                <a:off x="2088170" y="2204227"/>
                <a:ext cx="1635930" cy="385206"/>
              </a:xfrm>
              <a:prstGeom prst="round2SameRect">
                <a:avLst>
                  <a:gd name="adj1" fmla="val 50000"/>
                  <a:gd name="adj2" fmla="val 0"/>
                </a:avLst>
              </a:prstGeom>
              <a:gradFill rotWithShape="1">
                <a:gsLst>
                  <a:gs pos="20000">
                    <a:srgbClr val="84AA33"/>
                  </a:gs>
                  <a:gs pos="50000">
                    <a:srgbClr val="84AA33">
                      <a:lumMod val="75000"/>
                    </a:srgbClr>
                  </a:gs>
                  <a:gs pos="51000">
                    <a:srgbClr val="84AA33"/>
                  </a:gs>
                  <a:gs pos="85000">
                    <a:srgbClr val="84AA33">
                      <a:lumMod val="60000"/>
                      <a:lumOff val="40000"/>
                    </a:srgbClr>
                  </a:gs>
                </a:gsLst>
                <a:lin ang="16200000" scaled="0"/>
              </a:gradFill>
              <a:ln>
                <a:noFill/>
              </a:ln>
              <a:effectLst>
                <a:outerShdw blurRad="50800" dist="38100" dir="54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t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glow rad="63500">
                        <a:srgbClr val="84AA33">
                          <a:lumMod val="75000"/>
                          <a:alpha val="40000"/>
                        </a:srgbClr>
                      </a:glow>
                      <a:outerShdw blurRad="38100" dist="38100" dir="2700000" algn="tl">
                        <a:srgbClr val="000000">
                          <a:alpha val="43137"/>
                        </a:srgbClr>
                      </a:outerShdw>
                    </a:effectLst>
                    <a:uLnTx/>
                    <a:uFillTx/>
                    <a:latin typeface="Arial" pitchFamily="34" charset="0"/>
                    <a:ea typeface="+mn-ea"/>
                    <a:cs typeface="+mn-cs"/>
                  </a:rPr>
                  <a:t>2</a:t>
                </a:r>
              </a:p>
            </p:txBody>
          </p:sp>
          <p:sp>
            <p:nvSpPr>
              <p:cNvPr id="62" name="Rectangle 22">
                <a:extLst>
                  <a:ext uri="{FF2B5EF4-FFF2-40B4-BE49-F238E27FC236}">
                    <a16:creationId xmlns:a16="http://schemas.microsoft.com/office/drawing/2014/main" id="{1CBF7ECF-0508-48AD-9E0C-C6643D0545A9}"/>
                  </a:ext>
                </a:extLst>
              </p:cNvPr>
              <p:cNvSpPr>
                <a:spLocks noChangeArrowheads="1"/>
              </p:cNvSpPr>
              <p:nvPr/>
            </p:nvSpPr>
            <p:spPr bwMode="gray">
              <a:xfrm>
                <a:off x="2140807" y="2967517"/>
                <a:ext cx="1665619" cy="1960786"/>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en-US" kern="0" dirty="0" err="1" smtClean="0">
                    <a:solidFill>
                      <a:srgbClr val="000000"/>
                    </a:solidFill>
                    <a:latin typeface="+mj-lt"/>
                  </a:rPr>
                  <a:t>Cơ</a:t>
                </a:r>
                <a:r>
                  <a:rPr lang="en-US" kern="0" dirty="0" smtClean="0">
                    <a:solidFill>
                      <a:srgbClr val="000000"/>
                    </a:solidFill>
                    <a:latin typeface="+mj-lt"/>
                  </a:rPr>
                  <a:t> </a:t>
                </a:r>
                <a:r>
                  <a:rPr lang="en-US" kern="0" dirty="0" err="1" smtClean="0">
                    <a:solidFill>
                      <a:srgbClr val="000000"/>
                    </a:solidFill>
                    <a:latin typeface="+mj-lt"/>
                  </a:rPr>
                  <a:t>sở</a:t>
                </a:r>
                <a:r>
                  <a:rPr lang="en-US" kern="0" dirty="0" smtClean="0">
                    <a:solidFill>
                      <a:srgbClr val="000000"/>
                    </a:solidFill>
                    <a:latin typeface="+mj-lt"/>
                  </a:rPr>
                  <a:t> </a:t>
                </a:r>
                <a:r>
                  <a:rPr lang="en-US" kern="0" dirty="0" err="1" smtClean="0">
                    <a:solidFill>
                      <a:srgbClr val="000000"/>
                    </a:solidFill>
                    <a:latin typeface="+mj-lt"/>
                  </a:rPr>
                  <a:t>vật</a:t>
                </a:r>
                <a:r>
                  <a:rPr lang="en-US" kern="0" dirty="0" smtClean="0">
                    <a:solidFill>
                      <a:srgbClr val="000000"/>
                    </a:solidFill>
                    <a:latin typeface="+mj-lt"/>
                  </a:rPr>
                  <a:t> </a:t>
                </a:r>
                <a:r>
                  <a:rPr lang="en-US" kern="0" dirty="0" err="1" smtClean="0">
                    <a:solidFill>
                      <a:srgbClr val="000000"/>
                    </a:solidFill>
                    <a:latin typeface="+mj-lt"/>
                  </a:rPr>
                  <a:t>chất</a:t>
                </a:r>
                <a:r>
                  <a:rPr lang="en-US" kern="0" dirty="0" smtClean="0">
                    <a:solidFill>
                      <a:srgbClr val="000000"/>
                    </a:solidFill>
                    <a:latin typeface="+mj-lt"/>
                  </a:rPr>
                  <a:t> </a:t>
                </a:r>
                <a:r>
                  <a:rPr lang="en-US" kern="0" dirty="0" err="1" smtClean="0">
                    <a:solidFill>
                      <a:srgbClr val="000000"/>
                    </a:solidFill>
                    <a:latin typeface="+mj-lt"/>
                  </a:rPr>
                  <a:t>khang</a:t>
                </a:r>
                <a:r>
                  <a:rPr lang="en-US" kern="0" dirty="0" smtClean="0">
                    <a:solidFill>
                      <a:srgbClr val="000000"/>
                    </a:solidFill>
                    <a:latin typeface="+mj-lt"/>
                  </a:rPr>
                  <a:t> </a:t>
                </a:r>
                <a:r>
                  <a:rPr lang="en-US" kern="0" dirty="0" err="1" smtClean="0">
                    <a:solidFill>
                      <a:srgbClr val="000000"/>
                    </a:solidFill>
                    <a:latin typeface="+mj-lt"/>
                  </a:rPr>
                  <a:t>trang</a:t>
                </a:r>
                <a:r>
                  <a:rPr lang="en-US" kern="0" dirty="0" smtClean="0">
                    <a:solidFill>
                      <a:srgbClr val="000000"/>
                    </a:solidFill>
                    <a:latin typeface="+mj-lt"/>
                  </a:rPr>
                  <a:t>, </a:t>
                </a:r>
                <a:r>
                  <a:rPr lang="en-US" kern="0" dirty="0" err="1" smtClean="0">
                    <a:solidFill>
                      <a:srgbClr val="000000"/>
                    </a:solidFill>
                    <a:latin typeface="+mj-lt"/>
                  </a:rPr>
                  <a:t>phong</a:t>
                </a:r>
                <a:r>
                  <a:rPr lang="en-US" kern="0" dirty="0" smtClean="0">
                    <a:solidFill>
                      <a:srgbClr val="000000"/>
                    </a:solidFill>
                    <a:latin typeface="+mj-lt"/>
                  </a:rPr>
                  <a:t> </a:t>
                </a:r>
                <a:r>
                  <a:rPr lang="en-US" kern="0" dirty="0" err="1" smtClean="0">
                    <a:solidFill>
                      <a:srgbClr val="000000"/>
                    </a:solidFill>
                    <a:latin typeface="+mj-lt"/>
                  </a:rPr>
                  <a:t>học</a:t>
                </a:r>
                <a:r>
                  <a:rPr lang="en-US" kern="0" dirty="0" smtClean="0">
                    <a:solidFill>
                      <a:srgbClr val="000000"/>
                    </a:solidFill>
                    <a:latin typeface="+mj-lt"/>
                  </a:rPr>
                  <a:t> </a:t>
                </a:r>
                <a:r>
                  <a:rPr lang="en-US" kern="0" dirty="0" err="1" smtClean="0">
                    <a:solidFill>
                      <a:srgbClr val="000000"/>
                    </a:solidFill>
                    <a:latin typeface="+mj-lt"/>
                  </a:rPr>
                  <a:t>rộng</a:t>
                </a:r>
                <a:r>
                  <a:rPr lang="en-US" kern="0" dirty="0" smtClean="0">
                    <a:solidFill>
                      <a:srgbClr val="000000"/>
                    </a:solidFill>
                    <a:latin typeface="+mj-lt"/>
                  </a:rPr>
                  <a:t> </a:t>
                </a:r>
                <a:r>
                  <a:rPr lang="en-US" kern="0" dirty="0" err="1" smtClean="0">
                    <a:solidFill>
                      <a:srgbClr val="000000"/>
                    </a:solidFill>
                    <a:latin typeface="+mj-lt"/>
                  </a:rPr>
                  <a:t>rãi</a:t>
                </a:r>
                <a:r>
                  <a:rPr lang="en-US" kern="0" dirty="0" smtClean="0">
                    <a:solidFill>
                      <a:srgbClr val="000000"/>
                    </a:solidFill>
                    <a:latin typeface="+mj-lt"/>
                  </a:rPr>
                  <a:t> </a:t>
                </a:r>
                <a:r>
                  <a:rPr lang="en-US" kern="0" dirty="0" err="1" smtClean="0">
                    <a:solidFill>
                      <a:srgbClr val="000000"/>
                    </a:solidFill>
                    <a:latin typeface="+mj-lt"/>
                  </a:rPr>
                  <a:t>đầy</a:t>
                </a:r>
                <a:r>
                  <a:rPr lang="en-US" kern="0" dirty="0" smtClean="0">
                    <a:solidFill>
                      <a:srgbClr val="000000"/>
                    </a:solidFill>
                    <a:latin typeface="+mj-lt"/>
                  </a:rPr>
                  <a:t> </a:t>
                </a:r>
                <a:r>
                  <a:rPr lang="en-US" kern="0" dirty="0" err="1" smtClean="0">
                    <a:solidFill>
                      <a:srgbClr val="000000"/>
                    </a:solidFill>
                    <a:latin typeface="+mj-lt"/>
                  </a:rPr>
                  <a:t>đủ</a:t>
                </a:r>
                <a:r>
                  <a:rPr lang="en-US" kern="0" dirty="0" smtClean="0">
                    <a:solidFill>
                      <a:srgbClr val="000000"/>
                    </a:solidFill>
                    <a:latin typeface="+mj-lt"/>
                  </a:rPr>
                  <a:t> </a:t>
                </a:r>
                <a:r>
                  <a:rPr lang="en-US" kern="0" dirty="0" err="1" smtClean="0">
                    <a:solidFill>
                      <a:srgbClr val="000000"/>
                    </a:solidFill>
                    <a:latin typeface="+mj-lt"/>
                  </a:rPr>
                  <a:t>các</a:t>
                </a:r>
                <a:r>
                  <a:rPr lang="en-US" kern="0" dirty="0" smtClean="0">
                    <a:solidFill>
                      <a:srgbClr val="000000"/>
                    </a:solidFill>
                    <a:latin typeface="+mj-lt"/>
                  </a:rPr>
                  <a:t> </a:t>
                </a:r>
                <a:r>
                  <a:rPr lang="en-US" kern="0" dirty="0" err="1" smtClean="0">
                    <a:solidFill>
                      <a:srgbClr val="000000"/>
                    </a:solidFill>
                    <a:latin typeface="+mj-lt"/>
                  </a:rPr>
                  <a:t>phương</a:t>
                </a:r>
                <a:r>
                  <a:rPr lang="en-US" kern="0" dirty="0" smtClean="0">
                    <a:solidFill>
                      <a:srgbClr val="000000"/>
                    </a:solidFill>
                    <a:latin typeface="+mj-lt"/>
                  </a:rPr>
                  <a:t> </a:t>
                </a:r>
                <a:r>
                  <a:rPr lang="en-US" kern="0" dirty="0" err="1" smtClean="0">
                    <a:solidFill>
                      <a:srgbClr val="000000"/>
                    </a:solidFill>
                    <a:latin typeface="+mj-lt"/>
                  </a:rPr>
                  <a:t>tiện</a:t>
                </a:r>
                <a:r>
                  <a:rPr lang="en-US" kern="0" dirty="0" smtClean="0">
                    <a:solidFill>
                      <a:srgbClr val="000000"/>
                    </a:solidFill>
                    <a:latin typeface="+mj-lt"/>
                  </a:rPr>
                  <a:t> </a:t>
                </a:r>
                <a:r>
                  <a:rPr lang="en-US" kern="0" dirty="0" err="1" smtClean="0">
                    <a:solidFill>
                      <a:srgbClr val="000000"/>
                    </a:solidFill>
                    <a:latin typeface="+mj-lt"/>
                  </a:rPr>
                  <a:t>để</a:t>
                </a:r>
                <a:r>
                  <a:rPr lang="en-US" kern="0" dirty="0" smtClean="0">
                    <a:solidFill>
                      <a:srgbClr val="000000"/>
                    </a:solidFill>
                    <a:latin typeface="+mj-lt"/>
                  </a:rPr>
                  <a:t> </a:t>
                </a:r>
                <a:r>
                  <a:rPr lang="en-US" kern="0" dirty="0" err="1" smtClean="0">
                    <a:solidFill>
                      <a:srgbClr val="000000"/>
                    </a:solidFill>
                    <a:latin typeface="+mj-lt"/>
                  </a:rPr>
                  <a:t>học</a:t>
                </a:r>
                <a:r>
                  <a:rPr lang="en-US" kern="0" dirty="0" smtClean="0">
                    <a:solidFill>
                      <a:srgbClr val="000000"/>
                    </a:solidFill>
                    <a:latin typeface="+mj-lt"/>
                  </a:rPr>
                  <a:t> </a:t>
                </a:r>
                <a:r>
                  <a:rPr lang="en-US" kern="0" dirty="0" err="1" smtClean="0">
                    <a:solidFill>
                      <a:srgbClr val="000000"/>
                    </a:solidFill>
                    <a:latin typeface="+mj-lt"/>
                  </a:rPr>
                  <a:t>tập</a:t>
                </a:r>
                <a:r>
                  <a:rPr lang="en-US" kern="0" dirty="0" smtClean="0">
                    <a:solidFill>
                      <a:srgbClr val="000000"/>
                    </a:solidFill>
                    <a:latin typeface="+mj-lt"/>
                  </a:rPr>
                  <a:t>.</a:t>
                </a:r>
                <a:endParaRPr kumimoji="0" lang="en-US" b="0" i="0" u="none" strike="noStrike" kern="0" cap="none" spc="0" normalizeH="0" baseline="0" noProof="0" dirty="0">
                  <a:ln>
                    <a:noFill/>
                  </a:ln>
                  <a:solidFill>
                    <a:sysClr val="window" lastClr="FFFFFF"/>
                  </a:solidFill>
                  <a:effectLst/>
                  <a:uLnTx/>
                  <a:uFillTx/>
                  <a:latin typeface="+mj-lt"/>
                  <a:ea typeface="+mn-ea"/>
                  <a:cs typeface="+mn-cs"/>
                </a:endParaRPr>
              </a:p>
            </p:txBody>
          </p:sp>
        </p:grpSp>
        <p:cxnSp>
          <p:nvCxnSpPr>
            <p:cNvPr id="119" name="Straight Connector 118">
              <a:extLst>
                <a:ext uri="{FF2B5EF4-FFF2-40B4-BE49-F238E27FC236}">
                  <a16:creationId xmlns:a16="http://schemas.microsoft.com/office/drawing/2014/main" id="{1C3B0CB5-B57E-4A38-BD95-CB40F5A92B3C}"/>
                </a:ext>
              </a:extLst>
            </p:cNvPr>
            <p:cNvCxnSpPr>
              <a:cxnSpLocks/>
            </p:cNvCxnSpPr>
            <p:nvPr/>
          </p:nvCxnSpPr>
          <p:spPr>
            <a:xfrm flipV="1">
              <a:off x="3024793" y="2475859"/>
              <a:ext cx="0" cy="277019"/>
            </a:xfrm>
            <a:prstGeom prst="line">
              <a:avLst/>
            </a:prstGeom>
          </p:spPr>
          <p:style>
            <a:lnRef idx="2">
              <a:schemeClr val="accent4"/>
            </a:lnRef>
            <a:fillRef idx="0">
              <a:schemeClr val="accent4"/>
            </a:fillRef>
            <a:effectRef idx="1">
              <a:schemeClr val="accent4"/>
            </a:effectRef>
            <a:fontRef idx="minor">
              <a:schemeClr val="tx1"/>
            </a:fontRef>
          </p:style>
        </p:cxnSp>
      </p:grpSp>
      <p:grpSp>
        <p:nvGrpSpPr>
          <p:cNvPr id="24" name="Group 23">
            <a:extLst>
              <a:ext uri="{FF2B5EF4-FFF2-40B4-BE49-F238E27FC236}">
                <a16:creationId xmlns:a16="http://schemas.microsoft.com/office/drawing/2014/main" id="{A1E9C38E-5323-4AFA-B967-2EA94FB0A0EC}"/>
              </a:ext>
            </a:extLst>
          </p:cNvPr>
          <p:cNvGrpSpPr/>
          <p:nvPr/>
        </p:nvGrpSpPr>
        <p:grpSpPr>
          <a:xfrm>
            <a:off x="2020963" y="1545334"/>
            <a:ext cx="4096914" cy="898045"/>
            <a:chOff x="2020963" y="1545334"/>
            <a:chExt cx="4096914" cy="898045"/>
          </a:xfrm>
        </p:grpSpPr>
        <p:grpSp>
          <p:nvGrpSpPr>
            <p:cNvPr id="16" name="Group 15">
              <a:extLst>
                <a:ext uri="{FF2B5EF4-FFF2-40B4-BE49-F238E27FC236}">
                  <a16:creationId xmlns:a16="http://schemas.microsoft.com/office/drawing/2014/main" id="{8F3FB10A-3ABF-403E-BF84-E2EA9FBB2978}"/>
                </a:ext>
              </a:extLst>
            </p:cNvPr>
            <p:cNvGrpSpPr/>
            <p:nvPr/>
          </p:nvGrpSpPr>
          <p:grpSpPr>
            <a:xfrm>
              <a:off x="2020963" y="1545334"/>
              <a:ext cx="2011836" cy="898045"/>
              <a:chOff x="2020963" y="1545334"/>
              <a:chExt cx="2011836" cy="898045"/>
            </a:xfrm>
          </p:grpSpPr>
          <p:cxnSp>
            <p:nvCxnSpPr>
              <p:cNvPr id="110" name="Straight Connector 109">
                <a:extLst>
                  <a:ext uri="{FF2B5EF4-FFF2-40B4-BE49-F238E27FC236}">
                    <a16:creationId xmlns:a16="http://schemas.microsoft.com/office/drawing/2014/main" id="{F2595BDF-C7D8-43B3-B8D2-38AA920CFA98}"/>
                  </a:ext>
                </a:extLst>
              </p:cNvPr>
              <p:cNvCxnSpPr/>
              <p:nvPr/>
            </p:nvCxnSpPr>
            <p:spPr>
              <a:xfrm flipV="1">
                <a:off x="3024412" y="1931927"/>
                <a:ext cx="0" cy="511452"/>
              </a:xfrm>
              <a:prstGeom prst="line">
                <a:avLst/>
              </a:prstGeom>
            </p:spPr>
            <p:style>
              <a:lnRef idx="2">
                <a:schemeClr val="accent4"/>
              </a:lnRef>
              <a:fillRef idx="0">
                <a:schemeClr val="accent4"/>
              </a:fillRef>
              <a:effectRef idx="1">
                <a:schemeClr val="accent4"/>
              </a:effectRef>
              <a:fontRef idx="minor">
                <a:schemeClr val="tx1"/>
              </a:fontRef>
            </p:style>
          </p:cxnSp>
          <p:grpSp>
            <p:nvGrpSpPr>
              <p:cNvPr id="9" name="Group 8">
                <a:extLst>
                  <a:ext uri="{FF2B5EF4-FFF2-40B4-BE49-F238E27FC236}">
                    <a16:creationId xmlns:a16="http://schemas.microsoft.com/office/drawing/2014/main" id="{E8AA6446-C9A2-4D19-BF99-31FFAB3B2685}"/>
                  </a:ext>
                </a:extLst>
              </p:cNvPr>
              <p:cNvGrpSpPr/>
              <p:nvPr/>
            </p:nvGrpSpPr>
            <p:grpSpPr>
              <a:xfrm>
                <a:off x="2020963" y="1545334"/>
                <a:ext cx="2011836" cy="411855"/>
                <a:chOff x="2780624" y="996683"/>
                <a:chExt cx="2011836" cy="411855"/>
              </a:xfrm>
            </p:grpSpPr>
            <p:sp>
              <p:nvSpPr>
                <p:cNvPr id="49" name="Rounded Rectangle 16">
                  <a:extLst>
                    <a:ext uri="{FF2B5EF4-FFF2-40B4-BE49-F238E27FC236}">
                      <a16:creationId xmlns:a16="http://schemas.microsoft.com/office/drawing/2014/main" id="{C065D5C8-0402-478C-97EA-C1365015C415}"/>
                    </a:ext>
                  </a:extLst>
                </p:cNvPr>
                <p:cNvSpPr/>
                <p:nvPr/>
              </p:nvSpPr>
              <p:spPr bwMode="gray">
                <a:xfrm>
                  <a:off x="2780624" y="997058"/>
                  <a:ext cx="2011836" cy="411480"/>
                </a:xfrm>
                <a:prstGeom prst="roundRect">
                  <a:avLst>
                    <a:gd name="adj" fmla="val 50000"/>
                  </a:avLst>
                </a:prstGeom>
                <a:gradFill rotWithShape="1">
                  <a:gsLst>
                    <a:gs pos="20000">
                      <a:srgbClr val="84AA33"/>
                    </a:gs>
                    <a:gs pos="55000">
                      <a:srgbClr val="84AA33">
                        <a:lumMod val="75000"/>
                      </a:srgbClr>
                    </a:gs>
                    <a:gs pos="57000">
                      <a:srgbClr val="84AA33"/>
                    </a:gs>
                    <a:gs pos="85000">
                      <a:srgbClr val="84AA33">
                        <a:lumMod val="60000"/>
                        <a:lumOff val="40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solidFill>
                    <a:effectLst>
                      <a:glow rad="63500">
                        <a:srgbClr val="84AA33">
                          <a:lumMod val="50000"/>
                          <a:alpha val="40000"/>
                        </a:srgbClr>
                      </a:glow>
                      <a:outerShdw blurRad="50800" dist="38100" dir="5400000" algn="t" rotWithShape="0">
                        <a:prstClr val="black">
                          <a:alpha val="40000"/>
                        </a:prstClr>
                      </a:outerShdw>
                    </a:effectLst>
                    <a:uLnTx/>
                    <a:uFillTx/>
                    <a:latin typeface="Arial" pitchFamily="34" charset="0"/>
                    <a:ea typeface="+mn-ea"/>
                    <a:cs typeface="+mn-cs"/>
                  </a:endParaRPr>
                </a:p>
              </p:txBody>
            </p:sp>
            <p:sp>
              <p:nvSpPr>
                <p:cNvPr id="81" name="Rectangle 80">
                  <a:extLst>
                    <a:ext uri="{FF2B5EF4-FFF2-40B4-BE49-F238E27FC236}">
                      <a16:creationId xmlns:a16="http://schemas.microsoft.com/office/drawing/2014/main" id="{1A8C34B0-5972-4D23-B90E-905203DD29E4}"/>
                    </a:ext>
                  </a:extLst>
                </p:cNvPr>
                <p:cNvSpPr/>
                <p:nvPr/>
              </p:nvSpPr>
              <p:spPr>
                <a:xfrm>
                  <a:off x="3154417" y="996683"/>
                  <a:ext cx="123303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FFFFFF"/>
                      </a:solidFill>
                      <a:effectLst>
                        <a:glow rad="63500">
                          <a:srgbClr val="84AA33">
                            <a:lumMod val="50000"/>
                            <a:alpha val="40000"/>
                          </a:srgbClr>
                        </a:glow>
                        <a:outerShdw blurRad="50800" dist="38100" dir="5400000" algn="t" rotWithShape="0">
                          <a:prstClr val="black">
                            <a:alpha val="40000"/>
                          </a:prstClr>
                        </a:outerShdw>
                      </a:effectLst>
                      <a:uLnTx/>
                      <a:uFillTx/>
                      <a:latin typeface="Arial" pitchFamily="34" charset="0"/>
                      <a:ea typeface="+mn-ea"/>
                      <a:cs typeface="+mn-cs"/>
                    </a:rPr>
                    <a:t>Thuận</a:t>
                  </a:r>
                  <a:r>
                    <a:rPr kumimoji="0" lang="en-US" sz="1800" b="1" i="0" u="none" strike="noStrike" kern="0" cap="none" spc="0" normalizeH="0" baseline="0" noProof="0" dirty="0">
                      <a:ln>
                        <a:noFill/>
                      </a:ln>
                      <a:solidFill>
                        <a:srgbClr val="FFFFFF"/>
                      </a:solidFill>
                      <a:effectLst>
                        <a:glow rad="63500">
                          <a:srgbClr val="84AA33">
                            <a:lumMod val="50000"/>
                            <a:alpha val="40000"/>
                          </a:srgbClr>
                        </a:glow>
                        <a:outerShdw blurRad="50800" dist="38100" dir="5400000" algn="t" rotWithShape="0">
                          <a:prstClr val="black">
                            <a:alpha val="40000"/>
                          </a:prstClr>
                        </a:outerShdw>
                      </a:effectLst>
                      <a:uLnTx/>
                      <a:uFillTx/>
                      <a:latin typeface="Arial" pitchFamily="34" charset="0"/>
                      <a:ea typeface="+mn-ea"/>
                      <a:cs typeface="+mn-cs"/>
                    </a:rPr>
                    <a:t> </a:t>
                  </a:r>
                  <a:r>
                    <a:rPr kumimoji="0" lang="en-US" sz="1800" b="1" i="0" u="none" strike="noStrike" kern="0" cap="none" spc="0" normalizeH="0" baseline="0" noProof="0" dirty="0" err="1">
                      <a:ln>
                        <a:noFill/>
                      </a:ln>
                      <a:solidFill>
                        <a:srgbClr val="FFFFFF"/>
                      </a:solidFill>
                      <a:effectLst>
                        <a:glow rad="63500">
                          <a:srgbClr val="84AA33">
                            <a:lumMod val="50000"/>
                            <a:alpha val="40000"/>
                          </a:srgbClr>
                        </a:glow>
                        <a:outerShdw blurRad="50800" dist="38100" dir="5400000" algn="t" rotWithShape="0">
                          <a:prstClr val="black">
                            <a:alpha val="40000"/>
                          </a:prstClr>
                        </a:outerShdw>
                      </a:effectLst>
                      <a:uLnTx/>
                      <a:uFillTx/>
                      <a:latin typeface="Arial" pitchFamily="34" charset="0"/>
                      <a:ea typeface="+mn-ea"/>
                      <a:cs typeface="+mn-cs"/>
                    </a:rPr>
                    <a:t>lợi</a:t>
                  </a:r>
                  <a:endParaRPr kumimoji="0" lang="en-US" sz="1800" b="1" i="0" u="none" strike="noStrike" kern="0" cap="none" spc="0" normalizeH="0" baseline="0" noProof="0" dirty="0">
                    <a:ln>
                      <a:noFill/>
                    </a:ln>
                    <a:solidFill>
                      <a:srgbClr val="FFFFFF"/>
                    </a:solidFill>
                    <a:effectLst>
                      <a:glow rad="63500">
                        <a:srgbClr val="84AA33">
                          <a:lumMod val="50000"/>
                          <a:alpha val="40000"/>
                        </a:srgbClr>
                      </a:glow>
                      <a:outerShdw blurRad="50800" dist="38100" dir="5400000" algn="t" rotWithShape="0">
                        <a:prstClr val="black">
                          <a:alpha val="40000"/>
                        </a:prstClr>
                      </a:outerShdw>
                    </a:effectLst>
                    <a:uLnTx/>
                    <a:uFillTx/>
                    <a:latin typeface="Arial" pitchFamily="34" charset="0"/>
                    <a:ea typeface="+mn-ea"/>
                    <a:cs typeface="+mn-cs"/>
                  </a:endParaRPr>
                </a:p>
              </p:txBody>
            </p:sp>
          </p:grpSp>
        </p:grpSp>
        <p:cxnSp>
          <p:nvCxnSpPr>
            <p:cNvPr id="123" name="Straight Connector 122">
              <a:extLst>
                <a:ext uri="{FF2B5EF4-FFF2-40B4-BE49-F238E27FC236}">
                  <a16:creationId xmlns:a16="http://schemas.microsoft.com/office/drawing/2014/main" id="{5428342A-06E4-47DD-BF05-AFE9019EB96D}"/>
                </a:ext>
              </a:extLst>
            </p:cNvPr>
            <p:cNvCxnSpPr>
              <a:cxnSpLocks/>
              <a:stCxn id="49" idx="3"/>
            </p:cNvCxnSpPr>
            <p:nvPr/>
          </p:nvCxnSpPr>
          <p:spPr>
            <a:xfrm>
              <a:off x="4032799" y="1751449"/>
              <a:ext cx="2085078" cy="6869"/>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125" name="Straight Connector 124">
            <a:extLst>
              <a:ext uri="{FF2B5EF4-FFF2-40B4-BE49-F238E27FC236}">
                <a16:creationId xmlns:a16="http://schemas.microsoft.com/office/drawing/2014/main" id="{E587C505-07C5-4A2A-9414-74D9DBFB6983}"/>
              </a:ext>
            </a:extLst>
          </p:cNvPr>
          <p:cNvCxnSpPr>
            <a:cxnSpLocks/>
            <a:stCxn id="57" idx="2"/>
          </p:cNvCxnSpPr>
          <p:nvPr/>
        </p:nvCxnSpPr>
        <p:spPr>
          <a:xfrm>
            <a:off x="6117877" y="642906"/>
            <a:ext cx="0" cy="1108543"/>
          </a:xfrm>
          <a:prstGeom prst="line">
            <a:avLst/>
          </a:prstGeom>
        </p:spPr>
        <p:style>
          <a:lnRef idx="1">
            <a:schemeClr val="accent2"/>
          </a:lnRef>
          <a:fillRef idx="0">
            <a:schemeClr val="accent2"/>
          </a:fillRef>
          <a:effectRef idx="0">
            <a:schemeClr val="accent2"/>
          </a:effectRef>
          <a:fontRef idx="minor">
            <a:schemeClr val="tx1"/>
          </a:fontRef>
        </p:style>
      </p:cxnSp>
      <p:sp>
        <p:nvSpPr>
          <p:cNvPr id="57" name="Rectangle 19">
            <a:extLst>
              <a:ext uri="{FF2B5EF4-FFF2-40B4-BE49-F238E27FC236}">
                <a16:creationId xmlns:a16="http://schemas.microsoft.com/office/drawing/2014/main" id="{3CB4E1D6-34A7-4BA0-B787-A7BAADB0E3BE}"/>
              </a:ext>
            </a:extLst>
          </p:cNvPr>
          <p:cNvSpPr/>
          <p:nvPr/>
        </p:nvSpPr>
        <p:spPr bwMode="auto">
          <a:xfrm>
            <a:off x="4498523" y="121593"/>
            <a:ext cx="3238708" cy="521313"/>
          </a:xfrm>
          <a:prstGeom prst="rect">
            <a:avLst/>
          </a:prstGeom>
          <a:solidFill>
            <a:schemeClr val="accent5">
              <a:lumMod val="75000"/>
            </a:schemeClr>
          </a:solidFill>
          <a:ln w="25400" cap="flat" cmpd="sng" algn="ctr">
            <a:noFill/>
            <a:prstDash val="solid"/>
          </a:ln>
          <a:effectLst/>
          <a:scene3d>
            <a:camera prst="orthographicFront"/>
            <a:lightRig rig="threePt" dir="t"/>
          </a:scene3d>
          <a:sp3d>
            <a:bevelT w="254000" h="38100"/>
          </a:sp3d>
        </p:spPr>
        <p:txBody>
          <a:bodyPr anchor="ctr"/>
          <a:lstStyle/>
          <a:p>
            <a:pPr algn="ctr" fontAlgn="auto">
              <a:spcBef>
                <a:spcPts val="0"/>
              </a:spcBef>
              <a:spcAft>
                <a:spcPts val="0"/>
              </a:spcAft>
              <a:defRPr/>
            </a:pPr>
            <a:r>
              <a:rPr lang="en-US" sz="2400" kern="0" dirty="0">
                <a:solidFill>
                  <a:prstClr val="white"/>
                </a:solidFill>
                <a:latin typeface="Calibri"/>
              </a:rPr>
              <a:t>THUẬN LỢI, KHÓ KHĂN</a:t>
            </a:r>
            <a:endParaRPr lang="en-US" sz="3200" b="1" kern="0" dirty="0">
              <a:solidFill>
                <a:prstClr val="white"/>
              </a:solidFill>
              <a:latin typeface="Calibri"/>
            </a:endParaRPr>
          </a:p>
        </p:txBody>
      </p:sp>
      <p:grpSp>
        <p:nvGrpSpPr>
          <p:cNvPr id="40" name="Group 39">
            <a:extLst>
              <a:ext uri="{FF2B5EF4-FFF2-40B4-BE49-F238E27FC236}">
                <a16:creationId xmlns:a16="http://schemas.microsoft.com/office/drawing/2014/main" id="{7F9D164D-66DB-4454-B550-A82934BD22CF}"/>
              </a:ext>
            </a:extLst>
          </p:cNvPr>
          <p:cNvGrpSpPr/>
          <p:nvPr/>
        </p:nvGrpSpPr>
        <p:grpSpPr>
          <a:xfrm>
            <a:off x="6117877" y="1530723"/>
            <a:ext cx="4284423" cy="912656"/>
            <a:chOff x="6117877" y="1530723"/>
            <a:chExt cx="4284423" cy="912656"/>
          </a:xfrm>
        </p:grpSpPr>
        <p:cxnSp>
          <p:nvCxnSpPr>
            <p:cNvPr id="136" name="Straight Connector 135">
              <a:extLst>
                <a:ext uri="{FF2B5EF4-FFF2-40B4-BE49-F238E27FC236}">
                  <a16:creationId xmlns:a16="http://schemas.microsoft.com/office/drawing/2014/main" id="{CCEB913B-5037-4DEA-A4AB-5EB6AFC507CF}"/>
                </a:ext>
              </a:extLst>
            </p:cNvPr>
            <p:cNvCxnSpPr>
              <a:cxnSpLocks/>
            </p:cNvCxnSpPr>
            <p:nvPr/>
          </p:nvCxnSpPr>
          <p:spPr>
            <a:xfrm flipV="1">
              <a:off x="9239272" y="1942204"/>
              <a:ext cx="0" cy="501175"/>
            </a:xfrm>
            <a:prstGeom prst="line">
              <a:avLst/>
            </a:prstGeom>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E811E0D2-1ED6-46A1-9A70-E9DB966DB631}"/>
                </a:ext>
              </a:extLst>
            </p:cNvPr>
            <p:cNvGrpSpPr/>
            <p:nvPr/>
          </p:nvGrpSpPr>
          <p:grpSpPr>
            <a:xfrm>
              <a:off x="6117877" y="1530723"/>
              <a:ext cx="4284423" cy="411480"/>
              <a:chOff x="6117877" y="1530723"/>
              <a:chExt cx="4284423" cy="411480"/>
            </a:xfrm>
          </p:grpSpPr>
          <p:sp>
            <p:nvSpPr>
              <p:cNvPr id="48" name="Rounded Rectangle 15">
                <a:extLst>
                  <a:ext uri="{FF2B5EF4-FFF2-40B4-BE49-F238E27FC236}">
                    <a16:creationId xmlns:a16="http://schemas.microsoft.com/office/drawing/2014/main" id="{6B1FD356-832F-47AC-AFC5-B46B97BCCDC0}"/>
                  </a:ext>
                </a:extLst>
              </p:cNvPr>
              <p:cNvSpPr/>
              <p:nvPr/>
            </p:nvSpPr>
            <p:spPr bwMode="gray">
              <a:xfrm>
                <a:off x="8390464" y="1530723"/>
                <a:ext cx="2011836" cy="411480"/>
              </a:xfrm>
              <a:prstGeom prst="roundRect">
                <a:avLst>
                  <a:gd name="adj" fmla="val 50000"/>
                </a:avLst>
              </a:prstGeom>
              <a:gradFill rotWithShape="1">
                <a:gsLst>
                  <a:gs pos="20000">
                    <a:srgbClr val="FEB80A"/>
                  </a:gs>
                  <a:gs pos="55000">
                    <a:srgbClr val="FEB80A">
                      <a:lumMod val="75000"/>
                    </a:srgbClr>
                  </a:gs>
                  <a:gs pos="57000">
                    <a:srgbClr val="FEB80A"/>
                  </a:gs>
                  <a:gs pos="85000">
                    <a:srgbClr val="FEB80A">
                      <a:lumMod val="60000"/>
                      <a:lumOff val="40000"/>
                    </a:srgbClr>
                  </a:gs>
                </a:gsLst>
                <a:lin ang="16200000" scaled="0"/>
              </a:gradFill>
              <a:ln>
                <a:noFill/>
              </a:ln>
              <a:effectLst>
                <a:outerShdw blurRad="44450" dist="27940" dir="5400000" algn="ctr">
                  <a:srgbClr val="000000">
                    <a:alpha val="32000"/>
                  </a:srgbClr>
                </a:outerShdw>
              </a:effectLst>
              <a:scene3d>
                <a:camera prst="orthographicFront">
                  <a:rot lat="0" lon="0" rev="0"/>
                </a:camera>
                <a:lightRig rig="threePt" dir="t">
                  <a:rot lat="0" lon="0" rev="19200000"/>
                </a:lightRig>
              </a:scene3d>
              <a:sp3d prstMaterial="plastic">
                <a:bevelT w="165100" h="88900"/>
              </a:sp3d>
            </p:spPr>
            <p:txBody>
              <a:bodyPr t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solidFill>
                  <a:effectLst>
                    <a:glow rad="63500">
                      <a:srgbClr val="FEB80A">
                        <a:lumMod val="50000"/>
                        <a:alpha val="40000"/>
                      </a:srgbClr>
                    </a:glow>
                    <a:outerShdw blurRad="50800" dist="38100" dir="5400000" algn="t" rotWithShape="0">
                      <a:prstClr val="black">
                        <a:alpha val="40000"/>
                      </a:prstClr>
                    </a:outerShdw>
                  </a:effectLst>
                  <a:uLnTx/>
                  <a:uFillTx/>
                  <a:latin typeface="Arial" pitchFamily="34" charset="0"/>
                  <a:ea typeface="+mn-ea"/>
                  <a:cs typeface="+mn-cs"/>
                </a:endParaRPr>
              </a:p>
            </p:txBody>
          </p:sp>
          <p:sp>
            <p:nvSpPr>
              <p:cNvPr id="82" name="Rectangle 81">
                <a:extLst>
                  <a:ext uri="{FF2B5EF4-FFF2-40B4-BE49-F238E27FC236}">
                    <a16:creationId xmlns:a16="http://schemas.microsoft.com/office/drawing/2014/main" id="{1F92617F-E189-4534-9BBE-2F5CC79EDF59}"/>
                  </a:ext>
                </a:extLst>
              </p:cNvPr>
              <p:cNvSpPr/>
              <p:nvPr/>
            </p:nvSpPr>
            <p:spPr>
              <a:xfrm>
                <a:off x="8792086" y="1537401"/>
                <a:ext cx="123623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FFFFFF"/>
                    </a:solidFill>
                    <a:effectLst>
                      <a:glow rad="63500">
                        <a:srgbClr val="FEB80A">
                          <a:lumMod val="50000"/>
                          <a:alpha val="40000"/>
                        </a:srgbClr>
                      </a:glow>
                      <a:outerShdw blurRad="50800" dist="38100" dir="5400000" algn="t" rotWithShape="0">
                        <a:prstClr val="black">
                          <a:alpha val="40000"/>
                        </a:prstClr>
                      </a:outerShdw>
                    </a:effectLst>
                    <a:uLnTx/>
                    <a:uFillTx/>
                    <a:latin typeface="Arial" pitchFamily="34" charset="0"/>
                    <a:ea typeface="+mn-ea"/>
                    <a:cs typeface="+mn-cs"/>
                  </a:rPr>
                  <a:t>Khó</a:t>
                </a:r>
                <a:r>
                  <a:rPr kumimoji="0" lang="en-US" sz="1800" b="1" i="0" u="none" strike="noStrike" kern="0" cap="none" spc="0" normalizeH="0" baseline="0" noProof="0" dirty="0">
                    <a:ln>
                      <a:noFill/>
                    </a:ln>
                    <a:solidFill>
                      <a:srgbClr val="FFFFFF"/>
                    </a:solidFill>
                    <a:effectLst>
                      <a:glow rad="63500">
                        <a:srgbClr val="FEB80A">
                          <a:lumMod val="50000"/>
                          <a:alpha val="40000"/>
                        </a:srgbClr>
                      </a:glow>
                      <a:outerShdw blurRad="50800" dist="38100" dir="5400000" algn="t" rotWithShape="0">
                        <a:prstClr val="black">
                          <a:alpha val="40000"/>
                        </a:prstClr>
                      </a:outerShdw>
                    </a:effectLst>
                    <a:uLnTx/>
                    <a:uFillTx/>
                    <a:latin typeface="Arial" pitchFamily="34" charset="0"/>
                    <a:ea typeface="+mn-ea"/>
                    <a:cs typeface="+mn-cs"/>
                  </a:rPr>
                  <a:t> </a:t>
                </a:r>
                <a:r>
                  <a:rPr kumimoji="0" lang="en-US" sz="1800" b="1" i="0" u="none" strike="noStrike" kern="0" cap="none" spc="0" normalizeH="0" baseline="0" noProof="0" dirty="0" err="1">
                    <a:ln>
                      <a:noFill/>
                    </a:ln>
                    <a:solidFill>
                      <a:srgbClr val="FFFFFF"/>
                    </a:solidFill>
                    <a:effectLst>
                      <a:glow rad="63500">
                        <a:srgbClr val="FEB80A">
                          <a:lumMod val="50000"/>
                          <a:alpha val="40000"/>
                        </a:srgbClr>
                      </a:glow>
                      <a:outerShdw blurRad="50800" dist="38100" dir="5400000" algn="t" rotWithShape="0">
                        <a:prstClr val="black">
                          <a:alpha val="40000"/>
                        </a:prstClr>
                      </a:outerShdw>
                    </a:effectLst>
                    <a:uLnTx/>
                    <a:uFillTx/>
                    <a:latin typeface="Arial" pitchFamily="34" charset="0"/>
                    <a:ea typeface="+mn-ea"/>
                    <a:cs typeface="+mn-cs"/>
                  </a:rPr>
                  <a:t>khăn</a:t>
                </a:r>
                <a:endParaRPr kumimoji="0" lang="en-US" sz="1800" b="1" i="0" u="none" strike="noStrike" kern="0" cap="none" spc="0" normalizeH="0" baseline="0" noProof="0" dirty="0">
                  <a:ln>
                    <a:noFill/>
                  </a:ln>
                  <a:solidFill>
                    <a:srgbClr val="FFFFFF"/>
                  </a:solidFill>
                  <a:effectLst>
                    <a:glow rad="63500">
                      <a:srgbClr val="FEB80A">
                        <a:lumMod val="50000"/>
                        <a:alpha val="40000"/>
                      </a:srgbClr>
                    </a:glow>
                    <a:outerShdw blurRad="50800" dist="38100" dir="5400000" algn="t" rotWithShape="0">
                      <a:prstClr val="black">
                        <a:alpha val="40000"/>
                      </a:prstClr>
                    </a:outerShdw>
                  </a:effectLst>
                  <a:uLnTx/>
                  <a:uFillTx/>
                  <a:latin typeface="Arial" pitchFamily="34" charset="0"/>
                  <a:ea typeface="+mn-ea"/>
                  <a:cs typeface="+mn-cs"/>
                </a:endParaRPr>
              </a:p>
            </p:txBody>
          </p:sp>
          <p:cxnSp>
            <p:nvCxnSpPr>
              <p:cNvPr id="80" name="Straight Connector 79">
                <a:extLst>
                  <a:ext uri="{FF2B5EF4-FFF2-40B4-BE49-F238E27FC236}">
                    <a16:creationId xmlns:a16="http://schemas.microsoft.com/office/drawing/2014/main" id="{480CE28D-6469-4949-BA73-FE4F51C3A476}"/>
                  </a:ext>
                </a:extLst>
              </p:cNvPr>
              <p:cNvCxnSpPr>
                <a:cxnSpLocks/>
              </p:cNvCxnSpPr>
              <p:nvPr/>
            </p:nvCxnSpPr>
            <p:spPr>
              <a:xfrm flipV="1">
                <a:off x="6117877" y="1764599"/>
                <a:ext cx="2272587" cy="2879"/>
              </a:xfrm>
              <a:prstGeom prst="line">
                <a:avLst/>
              </a:prstGeom>
            </p:spPr>
            <p:style>
              <a:lnRef idx="1">
                <a:schemeClr val="accent2"/>
              </a:lnRef>
              <a:fillRef idx="0">
                <a:schemeClr val="accent2"/>
              </a:fillRef>
              <a:effectRef idx="0">
                <a:schemeClr val="accent2"/>
              </a:effectRef>
              <a:fontRef idx="minor">
                <a:schemeClr val="tx1"/>
              </a:fontRef>
            </p:style>
          </p:cxnSp>
        </p:grpSp>
      </p:grpSp>
      <p:grpSp>
        <p:nvGrpSpPr>
          <p:cNvPr id="10" name="Group 9"/>
          <p:cNvGrpSpPr/>
          <p:nvPr/>
        </p:nvGrpSpPr>
        <p:grpSpPr>
          <a:xfrm>
            <a:off x="6046804" y="2413398"/>
            <a:ext cx="3856287" cy="3363955"/>
            <a:chOff x="6046804" y="2413398"/>
            <a:chExt cx="3856287" cy="3363955"/>
          </a:xfrm>
        </p:grpSpPr>
        <p:grpSp>
          <p:nvGrpSpPr>
            <p:cNvPr id="26" name="Group 25">
              <a:extLst>
                <a:ext uri="{FF2B5EF4-FFF2-40B4-BE49-F238E27FC236}">
                  <a16:creationId xmlns:a16="http://schemas.microsoft.com/office/drawing/2014/main" id="{CF541BF5-FA55-4491-ACB8-496076CBAFCE}"/>
                </a:ext>
              </a:extLst>
            </p:cNvPr>
            <p:cNvGrpSpPr/>
            <p:nvPr/>
          </p:nvGrpSpPr>
          <p:grpSpPr>
            <a:xfrm>
              <a:off x="6046804" y="2413398"/>
              <a:ext cx="3856287" cy="3215273"/>
              <a:chOff x="6315099" y="2413398"/>
              <a:chExt cx="2905259" cy="3215273"/>
            </a:xfrm>
          </p:grpSpPr>
          <p:sp>
            <p:nvSpPr>
              <p:cNvPr id="50" name="Rectangle 16">
                <a:extLst>
                  <a:ext uri="{FF2B5EF4-FFF2-40B4-BE49-F238E27FC236}">
                    <a16:creationId xmlns:a16="http://schemas.microsoft.com/office/drawing/2014/main" id="{2FD1C787-CB95-45F7-817C-BCCE1922D59C}"/>
                  </a:ext>
                </a:extLst>
              </p:cNvPr>
              <p:cNvSpPr>
                <a:spLocks noChangeArrowheads="1"/>
              </p:cNvSpPr>
              <p:nvPr/>
            </p:nvSpPr>
            <p:spPr bwMode="gray">
              <a:xfrm>
                <a:off x="6319185" y="3310738"/>
                <a:ext cx="1619542" cy="2317933"/>
              </a:xfrm>
              <a:prstGeom prst="rect">
                <a:avLst/>
              </a:prstGeom>
              <a:gradFill flip="none" rotWithShape="1">
                <a:gsLst>
                  <a:gs pos="0">
                    <a:srgbClr val="DDDDDD"/>
                  </a:gs>
                  <a:gs pos="42000">
                    <a:srgbClr val="FFFFFF"/>
                  </a:gs>
                  <a:gs pos="100000">
                    <a:srgbClr val="FFFFFF"/>
                  </a:gs>
                </a:gsLst>
                <a:lin ang="5400000" scaled="1"/>
                <a:tileRect/>
              </a:gradFill>
              <a:ln>
                <a:solidFill>
                  <a:srgbClr val="969696"/>
                </a:solidFill>
              </a:ln>
              <a:effectLst>
                <a:reflection blurRad="6350" stA="50000" endA="300" endPos="38500" dist="50800" dir="5400000" sy="-100000" algn="bl" rotWithShape="0"/>
              </a:effectLst>
              <a:scene3d>
                <a:camera prst="orthographicFront">
                  <a:rot lat="0" lon="0" rev="0"/>
                </a:camera>
                <a:lightRig rig="contrasting" dir="tl">
                  <a:rot lat="0" lon="0" rev="17400000"/>
                </a:lightRig>
              </a:scene3d>
              <a:sp3d>
                <a:bevelT w="88900" h="889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51" name="Round Same Side Corner Rectangle 18">
                <a:extLst>
                  <a:ext uri="{FF2B5EF4-FFF2-40B4-BE49-F238E27FC236}">
                    <a16:creationId xmlns:a16="http://schemas.microsoft.com/office/drawing/2014/main" id="{E4299758-E027-4C36-8E2A-E4B400AA01B2}"/>
                  </a:ext>
                </a:extLst>
              </p:cNvPr>
              <p:cNvSpPr/>
              <p:nvPr/>
            </p:nvSpPr>
            <p:spPr bwMode="gray">
              <a:xfrm>
                <a:off x="6315099" y="2720847"/>
                <a:ext cx="1627715" cy="549512"/>
              </a:xfrm>
              <a:prstGeom prst="round2SameRect">
                <a:avLst>
                  <a:gd name="adj1" fmla="val 50000"/>
                  <a:gd name="adj2" fmla="val 0"/>
                </a:avLst>
              </a:prstGeom>
              <a:gradFill rotWithShape="1">
                <a:gsLst>
                  <a:gs pos="20000">
                    <a:srgbClr val="FEB80A"/>
                  </a:gs>
                  <a:gs pos="50000">
                    <a:srgbClr val="FEB80A">
                      <a:lumMod val="75000"/>
                    </a:srgbClr>
                  </a:gs>
                  <a:gs pos="51000">
                    <a:srgbClr val="FEB80A"/>
                  </a:gs>
                  <a:gs pos="85000">
                    <a:srgbClr val="FEB80A">
                      <a:lumMod val="60000"/>
                      <a:lumOff val="40000"/>
                    </a:srgbClr>
                  </a:gs>
                </a:gsLst>
                <a:lin ang="16200000" scaled="0"/>
              </a:gradFill>
              <a:ln>
                <a:noFill/>
              </a:ln>
              <a:effectLst>
                <a:outerShdw blurRad="50800" dist="38100" dir="54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t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glow rad="63500">
                        <a:srgbClr val="FEB80A">
                          <a:lumMod val="75000"/>
                          <a:alpha val="40000"/>
                        </a:srgbClr>
                      </a:glow>
                      <a:outerShdw blurRad="38100" dist="38100" dir="2700000" algn="tl">
                        <a:srgbClr val="000000">
                          <a:alpha val="43137"/>
                        </a:srgbClr>
                      </a:outerShdw>
                    </a:effectLst>
                    <a:uLnTx/>
                    <a:uFillTx/>
                    <a:latin typeface="Arial" pitchFamily="34" charset="0"/>
                    <a:ea typeface="+mn-ea"/>
                    <a:cs typeface="+mn-cs"/>
                  </a:rPr>
                  <a:t>1</a:t>
                </a:r>
              </a:p>
            </p:txBody>
          </p:sp>
          <p:sp>
            <p:nvSpPr>
              <p:cNvPr id="72" name="Rectangle 22">
                <a:extLst>
                  <a:ext uri="{FF2B5EF4-FFF2-40B4-BE49-F238E27FC236}">
                    <a16:creationId xmlns:a16="http://schemas.microsoft.com/office/drawing/2014/main" id="{D3465BA9-5781-42A0-9D73-22E7E0EA89EA}"/>
                  </a:ext>
                </a:extLst>
              </p:cNvPr>
              <p:cNvSpPr>
                <a:spLocks noChangeArrowheads="1"/>
              </p:cNvSpPr>
              <p:nvPr/>
            </p:nvSpPr>
            <p:spPr bwMode="gray">
              <a:xfrm>
                <a:off x="6402533" y="3432143"/>
                <a:ext cx="1424141" cy="338554"/>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endParaRPr lang="en-US" sz="1600" kern="0" dirty="0">
                  <a:solidFill>
                    <a:srgbClr val="000000"/>
                  </a:solidFill>
                  <a:latin typeface="Arial" pitchFamily="34" charset="0"/>
                </a:endParaRPr>
              </a:p>
            </p:txBody>
          </p:sp>
          <p:cxnSp>
            <p:nvCxnSpPr>
              <p:cNvPr id="127" name="Straight Connector 126">
                <a:extLst>
                  <a:ext uri="{FF2B5EF4-FFF2-40B4-BE49-F238E27FC236}">
                    <a16:creationId xmlns:a16="http://schemas.microsoft.com/office/drawing/2014/main" id="{E84E8E83-2B4E-4BF8-97A4-34FC2D49DB77}"/>
                  </a:ext>
                </a:extLst>
              </p:cNvPr>
              <p:cNvCxnSpPr>
                <a:cxnSpLocks/>
              </p:cNvCxnSpPr>
              <p:nvPr/>
            </p:nvCxnSpPr>
            <p:spPr>
              <a:xfrm>
                <a:off x="7125660" y="2413398"/>
                <a:ext cx="209469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A722BD11-B0A1-46EF-AF2E-6202B8E39E6B}"/>
                  </a:ext>
                </a:extLst>
              </p:cNvPr>
              <p:cNvCxnSpPr/>
              <p:nvPr/>
            </p:nvCxnSpPr>
            <p:spPr>
              <a:xfrm>
                <a:off x="7125660" y="2413398"/>
                <a:ext cx="0" cy="309499"/>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6141495" y="3379005"/>
              <a:ext cx="2111196" cy="2398348"/>
            </a:xfrm>
            <a:prstGeom prst="rect">
              <a:avLst/>
            </a:prstGeom>
            <a:noFill/>
          </p:spPr>
          <p:txBody>
            <a:bodyPr wrap="square" rtlCol="0">
              <a:spAutoFit/>
            </a:bodyPr>
            <a:lstStyle/>
            <a:p>
              <a:r>
                <a:rPr lang="en-US" dirty="0" smtClean="0">
                  <a:latin typeface="+mj-lt"/>
                </a:rPr>
                <a:t>Cách lựa chọn, </a:t>
              </a:r>
              <a:r>
                <a:rPr lang="en-US" dirty="0">
                  <a:latin typeface="+mj-lt"/>
                </a:rPr>
                <a:t>hướng dẫn và tổ chức các trò chơi còn chưa linh hoạt, chưa thu hút được trẻ nên làm cho trẻ nhanh chóng chán, bỏ </a:t>
              </a:r>
              <a:r>
                <a:rPr lang="en-US" dirty="0" err="1">
                  <a:latin typeface="+mj-lt"/>
                </a:rPr>
                <a:t>cuộc</a:t>
              </a:r>
              <a:r>
                <a:rPr lang="en-US" dirty="0">
                  <a:latin typeface="+mj-lt"/>
                </a:rPr>
                <a:t> </a:t>
              </a:r>
              <a:r>
                <a:rPr lang="en-US" dirty="0" err="1" smtClean="0">
                  <a:latin typeface="+mj-lt"/>
                </a:rPr>
                <a:t>chơi</a:t>
              </a:r>
              <a:r>
                <a:rPr lang="en-US" dirty="0" smtClean="0">
                  <a:latin typeface="+mj-lt"/>
                </a:rPr>
                <a:t>.</a:t>
              </a:r>
              <a:endParaRPr lang="en-US" dirty="0">
                <a:latin typeface="+mj-lt"/>
              </a:endParaRPr>
            </a:p>
          </p:txBody>
        </p:sp>
      </p:grpSp>
      <p:grpSp>
        <p:nvGrpSpPr>
          <p:cNvPr id="11" name="Group 10"/>
          <p:cNvGrpSpPr/>
          <p:nvPr/>
        </p:nvGrpSpPr>
        <p:grpSpPr>
          <a:xfrm>
            <a:off x="8307377" y="2443379"/>
            <a:ext cx="1906644" cy="3235833"/>
            <a:chOff x="8307377" y="2443379"/>
            <a:chExt cx="1906644" cy="3235833"/>
          </a:xfrm>
        </p:grpSpPr>
        <p:grpSp>
          <p:nvGrpSpPr>
            <p:cNvPr id="38" name="Group 37">
              <a:extLst>
                <a:ext uri="{FF2B5EF4-FFF2-40B4-BE49-F238E27FC236}">
                  <a16:creationId xmlns:a16="http://schemas.microsoft.com/office/drawing/2014/main" id="{994CDE33-9477-48DA-AE55-1A77CBBC4667}"/>
                </a:ext>
              </a:extLst>
            </p:cNvPr>
            <p:cNvGrpSpPr/>
            <p:nvPr/>
          </p:nvGrpSpPr>
          <p:grpSpPr>
            <a:xfrm>
              <a:off x="8307377" y="2443379"/>
              <a:ext cx="1906644" cy="3235833"/>
              <a:chOff x="8423457" y="2415890"/>
              <a:chExt cx="1598978" cy="3235833"/>
            </a:xfrm>
          </p:grpSpPr>
          <p:sp>
            <p:nvSpPr>
              <p:cNvPr id="52" name="Rectangle 16">
                <a:extLst>
                  <a:ext uri="{FF2B5EF4-FFF2-40B4-BE49-F238E27FC236}">
                    <a16:creationId xmlns:a16="http://schemas.microsoft.com/office/drawing/2014/main" id="{2AF1E016-9AE1-4C17-A0B3-CBE7E2402902}"/>
                  </a:ext>
                </a:extLst>
              </p:cNvPr>
              <p:cNvSpPr>
                <a:spLocks noChangeArrowheads="1"/>
              </p:cNvSpPr>
              <p:nvPr/>
            </p:nvSpPr>
            <p:spPr bwMode="gray">
              <a:xfrm>
                <a:off x="8427472" y="3348276"/>
                <a:ext cx="1590950" cy="2303447"/>
              </a:xfrm>
              <a:prstGeom prst="rect">
                <a:avLst/>
              </a:prstGeom>
              <a:gradFill flip="none" rotWithShape="1">
                <a:gsLst>
                  <a:gs pos="0">
                    <a:srgbClr val="DDDDDD"/>
                  </a:gs>
                  <a:gs pos="42000">
                    <a:srgbClr val="FFFFFF"/>
                  </a:gs>
                  <a:gs pos="100000">
                    <a:srgbClr val="FFFFFF"/>
                  </a:gs>
                </a:gsLst>
                <a:lin ang="5400000" scaled="1"/>
                <a:tileRect/>
              </a:gradFill>
              <a:ln>
                <a:solidFill>
                  <a:srgbClr val="969696"/>
                </a:solidFill>
              </a:ln>
              <a:effectLst>
                <a:reflection blurRad="6350" stA="50000" endA="300" endPos="38500" dist="50800" dir="5400000" sy="-100000" algn="bl" rotWithShape="0"/>
              </a:effectLst>
              <a:scene3d>
                <a:camera prst="orthographicFront">
                  <a:rot lat="0" lon="0" rev="0"/>
                </a:camera>
                <a:lightRig rig="contrasting" dir="tl">
                  <a:rot lat="0" lon="0" rev="17400000"/>
                </a:lightRig>
              </a:scene3d>
              <a:sp3d>
                <a:bevelT w="88900" h="889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53" name="Round Same Side Corner Rectangle 20">
                <a:extLst>
                  <a:ext uri="{FF2B5EF4-FFF2-40B4-BE49-F238E27FC236}">
                    <a16:creationId xmlns:a16="http://schemas.microsoft.com/office/drawing/2014/main" id="{CEC409B6-C04B-4CF2-B66A-B30BD533EF9B}"/>
                  </a:ext>
                </a:extLst>
              </p:cNvPr>
              <p:cNvSpPr/>
              <p:nvPr/>
            </p:nvSpPr>
            <p:spPr bwMode="gray">
              <a:xfrm>
                <a:off x="8423457" y="2808587"/>
                <a:ext cx="1598978" cy="537288"/>
              </a:xfrm>
              <a:prstGeom prst="round2SameRect">
                <a:avLst>
                  <a:gd name="adj1" fmla="val 50000"/>
                  <a:gd name="adj2" fmla="val 0"/>
                </a:avLst>
              </a:prstGeom>
              <a:gradFill rotWithShape="1">
                <a:gsLst>
                  <a:gs pos="20000">
                    <a:srgbClr val="FEB80A"/>
                  </a:gs>
                  <a:gs pos="50000">
                    <a:srgbClr val="FEB80A">
                      <a:lumMod val="75000"/>
                    </a:srgbClr>
                  </a:gs>
                  <a:gs pos="51000">
                    <a:srgbClr val="FEB80A"/>
                  </a:gs>
                  <a:gs pos="85000">
                    <a:srgbClr val="FEB80A">
                      <a:lumMod val="60000"/>
                      <a:lumOff val="40000"/>
                    </a:srgbClr>
                  </a:gs>
                </a:gsLst>
                <a:lin ang="16200000" scaled="0"/>
              </a:gradFill>
              <a:ln>
                <a:noFill/>
              </a:ln>
              <a:effectLst>
                <a:outerShdw blurRad="50800" dist="38100" dir="54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t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glow rad="63500">
                        <a:srgbClr val="FEB80A">
                          <a:lumMod val="75000"/>
                          <a:alpha val="40000"/>
                        </a:srgbClr>
                      </a:glow>
                      <a:outerShdw blurRad="38100" dist="38100" dir="2700000" algn="tl">
                        <a:srgbClr val="000000">
                          <a:alpha val="43137"/>
                        </a:srgbClr>
                      </a:outerShdw>
                    </a:effectLst>
                    <a:uLnTx/>
                    <a:uFillTx/>
                    <a:latin typeface="Arial" pitchFamily="34" charset="0"/>
                    <a:ea typeface="+mn-ea"/>
                    <a:cs typeface="+mn-cs"/>
                  </a:rPr>
                  <a:t>2</a:t>
                </a:r>
              </a:p>
            </p:txBody>
          </p:sp>
          <p:sp>
            <p:nvSpPr>
              <p:cNvPr id="76" name="Rectangle 22">
                <a:extLst>
                  <a:ext uri="{FF2B5EF4-FFF2-40B4-BE49-F238E27FC236}">
                    <a16:creationId xmlns:a16="http://schemas.microsoft.com/office/drawing/2014/main" id="{14D49006-7DD8-4544-B4AE-3E3400AB39AD}"/>
                  </a:ext>
                </a:extLst>
              </p:cNvPr>
              <p:cNvSpPr>
                <a:spLocks noChangeArrowheads="1"/>
              </p:cNvSpPr>
              <p:nvPr/>
            </p:nvSpPr>
            <p:spPr bwMode="gray">
              <a:xfrm>
                <a:off x="8535239" y="3570053"/>
                <a:ext cx="1362298" cy="338554"/>
              </a:xfrm>
              <a:prstGeom prst="rect">
                <a:avLst/>
              </a:prstGeom>
              <a:noFill/>
              <a:ln w="9525">
                <a:noFill/>
                <a:miter lim="800000"/>
                <a:headEnd/>
                <a:tailEnd/>
              </a:ln>
            </p:spPr>
            <p:txBody>
              <a:bodyPr wrap="square">
                <a:spAutoFit/>
              </a:bodyPr>
              <a:lstStyle/>
              <a:p>
                <a:pPr algn="just">
                  <a:defRPr/>
                </a:pPr>
                <a:endParaRPr lang="en-US" sz="1600" kern="0" dirty="0">
                  <a:solidFill>
                    <a:srgbClr val="000000"/>
                  </a:solidFill>
                  <a:latin typeface="Arial" pitchFamily="34" charset="0"/>
                </a:endParaRPr>
              </a:p>
            </p:txBody>
          </p:sp>
          <p:cxnSp>
            <p:nvCxnSpPr>
              <p:cNvPr id="134" name="Straight Connector 133">
                <a:extLst>
                  <a:ext uri="{FF2B5EF4-FFF2-40B4-BE49-F238E27FC236}">
                    <a16:creationId xmlns:a16="http://schemas.microsoft.com/office/drawing/2014/main" id="{E4A9710F-0969-4015-BFE3-70B469BE1C36}"/>
                  </a:ext>
                </a:extLst>
              </p:cNvPr>
              <p:cNvCxnSpPr/>
              <p:nvPr/>
            </p:nvCxnSpPr>
            <p:spPr>
              <a:xfrm>
                <a:off x="9220358" y="2415890"/>
                <a:ext cx="0" cy="398553"/>
              </a:xfrm>
              <a:prstGeom prst="line">
                <a:avLst/>
              </a:prstGeom>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8379095" y="3608449"/>
              <a:ext cx="1649228" cy="1477328"/>
            </a:xfrm>
            <a:prstGeom prst="rect">
              <a:avLst/>
            </a:prstGeom>
            <a:noFill/>
          </p:spPr>
          <p:txBody>
            <a:bodyPr wrap="square" rtlCol="0">
              <a:spAutoFit/>
            </a:bodyPr>
            <a:lstStyle/>
            <a:p>
              <a:r>
                <a:rPr lang="en-US" dirty="0" err="1" smtClean="0">
                  <a:latin typeface="+mj-lt"/>
                </a:rPr>
                <a:t>Một</a:t>
              </a:r>
              <a:r>
                <a:rPr lang="en-US" dirty="0" smtClean="0">
                  <a:latin typeface="+mj-lt"/>
                </a:rPr>
                <a:t> </a:t>
              </a:r>
              <a:r>
                <a:rPr lang="en-US" dirty="0" err="1" smtClean="0">
                  <a:latin typeface="+mj-lt"/>
                </a:rPr>
                <a:t>số</a:t>
              </a:r>
              <a:r>
                <a:rPr lang="en-US" dirty="0" smtClean="0">
                  <a:latin typeface="+mj-lt"/>
                </a:rPr>
                <a:t> </a:t>
              </a:r>
              <a:r>
                <a:rPr lang="en-US" dirty="0" err="1" smtClean="0">
                  <a:latin typeface="+mj-lt"/>
                </a:rPr>
                <a:t>vẫn</a:t>
              </a:r>
              <a:r>
                <a:rPr lang="en-US" dirty="0" smtClean="0">
                  <a:latin typeface="+mj-lt"/>
                </a:rPr>
                <a:t> </a:t>
              </a:r>
              <a:r>
                <a:rPr lang="en-US" dirty="0" err="1" smtClean="0">
                  <a:latin typeface="+mj-lt"/>
                </a:rPr>
                <a:t>trẻ</a:t>
              </a:r>
              <a:r>
                <a:rPr lang="en-US" dirty="0" smtClean="0">
                  <a:latin typeface="+mj-lt"/>
                </a:rPr>
                <a:t> </a:t>
              </a:r>
              <a:r>
                <a:rPr lang="en-US" dirty="0">
                  <a:latin typeface="+mj-lt"/>
                </a:rPr>
                <a:t>còn </a:t>
              </a:r>
              <a:r>
                <a:rPr lang="en-US" dirty="0" err="1">
                  <a:latin typeface="+mj-lt"/>
                </a:rPr>
                <a:t>rụt</a:t>
              </a:r>
              <a:r>
                <a:rPr lang="en-US" dirty="0">
                  <a:latin typeface="+mj-lt"/>
                </a:rPr>
                <a:t> </a:t>
              </a:r>
              <a:r>
                <a:rPr lang="en-US" dirty="0" err="1" smtClean="0">
                  <a:latin typeface="+mj-lt"/>
                </a:rPr>
                <a:t>rè</a:t>
              </a:r>
              <a:r>
                <a:rPr lang="en-US" dirty="0" smtClean="0">
                  <a:latin typeface="+mj-lt"/>
                </a:rPr>
                <a:t>, </a:t>
              </a:r>
              <a:r>
                <a:rPr lang="en-US" dirty="0">
                  <a:latin typeface="+mj-lt"/>
                </a:rPr>
                <a:t>nhút nhát khả năng chú ý còn </a:t>
              </a:r>
              <a:r>
                <a:rPr lang="en-US" dirty="0" err="1">
                  <a:latin typeface="+mj-lt"/>
                </a:rPr>
                <a:t>chưa</a:t>
              </a:r>
              <a:r>
                <a:rPr lang="en-US" dirty="0">
                  <a:latin typeface="+mj-lt"/>
                </a:rPr>
                <a:t> </a:t>
              </a:r>
              <a:r>
                <a:rPr lang="en-US" dirty="0" err="1" smtClean="0">
                  <a:latin typeface="+mj-lt"/>
                </a:rPr>
                <a:t>cao</a:t>
              </a:r>
              <a:r>
                <a:rPr lang="en-US" dirty="0" smtClean="0">
                  <a:latin typeface="+mj-lt"/>
                </a:rPr>
                <a:t>.</a:t>
              </a:r>
              <a:endParaRPr lang="en-US" dirty="0">
                <a:latin typeface="+mj-lt"/>
              </a:endParaRPr>
            </a:p>
          </p:txBody>
        </p:sp>
      </p:grpSp>
      <p:grpSp>
        <p:nvGrpSpPr>
          <p:cNvPr id="12" name="Group 11"/>
          <p:cNvGrpSpPr/>
          <p:nvPr/>
        </p:nvGrpSpPr>
        <p:grpSpPr>
          <a:xfrm>
            <a:off x="9211788" y="2413398"/>
            <a:ext cx="2906705" cy="3326773"/>
            <a:chOff x="9211788" y="2413398"/>
            <a:chExt cx="2906705" cy="3326773"/>
          </a:xfrm>
        </p:grpSpPr>
        <p:grpSp>
          <p:nvGrpSpPr>
            <p:cNvPr id="39" name="Group 38">
              <a:extLst>
                <a:ext uri="{FF2B5EF4-FFF2-40B4-BE49-F238E27FC236}">
                  <a16:creationId xmlns:a16="http://schemas.microsoft.com/office/drawing/2014/main" id="{AC2CD8DF-96B0-492C-84AC-D5F452CC0348}"/>
                </a:ext>
              </a:extLst>
            </p:cNvPr>
            <p:cNvGrpSpPr/>
            <p:nvPr/>
          </p:nvGrpSpPr>
          <p:grpSpPr>
            <a:xfrm>
              <a:off x="9211788" y="2413398"/>
              <a:ext cx="2853795" cy="3326773"/>
              <a:chOff x="9211788" y="2413398"/>
              <a:chExt cx="2853795" cy="3326773"/>
            </a:xfrm>
          </p:grpSpPr>
          <p:sp>
            <p:nvSpPr>
              <p:cNvPr id="60" name="Rectangle 16">
                <a:extLst>
                  <a:ext uri="{FF2B5EF4-FFF2-40B4-BE49-F238E27FC236}">
                    <a16:creationId xmlns:a16="http://schemas.microsoft.com/office/drawing/2014/main" id="{460B166C-F33E-4FE1-925D-1D3FCA50F739}"/>
                  </a:ext>
                </a:extLst>
              </p:cNvPr>
              <p:cNvSpPr>
                <a:spLocks noChangeArrowheads="1"/>
              </p:cNvSpPr>
              <p:nvPr/>
            </p:nvSpPr>
            <p:spPr bwMode="gray">
              <a:xfrm>
                <a:off x="10478627" y="3371988"/>
                <a:ext cx="1582962" cy="2368183"/>
              </a:xfrm>
              <a:prstGeom prst="rect">
                <a:avLst/>
              </a:prstGeom>
              <a:gradFill flip="none" rotWithShape="1">
                <a:gsLst>
                  <a:gs pos="0">
                    <a:srgbClr val="DDDDDD"/>
                  </a:gs>
                  <a:gs pos="42000">
                    <a:srgbClr val="FFFFFF"/>
                  </a:gs>
                  <a:gs pos="100000">
                    <a:srgbClr val="FFFFFF"/>
                  </a:gs>
                </a:gsLst>
                <a:lin ang="5400000" scaled="1"/>
                <a:tileRect/>
              </a:gradFill>
              <a:ln>
                <a:solidFill>
                  <a:srgbClr val="969696"/>
                </a:solidFill>
              </a:ln>
              <a:effectLst>
                <a:reflection blurRad="6350" stA="50000" endA="300" endPos="38500" dist="50800" dir="5400000" sy="-100000" algn="bl" rotWithShape="0"/>
              </a:effectLst>
              <a:scene3d>
                <a:camera prst="orthographicFront">
                  <a:rot lat="0" lon="0" rev="0"/>
                </a:camera>
                <a:lightRig rig="contrasting" dir="tl">
                  <a:rot lat="0" lon="0" rev="17400000"/>
                </a:lightRig>
              </a:scene3d>
              <a:sp3d>
                <a:bevelT w="88900" h="889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63" name="Round Same Side Corner Rectangle 20">
                <a:extLst>
                  <a:ext uri="{FF2B5EF4-FFF2-40B4-BE49-F238E27FC236}">
                    <a16:creationId xmlns:a16="http://schemas.microsoft.com/office/drawing/2014/main" id="{0F39599D-632A-4140-99B4-5D6A97E044F2}"/>
                  </a:ext>
                </a:extLst>
              </p:cNvPr>
              <p:cNvSpPr/>
              <p:nvPr/>
            </p:nvSpPr>
            <p:spPr bwMode="gray">
              <a:xfrm>
                <a:off x="10474633" y="2817131"/>
                <a:ext cx="1590950" cy="552388"/>
              </a:xfrm>
              <a:prstGeom prst="round2SameRect">
                <a:avLst>
                  <a:gd name="adj1" fmla="val 50000"/>
                  <a:gd name="adj2" fmla="val 0"/>
                </a:avLst>
              </a:prstGeom>
              <a:gradFill rotWithShape="1">
                <a:gsLst>
                  <a:gs pos="20000">
                    <a:srgbClr val="FEB80A"/>
                  </a:gs>
                  <a:gs pos="50000">
                    <a:srgbClr val="FEB80A">
                      <a:lumMod val="75000"/>
                    </a:srgbClr>
                  </a:gs>
                  <a:gs pos="51000">
                    <a:srgbClr val="FEB80A"/>
                  </a:gs>
                  <a:gs pos="85000">
                    <a:srgbClr val="FEB80A">
                      <a:lumMod val="60000"/>
                      <a:lumOff val="40000"/>
                    </a:srgbClr>
                  </a:gs>
                </a:gsLst>
                <a:lin ang="16200000" scaled="0"/>
              </a:gradFill>
              <a:ln>
                <a:noFill/>
              </a:ln>
              <a:effectLst>
                <a:outerShdw blurRad="50800" dist="38100" dir="54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t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glow rad="63500">
                        <a:srgbClr val="FEB80A">
                          <a:lumMod val="75000"/>
                          <a:alpha val="40000"/>
                        </a:srgbClr>
                      </a:glow>
                      <a:outerShdw blurRad="38100" dist="38100" dir="2700000" algn="tl">
                        <a:srgbClr val="000000">
                          <a:alpha val="43137"/>
                        </a:srgbClr>
                      </a:outerShdw>
                    </a:effectLst>
                    <a:uLnTx/>
                    <a:uFillTx/>
                    <a:latin typeface="Arial" pitchFamily="34" charset="0"/>
                    <a:ea typeface="+mn-ea"/>
                    <a:cs typeface="+mn-cs"/>
                  </a:rPr>
                  <a:t>3</a:t>
                </a:r>
              </a:p>
            </p:txBody>
          </p:sp>
          <p:sp>
            <p:nvSpPr>
              <p:cNvPr id="64" name="Rectangle 22">
                <a:extLst>
                  <a:ext uri="{FF2B5EF4-FFF2-40B4-BE49-F238E27FC236}">
                    <a16:creationId xmlns:a16="http://schemas.microsoft.com/office/drawing/2014/main" id="{A38B0A08-F25F-446A-BECC-EB4BE6813792}"/>
                  </a:ext>
                </a:extLst>
              </p:cNvPr>
              <p:cNvSpPr>
                <a:spLocks noChangeArrowheads="1"/>
              </p:cNvSpPr>
              <p:nvPr/>
            </p:nvSpPr>
            <p:spPr bwMode="gray">
              <a:xfrm>
                <a:off x="10544973" y="3548078"/>
                <a:ext cx="1424687" cy="338554"/>
              </a:xfrm>
              <a:prstGeom prst="rect">
                <a:avLst/>
              </a:prstGeom>
              <a:noFill/>
              <a:ln w="9525">
                <a:noFill/>
                <a:miter lim="800000"/>
                <a:headEnd/>
                <a:tailEnd/>
              </a:ln>
            </p:spPr>
            <p:txBody>
              <a:bodyPr wrap="square">
                <a:spAutoFit/>
              </a:bodyPr>
              <a:lstStyle/>
              <a:p>
                <a:pPr algn="just">
                  <a:defRPr/>
                </a:pPr>
                <a:endParaRPr lang="en-US" sz="1600" kern="0" dirty="0">
                  <a:solidFill>
                    <a:srgbClr val="000000"/>
                  </a:solidFill>
                  <a:latin typeface="Arial" pitchFamily="34" charset="0"/>
                </a:endParaRPr>
              </a:p>
            </p:txBody>
          </p:sp>
          <p:cxnSp>
            <p:nvCxnSpPr>
              <p:cNvPr id="66" name="Straight Connector 65">
                <a:extLst>
                  <a:ext uri="{FF2B5EF4-FFF2-40B4-BE49-F238E27FC236}">
                    <a16:creationId xmlns:a16="http://schemas.microsoft.com/office/drawing/2014/main" id="{93662101-7BFB-4969-B00A-4E9C0289C026}"/>
                  </a:ext>
                </a:extLst>
              </p:cNvPr>
              <p:cNvCxnSpPr/>
              <p:nvPr/>
            </p:nvCxnSpPr>
            <p:spPr>
              <a:xfrm>
                <a:off x="11267533" y="2413398"/>
                <a:ext cx="0" cy="409754"/>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02C9B5BB-AB8D-4B52-A1ED-8BC6A49F5815}"/>
                  </a:ext>
                </a:extLst>
              </p:cNvPr>
              <p:cNvCxnSpPr>
                <a:cxnSpLocks/>
              </p:cNvCxnSpPr>
              <p:nvPr/>
            </p:nvCxnSpPr>
            <p:spPr>
              <a:xfrm>
                <a:off x="9211788" y="2430888"/>
                <a:ext cx="209469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a:xfrm>
              <a:off x="10474633" y="3631811"/>
              <a:ext cx="1643860" cy="2031325"/>
            </a:xfrm>
            <a:prstGeom prst="rect">
              <a:avLst/>
            </a:prstGeom>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P</a:t>
              </a:r>
              <a:r>
                <a:rPr lang="en-US" dirty="0" smtClean="0">
                  <a:solidFill>
                    <a:srgbClr val="000000"/>
                  </a:solidFill>
                  <a:latin typeface="Times New Roman" panose="02020603050405020304" pitchFamily="18" charset="0"/>
                  <a:ea typeface="Times New Roman" panose="02020603050405020304" pitchFamily="18" charset="0"/>
                </a:rPr>
                <a:t>hụ </a:t>
              </a:r>
              <a:r>
                <a:rPr lang="en-US" dirty="0">
                  <a:solidFill>
                    <a:srgbClr val="000000"/>
                  </a:solidFill>
                  <a:latin typeface="Times New Roman" panose="02020603050405020304" pitchFamily="18" charset="0"/>
                  <a:ea typeface="Times New Roman" panose="02020603050405020304" pitchFamily="18" charset="0"/>
                </a:rPr>
                <a:t>huynh còn chưa nhận thức đầy đủ về ý nghĩa của các trò chơi dân gian mang lại </a:t>
              </a:r>
              <a:r>
                <a:rPr lang="en-US" dirty="0" err="1">
                  <a:solidFill>
                    <a:srgbClr val="000000"/>
                  </a:solidFill>
                  <a:latin typeface="Times New Roman" panose="02020603050405020304" pitchFamily="18" charset="0"/>
                  <a:ea typeface="Times New Roman" panose="02020603050405020304" pitchFamily="18" charset="0"/>
                </a:rPr>
                <a:t>cho</a:t>
              </a:r>
              <a:r>
                <a:rPr lang="en-US" dirty="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trẻ</a:t>
              </a:r>
              <a:r>
                <a:rPr lang="en-US" dirty="0" smtClean="0">
                  <a:solidFill>
                    <a:srgbClr val="000000"/>
                  </a:solidFill>
                  <a:latin typeface="Times New Roman" panose="02020603050405020304" pitchFamily="18" charset="0"/>
                  <a:ea typeface="Times New Roman" panose="02020603050405020304" pitchFamily="18" charset="0"/>
                </a:rPr>
                <a:t>.</a:t>
              </a:r>
              <a:endParaRPr lang="en-US" dirty="0"/>
            </a:p>
          </p:txBody>
        </p:sp>
      </p:grpSp>
    </p:spTree>
    <p:extLst>
      <p:ext uri="{BB962C8B-B14F-4D97-AF65-F5344CB8AC3E}">
        <p14:creationId xmlns:p14="http://schemas.microsoft.com/office/powerpoint/2010/main" val="37949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ircle(in)">
                                      <p:cBhvr>
                                        <p:cTn id="7" dur="2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ircle(in)">
                                      <p:cBhvr>
                                        <p:cTn id="32" dur="2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389A59-2893-465B-A808-2F36C0ECF97E}"/>
              </a:ext>
            </a:extLst>
          </p:cNvPr>
          <p:cNvGrpSpPr/>
          <p:nvPr/>
        </p:nvGrpSpPr>
        <p:grpSpPr>
          <a:xfrm>
            <a:off x="3185966" y="1642292"/>
            <a:ext cx="557212" cy="102547"/>
            <a:chOff x="2122604" y="3966591"/>
            <a:chExt cx="595196" cy="109537"/>
          </a:xfrm>
          <a:solidFill>
            <a:schemeClr val="bg2"/>
          </a:solidFill>
        </p:grpSpPr>
        <p:sp>
          <p:nvSpPr>
            <p:cNvPr id="10" name="Oval 9">
              <a:extLst>
                <a:ext uri="{FF2B5EF4-FFF2-40B4-BE49-F238E27FC236}">
                  <a16:creationId xmlns:a16="http://schemas.microsoft.com/office/drawing/2014/main" id="{7FE8B22B-9352-487A-8D9D-737C756440C8}"/>
                </a:ext>
              </a:extLst>
            </p:cNvPr>
            <p:cNvSpPr/>
            <p:nvPr/>
          </p:nvSpPr>
          <p:spPr>
            <a:xfrm>
              <a:off x="2122604" y="3966591"/>
              <a:ext cx="109537" cy="10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a:extLst>
                <a:ext uri="{FF2B5EF4-FFF2-40B4-BE49-F238E27FC236}">
                  <a16:creationId xmlns:a16="http://schemas.microsoft.com/office/drawing/2014/main" id="{48FC6E72-8857-4CC4-98B7-15076A11E80F}"/>
                </a:ext>
              </a:extLst>
            </p:cNvPr>
            <p:cNvSpPr/>
            <p:nvPr/>
          </p:nvSpPr>
          <p:spPr>
            <a:xfrm>
              <a:off x="2286000" y="3966591"/>
              <a:ext cx="109537" cy="10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a:extLst>
                <a:ext uri="{FF2B5EF4-FFF2-40B4-BE49-F238E27FC236}">
                  <a16:creationId xmlns:a16="http://schemas.microsoft.com/office/drawing/2014/main" id="{3F8C38F1-3C9C-49E6-8FB8-1D88AF6A1D38}"/>
                </a:ext>
              </a:extLst>
            </p:cNvPr>
            <p:cNvSpPr/>
            <p:nvPr/>
          </p:nvSpPr>
          <p:spPr>
            <a:xfrm>
              <a:off x="2444751" y="3966591"/>
              <a:ext cx="105118" cy="10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a:extLst>
                <a:ext uri="{FF2B5EF4-FFF2-40B4-BE49-F238E27FC236}">
                  <a16:creationId xmlns:a16="http://schemas.microsoft.com/office/drawing/2014/main" id="{203D9FE6-47CE-4D8F-BABD-5E5CA0A9A84C}"/>
                </a:ext>
              </a:extLst>
            </p:cNvPr>
            <p:cNvSpPr/>
            <p:nvPr/>
          </p:nvSpPr>
          <p:spPr>
            <a:xfrm>
              <a:off x="2608263" y="3966591"/>
              <a:ext cx="109537" cy="10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 name="Group 13">
            <a:extLst>
              <a:ext uri="{FF2B5EF4-FFF2-40B4-BE49-F238E27FC236}">
                <a16:creationId xmlns:a16="http://schemas.microsoft.com/office/drawing/2014/main" id="{6E04B109-70D2-4B8C-A4A8-29E085AB6FFD}"/>
              </a:ext>
            </a:extLst>
          </p:cNvPr>
          <p:cNvGrpSpPr/>
          <p:nvPr/>
        </p:nvGrpSpPr>
        <p:grpSpPr>
          <a:xfrm>
            <a:off x="8132298" y="1642292"/>
            <a:ext cx="557212" cy="102547"/>
            <a:chOff x="2122604" y="3966591"/>
            <a:chExt cx="595196" cy="109537"/>
          </a:xfrm>
          <a:solidFill>
            <a:schemeClr val="bg2"/>
          </a:solidFill>
        </p:grpSpPr>
        <p:sp>
          <p:nvSpPr>
            <p:cNvPr id="15" name="Oval 14">
              <a:extLst>
                <a:ext uri="{FF2B5EF4-FFF2-40B4-BE49-F238E27FC236}">
                  <a16:creationId xmlns:a16="http://schemas.microsoft.com/office/drawing/2014/main" id="{290C09FA-FB7D-4E8F-AE6D-C48FF399F88F}"/>
                </a:ext>
              </a:extLst>
            </p:cNvPr>
            <p:cNvSpPr/>
            <p:nvPr/>
          </p:nvSpPr>
          <p:spPr>
            <a:xfrm>
              <a:off x="2122604" y="3966591"/>
              <a:ext cx="109537" cy="10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a:extLst>
                <a:ext uri="{FF2B5EF4-FFF2-40B4-BE49-F238E27FC236}">
                  <a16:creationId xmlns:a16="http://schemas.microsoft.com/office/drawing/2014/main" id="{39B1ECB9-A726-4F08-9556-9A7C0B8555C7}"/>
                </a:ext>
              </a:extLst>
            </p:cNvPr>
            <p:cNvSpPr/>
            <p:nvPr/>
          </p:nvSpPr>
          <p:spPr>
            <a:xfrm>
              <a:off x="2286000" y="3966591"/>
              <a:ext cx="109537" cy="10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a:extLst>
                <a:ext uri="{FF2B5EF4-FFF2-40B4-BE49-F238E27FC236}">
                  <a16:creationId xmlns:a16="http://schemas.microsoft.com/office/drawing/2014/main" id="{B7339314-6CA3-4F27-8E68-805CFEAAA5F3}"/>
                </a:ext>
              </a:extLst>
            </p:cNvPr>
            <p:cNvSpPr/>
            <p:nvPr/>
          </p:nvSpPr>
          <p:spPr>
            <a:xfrm>
              <a:off x="2444751" y="3966591"/>
              <a:ext cx="105118" cy="10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a:extLst>
                <a:ext uri="{FF2B5EF4-FFF2-40B4-BE49-F238E27FC236}">
                  <a16:creationId xmlns:a16="http://schemas.microsoft.com/office/drawing/2014/main" id="{774E3BC2-3241-40E5-8C14-93D636FA6994}"/>
                </a:ext>
              </a:extLst>
            </p:cNvPr>
            <p:cNvSpPr/>
            <p:nvPr/>
          </p:nvSpPr>
          <p:spPr>
            <a:xfrm>
              <a:off x="2608263" y="3966591"/>
              <a:ext cx="109537" cy="109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7" name="Text Box 3">
            <a:extLst>
              <a:ext uri="{FF2B5EF4-FFF2-40B4-BE49-F238E27FC236}">
                <a16:creationId xmlns:a16="http://schemas.microsoft.com/office/drawing/2014/main" id="{E56BE32E-1E80-4104-954F-BA2ABEA349BB}"/>
              </a:ext>
            </a:extLst>
          </p:cNvPr>
          <p:cNvSpPr txBox="1">
            <a:spLocks noChangeArrowheads="1"/>
          </p:cNvSpPr>
          <p:nvPr/>
        </p:nvSpPr>
        <p:spPr bwMode="ltGray">
          <a:xfrm>
            <a:off x="8603786" y="2758147"/>
            <a:ext cx="469900"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5000"/>
              </a:lnSpc>
              <a:spcBef>
                <a:spcPts val="0"/>
              </a:spcBef>
              <a:spcAft>
                <a:spcPts val="800"/>
              </a:spcAft>
              <a:defRPr/>
            </a:pPr>
            <a:r>
              <a:rPr lang="en-US" sz="1600" b="1" dirty="0" smtClean="0">
                <a:solidFill>
                  <a:schemeClr val="accent4">
                    <a:lumMod val="20000"/>
                    <a:lumOff val="80000"/>
                  </a:schemeClr>
                </a:solidFill>
              </a:rPr>
              <a:t>1</a:t>
            </a:r>
            <a:endParaRPr lang="en-US" sz="1600" b="1" dirty="0">
              <a:solidFill>
                <a:schemeClr val="accent4">
                  <a:lumMod val="20000"/>
                  <a:lumOff val="80000"/>
                </a:schemeClr>
              </a:solidFill>
            </a:endParaRPr>
          </a:p>
        </p:txBody>
      </p:sp>
      <p:sp>
        <p:nvSpPr>
          <p:cNvPr id="39" name="Text Box 3">
            <a:extLst>
              <a:ext uri="{FF2B5EF4-FFF2-40B4-BE49-F238E27FC236}">
                <a16:creationId xmlns:a16="http://schemas.microsoft.com/office/drawing/2014/main" id="{5A1AF7C3-FD94-4185-8515-1D8E2B7C5F5B}"/>
              </a:ext>
            </a:extLst>
          </p:cNvPr>
          <p:cNvSpPr txBox="1">
            <a:spLocks noChangeArrowheads="1"/>
          </p:cNvSpPr>
          <p:nvPr/>
        </p:nvSpPr>
        <p:spPr bwMode="ltGray">
          <a:xfrm>
            <a:off x="8603786" y="4469081"/>
            <a:ext cx="4699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5000"/>
              </a:lnSpc>
              <a:spcBef>
                <a:spcPts val="0"/>
              </a:spcBef>
              <a:spcAft>
                <a:spcPts val="800"/>
              </a:spcAft>
              <a:defRPr/>
            </a:pPr>
            <a:r>
              <a:rPr lang="en-US" sz="1600" b="1" dirty="0" smtClean="0">
                <a:solidFill>
                  <a:schemeClr val="accent3">
                    <a:lumMod val="20000"/>
                    <a:lumOff val="80000"/>
                  </a:schemeClr>
                </a:solidFill>
              </a:rPr>
              <a:t>3</a:t>
            </a:r>
            <a:endParaRPr lang="en-US" sz="1600" b="1" dirty="0">
              <a:solidFill>
                <a:schemeClr val="accent3">
                  <a:lumMod val="20000"/>
                  <a:lumOff val="80000"/>
                </a:schemeClr>
              </a:solidFill>
            </a:endParaRPr>
          </a:p>
        </p:txBody>
      </p:sp>
      <p:sp>
        <p:nvSpPr>
          <p:cNvPr id="36" name="TextBox 35">
            <a:extLst>
              <a:ext uri="{FF2B5EF4-FFF2-40B4-BE49-F238E27FC236}">
                <a16:creationId xmlns:a16="http://schemas.microsoft.com/office/drawing/2014/main" id="{BAB596F0-3C7A-4ED5-A46E-2DBDA4EF747D}"/>
              </a:ext>
            </a:extLst>
          </p:cNvPr>
          <p:cNvSpPr txBox="1"/>
          <p:nvPr/>
        </p:nvSpPr>
        <p:spPr>
          <a:xfrm>
            <a:off x="1288897" y="907926"/>
            <a:ext cx="5140478" cy="369332"/>
          </a:xfrm>
          <a:prstGeom prst="rect">
            <a:avLst/>
          </a:prstGeom>
          <a:noFill/>
        </p:spPr>
        <p:txBody>
          <a:bodyPr wrap="square">
            <a:spAutoFit/>
          </a:bodyPr>
          <a:lstStyle/>
          <a:p>
            <a:pPr algn="ctr" fontAlgn="base">
              <a:spcBef>
                <a:spcPct val="0"/>
              </a:spcBef>
              <a:spcAft>
                <a:spcPct val="0"/>
              </a:spcAft>
            </a:pPr>
            <a:r>
              <a:rPr lang="en-GB" sz="1800" b="1" i="1" dirty="0">
                <a:solidFill>
                  <a:srgbClr val="64A73B"/>
                </a:solidFill>
                <a:effectLst>
                  <a:outerShdw blurRad="50800" dist="38100" dir="18900000" algn="bl" rotWithShape="0">
                    <a:prstClr val="black">
                      <a:alpha val="40000"/>
                    </a:prstClr>
                  </a:outerShdw>
                </a:effectLst>
                <a:latin typeface="Verdana" pitchFamily="34" charset="0"/>
              </a:rPr>
              <a:t>BẢNG KHẢO SÁT ĐẦU NĂM HỌC</a:t>
            </a:r>
            <a:endParaRPr lang="en-US" altLang="vi-VN" sz="1800" b="1" dirty="0">
              <a:solidFill>
                <a:srgbClr val="64A73B"/>
              </a:solidFill>
              <a:latin typeface="Arial" panose="020B0604020202020204" pitchFamily="34" charset="0"/>
              <a:ea typeface="Verdana" panose="020B060403050404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306" y="2018744"/>
            <a:ext cx="7415998" cy="3256640"/>
          </a:xfrm>
          <a:prstGeom prst="rect">
            <a:avLst/>
          </a:prstGeom>
        </p:spPr>
      </p:pic>
    </p:spTree>
    <p:extLst>
      <p:ext uri="{BB962C8B-B14F-4D97-AF65-F5344CB8AC3E}">
        <p14:creationId xmlns:p14="http://schemas.microsoft.com/office/powerpoint/2010/main" val="194004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3E68C543-C012-4685-9846-C45619D52D88}"/>
              </a:ext>
            </a:extLst>
          </p:cNvPr>
          <p:cNvSpPr txBox="1"/>
          <p:nvPr/>
        </p:nvSpPr>
        <p:spPr>
          <a:xfrm>
            <a:off x="4711871" y="66374"/>
            <a:ext cx="2225360" cy="523220"/>
          </a:xfrm>
          <a:prstGeom prst="rect">
            <a:avLst/>
          </a:prstGeom>
          <a:noFill/>
        </p:spPr>
        <p:txBody>
          <a:bodyPr wrap="square">
            <a:spAutoFit/>
          </a:bodyPr>
          <a:lstStyle/>
          <a:p>
            <a:r>
              <a:rPr lang="en-US" altLang="zh-CN" sz="2800" b="1" i="1" dirty="0">
                <a:solidFill>
                  <a:schemeClr val="accent1">
                    <a:lumMod val="50000"/>
                  </a:schemeClr>
                </a:solidFill>
                <a:latin typeface="+mj-lt"/>
                <a:ea typeface="宋体" charset="-122"/>
              </a:rPr>
              <a:t>BIỆN PHÁP</a:t>
            </a:r>
            <a:endParaRPr lang="vi-VN" sz="2800" b="1" i="1" dirty="0">
              <a:latin typeface="+mj-lt"/>
            </a:endParaRPr>
          </a:p>
        </p:txBody>
      </p:sp>
      <p:grpSp>
        <p:nvGrpSpPr>
          <p:cNvPr id="41" name="Group 40"/>
          <p:cNvGrpSpPr/>
          <p:nvPr/>
        </p:nvGrpSpPr>
        <p:grpSpPr>
          <a:xfrm>
            <a:off x="603723" y="652545"/>
            <a:ext cx="2550139" cy="2697162"/>
            <a:chOff x="2487114" y="660963"/>
            <a:chExt cx="2550139" cy="2697162"/>
          </a:xfrm>
        </p:grpSpPr>
        <p:grpSp>
          <p:nvGrpSpPr>
            <p:cNvPr id="4" name="Group 3">
              <a:extLst>
                <a:ext uri="{FF2B5EF4-FFF2-40B4-BE49-F238E27FC236}">
                  <a16:creationId xmlns:a16="http://schemas.microsoft.com/office/drawing/2014/main" id="{AAB2BA15-0E47-43C1-8740-E5A748E4A9A6}"/>
                </a:ext>
              </a:extLst>
            </p:cNvPr>
            <p:cNvGrpSpPr/>
            <p:nvPr/>
          </p:nvGrpSpPr>
          <p:grpSpPr>
            <a:xfrm>
              <a:off x="2487114" y="660963"/>
              <a:ext cx="2486025" cy="2697162"/>
              <a:chOff x="228600" y="4160838"/>
              <a:chExt cx="2486025" cy="2697162"/>
            </a:xfrm>
          </p:grpSpPr>
          <p:grpSp>
            <p:nvGrpSpPr>
              <p:cNvPr id="5" name="Group 4">
                <a:extLst>
                  <a:ext uri="{FF2B5EF4-FFF2-40B4-BE49-F238E27FC236}">
                    <a16:creationId xmlns:a16="http://schemas.microsoft.com/office/drawing/2014/main" id="{8F61D560-F69D-466D-B5A9-F502A337751A}"/>
                  </a:ext>
                </a:extLst>
              </p:cNvPr>
              <p:cNvGrpSpPr>
                <a:grpSpLocks/>
              </p:cNvGrpSpPr>
              <p:nvPr/>
            </p:nvGrpSpPr>
            <p:grpSpPr bwMode="auto">
              <a:xfrm>
                <a:off x="355600" y="4160838"/>
                <a:ext cx="2359025" cy="2697162"/>
                <a:chOff x="457200" y="1239996"/>
                <a:chExt cx="2177144" cy="2804886"/>
              </a:xfrm>
            </p:grpSpPr>
            <p:sp>
              <p:nvSpPr>
                <p:cNvPr id="11" name="Rectangle 10">
                  <a:extLst>
                    <a:ext uri="{FF2B5EF4-FFF2-40B4-BE49-F238E27FC236}">
                      <a16:creationId xmlns:a16="http://schemas.microsoft.com/office/drawing/2014/main" id="{103AA0E6-1989-4F2F-A8E6-5F5A12C3BF59}"/>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BC719F6E-CA97-47DB-B58A-AEA6E98F1DB1}"/>
                    </a:ext>
                  </a:extLst>
                </p:cNvPr>
                <p:cNvSpPr/>
                <p:nvPr/>
              </p:nvSpPr>
              <p:spPr>
                <a:xfrm>
                  <a:off x="536316" y="1341008"/>
                  <a:ext cx="2018913" cy="2601059"/>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7">
                <a:extLst>
                  <a:ext uri="{FF2B5EF4-FFF2-40B4-BE49-F238E27FC236}">
                    <a16:creationId xmlns:a16="http://schemas.microsoft.com/office/drawing/2014/main" id="{84304C14-1E42-47D3-8178-7835E6B35748}"/>
                  </a:ext>
                </a:extLst>
              </p:cNvPr>
              <p:cNvGrpSpPr>
                <a:grpSpLocks/>
              </p:cNvGrpSpPr>
              <p:nvPr/>
            </p:nvGrpSpPr>
            <p:grpSpPr bwMode="auto">
              <a:xfrm flipV="1">
                <a:off x="228600" y="4333875"/>
                <a:ext cx="2101850" cy="738188"/>
                <a:chOff x="4763053" y="2429435"/>
                <a:chExt cx="2840865" cy="833718"/>
              </a:xfrm>
            </p:grpSpPr>
            <p:sp>
              <p:nvSpPr>
                <p:cNvPr id="9" name="Freeform 8">
                  <a:extLst>
                    <a:ext uri="{FF2B5EF4-FFF2-40B4-BE49-F238E27FC236}">
                      <a16:creationId xmlns:a16="http://schemas.microsoft.com/office/drawing/2014/main" id="{9FEBD079-420D-4FDC-A283-755C52B08A1C}"/>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10" name="Pie 9">
                  <a:extLst>
                    <a:ext uri="{FF2B5EF4-FFF2-40B4-BE49-F238E27FC236}">
                      <a16:creationId xmlns:a16="http://schemas.microsoft.com/office/drawing/2014/main" id="{DFF2BBF6-0D9E-455E-99E8-B03D31BF826A}"/>
                    </a:ext>
                  </a:extLst>
                </p:cNvPr>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7" name="TextBox 6">
                <a:extLst>
                  <a:ext uri="{FF2B5EF4-FFF2-40B4-BE49-F238E27FC236}">
                    <a16:creationId xmlns:a16="http://schemas.microsoft.com/office/drawing/2014/main" id="{ECCC6115-DDFA-4E7B-AA79-A72C8722915A}"/>
                  </a:ext>
                </a:extLst>
              </p:cNvPr>
              <p:cNvSpPr txBox="1"/>
              <p:nvPr/>
            </p:nvSpPr>
            <p:spPr>
              <a:xfrm>
                <a:off x="631825" y="4576247"/>
                <a:ext cx="1492716" cy="369332"/>
              </a:xfrm>
              <a:prstGeom prst="rect">
                <a:avLst/>
              </a:prstGeom>
              <a:noFill/>
            </p:spPr>
            <p:txBody>
              <a:bodyPr wrap="none" anchor="ctr">
                <a:spAutoFit/>
              </a:bodyPr>
              <a:lstStyle/>
              <a:p>
                <a:pPr>
                  <a:defRPr/>
                </a:pPr>
                <a:r>
                  <a:rPr lang="en-US" b="1" dirty="0" err="1">
                    <a:solidFill>
                      <a:schemeClr val="bg1"/>
                    </a:solidFill>
                    <a:effectLst>
                      <a:outerShdw blurRad="38100" dist="38100" dir="2700000" algn="tl">
                        <a:srgbClr val="000000">
                          <a:alpha val="43137"/>
                        </a:srgbClr>
                      </a:outerShdw>
                    </a:effectLst>
                    <a:latin typeface="Arial" pitchFamily="34" charset="0"/>
                  </a:rPr>
                  <a:t>Biện</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err="1">
                    <a:solidFill>
                      <a:schemeClr val="bg1"/>
                    </a:solidFill>
                    <a:effectLst>
                      <a:outerShdw blurRad="38100" dist="38100" dir="2700000" algn="tl">
                        <a:srgbClr val="000000">
                          <a:alpha val="43137"/>
                        </a:srgbClr>
                      </a:outerShdw>
                    </a:effectLst>
                    <a:latin typeface="Arial" pitchFamily="34" charset="0"/>
                  </a:rPr>
                  <a:t>pháp</a:t>
                </a:r>
                <a:r>
                  <a:rPr lang="en-US" b="1" dirty="0">
                    <a:solidFill>
                      <a:schemeClr val="bg1"/>
                    </a:solidFill>
                    <a:effectLst>
                      <a:outerShdw blurRad="38100" dist="38100" dir="2700000" algn="tl">
                        <a:srgbClr val="000000">
                          <a:alpha val="43137"/>
                        </a:srgbClr>
                      </a:outerShdw>
                    </a:effectLst>
                    <a:latin typeface="Arial" pitchFamily="34" charset="0"/>
                  </a:rPr>
                  <a:t> 1</a:t>
                </a:r>
              </a:p>
            </p:txBody>
          </p:sp>
          <p:sp>
            <p:nvSpPr>
              <p:cNvPr id="8" name="Rectangle 32">
                <a:extLst>
                  <a:ext uri="{FF2B5EF4-FFF2-40B4-BE49-F238E27FC236}">
                    <a16:creationId xmlns:a16="http://schemas.microsoft.com/office/drawing/2014/main" id="{465400EC-6DDB-4FAE-AB8A-7A52DA207F1A}"/>
                  </a:ext>
                </a:extLst>
              </p:cNvPr>
              <p:cNvSpPr>
                <a:spLocks noChangeArrowheads="1"/>
              </p:cNvSpPr>
              <p:nvPr/>
            </p:nvSpPr>
            <p:spPr bwMode="auto">
              <a:xfrm>
                <a:off x="522288" y="5696989"/>
                <a:ext cx="2027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endParaRPr lang="en-US" altLang="vi-VN" dirty="0">
                  <a:cs typeface="Times New Roman" panose="02020603050405020304" pitchFamily="18" charset="0"/>
                </a:endParaRPr>
              </a:p>
            </p:txBody>
          </p:sp>
        </p:grpSp>
        <p:sp>
          <p:nvSpPr>
            <p:cNvPr id="2" name="Rectangle 1"/>
            <p:cNvSpPr/>
            <p:nvPr/>
          </p:nvSpPr>
          <p:spPr>
            <a:xfrm>
              <a:off x="2637837" y="1609296"/>
              <a:ext cx="2399416" cy="1477328"/>
            </a:xfrm>
            <a:prstGeom prst="rect">
              <a:avLst/>
            </a:prstGeom>
          </p:spPr>
          <p:txBody>
            <a:bodyPr wrap="square">
              <a:spAutoFit/>
            </a:bodyPr>
            <a:lstStyle/>
            <a:p>
              <a:pPr algn="just">
                <a:spcAft>
                  <a:spcPts val="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Lựa chọn trò chơi phù hợp độ tuổi của trẻ, xây dựng kế hoạch tổ chức trò chơi dân gian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VnTime" panose="020B7200000000000000" pitchFamily="34" charset="0"/>
                <a:ea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4487085" y="678197"/>
            <a:ext cx="2551106" cy="2677689"/>
            <a:chOff x="6798598" y="678197"/>
            <a:chExt cx="2551106" cy="2677689"/>
          </a:xfrm>
        </p:grpSpPr>
        <p:grpSp>
          <p:nvGrpSpPr>
            <p:cNvPr id="13" name="Group 12">
              <a:extLst>
                <a:ext uri="{FF2B5EF4-FFF2-40B4-BE49-F238E27FC236}">
                  <a16:creationId xmlns:a16="http://schemas.microsoft.com/office/drawing/2014/main" id="{B21F5044-FD5C-4D2A-B30A-A0C7A0C05C92}"/>
                </a:ext>
              </a:extLst>
            </p:cNvPr>
            <p:cNvGrpSpPr/>
            <p:nvPr/>
          </p:nvGrpSpPr>
          <p:grpSpPr>
            <a:xfrm>
              <a:off x="6798598" y="678197"/>
              <a:ext cx="2551106" cy="2677689"/>
              <a:chOff x="2282825" y="3113088"/>
              <a:chExt cx="2486025" cy="2466975"/>
            </a:xfrm>
          </p:grpSpPr>
          <p:grpSp>
            <p:nvGrpSpPr>
              <p:cNvPr id="14" name="Group 10">
                <a:extLst>
                  <a:ext uri="{FF2B5EF4-FFF2-40B4-BE49-F238E27FC236}">
                    <a16:creationId xmlns:a16="http://schemas.microsoft.com/office/drawing/2014/main" id="{8D9BE537-60D2-48DF-BC15-054B53CFD2E1}"/>
                  </a:ext>
                </a:extLst>
              </p:cNvPr>
              <p:cNvGrpSpPr>
                <a:grpSpLocks/>
              </p:cNvGrpSpPr>
              <p:nvPr/>
            </p:nvGrpSpPr>
            <p:grpSpPr bwMode="auto">
              <a:xfrm>
                <a:off x="2411413" y="3113088"/>
                <a:ext cx="2357437" cy="2466975"/>
                <a:chOff x="457200" y="1239996"/>
                <a:chExt cx="2177144" cy="2804886"/>
              </a:xfrm>
            </p:grpSpPr>
            <p:sp>
              <p:nvSpPr>
                <p:cNvPr id="20" name="Rectangle 19">
                  <a:extLst>
                    <a:ext uri="{FF2B5EF4-FFF2-40B4-BE49-F238E27FC236}">
                      <a16:creationId xmlns:a16="http://schemas.microsoft.com/office/drawing/2014/main" id="{9435F0D7-E8A5-4B60-A69C-ECFE0D891D77}"/>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B82EF4DE-E425-4A62-9678-C7A4F1B1697C}"/>
                    </a:ext>
                  </a:extLst>
                </p:cNvPr>
                <p:cNvSpPr/>
                <p:nvPr/>
              </p:nvSpPr>
              <p:spPr>
                <a:xfrm>
                  <a:off x="536369" y="1341073"/>
                  <a:ext cx="2018806" cy="2600927"/>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13">
                <a:extLst>
                  <a:ext uri="{FF2B5EF4-FFF2-40B4-BE49-F238E27FC236}">
                    <a16:creationId xmlns:a16="http://schemas.microsoft.com/office/drawing/2014/main" id="{1B85A51F-22A1-49FC-874E-62E3C9C3DFD4}"/>
                  </a:ext>
                </a:extLst>
              </p:cNvPr>
              <p:cNvGrpSpPr>
                <a:grpSpLocks/>
              </p:cNvGrpSpPr>
              <p:nvPr/>
            </p:nvGrpSpPr>
            <p:grpSpPr bwMode="auto">
              <a:xfrm flipV="1">
                <a:off x="2282825" y="3261356"/>
                <a:ext cx="2145997" cy="682320"/>
                <a:chOff x="4763053" y="2520312"/>
                <a:chExt cx="2900534" cy="768967"/>
              </a:xfrm>
            </p:grpSpPr>
            <p:sp>
              <p:nvSpPr>
                <p:cNvPr id="18" name="Freeform 14">
                  <a:extLst>
                    <a:ext uri="{FF2B5EF4-FFF2-40B4-BE49-F238E27FC236}">
                      <a16:creationId xmlns:a16="http://schemas.microsoft.com/office/drawing/2014/main" id="{B257A8AB-2F06-4F3C-8A5C-DF80CF25B9DF}"/>
                    </a:ext>
                  </a:extLst>
                </p:cNvPr>
                <p:cNvSpPr/>
                <p:nvPr/>
              </p:nvSpPr>
              <p:spPr bwMode="gray">
                <a:xfrm>
                  <a:off x="4830463" y="2520312"/>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19" name="Pie 15">
                  <a:extLst>
                    <a:ext uri="{FF2B5EF4-FFF2-40B4-BE49-F238E27FC236}">
                      <a16:creationId xmlns:a16="http://schemas.microsoft.com/office/drawing/2014/main" id="{D7F62E89-91CF-42B6-8EB8-E12D43B91E0F}"/>
                    </a:ext>
                  </a:extLst>
                </p:cNvPr>
                <p:cNvSpPr/>
                <p:nvPr/>
              </p:nvSpPr>
              <p:spPr bwMode="gray">
                <a:xfrm>
                  <a:off x="4763053" y="3084244"/>
                  <a:ext cx="304685" cy="178909"/>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6" name="TextBox 15">
                <a:extLst>
                  <a:ext uri="{FF2B5EF4-FFF2-40B4-BE49-F238E27FC236}">
                    <a16:creationId xmlns:a16="http://schemas.microsoft.com/office/drawing/2014/main" id="{7153611B-7D73-4ADC-A469-49FA45186C01}"/>
                  </a:ext>
                </a:extLst>
              </p:cNvPr>
              <p:cNvSpPr txBox="1"/>
              <p:nvPr/>
            </p:nvSpPr>
            <p:spPr>
              <a:xfrm>
                <a:off x="2620963" y="3541990"/>
                <a:ext cx="1492716" cy="369332"/>
              </a:xfrm>
              <a:prstGeom prst="rect">
                <a:avLst/>
              </a:prstGeom>
              <a:noFill/>
            </p:spPr>
            <p:txBody>
              <a:bodyPr wrap="none" anchor="ctr">
                <a:spAutoFit/>
              </a:bodyPr>
              <a:lstStyle/>
              <a:p>
                <a:pPr>
                  <a:defRPr/>
                </a:pPr>
                <a:r>
                  <a:rPr lang="en-US" b="1" dirty="0" err="1">
                    <a:solidFill>
                      <a:schemeClr val="bg1"/>
                    </a:solidFill>
                    <a:effectLst>
                      <a:outerShdw blurRad="38100" dist="38100" dir="2700000" algn="tl">
                        <a:srgbClr val="000000">
                          <a:alpha val="43137"/>
                        </a:srgbClr>
                      </a:outerShdw>
                    </a:effectLst>
                    <a:latin typeface="Arial" pitchFamily="34" charset="0"/>
                  </a:rPr>
                  <a:t>Biện</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err="1">
                    <a:solidFill>
                      <a:schemeClr val="bg1"/>
                    </a:solidFill>
                    <a:effectLst>
                      <a:outerShdw blurRad="38100" dist="38100" dir="2700000" algn="tl">
                        <a:srgbClr val="000000">
                          <a:alpha val="43137"/>
                        </a:srgbClr>
                      </a:outerShdw>
                    </a:effectLst>
                    <a:latin typeface="Arial" pitchFamily="34" charset="0"/>
                  </a:rPr>
                  <a:t>pháp</a:t>
                </a:r>
                <a:r>
                  <a:rPr lang="en-US" b="1" dirty="0">
                    <a:solidFill>
                      <a:schemeClr val="bg1"/>
                    </a:solidFill>
                    <a:effectLst>
                      <a:outerShdw blurRad="38100" dist="38100" dir="2700000" algn="tl">
                        <a:srgbClr val="000000">
                          <a:alpha val="43137"/>
                        </a:srgbClr>
                      </a:outerShdw>
                    </a:effectLst>
                    <a:latin typeface="Arial" pitchFamily="34" charset="0"/>
                  </a:rPr>
                  <a:t> 2</a:t>
                </a:r>
              </a:p>
            </p:txBody>
          </p:sp>
          <p:sp>
            <p:nvSpPr>
              <p:cNvPr id="17" name="Rectangle 33">
                <a:extLst>
                  <a:ext uri="{FF2B5EF4-FFF2-40B4-BE49-F238E27FC236}">
                    <a16:creationId xmlns:a16="http://schemas.microsoft.com/office/drawing/2014/main" id="{51EE7AB0-87C3-44AC-BB63-2FE663E4EC89}"/>
                  </a:ext>
                </a:extLst>
              </p:cNvPr>
              <p:cNvSpPr>
                <a:spLocks noChangeArrowheads="1"/>
              </p:cNvSpPr>
              <p:nvPr/>
            </p:nvSpPr>
            <p:spPr bwMode="auto">
              <a:xfrm>
                <a:off x="2587777" y="4562204"/>
                <a:ext cx="1998662" cy="34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endParaRPr lang="en-US" altLang="vi-VN" dirty="0">
                  <a:cs typeface="Times New Roman" panose="02020603050405020304" pitchFamily="18" charset="0"/>
                </a:endParaRPr>
              </a:p>
            </p:txBody>
          </p:sp>
        </p:grpSp>
        <p:sp>
          <p:nvSpPr>
            <p:cNvPr id="3" name="Rectangle 2"/>
            <p:cNvSpPr/>
            <p:nvPr/>
          </p:nvSpPr>
          <p:spPr>
            <a:xfrm>
              <a:off x="7085951" y="1787034"/>
              <a:ext cx="2200600" cy="1200329"/>
            </a:xfrm>
            <a:prstGeom prst="rect">
              <a:avLst/>
            </a:prstGeom>
          </p:spPr>
          <p:txBody>
            <a:bodyPr wrap="square">
              <a:spAutoFit/>
            </a:bodyPr>
            <a:lstStyle/>
            <a:p>
              <a:r>
                <a:rPr lang="en-US" b="1" dirty="0">
                  <a:latin typeface="+mj-lt"/>
                  <a:ea typeface="Times New Roman" panose="02020603050405020304" pitchFamily="18" charset="0"/>
                  <a:cs typeface="Times New Roman" panose="02020603050405020304" pitchFamily="18" charset="0"/>
                </a:rPr>
                <a:t>Trang trí tạo môi trường giúp trẻ hứng thú với trò chơi dân gian.</a:t>
              </a:r>
              <a:endParaRPr lang="en-US" b="1" dirty="0">
                <a:latin typeface="+mj-lt"/>
              </a:endParaRPr>
            </a:p>
          </p:txBody>
        </p:sp>
      </p:grpSp>
      <p:grpSp>
        <p:nvGrpSpPr>
          <p:cNvPr id="52" name="Group 51"/>
          <p:cNvGrpSpPr/>
          <p:nvPr/>
        </p:nvGrpSpPr>
        <p:grpSpPr>
          <a:xfrm>
            <a:off x="8323767" y="652545"/>
            <a:ext cx="2544342" cy="2684725"/>
            <a:chOff x="2614114" y="4027912"/>
            <a:chExt cx="2544342" cy="2684725"/>
          </a:xfrm>
        </p:grpSpPr>
        <p:grpSp>
          <p:nvGrpSpPr>
            <p:cNvPr id="22" name="Group 21">
              <a:extLst>
                <a:ext uri="{FF2B5EF4-FFF2-40B4-BE49-F238E27FC236}">
                  <a16:creationId xmlns:a16="http://schemas.microsoft.com/office/drawing/2014/main" id="{72D38CBB-60EE-4C75-9D64-7210BB8AF141}"/>
                </a:ext>
              </a:extLst>
            </p:cNvPr>
            <p:cNvGrpSpPr/>
            <p:nvPr/>
          </p:nvGrpSpPr>
          <p:grpSpPr>
            <a:xfrm>
              <a:off x="2614114" y="4027912"/>
              <a:ext cx="2544342" cy="2684725"/>
              <a:chOff x="4329113" y="2071688"/>
              <a:chExt cx="2487612" cy="2466975"/>
            </a:xfrm>
          </p:grpSpPr>
          <p:grpSp>
            <p:nvGrpSpPr>
              <p:cNvPr id="23" name="Group 16">
                <a:extLst>
                  <a:ext uri="{FF2B5EF4-FFF2-40B4-BE49-F238E27FC236}">
                    <a16:creationId xmlns:a16="http://schemas.microsoft.com/office/drawing/2014/main" id="{25FC9EC5-0E45-45F1-BEF6-E1A5A0C5ED8C}"/>
                  </a:ext>
                </a:extLst>
              </p:cNvPr>
              <p:cNvGrpSpPr>
                <a:grpSpLocks/>
              </p:cNvGrpSpPr>
              <p:nvPr/>
            </p:nvGrpSpPr>
            <p:grpSpPr bwMode="auto">
              <a:xfrm>
                <a:off x="4457700" y="2071688"/>
                <a:ext cx="2359025" cy="2466975"/>
                <a:chOff x="457200" y="1239996"/>
                <a:chExt cx="2177144" cy="2804886"/>
              </a:xfrm>
            </p:grpSpPr>
            <p:sp>
              <p:nvSpPr>
                <p:cNvPr id="29" name="Rectangle 28">
                  <a:extLst>
                    <a:ext uri="{FF2B5EF4-FFF2-40B4-BE49-F238E27FC236}">
                      <a16:creationId xmlns:a16="http://schemas.microsoft.com/office/drawing/2014/main" id="{928F1DAD-5F47-4061-8E88-B5FA88C17F8B}"/>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A2B020C7-955F-455A-B5F6-CB5DE8717475}"/>
                    </a:ext>
                  </a:extLst>
                </p:cNvPr>
                <p:cNvSpPr/>
                <p:nvPr/>
              </p:nvSpPr>
              <p:spPr>
                <a:xfrm>
                  <a:off x="536316" y="1341073"/>
                  <a:ext cx="2018913" cy="2600927"/>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 name="Group 19">
                <a:extLst>
                  <a:ext uri="{FF2B5EF4-FFF2-40B4-BE49-F238E27FC236}">
                    <a16:creationId xmlns:a16="http://schemas.microsoft.com/office/drawing/2014/main" id="{B336BEF7-1F43-4E4D-B1B1-915DD8980E35}"/>
                  </a:ext>
                </a:extLst>
              </p:cNvPr>
              <p:cNvGrpSpPr>
                <a:grpSpLocks/>
              </p:cNvGrpSpPr>
              <p:nvPr/>
            </p:nvGrpSpPr>
            <p:grpSpPr bwMode="auto">
              <a:xfrm flipV="1">
                <a:off x="4329113" y="2243138"/>
                <a:ext cx="2101850" cy="739775"/>
                <a:chOff x="4763053" y="2429435"/>
                <a:chExt cx="2840865" cy="833718"/>
              </a:xfrm>
            </p:grpSpPr>
            <p:sp>
              <p:nvSpPr>
                <p:cNvPr id="27" name="Freeform 20">
                  <a:extLst>
                    <a:ext uri="{FF2B5EF4-FFF2-40B4-BE49-F238E27FC236}">
                      <a16:creationId xmlns:a16="http://schemas.microsoft.com/office/drawing/2014/main" id="{405EE87B-C320-41DA-8F8A-F352CD3E57D6}"/>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28" name="Pie 21">
                  <a:extLst>
                    <a:ext uri="{FF2B5EF4-FFF2-40B4-BE49-F238E27FC236}">
                      <a16:creationId xmlns:a16="http://schemas.microsoft.com/office/drawing/2014/main" id="{731B5558-55B5-4C4B-96FD-9D732595B08D}"/>
                    </a:ext>
                  </a:extLst>
                </p:cNvPr>
                <p:cNvSpPr/>
                <p:nvPr/>
              </p:nvSpPr>
              <p:spPr bwMode="gray">
                <a:xfrm>
                  <a:off x="4763053" y="3084244"/>
                  <a:ext cx="304685" cy="17890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5" name="TextBox 24">
                <a:extLst>
                  <a:ext uri="{FF2B5EF4-FFF2-40B4-BE49-F238E27FC236}">
                    <a16:creationId xmlns:a16="http://schemas.microsoft.com/office/drawing/2014/main" id="{924AA9D9-C4F0-4A72-874D-D14A8CB0633C}"/>
                  </a:ext>
                </a:extLst>
              </p:cNvPr>
              <p:cNvSpPr txBox="1"/>
              <p:nvPr/>
            </p:nvSpPr>
            <p:spPr>
              <a:xfrm>
                <a:off x="4689475" y="2472015"/>
                <a:ext cx="1492716" cy="369332"/>
              </a:xfrm>
              <a:prstGeom prst="rect">
                <a:avLst/>
              </a:prstGeom>
              <a:noFill/>
            </p:spPr>
            <p:txBody>
              <a:bodyPr wrap="none" anchor="ctr">
                <a:spAutoFit/>
              </a:bodyPr>
              <a:lstStyle/>
              <a:p>
                <a:pPr>
                  <a:defRPr/>
                </a:pPr>
                <a:r>
                  <a:rPr lang="en-US" b="1" dirty="0" err="1">
                    <a:solidFill>
                      <a:schemeClr val="bg1"/>
                    </a:solidFill>
                    <a:effectLst>
                      <a:outerShdw blurRad="38100" dist="38100" dir="2700000" algn="tl">
                        <a:srgbClr val="000000">
                          <a:alpha val="43137"/>
                        </a:srgbClr>
                      </a:outerShdw>
                    </a:effectLst>
                    <a:latin typeface="Arial" pitchFamily="34" charset="0"/>
                  </a:rPr>
                  <a:t>Biện</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err="1">
                    <a:solidFill>
                      <a:schemeClr val="bg1"/>
                    </a:solidFill>
                    <a:effectLst>
                      <a:outerShdw blurRad="38100" dist="38100" dir="2700000" algn="tl">
                        <a:srgbClr val="000000">
                          <a:alpha val="43137"/>
                        </a:srgbClr>
                      </a:outerShdw>
                    </a:effectLst>
                    <a:latin typeface="Arial" pitchFamily="34" charset="0"/>
                  </a:rPr>
                  <a:t>pháp</a:t>
                </a:r>
                <a:r>
                  <a:rPr lang="en-US" b="1" dirty="0">
                    <a:solidFill>
                      <a:schemeClr val="bg1"/>
                    </a:solidFill>
                    <a:effectLst>
                      <a:outerShdw blurRad="38100" dist="38100" dir="2700000" algn="tl">
                        <a:srgbClr val="000000">
                          <a:alpha val="43137"/>
                        </a:srgbClr>
                      </a:outerShdw>
                    </a:effectLst>
                    <a:latin typeface="Arial" pitchFamily="34" charset="0"/>
                  </a:rPr>
                  <a:t> 3</a:t>
                </a:r>
              </a:p>
            </p:txBody>
          </p:sp>
          <p:sp>
            <p:nvSpPr>
              <p:cNvPr id="26" name="Rectangle 34">
                <a:extLst>
                  <a:ext uri="{FF2B5EF4-FFF2-40B4-BE49-F238E27FC236}">
                    <a16:creationId xmlns:a16="http://schemas.microsoft.com/office/drawing/2014/main" id="{B9B40654-F9BB-4B84-B3FF-0F35022B9D6A}"/>
                  </a:ext>
                </a:extLst>
              </p:cNvPr>
              <p:cNvSpPr>
                <a:spLocks noChangeArrowheads="1"/>
              </p:cNvSpPr>
              <p:nvPr/>
            </p:nvSpPr>
            <p:spPr bwMode="auto">
              <a:xfrm>
                <a:off x="4740275" y="3682201"/>
                <a:ext cx="1771651" cy="31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vi-VN" sz="1600" dirty="0" smtClean="0">
                    <a:solidFill>
                      <a:srgbClr val="4A4644"/>
                    </a:solidFill>
                    <a:latin typeface="Arial" panose="020B0604020202020204" pitchFamily="34" charset="0"/>
                  </a:rPr>
                  <a:t>.</a:t>
                </a:r>
                <a:endParaRPr lang="en-US" altLang="vi-VN" sz="1600" dirty="0">
                  <a:solidFill>
                    <a:srgbClr val="4A4644"/>
                  </a:solidFill>
                  <a:latin typeface="Arial" panose="020B0604020202020204" pitchFamily="34" charset="0"/>
                </a:endParaRPr>
              </a:p>
            </p:txBody>
          </p:sp>
        </p:grpSp>
        <p:sp>
          <p:nvSpPr>
            <p:cNvPr id="49" name="Rectangle 48"/>
            <p:cNvSpPr/>
            <p:nvPr/>
          </p:nvSpPr>
          <p:spPr>
            <a:xfrm>
              <a:off x="2961439" y="5318914"/>
              <a:ext cx="2091059" cy="1200329"/>
            </a:xfrm>
            <a:prstGeom prst="rect">
              <a:avLst/>
            </a:prstGeom>
          </p:spPr>
          <p:txBody>
            <a:bodyPr wrap="square">
              <a:spAutoFit/>
            </a:bodyPr>
            <a:lstStyle/>
            <a:p>
              <a:r>
                <a:rPr lang="en-US" b="1" dirty="0">
                  <a:solidFill>
                    <a:srgbClr val="000000"/>
                  </a:solidFill>
                  <a:latin typeface="Times New Roman" panose="02020603050405020304" pitchFamily="18" charset="0"/>
                  <a:ea typeface="Times New Roman" panose="02020603050405020304" pitchFamily="18" charset="0"/>
                </a:rPr>
                <a:t>Tổ chức hướng dẫn cho trẻ tham gia vào trò chơi dân gian</a:t>
              </a:r>
              <a:endParaRPr lang="en-US" b="1" dirty="0"/>
            </a:p>
          </p:txBody>
        </p:sp>
      </p:grpSp>
      <p:grpSp>
        <p:nvGrpSpPr>
          <p:cNvPr id="40" name="Group 39"/>
          <p:cNvGrpSpPr/>
          <p:nvPr/>
        </p:nvGrpSpPr>
        <p:grpSpPr>
          <a:xfrm>
            <a:off x="2924648" y="3865941"/>
            <a:ext cx="2527814" cy="2751337"/>
            <a:chOff x="6821890" y="3993742"/>
            <a:chExt cx="2527814" cy="2751337"/>
          </a:xfrm>
        </p:grpSpPr>
        <p:grpSp>
          <p:nvGrpSpPr>
            <p:cNvPr id="31" name="Group 30">
              <a:extLst>
                <a:ext uri="{FF2B5EF4-FFF2-40B4-BE49-F238E27FC236}">
                  <a16:creationId xmlns:a16="http://schemas.microsoft.com/office/drawing/2014/main" id="{9FB78EB2-20F7-47FD-A68A-A5D7D827757C}"/>
                </a:ext>
              </a:extLst>
            </p:cNvPr>
            <p:cNvGrpSpPr/>
            <p:nvPr/>
          </p:nvGrpSpPr>
          <p:grpSpPr>
            <a:xfrm>
              <a:off x="6821890" y="3993742"/>
              <a:ext cx="2527814" cy="2751337"/>
              <a:chOff x="6376988" y="1047750"/>
              <a:chExt cx="2486025" cy="2468563"/>
            </a:xfrm>
          </p:grpSpPr>
          <p:grpSp>
            <p:nvGrpSpPr>
              <p:cNvPr id="32" name="Group 22">
                <a:extLst>
                  <a:ext uri="{FF2B5EF4-FFF2-40B4-BE49-F238E27FC236}">
                    <a16:creationId xmlns:a16="http://schemas.microsoft.com/office/drawing/2014/main" id="{73C33A13-6B46-4670-AA25-9FB2F29E41F2}"/>
                  </a:ext>
                </a:extLst>
              </p:cNvPr>
              <p:cNvGrpSpPr>
                <a:grpSpLocks/>
              </p:cNvGrpSpPr>
              <p:nvPr/>
            </p:nvGrpSpPr>
            <p:grpSpPr bwMode="auto">
              <a:xfrm>
                <a:off x="6503988" y="1047750"/>
                <a:ext cx="2359025" cy="2468563"/>
                <a:chOff x="457200" y="1239996"/>
                <a:chExt cx="2177144" cy="2804886"/>
              </a:xfrm>
            </p:grpSpPr>
            <p:sp>
              <p:nvSpPr>
                <p:cNvPr id="38" name="Rectangle 37">
                  <a:extLst>
                    <a:ext uri="{FF2B5EF4-FFF2-40B4-BE49-F238E27FC236}">
                      <a16:creationId xmlns:a16="http://schemas.microsoft.com/office/drawing/2014/main" id="{A126DBFA-180B-4170-8E18-56495D028E75}"/>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extLst>
                    <a:ext uri="{FF2B5EF4-FFF2-40B4-BE49-F238E27FC236}">
                      <a16:creationId xmlns:a16="http://schemas.microsoft.com/office/drawing/2014/main" id="{06DBF221-E390-4428-9A43-E238924FBEA8}"/>
                    </a:ext>
                  </a:extLst>
                </p:cNvPr>
                <p:cNvSpPr/>
                <p:nvPr/>
              </p:nvSpPr>
              <p:spPr>
                <a:xfrm>
                  <a:off x="536316" y="1341008"/>
                  <a:ext cx="2018913" cy="260105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 name="Group 25">
                <a:extLst>
                  <a:ext uri="{FF2B5EF4-FFF2-40B4-BE49-F238E27FC236}">
                    <a16:creationId xmlns:a16="http://schemas.microsoft.com/office/drawing/2014/main" id="{0E9790E6-C43D-48F7-BB25-769A058C2521}"/>
                  </a:ext>
                </a:extLst>
              </p:cNvPr>
              <p:cNvGrpSpPr>
                <a:grpSpLocks/>
              </p:cNvGrpSpPr>
              <p:nvPr/>
            </p:nvGrpSpPr>
            <p:grpSpPr bwMode="auto">
              <a:xfrm flipV="1">
                <a:off x="6376988" y="1220788"/>
                <a:ext cx="2101850" cy="738187"/>
                <a:chOff x="4763053" y="2429435"/>
                <a:chExt cx="2840865" cy="833718"/>
              </a:xfrm>
            </p:grpSpPr>
            <p:sp>
              <p:nvSpPr>
                <p:cNvPr id="36" name="Freeform 26">
                  <a:extLst>
                    <a:ext uri="{FF2B5EF4-FFF2-40B4-BE49-F238E27FC236}">
                      <a16:creationId xmlns:a16="http://schemas.microsoft.com/office/drawing/2014/main" id="{18074167-2E36-419E-A092-2642D39FB994}"/>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37" name="Pie 27">
                  <a:extLst>
                    <a:ext uri="{FF2B5EF4-FFF2-40B4-BE49-F238E27FC236}">
                      <a16:creationId xmlns:a16="http://schemas.microsoft.com/office/drawing/2014/main" id="{21068A52-2D48-4461-895E-CA2EF6C8724B}"/>
                    </a:ext>
                  </a:extLst>
                </p:cNvPr>
                <p:cNvSpPr/>
                <p:nvPr/>
              </p:nvSpPr>
              <p:spPr bwMode="gray">
                <a:xfrm>
                  <a:off x="4763053"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34" name="TextBox 33">
                <a:extLst>
                  <a:ext uri="{FF2B5EF4-FFF2-40B4-BE49-F238E27FC236}">
                    <a16:creationId xmlns:a16="http://schemas.microsoft.com/office/drawing/2014/main" id="{3C523B7D-0911-4E90-B6CD-D8FE1D3BC041}"/>
                  </a:ext>
                </a:extLst>
              </p:cNvPr>
              <p:cNvSpPr txBox="1"/>
              <p:nvPr/>
            </p:nvSpPr>
            <p:spPr>
              <a:xfrm>
                <a:off x="6748463" y="1463159"/>
                <a:ext cx="1492716" cy="369332"/>
              </a:xfrm>
              <a:prstGeom prst="rect">
                <a:avLst/>
              </a:prstGeom>
              <a:noFill/>
            </p:spPr>
            <p:txBody>
              <a:bodyPr wrap="none" anchor="ctr">
                <a:spAutoFit/>
              </a:bodyPr>
              <a:lstStyle/>
              <a:p>
                <a:pPr>
                  <a:defRPr/>
                </a:pPr>
                <a:r>
                  <a:rPr lang="en-US" b="1" dirty="0" err="1">
                    <a:solidFill>
                      <a:schemeClr val="bg1"/>
                    </a:solidFill>
                    <a:effectLst>
                      <a:outerShdw blurRad="38100" dist="38100" dir="2700000" algn="tl">
                        <a:srgbClr val="000000">
                          <a:alpha val="43137"/>
                        </a:srgbClr>
                      </a:outerShdw>
                    </a:effectLst>
                    <a:latin typeface="Arial" pitchFamily="34" charset="0"/>
                  </a:rPr>
                  <a:t>Biện</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err="1">
                    <a:solidFill>
                      <a:schemeClr val="bg1"/>
                    </a:solidFill>
                    <a:effectLst>
                      <a:outerShdw blurRad="38100" dist="38100" dir="2700000" algn="tl">
                        <a:srgbClr val="000000">
                          <a:alpha val="43137"/>
                        </a:srgbClr>
                      </a:outerShdw>
                    </a:effectLst>
                    <a:latin typeface="Arial" pitchFamily="34" charset="0"/>
                  </a:rPr>
                  <a:t>pháp</a:t>
                </a:r>
                <a:r>
                  <a:rPr lang="en-US" b="1" dirty="0">
                    <a:solidFill>
                      <a:schemeClr val="bg1"/>
                    </a:solidFill>
                    <a:effectLst>
                      <a:outerShdw blurRad="38100" dist="38100" dir="2700000" algn="tl">
                        <a:srgbClr val="000000">
                          <a:alpha val="43137"/>
                        </a:srgbClr>
                      </a:outerShdw>
                    </a:effectLst>
                    <a:latin typeface="Arial" pitchFamily="34" charset="0"/>
                  </a:rPr>
                  <a:t> 4</a:t>
                </a:r>
              </a:p>
            </p:txBody>
          </p:sp>
          <p:sp>
            <p:nvSpPr>
              <p:cNvPr id="35" name="Rectangle 35">
                <a:extLst>
                  <a:ext uri="{FF2B5EF4-FFF2-40B4-BE49-F238E27FC236}">
                    <a16:creationId xmlns:a16="http://schemas.microsoft.com/office/drawing/2014/main" id="{83ABB094-A8F2-427C-BCE0-79AC4C88015B}"/>
                  </a:ext>
                </a:extLst>
              </p:cNvPr>
              <p:cNvSpPr>
                <a:spLocks noChangeArrowheads="1"/>
              </p:cNvSpPr>
              <p:nvPr/>
            </p:nvSpPr>
            <p:spPr bwMode="auto">
              <a:xfrm>
                <a:off x="6756400" y="2491970"/>
                <a:ext cx="1722438" cy="3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20000"/>
                  </a:lnSpc>
                  <a:spcBef>
                    <a:spcPts val="400"/>
                  </a:spcBef>
                  <a:spcAft>
                    <a:spcPts val="400"/>
                  </a:spcAft>
                </a:pPr>
                <a:endParaRPr lang="vi-VN" dirty="0">
                  <a:cs typeface="Times New Roman" panose="02020603050405020304" pitchFamily="18" charset="0"/>
                </a:endParaRPr>
              </a:p>
            </p:txBody>
          </p:sp>
        </p:grpSp>
        <p:sp>
          <p:nvSpPr>
            <p:cNvPr id="51" name="Rectangle 50"/>
            <p:cNvSpPr/>
            <p:nvPr/>
          </p:nvSpPr>
          <p:spPr>
            <a:xfrm>
              <a:off x="7142234" y="5241610"/>
              <a:ext cx="1632557" cy="1200329"/>
            </a:xfrm>
            <a:prstGeom prst="rect">
              <a:avLst/>
            </a:prstGeom>
          </p:spPr>
          <p:txBody>
            <a:bodyPr wrap="square">
              <a:spAutoFit/>
            </a:bodyPr>
            <a:lstStyle/>
            <a:p>
              <a:pPr algn="just">
                <a:spcAft>
                  <a:spcPts val="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 chức trò chơi dân gian cho trẻ ở mọi lúc mọi nơi</a:t>
              </a:r>
              <a:endParaRPr lang="en-US" b="1" dirty="0">
                <a:latin typeface=".VnTime" panose="020B7200000000000000" pitchFamily="34" charset="0"/>
                <a:ea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9FB78EB2-20F7-47FD-A68A-A5D7D827757C}"/>
              </a:ext>
            </a:extLst>
          </p:cNvPr>
          <p:cNvGrpSpPr/>
          <p:nvPr/>
        </p:nvGrpSpPr>
        <p:grpSpPr>
          <a:xfrm>
            <a:off x="6595480" y="4056253"/>
            <a:ext cx="2486980" cy="2245882"/>
            <a:chOff x="6376988" y="1047750"/>
            <a:chExt cx="2486025" cy="2468563"/>
          </a:xfrm>
        </p:grpSpPr>
        <p:grpSp>
          <p:nvGrpSpPr>
            <p:cNvPr id="48" name="Group 22">
              <a:extLst>
                <a:ext uri="{FF2B5EF4-FFF2-40B4-BE49-F238E27FC236}">
                  <a16:creationId xmlns:a16="http://schemas.microsoft.com/office/drawing/2014/main" id="{73C33A13-6B46-4670-AA25-9FB2F29E41F2}"/>
                </a:ext>
              </a:extLst>
            </p:cNvPr>
            <p:cNvGrpSpPr>
              <a:grpSpLocks/>
            </p:cNvGrpSpPr>
            <p:nvPr/>
          </p:nvGrpSpPr>
          <p:grpSpPr bwMode="auto">
            <a:xfrm>
              <a:off x="6503988" y="1047750"/>
              <a:ext cx="2359025" cy="2468563"/>
              <a:chOff x="457200" y="1239996"/>
              <a:chExt cx="2177144" cy="2804886"/>
            </a:xfrm>
          </p:grpSpPr>
          <p:sp>
            <p:nvSpPr>
              <p:cNvPr id="58" name="Rectangle 57">
                <a:extLst>
                  <a:ext uri="{FF2B5EF4-FFF2-40B4-BE49-F238E27FC236}">
                    <a16:creationId xmlns:a16="http://schemas.microsoft.com/office/drawing/2014/main" id="{A126DBFA-180B-4170-8E18-56495D028E75}"/>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p>
              <a:p>
                <a:pPr algn="ctr">
                  <a:defRPr/>
                </a:pPr>
                <a:endParaRPr lang="en-US" dirty="0"/>
              </a:p>
              <a:p>
                <a:pPr algn="ctr">
                  <a:defRPr/>
                </a:pPr>
                <a:endParaRPr lang="en-US" dirty="0" smtClean="0"/>
              </a:p>
              <a:p>
                <a:pPr algn="ctr">
                  <a:defRPr/>
                </a:pPr>
                <a:r>
                  <a:rPr lang="vi-V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Phối hợp giữa nhà trường và gia đình để giúp trẻ hứng thú tham gia chơi.</a:t>
                </a:r>
                <a:endParaRPr lang="en-US" b="1" dirty="0">
                  <a:latin typeface=".VnTime" panose="020B7200000000000000" pitchFamily="34" charset="0"/>
                  <a:ea typeface="Times New Roman" panose="02020603050405020304" pitchFamily="18" charset="0"/>
                  <a:cs typeface="Times New Roman" panose="02020603050405020304" pitchFamily="18" charset="0"/>
                </a:endParaRPr>
              </a:p>
              <a:p>
                <a:pPr algn="ctr">
                  <a:defRPr/>
                </a:pPr>
                <a:endParaRPr lang="en-US" dirty="0"/>
              </a:p>
            </p:txBody>
          </p:sp>
          <p:sp>
            <p:nvSpPr>
              <p:cNvPr id="59" name="Rectangle 58">
                <a:extLst>
                  <a:ext uri="{FF2B5EF4-FFF2-40B4-BE49-F238E27FC236}">
                    <a16:creationId xmlns:a16="http://schemas.microsoft.com/office/drawing/2014/main" id="{06DBF221-E390-4428-9A43-E238924FBEA8}"/>
                  </a:ext>
                </a:extLst>
              </p:cNvPr>
              <p:cNvSpPr/>
              <p:nvPr/>
            </p:nvSpPr>
            <p:spPr>
              <a:xfrm>
                <a:off x="536316" y="1341008"/>
                <a:ext cx="2018913" cy="260105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3" name="Group 25">
              <a:extLst>
                <a:ext uri="{FF2B5EF4-FFF2-40B4-BE49-F238E27FC236}">
                  <a16:creationId xmlns:a16="http://schemas.microsoft.com/office/drawing/2014/main" id="{0E9790E6-C43D-48F7-BB25-769A058C2521}"/>
                </a:ext>
              </a:extLst>
            </p:cNvPr>
            <p:cNvGrpSpPr>
              <a:grpSpLocks/>
            </p:cNvGrpSpPr>
            <p:nvPr/>
          </p:nvGrpSpPr>
          <p:grpSpPr bwMode="auto">
            <a:xfrm flipV="1">
              <a:off x="6376988" y="1104422"/>
              <a:ext cx="2165609" cy="680855"/>
              <a:chOff x="4763053" y="2625613"/>
              <a:chExt cx="2927042" cy="768967"/>
            </a:xfrm>
          </p:grpSpPr>
          <p:sp>
            <p:nvSpPr>
              <p:cNvPr id="56" name="Freeform 26">
                <a:extLst>
                  <a:ext uri="{FF2B5EF4-FFF2-40B4-BE49-F238E27FC236}">
                    <a16:creationId xmlns:a16="http://schemas.microsoft.com/office/drawing/2014/main" id="{18074167-2E36-419E-A092-2642D39FB994}"/>
                  </a:ext>
                </a:extLst>
              </p:cNvPr>
              <p:cNvSpPr/>
              <p:nvPr/>
            </p:nvSpPr>
            <p:spPr bwMode="gray">
              <a:xfrm>
                <a:off x="4856970" y="2625613"/>
                <a:ext cx="2833125"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7" name="Pie 27">
                <a:extLst>
                  <a:ext uri="{FF2B5EF4-FFF2-40B4-BE49-F238E27FC236}">
                    <a16:creationId xmlns:a16="http://schemas.microsoft.com/office/drawing/2014/main" id="{21068A52-2D48-4461-895E-CA2EF6C8724B}"/>
                  </a:ext>
                </a:extLst>
              </p:cNvPr>
              <p:cNvSpPr/>
              <p:nvPr/>
            </p:nvSpPr>
            <p:spPr bwMode="gray">
              <a:xfrm>
                <a:off x="4763053"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54" name="TextBox 53">
              <a:extLst>
                <a:ext uri="{FF2B5EF4-FFF2-40B4-BE49-F238E27FC236}">
                  <a16:creationId xmlns:a16="http://schemas.microsoft.com/office/drawing/2014/main" id="{3C523B7D-0911-4E90-B6CD-D8FE1D3BC041}"/>
                </a:ext>
              </a:extLst>
            </p:cNvPr>
            <p:cNvSpPr txBox="1"/>
            <p:nvPr/>
          </p:nvSpPr>
          <p:spPr>
            <a:xfrm>
              <a:off x="6748463" y="1444849"/>
              <a:ext cx="1492143" cy="405952"/>
            </a:xfrm>
            <a:prstGeom prst="rect">
              <a:avLst/>
            </a:prstGeom>
            <a:noFill/>
          </p:spPr>
          <p:txBody>
            <a:bodyPr wrap="none" anchor="ctr">
              <a:spAutoFit/>
            </a:bodyPr>
            <a:lstStyle/>
            <a:p>
              <a:pPr algn="ctr">
                <a:defRPr/>
              </a:pPr>
              <a:r>
                <a:rPr lang="en-US" b="1" dirty="0" err="1">
                  <a:solidFill>
                    <a:schemeClr val="bg1"/>
                  </a:solidFill>
                  <a:effectLst>
                    <a:outerShdw blurRad="38100" dist="38100" dir="2700000" algn="tl">
                      <a:srgbClr val="000000">
                        <a:alpha val="43137"/>
                      </a:srgbClr>
                    </a:outerShdw>
                  </a:effectLst>
                  <a:latin typeface="Arial" pitchFamily="34" charset="0"/>
                </a:rPr>
                <a:t>Biện</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err="1">
                  <a:solidFill>
                    <a:schemeClr val="bg1"/>
                  </a:solidFill>
                  <a:effectLst>
                    <a:outerShdw blurRad="38100" dist="38100" dir="2700000" algn="tl">
                      <a:srgbClr val="000000">
                        <a:alpha val="43137"/>
                      </a:srgbClr>
                    </a:outerShdw>
                  </a:effectLst>
                  <a:latin typeface="Arial" pitchFamily="34" charset="0"/>
                </a:rPr>
                <a:t>pháp</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rPr>
                <a:t>5</a:t>
              </a:r>
              <a:endParaRPr lang="en-US" b="1" dirty="0">
                <a:solidFill>
                  <a:schemeClr val="bg1"/>
                </a:solidFill>
                <a:effectLst>
                  <a:outerShdw blurRad="38100" dist="38100" dir="2700000" algn="tl">
                    <a:srgbClr val="000000">
                      <a:alpha val="43137"/>
                    </a:srgbClr>
                  </a:outerShdw>
                </a:effectLst>
                <a:latin typeface="Arial" pitchFamily="34" charset="0"/>
              </a:endParaRPr>
            </a:p>
          </p:txBody>
        </p:sp>
        <p:sp>
          <p:nvSpPr>
            <p:cNvPr id="55" name="Rectangle 35">
              <a:extLst>
                <a:ext uri="{FF2B5EF4-FFF2-40B4-BE49-F238E27FC236}">
                  <a16:creationId xmlns:a16="http://schemas.microsoft.com/office/drawing/2014/main" id="{83ABB094-A8F2-427C-BCE0-79AC4C88015B}"/>
                </a:ext>
              </a:extLst>
            </p:cNvPr>
            <p:cNvSpPr>
              <a:spLocks noChangeArrowheads="1"/>
            </p:cNvSpPr>
            <p:nvPr/>
          </p:nvSpPr>
          <p:spPr bwMode="auto">
            <a:xfrm>
              <a:off x="6756400" y="2439135"/>
              <a:ext cx="1722438" cy="46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120000"/>
                </a:lnSpc>
                <a:spcBef>
                  <a:spcPts val="400"/>
                </a:spcBef>
                <a:spcAft>
                  <a:spcPts val="400"/>
                </a:spcAft>
              </a:pPr>
              <a:endParaRPr lang="vi-VN" dirty="0">
                <a:cs typeface="Times New Roman" panose="02020603050405020304" pitchFamily="18" charset="0"/>
              </a:endParaRPr>
            </a:p>
          </p:txBody>
        </p:sp>
      </p:grpSp>
    </p:spTree>
    <p:extLst>
      <p:ext uri="{BB962C8B-B14F-4D97-AF65-F5344CB8AC3E}">
        <p14:creationId xmlns:p14="http://schemas.microsoft.com/office/powerpoint/2010/main" val="42695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F6930DF-6360-4AF8-AA5E-6CA405CEFCB6}"/>
              </a:ext>
            </a:extLst>
          </p:cNvPr>
          <p:cNvSpPr>
            <a:spLocks noGrp="1" noChangeArrowheads="1"/>
          </p:cNvSpPr>
          <p:nvPr>
            <p:ph type="title"/>
          </p:nvPr>
        </p:nvSpPr>
        <p:spPr>
          <a:xfrm>
            <a:off x="2844959" y="949780"/>
            <a:ext cx="8229600" cy="762000"/>
          </a:xfrm>
        </p:spPr>
        <p:txBody>
          <a:bodyPr/>
          <a:lstStyle/>
          <a:p>
            <a:pPr eaLnBrk="1" hangingPunct="1">
              <a:defRPr/>
            </a:pPr>
            <a:r>
              <a:rPr lang="en-US" altLang="zh-CN" dirty="0">
                <a:solidFill>
                  <a:schemeClr val="accent1">
                    <a:lumMod val="50000"/>
                  </a:schemeClr>
                </a:solidFill>
                <a:ea typeface="宋体" charset="-122"/>
              </a:rPr>
              <a:t>BIỆN PHÁP</a:t>
            </a:r>
          </a:p>
        </p:txBody>
      </p:sp>
      <p:grpSp>
        <p:nvGrpSpPr>
          <p:cNvPr id="2" name="Group 1">
            <a:extLst>
              <a:ext uri="{FF2B5EF4-FFF2-40B4-BE49-F238E27FC236}">
                <a16:creationId xmlns:a16="http://schemas.microsoft.com/office/drawing/2014/main" id="{11DE49C6-2C52-443C-8B2E-16CF2B763C31}"/>
              </a:ext>
            </a:extLst>
          </p:cNvPr>
          <p:cNvGrpSpPr/>
          <p:nvPr/>
        </p:nvGrpSpPr>
        <p:grpSpPr>
          <a:xfrm>
            <a:off x="1205402" y="1227221"/>
            <a:ext cx="2486025" cy="2697162"/>
            <a:chOff x="228600" y="4160838"/>
            <a:chExt cx="2486025" cy="2697162"/>
          </a:xfrm>
        </p:grpSpPr>
        <p:grpSp>
          <p:nvGrpSpPr>
            <p:cNvPr id="58" name="Group 4">
              <a:extLst>
                <a:ext uri="{FF2B5EF4-FFF2-40B4-BE49-F238E27FC236}">
                  <a16:creationId xmlns:a16="http://schemas.microsoft.com/office/drawing/2014/main" id="{F76C0A9F-F21E-41ED-B026-371C411A38E1}"/>
                </a:ext>
              </a:extLst>
            </p:cNvPr>
            <p:cNvGrpSpPr>
              <a:grpSpLocks/>
            </p:cNvGrpSpPr>
            <p:nvPr/>
          </p:nvGrpSpPr>
          <p:grpSpPr bwMode="auto">
            <a:xfrm>
              <a:off x="355600" y="4160838"/>
              <a:ext cx="2359025" cy="2697162"/>
              <a:chOff x="457200" y="1239996"/>
              <a:chExt cx="2177144" cy="2804886"/>
            </a:xfrm>
          </p:grpSpPr>
          <p:sp>
            <p:nvSpPr>
              <p:cNvPr id="59" name="Rectangle 58">
                <a:extLst>
                  <a:ext uri="{FF2B5EF4-FFF2-40B4-BE49-F238E27FC236}">
                    <a16:creationId xmlns:a16="http://schemas.microsoft.com/office/drawing/2014/main" id="{0A644B40-9F97-47F9-9F97-B5C8575EA5E4}"/>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a:extLst>
                  <a:ext uri="{FF2B5EF4-FFF2-40B4-BE49-F238E27FC236}">
                    <a16:creationId xmlns:a16="http://schemas.microsoft.com/office/drawing/2014/main" id="{392A7E8E-4AAE-4D5D-8BD1-B2F95C91117B}"/>
                  </a:ext>
                </a:extLst>
              </p:cNvPr>
              <p:cNvSpPr/>
              <p:nvPr/>
            </p:nvSpPr>
            <p:spPr>
              <a:xfrm>
                <a:off x="536316" y="1341008"/>
                <a:ext cx="2018913" cy="2601059"/>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 name="Group 7">
              <a:extLst>
                <a:ext uri="{FF2B5EF4-FFF2-40B4-BE49-F238E27FC236}">
                  <a16:creationId xmlns:a16="http://schemas.microsoft.com/office/drawing/2014/main" id="{1D0499EE-14D6-4C09-94AC-E41814479B17}"/>
                </a:ext>
              </a:extLst>
            </p:cNvPr>
            <p:cNvGrpSpPr>
              <a:grpSpLocks/>
            </p:cNvGrpSpPr>
            <p:nvPr/>
          </p:nvGrpSpPr>
          <p:grpSpPr bwMode="auto">
            <a:xfrm flipV="1">
              <a:off x="228600" y="4333875"/>
              <a:ext cx="2101850" cy="738188"/>
              <a:chOff x="4763053" y="2429435"/>
              <a:chExt cx="2840865" cy="833718"/>
            </a:xfrm>
          </p:grpSpPr>
          <p:sp>
            <p:nvSpPr>
              <p:cNvPr id="62" name="Freeform 8">
                <a:extLst>
                  <a:ext uri="{FF2B5EF4-FFF2-40B4-BE49-F238E27FC236}">
                    <a16:creationId xmlns:a16="http://schemas.microsoft.com/office/drawing/2014/main" id="{66FD307C-7302-41AC-A970-403000DE54B3}"/>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63" name="Pie 9">
                <a:extLst>
                  <a:ext uri="{FF2B5EF4-FFF2-40B4-BE49-F238E27FC236}">
                    <a16:creationId xmlns:a16="http://schemas.microsoft.com/office/drawing/2014/main" id="{B3B33338-1B33-4DD9-9FD5-BE076BD79C4B}"/>
                  </a:ext>
                </a:extLst>
              </p:cNvPr>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64" name="TextBox 63">
              <a:extLst>
                <a:ext uri="{FF2B5EF4-FFF2-40B4-BE49-F238E27FC236}">
                  <a16:creationId xmlns:a16="http://schemas.microsoft.com/office/drawing/2014/main" id="{30B3F4A4-6D6B-4476-9D5B-FD98137EF804}"/>
                </a:ext>
              </a:extLst>
            </p:cNvPr>
            <p:cNvSpPr txBox="1"/>
            <p:nvPr/>
          </p:nvSpPr>
          <p:spPr>
            <a:xfrm>
              <a:off x="631825" y="4576247"/>
              <a:ext cx="1492716" cy="369332"/>
            </a:xfrm>
            <a:prstGeom prst="rect">
              <a:avLst/>
            </a:prstGeom>
            <a:noFill/>
          </p:spPr>
          <p:txBody>
            <a:bodyPr wrap="none" anchor="ctr">
              <a:spAutoFit/>
            </a:bodyPr>
            <a:lstStyle/>
            <a:p>
              <a:pPr>
                <a:defRPr/>
              </a:pPr>
              <a:r>
                <a:rPr lang="en-US" b="1" dirty="0" err="1">
                  <a:solidFill>
                    <a:schemeClr val="bg1"/>
                  </a:solidFill>
                  <a:effectLst>
                    <a:outerShdw blurRad="38100" dist="38100" dir="2700000" algn="tl">
                      <a:srgbClr val="000000">
                        <a:alpha val="43137"/>
                      </a:srgbClr>
                    </a:outerShdw>
                  </a:effectLst>
                  <a:latin typeface="Arial" pitchFamily="34" charset="0"/>
                </a:rPr>
                <a:t>Biện</a:t>
              </a:r>
              <a:r>
                <a:rPr lang="en-US" b="1" dirty="0">
                  <a:solidFill>
                    <a:schemeClr val="bg1"/>
                  </a:solidFill>
                  <a:effectLst>
                    <a:outerShdw blurRad="38100" dist="38100" dir="2700000" algn="tl">
                      <a:srgbClr val="000000">
                        <a:alpha val="43137"/>
                      </a:srgbClr>
                    </a:outerShdw>
                  </a:effectLst>
                  <a:latin typeface="Arial" pitchFamily="34" charset="0"/>
                </a:rPr>
                <a:t> </a:t>
              </a:r>
              <a:r>
                <a:rPr lang="en-US" b="1" dirty="0" err="1">
                  <a:solidFill>
                    <a:schemeClr val="bg1"/>
                  </a:solidFill>
                  <a:effectLst>
                    <a:outerShdw blurRad="38100" dist="38100" dir="2700000" algn="tl">
                      <a:srgbClr val="000000">
                        <a:alpha val="43137"/>
                      </a:srgbClr>
                    </a:outerShdw>
                  </a:effectLst>
                  <a:latin typeface="Arial" pitchFamily="34" charset="0"/>
                </a:rPr>
                <a:t>pháp</a:t>
              </a:r>
              <a:r>
                <a:rPr lang="en-US" b="1" dirty="0">
                  <a:solidFill>
                    <a:schemeClr val="bg1"/>
                  </a:solidFill>
                  <a:effectLst>
                    <a:outerShdw blurRad="38100" dist="38100" dir="2700000" algn="tl">
                      <a:srgbClr val="000000">
                        <a:alpha val="43137"/>
                      </a:srgbClr>
                    </a:outerShdw>
                  </a:effectLst>
                  <a:latin typeface="Arial" pitchFamily="34" charset="0"/>
                </a:rPr>
                <a:t> 1</a:t>
              </a:r>
            </a:p>
          </p:txBody>
        </p:sp>
      </p:grpSp>
      <p:sp>
        <p:nvSpPr>
          <p:cNvPr id="15" name="Rectangle 14"/>
          <p:cNvSpPr/>
          <p:nvPr/>
        </p:nvSpPr>
        <p:spPr>
          <a:xfrm>
            <a:off x="1335706" y="2225812"/>
            <a:ext cx="2316020" cy="1754326"/>
          </a:xfrm>
          <a:prstGeom prst="rect">
            <a:avLst/>
          </a:prstGeom>
        </p:spPr>
        <p:txBody>
          <a:bodyPr wrap="square">
            <a:spAutoFit/>
          </a:bodyPr>
          <a:lstStyle/>
          <a:p>
            <a:pPr algn="just">
              <a:spcAft>
                <a:spcPts val="0"/>
              </a:spcAft>
            </a:pP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Lựa chọn trò chơi phù hợp độ tuổi </a:t>
            </a: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 kế hoạch tổ chức trò chơi dân gian </a:t>
            </a: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i="1"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4060132" y="1711780"/>
            <a:ext cx="6691745" cy="3323987"/>
          </a:xfrm>
          <a:prstGeom prst="rect">
            <a:avLst/>
          </a:prstGeom>
          <a:noFill/>
        </p:spPr>
        <p:txBody>
          <a:bodyPr wrap="square" rtlCol="0">
            <a:spAutoFit/>
          </a:bodyPr>
          <a:lstStyle/>
          <a:p>
            <a:r>
              <a:rPr lang="en-US" dirty="0" smtClean="0">
                <a:latin typeface="+mj-lt"/>
              </a:rPr>
              <a:t>- </a:t>
            </a:r>
            <a:r>
              <a:rPr lang="en-US" dirty="0" err="1" smtClean="0">
                <a:latin typeface="+mj-lt"/>
              </a:rPr>
              <a:t>Các</a:t>
            </a:r>
            <a:r>
              <a:rPr lang="en-US" dirty="0" smtClean="0">
                <a:latin typeface="+mj-lt"/>
              </a:rPr>
              <a:t> </a:t>
            </a:r>
            <a:r>
              <a:rPr lang="en-US" dirty="0">
                <a:latin typeface="+mj-lt"/>
              </a:rPr>
              <a:t>trò </a:t>
            </a:r>
            <a:r>
              <a:rPr lang="en-US" dirty="0" err="1">
                <a:latin typeface="+mj-lt"/>
              </a:rPr>
              <a:t>chơi</a:t>
            </a:r>
            <a:r>
              <a:rPr lang="en-US" dirty="0">
                <a:latin typeface="+mj-lt"/>
              </a:rPr>
              <a:t> </a:t>
            </a:r>
            <a:r>
              <a:rPr lang="en-US" dirty="0" err="1" smtClean="0">
                <a:latin typeface="+mj-lt"/>
              </a:rPr>
              <a:t>đều</a:t>
            </a:r>
            <a:r>
              <a:rPr lang="en-US" dirty="0" smtClean="0">
                <a:latin typeface="+mj-lt"/>
              </a:rPr>
              <a:t> </a:t>
            </a:r>
            <a:r>
              <a:rPr lang="en-US" dirty="0" err="1" smtClean="0">
                <a:latin typeface="+mj-lt"/>
              </a:rPr>
              <a:t>phải</a:t>
            </a:r>
            <a:r>
              <a:rPr lang="en-US" dirty="0" smtClean="0">
                <a:latin typeface="+mj-lt"/>
              </a:rPr>
              <a:t> </a:t>
            </a:r>
            <a:r>
              <a:rPr lang="en-US" dirty="0">
                <a:latin typeface="+mj-lt"/>
              </a:rPr>
              <a:t>đảm bảo nguyên </a:t>
            </a:r>
            <a:r>
              <a:rPr lang="en-US" dirty="0" smtClean="0">
                <a:latin typeface="+mj-lt"/>
              </a:rPr>
              <a:t>tắc</a:t>
            </a:r>
          </a:p>
          <a:p>
            <a:r>
              <a:rPr lang="en-US" dirty="0" smtClean="0">
                <a:latin typeface="+mj-lt"/>
              </a:rPr>
              <a:t>+  </a:t>
            </a:r>
            <a:r>
              <a:rPr lang="en-US" dirty="0">
                <a:latin typeface="+mj-lt"/>
              </a:rPr>
              <a:t>Đ</a:t>
            </a:r>
            <a:r>
              <a:rPr lang="en-US" dirty="0" smtClean="0">
                <a:latin typeface="+mj-lt"/>
              </a:rPr>
              <a:t>ầu </a:t>
            </a:r>
            <a:r>
              <a:rPr lang="en-US" dirty="0">
                <a:latin typeface="+mj-lt"/>
              </a:rPr>
              <a:t>tiên là đảm bảo an toàn </a:t>
            </a:r>
            <a:r>
              <a:rPr lang="en-US" dirty="0" err="1">
                <a:latin typeface="+mj-lt"/>
              </a:rPr>
              <a:t>cho</a:t>
            </a:r>
            <a:r>
              <a:rPr lang="en-US" dirty="0">
                <a:latin typeface="+mj-lt"/>
              </a:rPr>
              <a:t> </a:t>
            </a:r>
            <a:r>
              <a:rPr lang="en-US" dirty="0" err="1" smtClean="0">
                <a:latin typeface="+mj-lt"/>
              </a:rPr>
              <a:t>trẻ</a:t>
            </a:r>
            <a:r>
              <a:rPr lang="en-US" dirty="0" smtClean="0">
                <a:latin typeface="+mj-lt"/>
              </a:rPr>
              <a:t>. </a:t>
            </a:r>
          </a:p>
          <a:p>
            <a:r>
              <a:rPr lang="en-US" dirty="0" smtClean="0">
                <a:latin typeface="+mj-lt"/>
              </a:rPr>
              <a:t>+ Thứ </a:t>
            </a:r>
            <a:r>
              <a:rPr lang="en-US" dirty="0">
                <a:latin typeface="+mj-lt"/>
              </a:rPr>
              <a:t>hai là phải có động tác </a:t>
            </a:r>
            <a:r>
              <a:rPr lang="en-US" dirty="0" err="1">
                <a:latin typeface="+mj-lt"/>
              </a:rPr>
              <a:t>đơn</a:t>
            </a:r>
            <a:r>
              <a:rPr lang="en-US" dirty="0">
                <a:latin typeface="+mj-lt"/>
              </a:rPr>
              <a:t> </a:t>
            </a:r>
            <a:r>
              <a:rPr lang="en-US" dirty="0" err="1" smtClean="0">
                <a:latin typeface="+mj-lt"/>
              </a:rPr>
              <a:t>giản</a:t>
            </a:r>
            <a:r>
              <a:rPr lang="en-US" dirty="0" smtClean="0">
                <a:latin typeface="+mj-lt"/>
              </a:rPr>
              <a:t>.</a:t>
            </a:r>
          </a:p>
          <a:p>
            <a:r>
              <a:rPr lang="en-US" dirty="0" smtClean="0">
                <a:latin typeface="+mj-lt"/>
              </a:rPr>
              <a:t>+ </a:t>
            </a:r>
            <a:r>
              <a:rPr lang="en-US" dirty="0" err="1">
                <a:latin typeface="+mj-lt"/>
              </a:rPr>
              <a:t>Thứ</a:t>
            </a:r>
            <a:r>
              <a:rPr lang="en-US" dirty="0">
                <a:latin typeface="+mj-lt"/>
              </a:rPr>
              <a:t> </a:t>
            </a:r>
            <a:r>
              <a:rPr lang="en-US" dirty="0" err="1" smtClean="0">
                <a:latin typeface="+mj-lt"/>
              </a:rPr>
              <a:t>ba</a:t>
            </a:r>
            <a:r>
              <a:rPr lang="en-US" dirty="0" smtClean="0">
                <a:latin typeface="+mj-lt"/>
              </a:rPr>
              <a:t> </a:t>
            </a:r>
            <a:r>
              <a:rPr lang="en-US" dirty="0" err="1" smtClean="0">
                <a:latin typeface="+mj-lt"/>
              </a:rPr>
              <a:t>là</a:t>
            </a:r>
            <a:r>
              <a:rPr lang="en-US" dirty="0" smtClean="0">
                <a:latin typeface="+mj-lt"/>
              </a:rPr>
              <a:t> </a:t>
            </a:r>
            <a:r>
              <a:rPr lang="en-US" dirty="0" err="1" smtClean="0">
                <a:latin typeface="+mj-lt"/>
              </a:rPr>
              <a:t>các</a:t>
            </a:r>
            <a:r>
              <a:rPr lang="en-US" dirty="0" smtClean="0">
                <a:latin typeface="+mj-lt"/>
              </a:rPr>
              <a:t> </a:t>
            </a:r>
            <a:r>
              <a:rPr lang="en-US" dirty="0">
                <a:latin typeface="+mj-lt"/>
              </a:rPr>
              <a:t>vận động phải nhẹ nhàng phù hợp với trẻ. </a:t>
            </a:r>
          </a:p>
          <a:p>
            <a:endParaRPr lang="en-US" baseline="-25000" dirty="0">
              <a:latin typeface="+mj-lt"/>
            </a:endParaRPr>
          </a:p>
          <a:p>
            <a:r>
              <a:rPr lang="en-US" dirty="0" smtClean="0">
                <a:latin typeface="+mj-lt"/>
              </a:rPr>
              <a:t>- </a:t>
            </a:r>
            <a:r>
              <a:rPr lang="en-US" dirty="0">
                <a:latin typeface="+mj-lt"/>
              </a:rPr>
              <a:t>S</a:t>
            </a:r>
            <a:r>
              <a:rPr lang="en-US" dirty="0" smtClean="0">
                <a:latin typeface="+mj-lt"/>
              </a:rPr>
              <a:t>ắp </a:t>
            </a:r>
            <a:r>
              <a:rPr lang="en-US" dirty="0">
                <a:latin typeface="+mj-lt"/>
              </a:rPr>
              <a:t>xếp và lồng ghép vào các chủ đề giáo dục </a:t>
            </a:r>
            <a:r>
              <a:rPr lang="en-US" dirty="0" err="1">
                <a:latin typeface="+mj-lt"/>
              </a:rPr>
              <a:t>trong</a:t>
            </a:r>
            <a:r>
              <a:rPr lang="en-US" dirty="0">
                <a:latin typeface="+mj-lt"/>
              </a:rPr>
              <a:t> </a:t>
            </a:r>
            <a:r>
              <a:rPr lang="en-US" dirty="0" err="1" smtClean="0">
                <a:latin typeface="+mj-lt"/>
              </a:rPr>
              <a:t>chương</a:t>
            </a:r>
            <a:r>
              <a:rPr lang="en-US" dirty="0" smtClean="0">
                <a:latin typeface="+mj-lt"/>
              </a:rPr>
              <a:t> </a:t>
            </a:r>
            <a:r>
              <a:rPr lang="en-US" dirty="0">
                <a:latin typeface="+mj-lt"/>
              </a:rPr>
              <a:t>trình dạy học nhưng </a:t>
            </a:r>
            <a:r>
              <a:rPr lang="en-US" dirty="0" err="1">
                <a:latin typeface="+mj-lt"/>
              </a:rPr>
              <a:t>cần</a:t>
            </a:r>
            <a:r>
              <a:rPr lang="en-US" dirty="0">
                <a:latin typeface="+mj-lt"/>
              </a:rPr>
              <a:t> </a:t>
            </a:r>
            <a:r>
              <a:rPr lang="en-US" dirty="0" err="1" smtClean="0">
                <a:latin typeface="+mj-lt"/>
              </a:rPr>
              <a:t>đảm</a:t>
            </a:r>
            <a:r>
              <a:rPr lang="en-US" dirty="0" smtClean="0">
                <a:latin typeface="+mj-lt"/>
              </a:rPr>
              <a:t> </a:t>
            </a:r>
            <a:r>
              <a:rPr lang="en-US" dirty="0">
                <a:latin typeface="+mj-lt"/>
              </a:rPr>
              <a:t>bảo các nguyên tắc: Từ dễ đến khó, ít người chơi đến đông người chơi, từ tĩnh sang động và độ khó sẽ tăng dần lên theo từng thời kỳ phát triển của trẻ. </a:t>
            </a:r>
            <a:endParaRPr lang="en-US" dirty="0" smtClean="0">
              <a:latin typeface="+mj-lt"/>
            </a:endParaRPr>
          </a:p>
          <a:p>
            <a:endParaRPr lang="en-US" dirty="0">
              <a:latin typeface="+mj-lt"/>
            </a:endParaRPr>
          </a:p>
          <a:p>
            <a:endParaRPr lang="en-US" dirty="0" smtClean="0"/>
          </a:p>
          <a:p>
            <a:endParaRPr lang="en-US" dirty="0"/>
          </a:p>
        </p:txBody>
      </p:sp>
    </p:spTree>
    <p:extLst>
      <p:ext uri="{BB962C8B-B14F-4D97-AF65-F5344CB8AC3E}">
        <p14:creationId xmlns:p14="http://schemas.microsoft.com/office/powerpoint/2010/main" val="1676759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F6930DF-6360-4AF8-AA5E-6CA405CEFCB6}"/>
              </a:ext>
            </a:extLst>
          </p:cNvPr>
          <p:cNvSpPr>
            <a:spLocks noGrp="1" noChangeArrowheads="1"/>
          </p:cNvSpPr>
          <p:nvPr>
            <p:ph type="title"/>
          </p:nvPr>
        </p:nvSpPr>
        <p:spPr>
          <a:xfrm>
            <a:off x="2220119" y="23765"/>
            <a:ext cx="8229600" cy="762000"/>
          </a:xfrm>
        </p:spPr>
        <p:txBody>
          <a:bodyPr/>
          <a:lstStyle/>
          <a:p>
            <a:pPr eaLnBrk="1" hangingPunct="1">
              <a:defRPr/>
            </a:pPr>
            <a:r>
              <a:rPr lang="en-US" altLang="zh-CN" dirty="0">
                <a:solidFill>
                  <a:schemeClr val="accent1">
                    <a:lumMod val="50000"/>
                  </a:schemeClr>
                </a:solidFill>
                <a:ea typeface="宋体" charset="-122"/>
              </a:rPr>
              <a:t>BIỆN PHÁP</a:t>
            </a:r>
          </a:p>
        </p:txBody>
      </p:sp>
      <p:sp>
        <p:nvSpPr>
          <p:cNvPr id="94" name="TextBox 20">
            <a:extLst>
              <a:ext uri="{FF2B5EF4-FFF2-40B4-BE49-F238E27FC236}">
                <a16:creationId xmlns:a16="http://schemas.microsoft.com/office/drawing/2014/main" id="{D5F53E0E-F26E-4265-AD60-CE912857EF18}"/>
              </a:ext>
            </a:extLst>
          </p:cNvPr>
          <p:cNvSpPr txBox="1">
            <a:spLocks noChangeArrowheads="1"/>
          </p:cNvSpPr>
          <p:nvPr/>
        </p:nvSpPr>
        <p:spPr bwMode="auto">
          <a:xfrm>
            <a:off x="4076294" y="1736458"/>
            <a:ext cx="543953" cy="7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r>
              <a:rPr lang="en-US" altLang="vi-VN" sz="4000" b="1" dirty="0">
                <a:solidFill>
                  <a:schemeClr val="bg1"/>
                </a:solidFill>
                <a:latin typeface="Verdana" panose="020B0604030504040204" pitchFamily="34" charset="0"/>
              </a:rPr>
              <a:t>1</a:t>
            </a:r>
          </a:p>
        </p:txBody>
      </p:sp>
      <p:sp>
        <p:nvSpPr>
          <p:cNvPr id="98" name="Rectangle 25">
            <a:extLst>
              <a:ext uri="{FF2B5EF4-FFF2-40B4-BE49-F238E27FC236}">
                <a16:creationId xmlns:a16="http://schemas.microsoft.com/office/drawing/2014/main" id="{459C2BC9-A043-49B5-9B55-9E12D7AB9949}"/>
              </a:ext>
            </a:extLst>
          </p:cNvPr>
          <p:cNvSpPr>
            <a:spLocks noChangeArrowheads="1"/>
          </p:cNvSpPr>
          <p:nvPr/>
        </p:nvSpPr>
        <p:spPr bwMode="auto">
          <a:xfrm rot="20472071">
            <a:off x="9513501" y="2505074"/>
            <a:ext cx="2532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lgn="ctr" eaLnBrk="1" hangingPunct="1"/>
            <a:r>
              <a:rPr lang="vi-VN" altLang="vi-VN" b="1" dirty="0">
                <a:solidFill>
                  <a:srgbClr val="FFFFFF"/>
                </a:solidFill>
                <a:latin typeface="Arial" panose="020B0604020202020204" pitchFamily="34" charset="0"/>
              </a:rPr>
              <a:t>Trò chuyện đầu giờ để hiểu về trẻ</a:t>
            </a:r>
            <a:endParaRPr lang="en-US" altLang="vi-VN" b="1" dirty="0">
              <a:solidFill>
                <a:srgbClr val="FFFFFF"/>
              </a:solidFill>
              <a:latin typeface="Arial" panose="020B0604020202020204" pitchFamily="34" charset="0"/>
            </a:endParaRPr>
          </a:p>
        </p:txBody>
      </p:sp>
      <p:sp>
        <p:nvSpPr>
          <p:cNvPr id="96" name="TextBox 22">
            <a:extLst>
              <a:ext uri="{FF2B5EF4-FFF2-40B4-BE49-F238E27FC236}">
                <a16:creationId xmlns:a16="http://schemas.microsoft.com/office/drawing/2014/main" id="{8342AD2D-6C2C-451E-A3F5-5F7AAFCD5693}"/>
              </a:ext>
            </a:extLst>
          </p:cNvPr>
          <p:cNvSpPr txBox="1">
            <a:spLocks noChangeArrowheads="1"/>
          </p:cNvSpPr>
          <p:nvPr/>
        </p:nvSpPr>
        <p:spPr bwMode="auto">
          <a:xfrm>
            <a:off x="4085824" y="3830372"/>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endParaRPr lang="en-US" altLang="vi-VN" sz="4000" b="1" dirty="0">
              <a:solidFill>
                <a:schemeClr val="bg1"/>
              </a:solidFill>
              <a:latin typeface="Verdana" panose="020B0604030504040204" pitchFamily="34" charset="0"/>
            </a:endParaRPr>
          </a:p>
        </p:txBody>
      </p:sp>
      <p:grpSp>
        <p:nvGrpSpPr>
          <p:cNvPr id="7" name="Group 6">
            <a:extLst>
              <a:ext uri="{FF2B5EF4-FFF2-40B4-BE49-F238E27FC236}">
                <a16:creationId xmlns:a16="http://schemas.microsoft.com/office/drawing/2014/main" id="{E8F26B5A-6BC1-4587-98CE-0EA373E8B18F}"/>
              </a:ext>
            </a:extLst>
          </p:cNvPr>
          <p:cNvGrpSpPr/>
          <p:nvPr/>
        </p:nvGrpSpPr>
        <p:grpSpPr>
          <a:xfrm>
            <a:off x="4085819" y="2763817"/>
            <a:ext cx="4739781" cy="728279"/>
            <a:chOff x="4085819" y="2771436"/>
            <a:chExt cx="4786150" cy="720736"/>
          </a:xfrm>
        </p:grpSpPr>
        <p:sp>
          <p:nvSpPr>
            <p:cNvPr id="95" name="TextBox 21">
              <a:extLst>
                <a:ext uri="{FF2B5EF4-FFF2-40B4-BE49-F238E27FC236}">
                  <a16:creationId xmlns:a16="http://schemas.microsoft.com/office/drawing/2014/main" id="{06E372E2-6EA6-47E7-8E2D-F829A5AD7CCB}"/>
                </a:ext>
              </a:extLst>
            </p:cNvPr>
            <p:cNvSpPr txBox="1">
              <a:spLocks noChangeArrowheads="1"/>
            </p:cNvSpPr>
            <p:nvPr/>
          </p:nvSpPr>
          <p:spPr bwMode="auto">
            <a:xfrm>
              <a:off x="4085819" y="2791618"/>
              <a:ext cx="186538" cy="70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eaLnBrk="1" hangingPunct="1"/>
              <a:endParaRPr lang="en-US" altLang="vi-VN" sz="4000" b="1" dirty="0">
                <a:solidFill>
                  <a:schemeClr val="bg1"/>
                </a:solidFill>
                <a:latin typeface="Verdana" panose="020B0604030504040204" pitchFamily="34" charset="0"/>
              </a:endParaRPr>
            </a:p>
          </p:txBody>
        </p:sp>
        <p:sp>
          <p:nvSpPr>
            <p:cNvPr id="102" name="Rectangle 30">
              <a:extLst>
                <a:ext uri="{FF2B5EF4-FFF2-40B4-BE49-F238E27FC236}">
                  <a16:creationId xmlns:a16="http://schemas.microsoft.com/office/drawing/2014/main" id="{281C6A7A-FC1D-45B1-93CB-9BE5958B474B}"/>
                </a:ext>
              </a:extLst>
            </p:cNvPr>
            <p:cNvSpPr>
              <a:spLocks noChangeArrowheads="1"/>
            </p:cNvSpPr>
            <p:nvPr/>
          </p:nvSpPr>
          <p:spPr bwMode="auto">
            <a:xfrm rot="20472071">
              <a:off x="5527811" y="2771436"/>
              <a:ext cx="33441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anose="02040502050505030304" pitchFamily="18" charset="0"/>
                  <a:cs typeface="Arial" panose="020B0604020202020204" pitchFamily="34" charset="0"/>
                </a:defRPr>
              </a:lvl1pPr>
              <a:lvl2pPr marL="742950" indent="-285750" eaLnBrk="0" hangingPunct="0">
                <a:defRPr>
                  <a:solidFill>
                    <a:schemeClr val="tx1"/>
                  </a:solidFill>
                  <a:latin typeface="Palatino Linotype" panose="02040502050505030304" pitchFamily="18" charset="0"/>
                  <a:cs typeface="Arial" panose="020B0604020202020204" pitchFamily="34" charset="0"/>
                </a:defRPr>
              </a:lvl2pPr>
              <a:lvl3pPr marL="1143000" indent="-228600" eaLnBrk="0" hangingPunct="0">
                <a:defRPr>
                  <a:solidFill>
                    <a:schemeClr val="tx1"/>
                  </a:solidFill>
                  <a:latin typeface="Palatino Linotype" panose="02040502050505030304" pitchFamily="18" charset="0"/>
                  <a:cs typeface="Arial" panose="020B0604020202020204" pitchFamily="34" charset="0"/>
                </a:defRPr>
              </a:lvl3pPr>
              <a:lvl4pPr marL="1600200" indent="-228600" eaLnBrk="0" hangingPunct="0">
                <a:defRPr>
                  <a:solidFill>
                    <a:schemeClr val="tx1"/>
                  </a:solidFill>
                  <a:latin typeface="Palatino Linotype" panose="02040502050505030304" pitchFamily="18" charset="0"/>
                  <a:cs typeface="Arial" panose="020B0604020202020204" pitchFamily="34" charset="0"/>
                </a:defRPr>
              </a:lvl4pPr>
              <a:lvl5pPr marL="2057400" indent="-228600" eaLnBrk="0" hangingPunct="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lgn="ctr" eaLnBrk="1" hangingPunct="1"/>
              <a:r>
                <a:rPr lang="vi-VN" altLang="vi-VN" b="1" dirty="0">
                  <a:solidFill>
                    <a:srgbClr val="FFFFFF"/>
                  </a:solidFill>
                  <a:latin typeface="Arial" panose="020B0604020202020204" pitchFamily="34" charset="0"/>
                </a:rPr>
                <a:t>Luôn lắng nghe, chia sẻ, hỗ trợ kịp thời</a:t>
              </a:r>
              <a:endParaRPr lang="en-US" altLang="vi-VN" b="1" dirty="0">
                <a:solidFill>
                  <a:srgbClr val="FFFFFF"/>
                </a:solidFill>
                <a:latin typeface="Arial" panose="020B0604020202020204" pitchFamily="34" charset="0"/>
              </a:endParaRPr>
            </a:p>
          </p:txBody>
        </p:sp>
      </p:grpSp>
      <p:grpSp>
        <p:nvGrpSpPr>
          <p:cNvPr id="6" name="Group 5"/>
          <p:cNvGrpSpPr/>
          <p:nvPr/>
        </p:nvGrpSpPr>
        <p:grpSpPr>
          <a:xfrm>
            <a:off x="776483" y="2265361"/>
            <a:ext cx="2253453" cy="2468563"/>
            <a:chOff x="776483" y="2265361"/>
            <a:chExt cx="2253453" cy="2468563"/>
          </a:xfrm>
        </p:grpSpPr>
        <p:grpSp>
          <p:nvGrpSpPr>
            <p:cNvPr id="5" name="Group 4">
              <a:extLst>
                <a:ext uri="{FF2B5EF4-FFF2-40B4-BE49-F238E27FC236}">
                  <a16:creationId xmlns:a16="http://schemas.microsoft.com/office/drawing/2014/main" id="{D1D17B26-2242-4065-90C4-28AC816C4230}"/>
                </a:ext>
              </a:extLst>
            </p:cNvPr>
            <p:cNvGrpSpPr/>
            <p:nvPr/>
          </p:nvGrpSpPr>
          <p:grpSpPr>
            <a:xfrm>
              <a:off x="776483" y="2265361"/>
              <a:ext cx="2253453" cy="2468563"/>
              <a:chOff x="6376988" y="1047750"/>
              <a:chExt cx="2486025" cy="2468563"/>
            </a:xfrm>
          </p:grpSpPr>
          <p:grpSp>
            <p:nvGrpSpPr>
              <p:cNvPr id="36" name="Group 22">
                <a:extLst>
                  <a:ext uri="{FF2B5EF4-FFF2-40B4-BE49-F238E27FC236}">
                    <a16:creationId xmlns:a16="http://schemas.microsoft.com/office/drawing/2014/main" id="{113D4328-5B04-42EC-A934-A7A9123F6726}"/>
                  </a:ext>
                </a:extLst>
              </p:cNvPr>
              <p:cNvGrpSpPr>
                <a:grpSpLocks/>
              </p:cNvGrpSpPr>
              <p:nvPr/>
            </p:nvGrpSpPr>
            <p:grpSpPr bwMode="auto">
              <a:xfrm>
                <a:off x="6503988" y="1047750"/>
                <a:ext cx="2359025" cy="2468563"/>
                <a:chOff x="457200" y="1239996"/>
                <a:chExt cx="2177144" cy="2804886"/>
              </a:xfrm>
            </p:grpSpPr>
            <p:sp>
              <p:nvSpPr>
                <p:cNvPr id="37" name="Rectangle 36">
                  <a:extLst>
                    <a:ext uri="{FF2B5EF4-FFF2-40B4-BE49-F238E27FC236}">
                      <a16:creationId xmlns:a16="http://schemas.microsoft.com/office/drawing/2014/main" id="{3D61ADAB-8A6E-4609-889E-D3F728A2F52B}"/>
                    </a:ext>
                  </a:extLst>
                </p:cNvPr>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C8F7A1C2-253E-42E4-8070-6C282E0CE946}"/>
                    </a:ext>
                  </a:extLst>
                </p:cNvPr>
                <p:cNvSpPr/>
                <p:nvPr/>
              </p:nvSpPr>
              <p:spPr>
                <a:xfrm>
                  <a:off x="536316" y="1341008"/>
                  <a:ext cx="2018913" cy="260105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2" name="Group 25">
                <a:extLst>
                  <a:ext uri="{FF2B5EF4-FFF2-40B4-BE49-F238E27FC236}">
                    <a16:creationId xmlns:a16="http://schemas.microsoft.com/office/drawing/2014/main" id="{4EA1F65A-7D5E-43B7-B26F-73254F7F9FB7}"/>
                  </a:ext>
                </a:extLst>
              </p:cNvPr>
              <p:cNvGrpSpPr>
                <a:grpSpLocks/>
              </p:cNvGrpSpPr>
              <p:nvPr/>
            </p:nvGrpSpPr>
            <p:grpSpPr bwMode="auto">
              <a:xfrm flipV="1">
                <a:off x="6376988" y="1220788"/>
                <a:ext cx="2101850" cy="738187"/>
                <a:chOff x="4763053" y="2429435"/>
                <a:chExt cx="2840865" cy="833718"/>
              </a:xfrm>
            </p:grpSpPr>
            <p:sp>
              <p:nvSpPr>
                <p:cNvPr id="44" name="Freeform 26">
                  <a:extLst>
                    <a:ext uri="{FF2B5EF4-FFF2-40B4-BE49-F238E27FC236}">
                      <a16:creationId xmlns:a16="http://schemas.microsoft.com/office/drawing/2014/main" id="{CE097021-F7F1-4B1C-BB1D-A5FE1A9D627A}"/>
                    </a:ext>
                  </a:extLst>
                </p:cNvPr>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45" name="Pie 27">
                  <a:extLst>
                    <a:ext uri="{FF2B5EF4-FFF2-40B4-BE49-F238E27FC236}">
                      <a16:creationId xmlns:a16="http://schemas.microsoft.com/office/drawing/2014/main" id="{0CFFEDF5-B312-4B94-A2A3-00A794C07ACB}"/>
                    </a:ext>
                  </a:extLst>
                </p:cNvPr>
                <p:cNvSpPr/>
                <p:nvPr/>
              </p:nvSpPr>
              <p:spPr bwMode="gray">
                <a:xfrm>
                  <a:off x="4763053"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67" name="TextBox 66">
                <a:extLst>
                  <a:ext uri="{FF2B5EF4-FFF2-40B4-BE49-F238E27FC236}">
                    <a16:creationId xmlns:a16="http://schemas.microsoft.com/office/drawing/2014/main" id="{17C61C10-0648-4E48-AE5C-3D0CFB31485A}"/>
                  </a:ext>
                </a:extLst>
              </p:cNvPr>
              <p:cNvSpPr txBox="1"/>
              <p:nvPr/>
            </p:nvSpPr>
            <p:spPr>
              <a:xfrm>
                <a:off x="6748463" y="1463159"/>
                <a:ext cx="1646775" cy="369332"/>
              </a:xfrm>
              <a:prstGeom prst="rect">
                <a:avLst/>
              </a:prstGeom>
              <a:noFill/>
            </p:spPr>
            <p:txBody>
              <a:bodyPr wrap="none" anchor="ctr">
                <a:spAutoFit/>
              </a:bodyPr>
              <a:lstStyle/>
              <a:p>
                <a:pPr>
                  <a:defRPr/>
                </a:pPr>
                <a:r>
                  <a:rPr lang="en-US" b="1" dirty="0">
                    <a:solidFill>
                      <a:schemeClr val="bg1"/>
                    </a:solidFill>
                    <a:effectLst>
                      <a:outerShdw blurRad="38100" dist="38100" dir="2700000" algn="tl">
                        <a:srgbClr val="000000">
                          <a:alpha val="43137"/>
                        </a:srgbClr>
                      </a:outerShdw>
                    </a:effectLst>
                    <a:latin typeface="Arial" pitchFamily="34" charset="0"/>
                  </a:rPr>
                  <a:t>Biện pháp </a:t>
                </a:r>
                <a:r>
                  <a:rPr lang="en-US" b="1" dirty="0" smtClean="0">
                    <a:solidFill>
                      <a:schemeClr val="bg1"/>
                    </a:solidFill>
                    <a:effectLst>
                      <a:outerShdw blurRad="38100" dist="38100" dir="2700000" algn="tl">
                        <a:srgbClr val="000000">
                          <a:alpha val="43137"/>
                        </a:srgbClr>
                      </a:outerShdw>
                    </a:effectLst>
                    <a:latin typeface="Arial" pitchFamily="34" charset="0"/>
                  </a:rPr>
                  <a:t>2</a:t>
                </a:r>
                <a:endParaRPr lang="en-US" b="1" dirty="0">
                  <a:solidFill>
                    <a:schemeClr val="bg1"/>
                  </a:solidFill>
                  <a:effectLst>
                    <a:outerShdw blurRad="38100" dist="38100" dir="2700000" algn="tl">
                      <a:srgbClr val="000000">
                        <a:alpha val="43137"/>
                      </a:srgbClr>
                    </a:outerShdw>
                  </a:effectLst>
                  <a:latin typeface="Arial" pitchFamily="34" charset="0"/>
                </a:endParaRPr>
              </a:p>
            </p:txBody>
          </p:sp>
        </p:grpSp>
        <p:sp>
          <p:nvSpPr>
            <p:cNvPr id="2" name="Rectangle 1"/>
            <p:cNvSpPr/>
            <p:nvPr/>
          </p:nvSpPr>
          <p:spPr>
            <a:xfrm>
              <a:off x="938558" y="3362376"/>
              <a:ext cx="1803050" cy="1200329"/>
            </a:xfrm>
            <a:prstGeom prst="rect">
              <a:avLst/>
            </a:prstGeom>
          </p:spPr>
          <p:txBody>
            <a:bodyPr wrap="square">
              <a:spAutoFit/>
            </a:bodyPr>
            <a:lstStyle/>
            <a:p>
              <a:r>
                <a:rPr lang="en-US" b="1" i="1" dirty="0">
                  <a:latin typeface="+mj-lt"/>
                  <a:ea typeface="Times New Roman" panose="02020603050405020304" pitchFamily="18" charset="0"/>
                  <a:cs typeface="Times New Roman" panose="02020603050405020304" pitchFamily="18" charset="0"/>
                </a:rPr>
                <a:t>Trang trí tạo môi trường giúp trẻ hứng thú với trò chơi dân gian</a:t>
              </a:r>
              <a:r>
                <a:rPr lang="en-US" dirty="0">
                  <a:latin typeface="+mj-lt"/>
                  <a:ea typeface="Times New Roman" panose="02020603050405020304" pitchFamily="18" charset="0"/>
                  <a:cs typeface="Times New Roman" panose="02020603050405020304" pitchFamily="18" charset="0"/>
                </a:rPr>
                <a:t>.</a:t>
              </a:r>
              <a:endParaRPr lang="en-US" dirty="0">
                <a:latin typeface="+mj-lt"/>
              </a:endParaRPr>
            </a:p>
          </p:txBody>
        </p:sp>
      </p:grpSp>
      <p:sp>
        <p:nvSpPr>
          <p:cNvPr id="3" name="Rectangle 2"/>
          <p:cNvSpPr>
            <a:spLocks noChangeArrowheads="1"/>
          </p:cNvSpPr>
          <p:nvPr/>
        </p:nvSpPr>
        <p:spPr bwMode="auto">
          <a:xfrm>
            <a:off x="4113397" y="709094"/>
            <a:ext cx="68201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4520379" y="1111824"/>
            <a:ext cx="6006189" cy="1754326"/>
          </a:xfrm>
          <a:prstGeom prst="rect">
            <a:avLst/>
          </a:prstGeom>
          <a:noFill/>
        </p:spPr>
        <p:txBody>
          <a:bodyPr wrap="square" rtlCol="0">
            <a:spAutoFit/>
          </a:bodyPr>
          <a:lstStyle/>
          <a:p>
            <a:pPr marL="285750" indent="-285750">
              <a:buFontTx/>
              <a:buChar char="-"/>
            </a:pPr>
            <a:r>
              <a:rPr lang="en-US" dirty="0">
                <a:latin typeface="+mj-lt"/>
              </a:rPr>
              <a:t>C</a:t>
            </a:r>
            <a:r>
              <a:rPr lang="en-US" dirty="0" smtClean="0">
                <a:latin typeface="+mj-lt"/>
              </a:rPr>
              <a:t>hỗ </a:t>
            </a:r>
            <a:r>
              <a:rPr lang="en-US" dirty="0">
                <a:latin typeface="+mj-lt"/>
              </a:rPr>
              <a:t>thoáng mát, rộng rãi, đủ chỗ </a:t>
            </a:r>
            <a:r>
              <a:rPr lang="en-US" dirty="0" err="1">
                <a:latin typeface="+mj-lt"/>
              </a:rPr>
              <a:t>để</a:t>
            </a:r>
            <a:r>
              <a:rPr lang="en-US" dirty="0">
                <a:latin typeface="+mj-lt"/>
              </a:rPr>
              <a:t> cho trẻ </a:t>
            </a:r>
            <a:r>
              <a:rPr lang="en-US" dirty="0" smtClean="0">
                <a:latin typeface="+mj-lt"/>
              </a:rPr>
              <a:t>chơi</a:t>
            </a:r>
          </a:p>
          <a:p>
            <a:pPr marL="285750" indent="-285750">
              <a:buFontTx/>
              <a:buChar char="-"/>
            </a:pPr>
            <a:r>
              <a:rPr lang="en-US" dirty="0">
                <a:latin typeface="+mj-lt"/>
              </a:rPr>
              <a:t>Trên những mảng tường tôi trang trí bằng những vật liệu gần gũi thân thuộc như cái mẹt, </a:t>
            </a:r>
            <a:r>
              <a:rPr lang="en-US" dirty="0" err="1" smtClean="0">
                <a:latin typeface="+mj-lt"/>
              </a:rPr>
              <a:t>cái</a:t>
            </a:r>
            <a:r>
              <a:rPr lang="en-US" dirty="0" smtClean="0">
                <a:latin typeface="+mj-lt"/>
              </a:rPr>
              <a:t> </a:t>
            </a:r>
            <a:r>
              <a:rPr lang="en-US" dirty="0" err="1" smtClean="0">
                <a:latin typeface="+mj-lt"/>
              </a:rPr>
              <a:t>giỏ</a:t>
            </a:r>
            <a:r>
              <a:rPr lang="en-US" dirty="0" smtClean="0">
                <a:latin typeface="+mj-lt"/>
              </a:rPr>
              <a:t>, </a:t>
            </a:r>
            <a:r>
              <a:rPr lang="en-US" dirty="0" err="1" smtClean="0">
                <a:latin typeface="+mj-lt"/>
              </a:rPr>
              <a:t>nón</a:t>
            </a:r>
            <a:r>
              <a:rPr lang="en-US" dirty="0" smtClean="0">
                <a:latin typeface="+mj-lt"/>
              </a:rPr>
              <a:t> ….. </a:t>
            </a:r>
            <a:r>
              <a:rPr lang="en-US" dirty="0">
                <a:latin typeface="+mj-lt"/>
              </a:rPr>
              <a:t>và những hình ảnh từ các trò chơi quen thuộc</a:t>
            </a:r>
            <a:r>
              <a:rPr lang="en-US" dirty="0" smtClean="0">
                <a:latin typeface="+mj-lt"/>
              </a:rPr>
              <a:t>.</a:t>
            </a:r>
          </a:p>
          <a:p>
            <a:pPr marL="285750" indent="-285750">
              <a:buFontTx/>
              <a:buChar char="-"/>
            </a:pPr>
            <a:r>
              <a:rPr lang="en-US" dirty="0">
                <a:latin typeface="+mj-lt"/>
              </a:rPr>
              <a:t>D</a:t>
            </a:r>
            <a:r>
              <a:rPr lang="en-US" dirty="0" smtClean="0">
                <a:latin typeface="+mj-lt"/>
              </a:rPr>
              <a:t>án </a:t>
            </a:r>
            <a:r>
              <a:rPr lang="en-US" dirty="0">
                <a:latin typeface="+mj-lt"/>
              </a:rPr>
              <a:t>lên trên mảng tường cả cách chơi, lời của những trò chơi đó.</a:t>
            </a: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67996" y="3362376"/>
            <a:ext cx="1972693" cy="2630257"/>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74897" y="3033663"/>
            <a:ext cx="2105564" cy="1579173"/>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24674" y="4857705"/>
            <a:ext cx="2105564" cy="1579173"/>
          </a:xfrm>
          <a:prstGeom prst="rect">
            <a:avLst/>
          </a:prstGeom>
        </p:spPr>
      </p:pic>
    </p:spTree>
    <p:extLst>
      <p:ext uri="{BB962C8B-B14F-4D97-AF65-F5344CB8AC3E}">
        <p14:creationId xmlns:p14="http://schemas.microsoft.com/office/powerpoint/2010/main" val="330177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1000" fill="hold"/>
                                        <p:tgtEl>
                                          <p:spTgt spid="98"/>
                                        </p:tgtEl>
                                        <p:attrNameLst>
                                          <p:attrName>ppt_w</p:attrName>
                                        </p:attrNameLst>
                                      </p:cBhvr>
                                      <p:tavLst>
                                        <p:tav tm="0">
                                          <p:val>
                                            <p:fltVal val="0"/>
                                          </p:val>
                                        </p:tav>
                                        <p:tav tm="100000">
                                          <p:val>
                                            <p:strVal val="#ppt_w"/>
                                          </p:val>
                                        </p:tav>
                                      </p:tavLst>
                                    </p:anim>
                                    <p:anim calcmode="lin" valueType="num">
                                      <p:cBhvr>
                                        <p:cTn id="8" dur="1000" fill="hold"/>
                                        <p:tgtEl>
                                          <p:spTgt spid="98"/>
                                        </p:tgtEl>
                                        <p:attrNameLst>
                                          <p:attrName>ppt_h</p:attrName>
                                        </p:attrNameLst>
                                      </p:cBhvr>
                                      <p:tavLst>
                                        <p:tav tm="0">
                                          <p:val>
                                            <p:fltVal val="0"/>
                                          </p:val>
                                        </p:tav>
                                        <p:tav tm="100000">
                                          <p:val>
                                            <p:strVal val="#ppt_h"/>
                                          </p:val>
                                        </p:tav>
                                      </p:tavLst>
                                    </p:anim>
                                    <p:anim calcmode="lin" valueType="num">
                                      <p:cBhvr>
                                        <p:cTn id="9" dur="1000" fill="hold"/>
                                        <p:tgtEl>
                                          <p:spTgt spid="98"/>
                                        </p:tgtEl>
                                        <p:attrNameLst>
                                          <p:attrName>style.rotation</p:attrName>
                                        </p:attrNameLst>
                                      </p:cBhvr>
                                      <p:tavLst>
                                        <p:tav tm="0">
                                          <p:val>
                                            <p:fltVal val="90"/>
                                          </p:val>
                                        </p:tav>
                                        <p:tav tm="100000">
                                          <p:val>
                                            <p:fltVal val="0"/>
                                          </p:val>
                                        </p:tav>
                                      </p:tavLst>
                                    </p:anim>
                                    <p:animEffect transition="in" filter="fade">
                                      <p:cBhvr>
                                        <p:cTn id="10"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772" y="0"/>
            <a:ext cx="12191998" cy="6858000"/>
          </a:xfrm>
          <a:prstGeom prst="rect">
            <a:avLst/>
          </a:prstGeom>
        </p:spPr>
      </p:pic>
      <p:sp>
        <p:nvSpPr>
          <p:cNvPr id="5" name="Rectangle 4"/>
          <p:cNvSpPr/>
          <p:nvPr/>
        </p:nvSpPr>
        <p:spPr>
          <a:xfrm>
            <a:off x="2888966" y="1252372"/>
            <a:ext cx="8051800" cy="3785652"/>
          </a:xfrm>
          <a:prstGeom prst="rect">
            <a:avLst/>
          </a:prstGeom>
        </p:spPr>
        <p:txBody>
          <a:bodyPr wrap="square">
            <a:spAutoFit/>
          </a:bodyPr>
          <a:lstStyle/>
          <a:p>
            <a:r>
              <a:rPr lang="vi-VN" sz="2000" dirty="0">
                <a:latin typeface="+mj-lt"/>
              </a:rPr>
              <a:t>Để </a:t>
            </a:r>
            <a:r>
              <a:rPr lang="vi-VN" sz="2000" dirty="0" err="1">
                <a:latin typeface="+mj-lt"/>
              </a:rPr>
              <a:t>tổ</a:t>
            </a:r>
            <a:r>
              <a:rPr lang="vi-VN" sz="2000" dirty="0">
                <a:latin typeface="+mj-lt"/>
              </a:rPr>
              <a:t> </a:t>
            </a:r>
            <a:r>
              <a:rPr lang="vi-VN" sz="2000" dirty="0" err="1">
                <a:latin typeface="+mj-lt"/>
              </a:rPr>
              <a:t>chức</a:t>
            </a:r>
            <a:r>
              <a:rPr lang="vi-VN" sz="2000" dirty="0">
                <a:latin typeface="+mj-lt"/>
              </a:rPr>
              <a:t> </a:t>
            </a:r>
            <a:r>
              <a:rPr lang="vi-VN" sz="2000" dirty="0" err="1">
                <a:latin typeface="+mj-lt"/>
              </a:rPr>
              <a:t>hướng</a:t>
            </a:r>
            <a:r>
              <a:rPr lang="vi-VN" sz="2000" dirty="0">
                <a:latin typeface="+mj-lt"/>
              </a:rPr>
              <a:t> </a:t>
            </a:r>
            <a:r>
              <a:rPr lang="vi-VN" sz="2000" dirty="0" err="1">
                <a:latin typeface="+mj-lt"/>
              </a:rPr>
              <a:t>dẫn</a:t>
            </a:r>
            <a:r>
              <a:rPr lang="vi-VN" sz="2000" dirty="0">
                <a:latin typeface="+mj-lt"/>
              </a:rPr>
              <a:t> cho </a:t>
            </a:r>
            <a:r>
              <a:rPr lang="vi-VN" sz="2000" dirty="0" err="1">
                <a:latin typeface="+mj-lt"/>
              </a:rPr>
              <a:t>trẻ</a:t>
            </a:r>
            <a:r>
              <a:rPr lang="vi-VN" sz="2000" dirty="0">
                <a:latin typeface="+mj-lt"/>
              </a:rPr>
              <a:t> tham gia </a:t>
            </a:r>
            <a:r>
              <a:rPr lang="vi-VN" sz="2000" dirty="0" err="1">
                <a:latin typeface="+mj-lt"/>
              </a:rPr>
              <a:t>các</a:t>
            </a:r>
            <a:r>
              <a:rPr lang="vi-VN" sz="2000" dirty="0">
                <a:latin typeface="+mj-lt"/>
              </a:rPr>
              <a:t> </a:t>
            </a:r>
            <a:r>
              <a:rPr lang="vi-VN" sz="2000" dirty="0" err="1">
                <a:latin typeface="+mj-lt"/>
              </a:rPr>
              <a:t>trò</a:t>
            </a:r>
            <a:r>
              <a:rPr lang="vi-VN" sz="2000" dirty="0">
                <a:latin typeface="+mj-lt"/>
              </a:rPr>
              <a:t> chơi dân gian </a:t>
            </a:r>
            <a:r>
              <a:rPr lang="vi-VN" sz="2000" dirty="0" err="1">
                <a:latin typeface="+mj-lt"/>
              </a:rPr>
              <a:t>trước</a:t>
            </a:r>
            <a:r>
              <a:rPr lang="vi-VN" sz="2000" dirty="0">
                <a:latin typeface="+mj-lt"/>
              </a:rPr>
              <a:t> tiên </a:t>
            </a:r>
            <a:r>
              <a:rPr lang="vi-VN" sz="2000" dirty="0" err="1">
                <a:latin typeface="+mj-lt"/>
              </a:rPr>
              <a:t>thì</a:t>
            </a:r>
            <a:r>
              <a:rPr lang="vi-VN" sz="2000" dirty="0">
                <a:latin typeface="+mj-lt"/>
              </a:rPr>
              <a:t> tôi </a:t>
            </a:r>
            <a:r>
              <a:rPr lang="vi-VN" sz="2000" dirty="0" err="1">
                <a:latin typeface="+mj-lt"/>
              </a:rPr>
              <a:t>phải</a:t>
            </a:r>
            <a:r>
              <a:rPr lang="vi-VN" sz="2000" dirty="0">
                <a:latin typeface="+mj-lt"/>
              </a:rPr>
              <a:t> xem </a:t>
            </a:r>
            <a:r>
              <a:rPr lang="vi-VN" sz="2000" dirty="0" err="1">
                <a:latin typeface="+mj-lt"/>
              </a:rPr>
              <a:t>khả</a:t>
            </a:r>
            <a:r>
              <a:rPr lang="vi-VN" sz="2000" dirty="0">
                <a:latin typeface="+mj-lt"/>
              </a:rPr>
              <a:t> năng </a:t>
            </a:r>
            <a:r>
              <a:rPr lang="vi-VN" sz="2000" dirty="0" err="1">
                <a:latin typeface="+mj-lt"/>
              </a:rPr>
              <a:t>nhận</a:t>
            </a:r>
            <a:r>
              <a:rPr lang="vi-VN" sz="2000" dirty="0">
                <a:latin typeface="+mj-lt"/>
              </a:rPr>
              <a:t> </a:t>
            </a:r>
            <a:r>
              <a:rPr lang="vi-VN" sz="2000" dirty="0" err="1">
                <a:latin typeface="+mj-lt"/>
              </a:rPr>
              <a:t>biết</a:t>
            </a:r>
            <a:r>
              <a:rPr lang="vi-VN" sz="2000" dirty="0">
                <a:latin typeface="+mj-lt"/>
              </a:rPr>
              <a:t> </a:t>
            </a:r>
            <a:r>
              <a:rPr lang="vi-VN" sz="2000" dirty="0" err="1">
                <a:latin typeface="+mj-lt"/>
              </a:rPr>
              <a:t>của</a:t>
            </a:r>
            <a:r>
              <a:rPr lang="vi-VN" sz="2000" dirty="0">
                <a:latin typeface="+mj-lt"/>
              </a:rPr>
              <a:t> </a:t>
            </a:r>
            <a:r>
              <a:rPr lang="vi-VN" sz="2000" dirty="0" err="1">
                <a:latin typeface="+mj-lt"/>
              </a:rPr>
              <a:t>trẻ</a:t>
            </a:r>
            <a:r>
              <a:rPr lang="vi-VN" sz="2000" dirty="0">
                <a:latin typeface="+mj-lt"/>
              </a:rPr>
              <a:t> </a:t>
            </a:r>
            <a:r>
              <a:rPr lang="vi-VN" sz="2000" dirty="0" err="1">
                <a:latin typeface="+mj-lt"/>
              </a:rPr>
              <a:t>lớp</a:t>
            </a:r>
            <a:r>
              <a:rPr lang="vi-VN" sz="2000" dirty="0">
                <a:latin typeface="+mj-lt"/>
              </a:rPr>
              <a:t> </a:t>
            </a:r>
            <a:r>
              <a:rPr lang="vi-VN" sz="2000" dirty="0" err="1">
                <a:latin typeface="+mj-lt"/>
              </a:rPr>
              <a:t>mình</a:t>
            </a:r>
            <a:r>
              <a:rPr lang="vi-VN" sz="2000" dirty="0">
                <a:latin typeface="+mj-lt"/>
              </a:rPr>
              <a:t> </a:t>
            </a:r>
            <a:r>
              <a:rPr lang="vi-VN" sz="2000" dirty="0" err="1">
                <a:latin typeface="+mj-lt"/>
              </a:rPr>
              <a:t>có</a:t>
            </a:r>
            <a:r>
              <a:rPr lang="vi-VN" sz="2000" dirty="0">
                <a:latin typeface="+mj-lt"/>
              </a:rPr>
              <a:t> </a:t>
            </a:r>
            <a:r>
              <a:rPr lang="vi-VN" sz="2000" dirty="0" err="1">
                <a:latin typeface="+mj-lt"/>
              </a:rPr>
              <a:t>thể</a:t>
            </a:r>
            <a:r>
              <a:rPr lang="vi-VN" sz="2000" dirty="0">
                <a:latin typeface="+mj-lt"/>
              </a:rPr>
              <a:t> chơi </a:t>
            </a:r>
            <a:r>
              <a:rPr lang="vi-VN" sz="2000" dirty="0" err="1">
                <a:latin typeface="+mj-lt"/>
              </a:rPr>
              <a:t>được</a:t>
            </a:r>
            <a:r>
              <a:rPr lang="vi-VN" sz="2000" dirty="0">
                <a:latin typeface="+mj-lt"/>
              </a:rPr>
              <a:t> </a:t>
            </a:r>
            <a:r>
              <a:rPr lang="vi-VN" sz="2000" dirty="0" err="1">
                <a:latin typeface="+mj-lt"/>
              </a:rPr>
              <a:t>trò</a:t>
            </a:r>
            <a:r>
              <a:rPr lang="vi-VN" sz="2000" dirty="0">
                <a:latin typeface="+mj-lt"/>
              </a:rPr>
              <a:t> chơi </a:t>
            </a:r>
            <a:r>
              <a:rPr lang="vi-VN" sz="2000" dirty="0" err="1">
                <a:latin typeface="+mj-lt"/>
              </a:rPr>
              <a:t>mà</a:t>
            </a:r>
            <a:r>
              <a:rPr lang="vi-VN" sz="2000" dirty="0">
                <a:latin typeface="+mj-lt"/>
              </a:rPr>
              <a:t> tôi đưa ra không . Nếu trẻ có thể chơi được thì tôi tạo sự thích thú của trẻ, </a:t>
            </a:r>
            <a:r>
              <a:rPr lang="vi-VN" sz="2000" dirty="0" smtClean="0">
                <a:latin typeface="+mj-lt"/>
              </a:rPr>
              <a:t>tôi </a:t>
            </a:r>
            <a:r>
              <a:rPr lang="vi-VN" sz="2000" dirty="0">
                <a:latin typeface="+mj-lt"/>
              </a:rPr>
              <a:t>cho trẻ xem video cách chơi của trò chơi đó. </a:t>
            </a:r>
            <a:r>
              <a:rPr lang="vi-VN" sz="2000" dirty="0" smtClean="0">
                <a:latin typeface="+mj-lt"/>
              </a:rPr>
              <a:t> </a:t>
            </a:r>
            <a:r>
              <a:rPr lang="vi-VN" sz="2000" dirty="0">
                <a:latin typeface="+mj-lt"/>
              </a:rPr>
              <a:t>Khi cho trẻ xem xong thì tôi trò chuyện, đàm thoại với trẻ về trò chơi mà trẻ vừa được </a:t>
            </a:r>
            <a:r>
              <a:rPr lang="vi-VN" sz="2000" dirty="0" smtClean="0">
                <a:latin typeface="+mj-lt"/>
              </a:rPr>
              <a:t>xem, </a:t>
            </a:r>
            <a:r>
              <a:rPr lang="vi-VN" sz="2000" dirty="0">
                <a:latin typeface="+mj-lt"/>
              </a:rPr>
              <a:t>nói lại cách chơi cho </a:t>
            </a:r>
            <a:r>
              <a:rPr lang="vi-VN" sz="2000" dirty="0" smtClean="0">
                <a:latin typeface="+mj-lt"/>
              </a:rPr>
              <a:t>trẻ</a:t>
            </a:r>
            <a:r>
              <a:rPr lang="en-US" sz="2000" dirty="0" smtClean="0">
                <a:latin typeface="+mj-lt"/>
              </a:rPr>
              <a:t>. </a:t>
            </a:r>
            <a:r>
              <a:rPr lang="en-US" sz="2000" dirty="0" err="1" smtClean="0">
                <a:latin typeface="+mj-lt"/>
              </a:rPr>
              <a:t>Khi</a:t>
            </a:r>
            <a:r>
              <a:rPr lang="vi-VN" sz="2000" dirty="0" smtClean="0">
                <a:latin typeface="+mj-lt"/>
              </a:rPr>
              <a:t> </a:t>
            </a:r>
            <a:r>
              <a:rPr lang="vi-VN" sz="2000" dirty="0">
                <a:latin typeface="+mj-lt"/>
              </a:rPr>
              <a:t>bắt đầu thì tôi sẽ mời 3-4 trẻ khá trong lớp lên chơi cùng với cô còn các trẻ còn lại thì ngồi quan sát cô và các bạn chơi trước. </a:t>
            </a:r>
            <a:r>
              <a:rPr lang="vi-VN" sz="2000" dirty="0" smtClean="0">
                <a:latin typeface="+mj-lt"/>
              </a:rPr>
              <a:t>Trong </a:t>
            </a:r>
            <a:r>
              <a:rPr lang="vi-VN" sz="2000" dirty="0">
                <a:latin typeface="+mj-lt"/>
              </a:rPr>
              <a:t>khi cả lớp đang háo hức được chơi, tôi </a:t>
            </a:r>
            <a:r>
              <a:rPr lang="vi-VN" sz="2000" dirty="0" smtClean="0">
                <a:latin typeface="+mj-lt"/>
              </a:rPr>
              <a:t>g</a:t>
            </a:r>
            <a:r>
              <a:rPr lang="en-US" sz="2000" dirty="0">
                <a:latin typeface="+mj-lt"/>
              </a:rPr>
              <a:t>ọ</a:t>
            </a:r>
            <a:r>
              <a:rPr lang="vi-VN" sz="2000" dirty="0" smtClean="0">
                <a:latin typeface="+mj-lt"/>
              </a:rPr>
              <a:t>i </a:t>
            </a:r>
            <a:r>
              <a:rPr lang="vi-VN" sz="2000" dirty="0">
                <a:latin typeface="+mj-lt"/>
              </a:rPr>
              <a:t>thêm trẻ lên chơi và dần dần cho cả lớp cùng chơi. </a:t>
            </a:r>
            <a:r>
              <a:rPr lang="vi-VN" sz="2000" dirty="0" err="1">
                <a:latin typeface="+mj-lt"/>
              </a:rPr>
              <a:t>Nếu</a:t>
            </a:r>
            <a:r>
              <a:rPr lang="vi-VN" sz="2000" dirty="0">
                <a:latin typeface="+mj-lt"/>
              </a:rPr>
              <a:t> </a:t>
            </a:r>
            <a:r>
              <a:rPr lang="vi-VN" sz="2000" dirty="0" err="1">
                <a:latin typeface="+mj-lt"/>
              </a:rPr>
              <a:t>cả</a:t>
            </a:r>
            <a:r>
              <a:rPr lang="vi-VN" sz="2000" dirty="0">
                <a:latin typeface="+mj-lt"/>
              </a:rPr>
              <a:t> </a:t>
            </a:r>
            <a:r>
              <a:rPr lang="vi-VN" sz="2000" dirty="0" err="1">
                <a:latin typeface="+mj-lt"/>
              </a:rPr>
              <a:t>lớp</a:t>
            </a:r>
            <a:r>
              <a:rPr lang="vi-VN" sz="2000" dirty="0">
                <a:latin typeface="+mj-lt"/>
              </a:rPr>
              <a:t> chơi </a:t>
            </a:r>
            <a:r>
              <a:rPr lang="vi-VN" sz="2000" dirty="0" err="1">
                <a:latin typeface="+mj-lt"/>
              </a:rPr>
              <a:t>thì</a:t>
            </a:r>
            <a:r>
              <a:rPr lang="vi-VN" sz="2000" dirty="0">
                <a:latin typeface="+mj-lt"/>
              </a:rPr>
              <a:t> </a:t>
            </a:r>
            <a:r>
              <a:rPr lang="vi-VN" sz="2000" err="1">
                <a:latin typeface="+mj-lt"/>
              </a:rPr>
              <a:t>số</a:t>
            </a:r>
            <a:r>
              <a:rPr lang="vi-VN" sz="2000">
                <a:latin typeface="+mj-lt"/>
              </a:rPr>
              <a:t> </a:t>
            </a:r>
            <a:r>
              <a:rPr lang="vi-VN" sz="2000" smtClean="0">
                <a:latin typeface="+mj-lt"/>
              </a:rPr>
              <a:t>lượng </a:t>
            </a:r>
            <a:r>
              <a:rPr lang="vi-VN" sz="2000" dirty="0">
                <a:latin typeface="+mj-lt"/>
              </a:rPr>
              <a:t>đông </a:t>
            </a:r>
            <a:r>
              <a:rPr lang="vi-VN" sz="2000" dirty="0" err="1">
                <a:latin typeface="+mj-lt"/>
              </a:rPr>
              <a:t>khó</a:t>
            </a:r>
            <a:r>
              <a:rPr lang="vi-VN" sz="2000" dirty="0">
                <a:latin typeface="+mj-lt"/>
              </a:rPr>
              <a:t> </a:t>
            </a:r>
            <a:r>
              <a:rPr lang="vi-VN" sz="2000" dirty="0" err="1">
                <a:latin typeface="+mj-lt"/>
              </a:rPr>
              <a:t>quản</a:t>
            </a:r>
            <a:r>
              <a:rPr lang="vi-VN" sz="2000" dirty="0">
                <a:latin typeface="+mj-lt"/>
              </a:rPr>
              <a:t> </a:t>
            </a:r>
            <a:r>
              <a:rPr lang="vi-VN" sz="2000" dirty="0" err="1">
                <a:latin typeface="+mj-lt"/>
              </a:rPr>
              <a:t>lý</a:t>
            </a:r>
            <a:r>
              <a:rPr lang="vi-VN" sz="2000" dirty="0">
                <a:latin typeface="+mj-lt"/>
              </a:rPr>
              <a:t> </a:t>
            </a:r>
            <a:r>
              <a:rPr lang="vi-VN" sz="2000" dirty="0" err="1">
                <a:latin typeface="+mj-lt"/>
              </a:rPr>
              <a:t>trẻ</a:t>
            </a:r>
            <a:r>
              <a:rPr lang="vi-VN" sz="2000" dirty="0">
                <a:latin typeface="+mj-lt"/>
              </a:rPr>
              <a:t> </a:t>
            </a:r>
            <a:r>
              <a:rPr lang="vi-VN" sz="2000" dirty="0" err="1">
                <a:latin typeface="+mj-lt"/>
              </a:rPr>
              <a:t>thì</a:t>
            </a:r>
            <a:r>
              <a:rPr lang="vi-VN" sz="2000" dirty="0">
                <a:latin typeface="+mj-lt"/>
              </a:rPr>
              <a:t> tôi </a:t>
            </a:r>
            <a:r>
              <a:rPr lang="vi-VN" sz="2000" dirty="0" err="1">
                <a:latin typeface="+mj-lt"/>
              </a:rPr>
              <a:t>sẽ</a:t>
            </a:r>
            <a:r>
              <a:rPr lang="vi-VN" sz="2000" dirty="0">
                <a:latin typeface="+mj-lt"/>
              </a:rPr>
              <a:t> </a:t>
            </a:r>
            <a:r>
              <a:rPr lang="vi-VN" sz="2000" dirty="0" err="1">
                <a:latin typeface="+mj-lt"/>
              </a:rPr>
              <a:t>tách</a:t>
            </a:r>
            <a:r>
              <a:rPr lang="vi-VN" sz="2000" dirty="0">
                <a:latin typeface="+mj-lt"/>
              </a:rPr>
              <a:t> </a:t>
            </a:r>
            <a:r>
              <a:rPr lang="vi-VN" sz="2000" dirty="0" err="1">
                <a:latin typeface="+mj-lt"/>
              </a:rPr>
              <a:t>dần</a:t>
            </a:r>
            <a:r>
              <a:rPr lang="vi-VN" sz="2000" dirty="0">
                <a:latin typeface="+mj-lt"/>
              </a:rPr>
              <a:t> </a:t>
            </a:r>
            <a:r>
              <a:rPr lang="vi-VN" sz="2000" dirty="0" err="1">
                <a:latin typeface="+mj-lt"/>
              </a:rPr>
              <a:t>cả</a:t>
            </a:r>
            <a:r>
              <a:rPr lang="vi-VN" sz="2000" dirty="0">
                <a:latin typeface="+mj-lt"/>
              </a:rPr>
              <a:t> </a:t>
            </a:r>
            <a:r>
              <a:rPr lang="vi-VN" sz="2000" dirty="0" err="1">
                <a:latin typeface="+mj-lt"/>
              </a:rPr>
              <a:t>lớp</a:t>
            </a:r>
            <a:r>
              <a:rPr lang="vi-VN" sz="2000" dirty="0">
                <a:latin typeface="+mj-lt"/>
              </a:rPr>
              <a:t> ra </a:t>
            </a:r>
            <a:r>
              <a:rPr lang="vi-VN" sz="2000" dirty="0" err="1">
                <a:latin typeface="+mj-lt"/>
              </a:rPr>
              <a:t>thành</a:t>
            </a:r>
            <a:r>
              <a:rPr lang="vi-VN" sz="2000" dirty="0">
                <a:latin typeface="+mj-lt"/>
              </a:rPr>
              <a:t> </a:t>
            </a:r>
            <a:r>
              <a:rPr lang="vi-VN" sz="2000" dirty="0" err="1">
                <a:latin typeface="+mj-lt"/>
              </a:rPr>
              <a:t>nhiều</a:t>
            </a:r>
            <a:r>
              <a:rPr lang="vi-VN" sz="2000" dirty="0">
                <a:latin typeface="+mj-lt"/>
              </a:rPr>
              <a:t> </a:t>
            </a:r>
            <a:r>
              <a:rPr lang="vi-VN" sz="2000" dirty="0" err="1">
                <a:latin typeface="+mj-lt"/>
              </a:rPr>
              <a:t>nhóm</a:t>
            </a:r>
            <a:r>
              <a:rPr lang="vi-VN" sz="2000" dirty="0">
                <a:latin typeface="+mj-lt"/>
              </a:rPr>
              <a:t> </a:t>
            </a:r>
            <a:r>
              <a:rPr lang="vi-VN" sz="2000" dirty="0" err="1">
                <a:latin typeface="+mj-lt"/>
              </a:rPr>
              <a:t>nhỏ</a:t>
            </a:r>
            <a:r>
              <a:rPr lang="vi-VN" sz="2000" dirty="0">
                <a:latin typeface="+mj-lt"/>
              </a:rPr>
              <a:t> </a:t>
            </a:r>
            <a:r>
              <a:rPr lang="vi-VN" sz="2000" dirty="0" err="1">
                <a:latin typeface="+mj-lt"/>
              </a:rPr>
              <a:t>để</a:t>
            </a:r>
            <a:r>
              <a:rPr lang="vi-VN" sz="2000" dirty="0">
                <a:latin typeface="+mj-lt"/>
              </a:rPr>
              <a:t> </a:t>
            </a:r>
            <a:r>
              <a:rPr lang="vi-VN" sz="2000" dirty="0" err="1">
                <a:latin typeface="+mj-lt"/>
              </a:rPr>
              <a:t>các</a:t>
            </a:r>
            <a:r>
              <a:rPr lang="vi-VN" sz="2000" dirty="0">
                <a:latin typeface="+mj-lt"/>
              </a:rPr>
              <a:t> cô </a:t>
            </a:r>
            <a:r>
              <a:rPr lang="vi-VN" sz="2000" dirty="0" err="1">
                <a:latin typeface="+mj-lt"/>
              </a:rPr>
              <a:t>cùng</a:t>
            </a:r>
            <a:r>
              <a:rPr lang="vi-VN" sz="2000" dirty="0">
                <a:latin typeface="+mj-lt"/>
              </a:rPr>
              <a:t> chơi </a:t>
            </a:r>
            <a:r>
              <a:rPr lang="vi-VN" sz="2000" dirty="0" err="1">
                <a:latin typeface="+mj-lt"/>
              </a:rPr>
              <a:t>với</a:t>
            </a:r>
            <a:r>
              <a:rPr lang="vi-VN" sz="2000" dirty="0">
                <a:latin typeface="+mj-lt"/>
              </a:rPr>
              <a:t> </a:t>
            </a:r>
            <a:r>
              <a:rPr lang="vi-VN" sz="2000" dirty="0" err="1">
                <a:latin typeface="+mj-lt"/>
              </a:rPr>
              <a:t>trẻ</a:t>
            </a:r>
            <a:r>
              <a:rPr lang="vi-VN" sz="2000" dirty="0">
                <a:latin typeface="+mj-lt"/>
              </a:rPr>
              <a:t> </a:t>
            </a:r>
            <a:r>
              <a:rPr lang="vi-VN" sz="2000" dirty="0" err="1">
                <a:latin typeface="+mj-lt"/>
              </a:rPr>
              <a:t>và</a:t>
            </a:r>
            <a:r>
              <a:rPr lang="vi-VN" sz="2000" dirty="0">
                <a:latin typeface="+mj-lt"/>
              </a:rPr>
              <a:t> </a:t>
            </a:r>
            <a:r>
              <a:rPr lang="vi-VN" sz="2000" dirty="0" err="1">
                <a:latin typeface="+mj-lt"/>
              </a:rPr>
              <a:t>trẻ</a:t>
            </a:r>
            <a:r>
              <a:rPr lang="vi-VN" sz="2000" dirty="0">
                <a:latin typeface="+mj-lt"/>
              </a:rPr>
              <a:t> </a:t>
            </a:r>
            <a:r>
              <a:rPr lang="vi-VN" sz="2000" dirty="0" err="1">
                <a:latin typeface="+mj-lt"/>
              </a:rPr>
              <a:t>dễ</a:t>
            </a:r>
            <a:r>
              <a:rPr lang="vi-VN" sz="2000" dirty="0">
                <a:latin typeface="+mj-lt"/>
              </a:rPr>
              <a:t> chơi </a:t>
            </a:r>
            <a:r>
              <a:rPr lang="vi-VN" sz="2000" dirty="0" err="1">
                <a:latin typeface="+mj-lt"/>
              </a:rPr>
              <a:t>và</a:t>
            </a:r>
            <a:r>
              <a:rPr lang="vi-VN" sz="2000" dirty="0">
                <a:latin typeface="+mj-lt"/>
              </a:rPr>
              <a:t> chơi </a:t>
            </a:r>
            <a:r>
              <a:rPr lang="vi-VN" sz="2000" dirty="0" err="1">
                <a:latin typeface="+mj-lt"/>
              </a:rPr>
              <a:t>được</a:t>
            </a:r>
            <a:r>
              <a:rPr lang="vi-VN" sz="2000" dirty="0">
                <a:latin typeface="+mj-lt"/>
              </a:rPr>
              <a:t> </a:t>
            </a:r>
            <a:r>
              <a:rPr lang="vi-VN" sz="2000" dirty="0" err="1">
                <a:latin typeface="+mj-lt"/>
              </a:rPr>
              <a:t>nhiều</a:t>
            </a:r>
            <a:r>
              <a:rPr lang="vi-VN" sz="2000" dirty="0">
                <a:latin typeface="+mj-lt"/>
              </a:rPr>
              <a:t> </a:t>
            </a:r>
            <a:r>
              <a:rPr lang="vi-VN" sz="2000" dirty="0" err="1">
                <a:latin typeface="+mj-lt"/>
              </a:rPr>
              <a:t>lượt</a:t>
            </a:r>
            <a:r>
              <a:rPr lang="vi-VN" sz="2000" dirty="0">
                <a:latin typeface="+mj-lt"/>
              </a:rPr>
              <a:t> hơn. Khi </a:t>
            </a:r>
            <a:r>
              <a:rPr lang="vi-VN" sz="2000" dirty="0" err="1">
                <a:latin typeface="+mj-lt"/>
              </a:rPr>
              <a:t>trẻ</a:t>
            </a:r>
            <a:r>
              <a:rPr lang="vi-VN" sz="2000" dirty="0">
                <a:latin typeface="+mj-lt"/>
              </a:rPr>
              <a:t> chơi </a:t>
            </a:r>
            <a:r>
              <a:rPr lang="vi-VN" sz="2000" dirty="0" err="1">
                <a:latin typeface="+mj-lt"/>
              </a:rPr>
              <a:t>đã</a:t>
            </a:r>
            <a:r>
              <a:rPr lang="vi-VN" sz="2000" dirty="0">
                <a:latin typeface="+mj-lt"/>
              </a:rPr>
              <a:t> </a:t>
            </a:r>
            <a:r>
              <a:rPr lang="vi-VN" sz="2000" dirty="0" err="1">
                <a:latin typeface="+mj-lt"/>
              </a:rPr>
              <a:t>thành</a:t>
            </a:r>
            <a:r>
              <a:rPr lang="vi-VN" sz="2000" dirty="0">
                <a:latin typeface="+mj-lt"/>
              </a:rPr>
              <a:t> </a:t>
            </a:r>
            <a:r>
              <a:rPr lang="vi-VN" sz="2000" dirty="0" err="1">
                <a:latin typeface="+mj-lt"/>
              </a:rPr>
              <a:t>thạo</a:t>
            </a:r>
            <a:r>
              <a:rPr lang="vi-VN" sz="2000" dirty="0">
                <a:latin typeface="+mj-lt"/>
              </a:rPr>
              <a:t> </a:t>
            </a:r>
            <a:r>
              <a:rPr lang="vi-VN" sz="2000" dirty="0" err="1">
                <a:latin typeface="+mj-lt"/>
              </a:rPr>
              <a:t>thì</a:t>
            </a:r>
            <a:r>
              <a:rPr lang="vi-VN" sz="2000" dirty="0">
                <a:latin typeface="+mj-lt"/>
              </a:rPr>
              <a:t> tôi nâng </a:t>
            </a:r>
            <a:r>
              <a:rPr lang="vi-VN" sz="2000" dirty="0" err="1">
                <a:latin typeface="+mj-lt"/>
              </a:rPr>
              <a:t>dần</a:t>
            </a:r>
            <a:r>
              <a:rPr lang="vi-VN" sz="2000" dirty="0">
                <a:latin typeface="+mj-lt"/>
              </a:rPr>
              <a:t> </a:t>
            </a:r>
            <a:r>
              <a:rPr lang="vi-VN" sz="2000" dirty="0" err="1">
                <a:latin typeface="+mj-lt"/>
              </a:rPr>
              <a:t>độ</a:t>
            </a:r>
            <a:r>
              <a:rPr lang="vi-VN" sz="2000" dirty="0">
                <a:latin typeface="+mj-lt"/>
              </a:rPr>
              <a:t> </a:t>
            </a:r>
            <a:r>
              <a:rPr lang="vi-VN" sz="2000" dirty="0" err="1">
                <a:latin typeface="+mj-lt"/>
              </a:rPr>
              <a:t>khó</a:t>
            </a:r>
            <a:r>
              <a:rPr lang="vi-VN" sz="2000" dirty="0">
                <a:latin typeface="+mj-lt"/>
              </a:rPr>
              <a:t> </a:t>
            </a:r>
            <a:r>
              <a:rPr lang="vi-VN" sz="2000" dirty="0" err="1">
                <a:latin typeface="+mj-lt"/>
              </a:rPr>
              <a:t>của</a:t>
            </a:r>
            <a:r>
              <a:rPr lang="vi-VN" sz="2000" dirty="0">
                <a:latin typeface="+mj-lt"/>
              </a:rPr>
              <a:t> </a:t>
            </a:r>
            <a:r>
              <a:rPr lang="vi-VN" sz="2000" dirty="0" err="1">
                <a:latin typeface="+mj-lt"/>
              </a:rPr>
              <a:t>trò</a:t>
            </a:r>
            <a:r>
              <a:rPr lang="vi-VN" sz="2000" dirty="0">
                <a:latin typeface="+mj-lt"/>
              </a:rPr>
              <a:t> chơi lên </a:t>
            </a:r>
            <a:r>
              <a:rPr lang="vi-VN" sz="2000" dirty="0" err="1">
                <a:latin typeface="+mj-lt"/>
              </a:rPr>
              <a:t>để</a:t>
            </a:r>
            <a:r>
              <a:rPr lang="vi-VN" sz="2000" dirty="0">
                <a:latin typeface="+mj-lt"/>
              </a:rPr>
              <a:t> </a:t>
            </a:r>
            <a:r>
              <a:rPr lang="vi-VN" sz="2000" dirty="0" err="1">
                <a:latin typeface="+mj-lt"/>
              </a:rPr>
              <a:t>trẻ</a:t>
            </a:r>
            <a:r>
              <a:rPr lang="vi-VN" sz="2000" dirty="0">
                <a:latin typeface="+mj-lt"/>
              </a:rPr>
              <a:t> chơi </a:t>
            </a:r>
            <a:r>
              <a:rPr lang="vi-VN" sz="2000" dirty="0" err="1">
                <a:latin typeface="+mj-lt"/>
              </a:rPr>
              <a:t>được</a:t>
            </a:r>
            <a:r>
              <a:rPr lang="vi-VN" sz="2000" dirty="0">
                <a:latin typeface="+mj-lt"/>
              </a:rPr>
              <a:t> lâu hơn </a:t>
            </a:r>
            <a:r>
              <a:rPr lang="vi-VN" sz="2000" dirty="0" err="1">
                <a:latin typeface="+mj-lt"/>
              </a:rPr>
              <a:t>và</a:t>
            </a:r>
            <a:r>
              <a:rPr lang="vi-VN" sz="2000" dirty="0">
                <a:latin typeface="+mj-lt"/>
              </a:rPr>
              <a:t> không </a:t>
            </a:r>
            <a:r>
              <a:rPr lang="vi-VN" sz="2000" dirty="0" err="1">
                <a:latin typeface="+mj-lt"/>
              </a:rPr>
              <a:t>bị</a:t>
            </a:r>
            <a:r>
              <a:rPr lang="vi-VN" sz="2000" dirty="0">
                <a:latin typeface="+mj-lt"/>
              </a:rPr>
              <a:t> </a:t>
            </a:r>
            <a:r>
              <a:rPr lang="vi-VN" sz="2000" dirty="0" err="1">
                <a:latin typeface="+mj-lt"/>
              </a:rPr>
              <a:t>nhàm</a:t>
            </a:r>
            <a:r>
              <a:rPr lang="vi-VN" sz="2000" dirty="0">
                <a:latin typeface="+mj-lt"/>
              </a:rPr>
              <a:t> </a:t>
            </a:r>
            <a:r>
              <a:rPr lang="vi-VN" sz="2000" dirty="0" err="1">
                <a:latin typeface="+mj-lt"/>
              </a:rPr>
              <a:t>chán</a:t>
            </a:r>
            <a:r>
              <a:rPr lang="vi-VN" sz="2000" dirty="0">
                <a:latin typeface="+mj-lt"/>
              </a:rPr>
              <a:t>.</a:t>
            </a:r>
          </a:p>
        </p:txBody>
      </p:sp>
      <p:pic>
        <p:nvPicPr>
          <p:cNvPr id="6" name="Picture 5"/>
          <p:cNvPicPr>
            <a:picLocks noChangeAspect="1"/>
          </p:cNvPicPr>
          <p:nvPr/>
        </p:nvPicPr>
        <p:blipFill>
          <a:blip r:embed="rId3"/>
          <a:stretch>
            <a:fillRect/>
          </a:stretch>
        </p:blipFill>
        <p:spPr>
          <a:xfrm>
            <a:off x="-18415" y="1485486"/>
            <a:ext cx="2703959" cy="2928251"/>
          </a:xfrm>
          <a:prstGeom prst="rect">
            <a:avLst/>
          </a:prstGeom>
        </p:spPr>
      </p:pic>
    </p:spTree>
    <p:extLst>
      <p:ext uri="{BB962C8B-B14F-4D97-AF65-F5344CB8AC3E}">
        <p14:creationId xmlns:p14="http://schemas.microsoft.com/office/powerpoint/2010/main" val="826931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99846" y="720967"/>
            <a:ext cx="3563819" cy="2672864"/>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08531" y="756136"/>
            <a:ext cx="3704496" cy="2778372"/>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35316" y="4015886"/>
            <a:ext cx="3601915" cy="2701436"/>
          </a:xfrm>
          <a:prstGeom prst="rect">
            <a:avLst/>
          </a:prstGeom>
        </p:spPr>
      </p:pic>
    </p:spTree>
    <p:extLst>
      <p:ext uri="{BB962C8B-B14F-4D97-AF65-F5344CB8AC3E}">
        <p14:creationId xmlns:p14="http://schemas.microsoft.com/office/powerpoint/2010/main" val="342946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3014</TotalTime>
  <Words>1558</Words>
  <Application>Microsoft Office PowerPoint</Application>
  <PresentationFormat>Widescreen</PresentationFormat>
  <Paragraphs>82</Paragraphs>
  <Slides>15</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宋体</vt:lpstr>
      <vt:lpstr>.VnTime</vt:lpstr>
      <vt:lpstr>Arial</vt:lpstr>
      <vt:lpstr>Calibri</vt:lpstr>
      <vt:lpstr>Times New Roman</vt:lpstr>
      <vt:lpstr>Verdana</vt:lpstr>
      <vt:lpstr>thankgiving3</vt:lpstr>
      <vt:lpstr>1_thankgiving3</vt:lpstr>
      <vt:lpstr>PHÒNG GIÁO DỤC VÀ ĐÀO TẠO QUẬN LONG BIÊN TRƯỜNG MẦM NON NGUYỆT QUẾ</vt:lpstr>
      <vt:lpstr>LÍ DO CHỌN ĐỀ TÀI</vt:lpstr>
      <vt:lpstr>PowerPoint Presentation</vt:lpstr>
      <vt:lpstr>PowerPoint Presentation</vt:lpstr>
      <vt:lpstr>PowerPoint Presentation</vt:lpstr>
      <vt:lpstr>BIỆN PHÁP</vt:lpstr>
      <vt:lpstr>BIỆN PHÁP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 DO CHỌN ĐỀ TÀI</dc:title>
  <dc:creator>BICH PHAM</dc:creator>
  <cp:lastModifiedBy>COMPUTER</cp:lastModifiedBy>
  <cp:revision>175</cp:revision>
  <dcterms:created xsi:type="dcterms:W3CDTF">2021-01-07T05:51:53Z</dcterms:created>
  <dcterms:modified xsi:type="dcterms:W3CDTF">2023-11-13T13:16:25Z</dcterms:modified>
</cp:coreProperties>
</file>