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1" r:id="rId1"/>
  </p:sldMasterIdLst>
  <p:sldIdLst>
    <p:sldId id="256" r:id="rId2"/>
    <p:sldId id="270" r:id="rId3"/>
    <p:sldId id="271" r:id="rId4"/>
    <p:sldId id="272" r:id="rId5"/>
    <p:sldId id="273" r:id="rId6"/>
    <p:sldId id="257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4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FFCCFF"/>
    <a:srgbClr val="0000FF"/>
    <a:srgbClr val="FFCC99"/>
    <a:srgbClr val="00FF00"/>
    <a:srgbClr val="79FD6F"/>
    <a:srgbClr val="15CD34"/>
    <a:srgbClr val="72FD67"/>
    <a:srgbClr val="9966FF"/>
    <a:srgbClr val="C54D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1" autoAdjust="0"/>
    <p:restoredTop sz="94434" autoAdjust="0"/>
  </p:normalViewPr>
  <p:slideViewPr>
    <p:cSldViewPr snapToGrid="0">
      <p:cViewPr>
        <p:scale>
          <a:sx n="81" d="100"/>
          <a:sy n="81" d="100"/>
        </p:scale>
        <p:origin x="-30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F991-39EA-4C2C-9CC3-2ADFDC5BB962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9EAB-0401-464E-807D-AC6286E8C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02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F991-39EA-4C2C-9CC3-2ADFDC5BB962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9EAB-0401-464E-807D-AC6286E8C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9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F991-39EA-4C2C-9CC3-2ADFDC5BB962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9EAB-0401-464E-807D-AC6286E8C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80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F991-39EA-4C2C-9CC3-2ADFDC5BB962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9EAB-0401-464E-807D-AC6286E8C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30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F991-39EA-4C2C-9CC3-2ADFDC5BB962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9EAB-0401-464E-807D-AC6286E8C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25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F991-39EA-4C2C-9CC3-2ADFDC5BB962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9EAB-0401-464E-807D-AC6286E8C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440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F991-39EA-4C2C-9CC3-2ADFDC5BB962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9EAB-0401-464E-807D-AC6286E8C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180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F991-39EA-4C2C-9CC3-2ADFDC5BB962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9EAB-0401-464E-807D-AC6286E8C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3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F991-39EA-4C2C-9CC3-2ADFDC5BB962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9EAB-0401-464E-807D-AC6286E8C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278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F991-39EA-4C2C-9CC3-2ADFDC5BB962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9EAB-0401-464E-807D-AC6286E8C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63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F991-39EA-4C2C-9CC3-2ADFDC5BB962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9EAB-0401-464E-807D-AC6286E8C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85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EF991-39EA-4C2C-9CC3-2ADFDC5BB962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69EAB-0401-464E-807D-AC6286E8C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0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5" y="-52769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6000" dirty="0">
              <a:solidFill>
                <a:srgbClr val="0070C0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7262741" y="143073"/>
            <a:ext cx="3211999" cy="3138089"/>
            <a:chOff x="5146430" y="-172151"/>
            <a:chExt cx="4050631" cy="4462797"/>
          </a:xfrm>
        </p:grpSpPr>
        <p:sp>
          <p:nvSpPr>
            <p:cNvPr id="2" name="Block Arc 1"/>
            <p:cNvSpPr/>
            <p:nvPr/>
          </p:nvSpPr>
          <p:spPr>
            <a:xfrm>
              <a:off x="5422850" y="85065"/>
              <a:ext cx="3504583" cy="3924077"/>
            </a:xfrm>
            <a:prstGeom prst="blockArc">
              <a:avLst>
                <a:gd name="adj1" fmla="val 10934162"/>
                <a:gd name="adj2" fmla="val 21457267"/>
                <a:gd name="adj3" fmla="val 648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Block Arc 11"/>
            <p:cNvSpPr/>
            <p:nvPr/>
          </p:nvSpPr>
          <p:spPr>
            <a:xfrm>
              <a:off x="5645588" y="311236"/>
              <a:ext cx="3047379" cy="3440149"/>
            </a:xfrm>
            <a:prstGeom prst="blockArc">
              <a:avLst>
                <a:gd name="adj1" fmla="val 10934162"/>
                <a:gd name="adj2" fmla="val 21457267"/>
                <a:gd name="adj3" fmla="val 6480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3" name="Block Arc 12"/>
            <p:cNvSpPr/>
            <p:nvPr/>
          </p:nvSpPr>
          <p:spPr>
            <a:xfrm>
              <a:off x="6330461" y="1015068"/>
              <a:ext cx="1678251" cy="2044656"/>
            </a:xfrm>
            <a:prstGeom prst="blockArc">
              <a:avLst>
                <a:gd name="adj1" fmla="val 10934162"/>
                <a:gd name="adj2" fmla="val 21457267"/>
                <a:gd name="adj3" fmla="val 6480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Block Arc 13"/>
            <p:cNvSpPr/>
            <p:nvPr/>
          </p:nvSpPr>
          <p:spPr>
            <a:xfrm>
              <a:off x="6025661" y="715108"/>
              <a:ext cx="2287855" cy="2649415"/>
            </a:xfrm>
            <a:prstGeom prst="blockArc">
              <a:avLst>
                <a:gd name="adj1" fmla="val 10934162"/>
                <a:gd name="adj2" fmla="val 21457267"/>
                <a:gd name="adj3" fmla="val 6480"/>
              </a:avLst>
            </a:prstGeom>
            <a:solidFill>
              <a:srgbClr val="15CD34"/>
            </a:solidFill>
            <a:ln>
              <a:solidFill>
                <a:srgbClr val="15CD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Block Arc 14"/>
            <p:cNvSpPr/>
            <p:nvPr/>
          </p:nvSpPr>
          <p:spPr>
            <a:xfrm>
              <a:off x="6185050" y="882360"/>
              <a:ext cx="1964337" cy="2306317"/>
            </a:xfrm>
            <a:prstGeom prst="blockArc">
              <a:avLst>
                <a:gd name="adj1" fmla="val 10934162"/>
                <a:gd name="adj2" fmla="val 21457267"/>
                <a:gd name="adj3" fmla="val 6480"/>
              </a:avLst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Block Arc 15"/>
            <p:cNvSpPr/>
            <p:nvPr/>
          </p:nvSpPr>
          <p:spPr>
            <a:xfrm>
              <a:off x="5847601" y="527538"/>
              <a:ext cx="2641760" cy="3012832"/>
            </a:xfrm>
            <a:prstGeom prst="blockArc">
              <a:avLst>
                <a:gd name="adj1" fmla="val 10934162"/>
                <a:gd name="adj2" fmla="val 21457267"/>
                <a:gd name="adj3" fmla="val 6480"/>
              </a:avLst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Block Arc 16"/>
            <p:cNvSpPr/>
            <p:nvPr/>
          </p:nvSpPr>
          <p:spPr>
            <a:xfrm>
              <a:off x="5146430" y="-172151"/>
              <a:ext cx="4050631" cy="4462797"/>
            </a:xfrm>
            <a:prstGeom prst="blockArc">
              <a:avLst>
                <a:gd name="adj1" fmla="val 10934162"/>
                <a:gd name="adj2" fmla="val 21457267"/>
                <a:gd name="adj3" fmla="val 6480"/>
              </a:avLst>
            </a:prstGeom>
            <a:solidFill>
              <a:srgbClr val="00B0F0"/>
            </a:solidFill>
            <a:ln>
              <a:solidFill>
                <a:srgbClr val="33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6544" y="4485239"/>
            <a:ext cx="7122237" cy="1609499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6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 Thị Phương Anh</a:t>
            </a:r>
            <a:endParaRPr lang="en-US" sz="3600" b="1" dirty="0" smtClean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600" b="1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6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4-5</a:t>
            </a:r>
            <a:r>
              <a:rPr lang="en-US" sz="36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600" b="1" dirty="0" smtClean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400674" y="-276794"/>
            <a:ext cx="2662989" cy="2394352"/>
            <a:chOff x="9400674" y="-276794"/>
            <a:chExt cx="2662989" cy="2394352"/>
          </a:xfrm>
        </p:grpSpPr>
        <p:sp>
          <p:nvSpPr>
            <p:cNvPr id="9" name="Sun 8"/>
            <p:cNvSpPr/>
            <p:nvPr/>
          </p:nvSpPr>
          <p:spPr>
            <a:xfrm>
              <a:off x="9400674" y="-276794"/>
              <a:ext cx="2662989" cy="2394352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0058402" y="322959"/>
              <a:ext cx="1379621" cy="122077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1069985" y="1821030"/>
            <a:ext cx="1045945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Top">
              <a:avLst/>
            </a:prstTxWarp>
            <a:spAutoFit/>
          </a:bodyPr>
          <a:lstStyle/>
          <a:p>
            <a:pPr algn="ctr"/>
            <a:r>
              <a:rPr lang="en-US" sz="8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BÀI HỌC ĐẦU </a:t>
            </a:r>
            <a:r>
              <a:rPr lang="en-US" sz="8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TIÊN CỦA GẤU</a:t>
            </a:r>
            <a:endParaRPr lang="en-US" sz="80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33CC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621826" y="749606"/>
            <a:ext cx="3517119" cy="1959754"/>
            <a:chOff x="8621826" y="749606"/>
            <a:chExt cx="3517119" cy="1959754"/>
          </a:xfrm>
        </p:grpSpPr>
        <p:grpSp>
          <p:nvGrpSpPr>
            <p:cNvPr id="25" name="Group 24"/>
            <p:cNvGrpSpPr/>
            <p:nvPr/>
          </p:nvGrpSpPr>
          <p:grpSpPr>
            <a:xfrm>
              <a:off x="9677197" y="749606"/>
              <a:ext cx="1844031" cy="1250205"/>
              <a:chOff x="739248" y="425166"/>
              <a:chExt cx="2957905" cy="1775921"/>
            </a:xfrm>
          </p:grpSpPr>
          <p:sp>
            <p:nvSpPr>
              <p:cNvPr id="26" name="Freeform 25"/>
              <p:cNvSpPr/>
              <p:nvPr/>
            </p:nvSpPr>
            <p:spPr>
              <a:xfrm>
                <a:off x="739248" y="425166"/>
                <a:ext cx="2957905" cy="1775921"/>
              </a:xfrm>
              <a:custGeom>
                <a:avLst/>
                <a:gdLst>
                  <a:gd name="connsiteX0" fmla="*/ 2520682 w 2957905"/>
                  <a:gd name="connsiteY0" fmla="*/ 596846 h 1775921"/>
                  <a:gd name="connsiteX1" fmla="*/ 2473789 w 2957905"/>
                  <a:gd name="connsiteY1" fmla="*/ 432723 h 1775921"/>
                  <a:gd name="connsiteX2" fmla="*/ 2333112 w 2957905"/>
                  <a:gd name="connsiteY2" fmla="*/ 303769 h 1775921"/>
                  <a:gd name="connsiteX3" fmla="*/ 2192435 w 2957905"/>
                  <a:gd name="connsiteY3" fmla="*/ 256876 h 1775921"/>
                  <a:gd name="connsiteX4" fmla="*/ 2075205 w 2957905"/>
                  <a:gd name="connsiteY4" fmla="*/ 233430 h 1775921"/>
                  <a:gd name="connsiteX5" fmla="*/ 1946251 w 2957905"/>
                  <a:gd name="connsiteY5" fmla="*/ 268600 h 1775921"/>
                  <a:gd name="connsiteX6" fmla="*/ 1852466 w 2957905"/>
                  <a:gd name="connsiteY6" fmla="*/ 303769 h 1775921"/>
                  <a:gd name="connsiteX7" fmla="*/ 1793851 w 2957905"/>
                  <a:gd name="connsiteY7" fmla="*/ 233430 h 1775921"/>
                  <a:gd name="connsiteX8" fmla="*/ 1711789 w 2957905"/>
                  <a:gd name="connsiteY8" fmla="*/ 127923 h 1775921"/>
                  <a:gd name="connsiteX9" fmla="*/ 1453882 w 2957905"/>
                  <a:gd name="connsiteY9" fmla="*/ 10692 h 1775921"/>
                  <a:gd name="connsiteX10" fmla="*/ 1231143 w 2957905"/>
                  <a:gd name="connsiteY10" fmla="*/ 10692 h 1775921"/>
                  <a:gd name="connsiteX11" fmla="*/ 1067020 w 2957905"/>
                  <a:gd name="connsiteY11" fmla="*/ 57584 h 1775921"/>
                  <a:gd name="connsiteX12" fmla="*/ 856005 w 2957905"/>
                  <a:gd name="connsiteY12" fmla="*/ 186538 h 1775921"/>
                  <a:gd name="connsiteX13" fmla="*/ 738774 w 2957905"/>
                  <a:gd name="connsiteY13" fmla="*/ 350661 h 1775921"/>
                  <a:gd name="connsiteX14" fmla="*/ 727051 w 2957905"/>
                  <a:gd name="connsiteY14" fmla="*/ 491338 h 1775921"/>
                  <a:gd name="connsiteX15" fmla="*/ 727051 w 2957905"/>
                  <a:gd name="connsiteY15" fmla="*/ 596846 h 1775921"/>
                  <a:gd name="connsiteX16" fmla="*/ 574651 w 2957905"/>
                  <a:gd name="connsiteY16" fmla="*/ 608569 h 1775921"/>
                  <a:gd name="connsiteX17" fmla="*/ 398805 w 2957905"/>
                  <a:gd name="connsiteY17" fmla="*/ 643738 h 1775921"/>
                  <a:gd name="connsiteX18" fmla="*/ 258128 w 2957905"/>
                  <a:gd name="connsiteY18" fmla="*/ 725800 h 1775921"/>
                  <a:gd name="connsiteX19" fmla="*/ 164343 w 2957905"/>
                  <a:gd name="connsiteY19" fmla="*/ 843030 h 1775921"/>
                  <a:gd name="connsiteX20" fmla="*/ 94005 w 2957905"/>
                  <a:gd name="connsiteY20" fmla="*/ 913369 h 1775921"/>
                  <a:gd name="connsiteX21" fmla="*/ 117451 w 2957905"/>
                  <a:gd name="connsiteY21" fmla="*/ 1030600 h 1775921"/>
                  <a:gd name="connsiteX22" fmla="*/ 164343 w 2957905"/>
                  <a:gd name="connsiteY22" fmla="*/ 1112661 h 1775921"/>
                  <a:gd name="connsiteX23" fmla="*/ 105728 w 2957905"/>
                  <a:gd name="connsiteY23" fmla="*/ 1147830 h 1775921"/>
                  <a:gd name="connsiteX24" fmla="*/ 220 w 2957905"/>
                  <a:gd name="connsiteY24" fmla="*/ 1300230 h 1775921"/>
                  <a:gd name="connsiteX25" fmla="*/ 82282 w 2957905"/>
                  <a:gd name="connsiteY25" fmla="*/ 1476076 h 1775921"/>
                  <a:gd name="connsiteX26" fmla="*/ 222958 w 2957905"/>
                  <a:gd name="connsiteY26" fmla="*/ 1581584 h 1775921"/>
                  <a:gd name="connsiteX27" fmla="*/ 422251 w 2957905"/>
                  <a:gd name="connsiteY27" fmla="*/ 1651923 h 1775921"/>
                  <a:gd name="connsiteX28" fmla="*/ 621543 w 2957905"/>
                  <a:gd name="connsiteY28" fmla="*/ 1675369 h 1775921"/>
                  <a:gd name="connsiteX29" fmla="*/ 902897 w 2957905"/>
                  <a:gd name="connsiteY29" fmla="*/ 1616753 h 1775921"/>
                  <a:gd name="connsiteX30" fmla="*/ 949789 w 2957905"/>
                  <a:gd name="connsiteY30" fmla="*/ 1581584 h 1775921"/>
                  <a:gd name="connsiteX31" fmla="*/ 1043574 w 2957905"/>
                  <a:gd name="connsiteY31" fmla="*/ 1675369 h 1775921"/>
                  <a:gd name="connsiteX32" fmla="*/ 1172528 w 2957905"/>
                  <a:gd name="connsiteY32" fmla="*/ 1733984 h 1775921"/>
                  <a:gd name="connsiteX33" fmla="*/ 1406989 w 2957905"/>
                  <a:gd name="connsiteY33" fmla="*/ 1769153 h 1775921"/>
                  <a:gd name="connsiteX34" fmla="*/ 1641451 w 2957905"/>
                  <a:gd name="connsiteY34" fmla="*/ 1769153 h 1775921"/>
                  <a:gd name="connsiteX35" fmla="*/ 1911082 w 2957905"/>
                  <a:gd name="connsiteY35" fmla="*/ 1698815 h 1775921"/>
                  <a:gd name="connsiteX36" fmla="*/ 2051758 w 2957905"/>
                  <a:gd name="connsiteY36" fmla="*/ 1558138 h 1775921"/>
                  <a:gd name="connsiteX37" fmla="*/ 2168989 w 2957905"/>
                  <a:gd name="connsiteY37" fmla="*/ 1581584 h 1775921"/>
                  <a:gd name="connsiteX38" fmla="*/ 2426897 w 2957905"/>
                  <a:gd name="connsiteY38" fmla="*/ 1569861 h 1775921"/>
                  <a:gd name="connsiteX39" fmla="*/ 2602743 w 2957905"/>
                  <a:gd name="connsiteY39" fmla="*/ 1499523 h 1775921"/>
                  <a:gd name="connsiteX40" fmla="*/ 2790312 w 2957905"/>
                  <a:gd name="connsiteY40" fmla="*/ 1358846 h 1775921"/>
                  <a:gd name="connsiteX41" fmla="*/ 2919266 w 2957905"/>
                  <a:gd name="connsiteY41" fmla="*/ 1206446 h 1775921"/>
                  <a:gd name="connsiteX42" fmla="*/ 2954435 w 2957905"/>
                  <a:gd name="connsiteY42" fmla="*/ 948538 h 1775921"/>
                  <a:gd name="connsiteX43" fmla="*/ 2848928 w 2957905"/>
                  <a:gd name="connsiteY43" fmla="*/ 690630 h 1775921"/>
                  <a:gd name="connsiteX44" fmla="*/ 2696528 w 2957905"/>
                  <a:gd name="connsiteY44" fmla="*/ 573400 h 1775921"/>
                  <a:gd name="connsiteX45" fmla="*/ 2520682 w 2957905"/>
                  <a:gd name="connsiteY45" fmla="*/ 596846 h 1775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957905" h="1775921">
                    <a:moveTo>
                      <a:pt x="2520682" y="596846"/>
                    </a:moveTo>
                    <a:cubicBezTo>
                      <a:pt x="2483559" y="573400"/>
                      <a:pt x="2505051" y="481569"/>
                      <a:pt x="2473789" y="432723"/>
                    </a:cubicBezTo>
                    <a:cubicBezTo>
                      <a:pt x="2442527" y="383877"/>
                      <a:pt x="2380004" y="333077"/>
                      <a:pt x="2333112" y="303769"/>
                    </a:cubicBezTo>
                    <a:cubicBezTo>
                      <a:pt x="2286220" y="274461"/>
                      <a:pt x="2235420" y="268599"/>
                      <a:pt x="2192435" y="256876"/>
                    </a:cubicBezTo>
                    <a:cubicBezTo>
                      <a:pt x="2149450" y="245153"/>
                      <a:pt x="2116236" y="231476"/>
                      <a:pt x="2075205" y="233430"/>
                    </a:cubicBezTo>
                    <a:cubicBezTo>
                      <a:pt x="2034174" y="235384"/>
                      <a:pt x="1983374" y="256877"/>
                      <a:pt x="1946251" y="268600"/>
                    </a:cubicBezTo>
                    <a:cubicBezTo>
                      <a:pt x="1909128" y="280323"/>
                      <a:pt x="1877866" y="309631"/>
                      <a:pt x="1852466" y="303769"/>
                    </a:cubicBezTo>
                    <a:cubicBezTo>
                      <a:pt x="1827066" y="297907"/>
                      <a:pt x="1817297" y="262738"/>
                      <a:pt x="1793851" y="233430"/>
                    </a:cubicBezTo>
                    <a:cubicBezTo>
                      <a:pt x="1770405" y="204122"/>
                      <a:pt x="1768451" y="165046"/>
                      <a:pt x="1711789" y="127923"/>
                    </a:cubicBezTo>
                    <a:cubicBezTo>
                      <a:pt x="1655127" y="90800"/>
                      <a:pt x="1533990" y="30230"/>
                      <a:pt x="1453882" y="10692"/>
                    </a:cubicBezTo>
                    <a:cubicBezTo>
                      <a:pt x="1373774" y="-8846"/>
                      <a:pt x="1295620" y="2877"/>
                      <a:pt x="1231143" y="10692"/>
                    </a:cubicBezTo>
                    <a:cubicBezTo>
                      <a:pt x="1166666" y="18507"/>
                      <a:pt x="1129543" y="28276"/>
                      <a:pt x="1067020" y="57584"/>
                    </a:cubicBezTo>
                    <a:cubicBezTo>
                      <a:pt x="1004497" y="86892"/>
                      <a:pt x="910713" y="137692"/>
                      <a:pt x="856005" y="186538"/>
                    </a:cubicBezTo>
                    <a:cubicBezTo>
                      <a:pt x="801297" y="235384"/>
                      <a:pt x="760266" y="299861"/>
                      <a:pt x="738774" y="350661"/>
                    </a:cubicBezTo>
                    <a:cubicBezTo>
                      <a:pt x="717282" y="401461"/>
                      <a:pt x="729005" y="450307"/>
                      <a:pt x="727051" y="491338"/>
                    </a:cubicBezTo>
                    <a:cubicBezTo>
                      <a:pt x="725097" y="532369"/>
                      <a:pt x="752451" y="577308"/>
                      <a:pt x="727051" y="596846"/>
                    </a:cubicBezTo>
                    <a:cubicBezTo>
                      <a:pt x="701651" y="616384"/>
                      <a:pt x="629359" y="600754"/>
                      <a:pt x="574651" y="608569"/>
                    </a:cubicBezTo>
                    <a:cubicBezTo>
                      <a:pt x="519943" y="616384"/>
                      <a:pt x="451559" y="624200"/>
                      <a:pt x="398805" y="643738"/>
                    </a:cubicBezTo>
                    <a:cubicBezTo>
                      <a:pt x="346051" y="663276"/>
                      <a:pt x="297205" y="692585"/>
                      <a:pt x="258128" y="725800"/>
                    </a:cubicBezTo>
                    <a:cubicBezTo>
                      <a:pt x="219051" y="759015"/>
                      <a:pt x="191697" y="811768"/>
                      <a:pt x="164343" y="843030"/>
                    </a:cubicBezTo>
                    <a:cubicBezTo>
                      <a:pt x="136989" y="874292"/>
                      <a:pt x="101820" y="882107"/>
                      <a:pt x="94005" y="913369"/>
                    </a:cubicBezTo>
                    <a:cubicBezTo>
                      <a:pt x="86190" y="944631"/>
                      <a:pt x="105728" y="997385"/>
                      <a:pt x="117451" y="1030600"/>
                    </a:cubicBezTo>
                    <a:cubicBezTo>
                      <a:pt x="129174" y="1063815"/>
                      <a:pt x="166297" y="1093123"/>
                      <a:pt x="164343" y="1112661"/>
                    </a:cubicBezTo>
                    <a:cubicBezTo>
                      <a:pt x="162389" y="1132199"/>
                      <a:pt x="133082" y="1116568"/>
                      <a:pt x="105728" y="1147830"/>
                    </a:cubicBezTo>
                    <a:cubicBezTo>
                      <a:pt x="78374" y="1179092"/>
                      <a:pt x="4128" y="1245522"/>
                      <a:pt x="220" y="1300230"/>
                    </a:cubicBezTo>
                    <a:cubicBezTo>
                      <a:pt x="-3688" y="1354938"/>
                      <a:pt x="45159" y="1429184"/>
                      <a:pt x="82282" y="1476076"/>
                    </a:cubicBezTo>
                    <a:cubicBezTo>
                      <a:pt x="119405" y="1522968"/>
                      <a:pt x="166296" y="1552276"/>
                      <a:pt x="222958" y="1581584"/>
                    </a:cubicBezTo>
                    <a:cubicBezTo>
                      <a:pt x="279619" y="1610892"/>
                      <a:pt x="355820" y="1636292"/>
                      <a:pt x="422251" y="1651923"/>
                    </a:cubicBezTo>
                    <a:cubicBezTo>
                      <a:pt x="488682" y="1667554"/>
                      <a:pt x="541435" y="1681231"/>
                      <a:pt x="621543" y="1675369"/>
                    </a:cubicBezTo>
                    <a:cubicBezTo>
                      <a:pt x="701651" y="1669507"/>
                      <a:pt x="848189" y="1632384"/>
                      <a:pt x="902897" y="1616753"/>
                    </a:cubicBezTo>
                    <a:cubicBezTo>
                      <a:pt x="957605" y="1601122"/>
                      <a:pt x="926343" y="1571815"/>
                      <a:pt x="949789" y="1581584"/>
                    </a:cubicBezTo>
                    <a:cubicBezTo>
                      <a:pt x="973235" y="1591353"/>
                      <a:pt x="1006451" y="1649969"/>
                      <a:pt x="1043574" y="1675369"/>
                    </a:cubicBezTo>
                    <a:cubicBezTo>
                      <a:pt x="1080697" y="1700769"/>
                      <a:pt x="1111959" y="1718353"/>
                      <a:pt x="1172528" y="1733984"/>
                    </a:cubicBezTo>
                    <a:cubicBezTo>
                      <a:pt x="1233097" y="1749615"/>
                      <a:pt x="1328835" y="1763292"/>
                      <a:pt x="1406989" y="1769153"/>
                    </a:cubicBezTo>
                    <a:cubicBezTo>
                      <a:pt x="1485143" y="1775014"/>
                      <a:pt x="1557436" y="1780876"/>
                      <a:pt x="1641451" y="1769153"/>
                    </a:cubicBezTo>
                    <a:cubicBezTo>
                      <a:pt x="1725466" y="1757430"/>
                      <a:pt x="1842698" y="1733984"/>
                      <a:pt x="1911082" y="1698815"/>
                    </a:cubicBezTo>
                    <a:cubicBezTo>
                      <a:pt x="1979466" y="1663646"/>
                      <a:pt x="2008774" y="1577676"/>
                      <a:pt x="2051758" y="1558138"/>
                    </a:cubicBezTo>
                    <a:cubicBezTo>
                      <a:pt x="2094742" y="1538600"/>
                      <a:pt x="2106466" y="1579630"/>
                      <a:pt x="2168989" y="1581584"/>
                    </a:cubicBezTo>
                    <a:cubicBezTo>
                      <a:pt x="2231512" y="1583538"/>
                      <a:pt x="2354605" y="1583538"/>
                      <a:pt x="2426897" y="1569861"/>
                    </a:cubicBezTo>
                    <a:cubicBezTo>
                      <a:pt x="2499189" y="1556184"/>
                      <a:pt x="2542174" y="1534692"/>
                      <a:pt x="2602743" y="1499523"/>
                    </a:cubicBezTo>
                    <a:cubicBezTo>
                      <a:pt x="2663312" y="1464354"/>
                      <a:pt x="2737558" y="1407692"/>
                      <a:pt x="2790312" y="1358846"/>
                    </a:cubicBezTo>
                    <a:cubicBezTo>
                      <a:pt x="2843066" y="1310000"/>
                      <a:pt x="2891912" y="1274831"/>
                      <a:pt x="2919266" y="1206446"/>
                    </a:cubicBezTo>
                    <a:cubicBezTo>
                      <a:pt x="2946620" y="1138061"/>
                      <a:pt x="2966158" y="1034507"/>
                      <a:pt x="2954435" y="948538"/>
                    </a:cubicBezTo>
                    <a:cubicBezTo>
                      <a:pt x="2942712" y="862569"/>
                      <a:pt x="2891912" y="753153"/>
                      <a:pt x="2848928" y="690630"/>
                    </a:cubicBezTo>
                    <a:cubicBezTo>
                      <a:pt x="2805944" y="628107"/>
                      <a:pt x="2753190" y="590984"/>
                      <a:pt x="2696528" y="573400"/>
                    </a:cubicBezTo>
                    <a:cubicBezTo>
                      <a:pt x="2639866" y="555816"/>
                      <a:pt x="2557805" y="620292"/>
                      <a:pt x="2520682" y="59684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625969" y="1252901"/>
                <a:ext cx="120699" cy="11183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887418" y="1252902"/>
                <a:ext cx="120699" cy="11183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2756656" y="1440470"/>
                <a:ext cx="175846" cy="149553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1735020" y="1440471"/>
                <a:ext cx="175846" cy="149553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Arc 22"/>
              <p:cNvSpPr/>
              <p:nvPr/>
            </p:nvSpPr>
            <p:spPr>
              <a:xfrm rot="6886564">
                <a:off x="2188390" y="1287991"/>
                <a:ext cx="294754" cy="598582"/>
              </a:xfrm>
              <a:custGeom>
                <a:avLst/>
                <a:gdLst>
                  <a:gd name="connsiteX0" fmla="*/ 321179 w 615500"/>
                  <a:gd name="connsiteY0" fmla="*/ 355 h 744708"/>
                  <a:gd name="connsiteX1" fmla="*/ 598852 w 615500"/>
                  <a:gd name="connsiteY1" fmla="*/ 251546 h 744708"/>
                  <a:gd name="connsiteX2" fmla="*/ 551963 w 615500"/>
                  <a:gd name="connsiteY2" fmla="*/ 598937 h 744708"/>
                  <a:gd name="connsiteX3" fmla="*/ 307750 w 615500"/>
                  <a:gd name="connsiteY3" fmla="*/ 372354 h 744708"/>
                  <a:gd name="connsiteX4" fmla="*/ 321179 w 615500"/>
                  <a:gd name="connsiteY4" fmla="*/ 355 h 744708"/>
                  <a:gd name="connsiteX0" fmla="*/ 321179 w 615500"/>
                  <a:gd name="connsiteY0" fmla="*/ 355 h 744708"/>
                  <a:gd name="connsiteX1" fmla="*/ 598852 w 615500"/>
                  <a:gd name="connsiteY1" fmla="*/ 251546 h 744708"/>
                  <a:gd name="connsiteX2" fmla="*/ 551963 w 615500"/>
                  <a:gd name="connsiteY2" fmla="*/ 598937 h 744708"/>
                  <a:gd name="connsiteX0" fmla="*/ 64 w 294388"/>
                  <a:gd name="connsiteY0" fmla="*/ 0 h 598582"/>
                  <a:gd name="connsiteX1" fmla="*/ 277737 w 294388"/>
                  <a:gd name="connsiteY1" fmla="*/ 251191 h 598582"/>
                  <a:gd name="connsiteX2" fmla="*/ 230848 w 294388"/>
                  <a:gd name="connsiteY2" fmla="*/ 598582 h 598582"/>
                  <a:gd name="connsiteX3" fmla="*/ 225716 w 294388"/>
                  <a:gd name="connsiteY3" fmla="*/ 274561 h 598582"/>
                  <a:gd name="connsiteX4" fmla="*/ 64 w 294388"/>
                  <a:gd name="connsiteY4" fmla="*/ 0 h 598582"/>
                  <a:gd name="connsiteX0" fmla="*/ 64 w 294388"/>
                  <a:gd name="connsiteY0" fmla="*/ 0 h 598582"/>
                  <a:gd name="connsiteX1" fmla="*/ 277737 w 294388"/>
                  <a:gd name="connsiteY1" fmla="*/ 251191 h 598582"/>
                  <a:gd name="connsiteX2" fmla="*/ 230848 w 294388"/>
                  <a:gd name="connsiteY2" fmla="*/ 598582 h 598582"/>
                  <a:gd name="connsiteX0" fmla="*/ 100 w 294424"/>
                  <a:gd name="connsiteY0" fmla="*/ 0 h 598582"/>
                  <a:gd name="connsiteX1" fmla="*/ 277773 w 294424"/>
                  <a:gd name="connsiteY1" fmla="*/ 251191 h 598582"/>
                  <a:gd name="connsiteX2" fmla="*/ 230884 w 294424"/>
                  <a:gd name="connsiteY2" fmla="*/ 598582 h 598582"/>
                  <a:gd name="connsiteX3" fmla="*/ 225752 w 294424"/>
                  <a:gd name="connsiteY3" fmla="*/ 274561 h 598582"/>
                  <a:gd name="connsiteX4" fmla="*/ 100 w 294424"/>
                  <a:gd name="connsiteY4" fmla="*/ 0 h 598582"/>
                  <a:gd name="connsiteX0" fmla="*/ 100 w 294424"/>
                  <a:gd name="connsiteY0" fmla="*/ 0 h 598582"/>
                  <a:gd name="connsiteX1" fmla="*/ 277773 w 294424"/>
                  <a:gd name="connsiteY1" fmla="*/ 251191 h 598582"/>
                  <a:gd name="connsiteX2" fmla="*/ 230884 w 294424"/>
                  <a:gd name="connsiteY2" fmla="*/ 598582 h 598582"/>
                  <a:gd name="connsiteX0" fmla="*/ 100 w 294424"/>
                  <a:gd name="connsiteY0" fmla="*/ 0 h 598582"/>
                  <a:gd name="connsiteX1" fmla="*/ 277773 w 294424"/>
                  <a:gd name="connsiteY1" fmla="*/ 251191 h 598582"/>
                  <a:gd name="connsiteX2" fmla="*/ 230884 w 294424"/>
                  <a:gd name="connsiteY2" fmla="*/ 598582 h 598582"/>
                  <a:gd name="connsiteX3" fmla="*/ 225752 w 294424"/>
                  <a:gd name="connsiteY3" fmla="*/ 274561 h 598582"/>
                  <a:gd name="connsiteX4" fmla="*/ 100 w 294424"/>
                  <a:gd name="connsiteY4" fmla="*/ 0 h 598582"/>
                  <a:gd name="connsiteX0" fmla="*/ 100 w 294424"/>
                  <a:gd name="connsiteY0" fmla="*/ 0 h 598582"/>
                  <a:gd name="connsiteX1" fmla="*/ 277773 w 294424"/>
                  <a:gd name="connsiteY1" fmla="*/ 251191 h 598582"/>
                  <a:gd name="connsiteX2" fmla="*/ 230884 w 294424"/>
                  <a:gd name="connsiteY2" fmla="*/ 598582 h 598582"/>
                  <a:gd name="connsiteX0" fmla="*/ 100 w 294424"/>
                  <a:gd name="connsiteY0" fmla="*/ 0 h 598582"/>
                  <a:gd name="connsiteX1" fmla="*/ 277773 w 294424"/>
                  <a:gd name="connsiteY1" fmla="*/ 251191 h 598582"/>
                  <a:gd name="connsiteX2" fmla="*/ 230884 w 294424"/>
                  <a:gd name="connsiteY2" fmla="*/ 598582 h 598582"/>
                  <a:gd name="connsiteX3" fmla="*/ 225752 w 294424"/>
                  <a:gd name="connsiteY3" fmla="*/ 274561 h 598582"/>
                  <a:gd name="connsiteX4" fmla="*/ 100 w 294424"/>
                  <a:gd name="connsiteY4" fmla="*/ 0 h 598582"/>
                  <a:gd name="connsiteX0" fmla="*/ 100 w 294424"/>
                  <a:gd name="connsiteY0" fmla="*/ 0 h 598582"/>
                  <a:gd name="connsiteX1" fmla="*/ 277773 w 294424"/>
                  <a:gd name="connsiteY1" fmla="*/ 251191 h 598582"/>
                  <a:gd name="connsiteX2" fmla="*/ 230884 w 294424"/>
                  <a:gd name="connsiteY2" fmla="*/ 598582 h 598582"/>
                  <a:gd name="connsiteX0" fmla="*/ 430 w 294754"/>
                  <a:gd name="connsiteY0" fmla="*/ 0 h 598582"/>
                  <a:gd name="connsiteX1" fmla="*/ 278103 w 294754"/>
                  <a:gd name="connsiteY1" fmla="*/ 251191 h 598582"/>
                  <a:gd name="connsiteX2" fmla="*/ 231214 w 294754"/>
                  <a:gd name="connsiteY2" fmla="*/ 598582 h 598582"/>
                  <a:gd name="connsiteX3" fmla="*/ 226082 w 294754"/>
                  <a:gd name="connsiteY3" fmla="*/ 274561 h 598582"/>
                  <a:gd name="connsiteX4" fmla="*/ 430 w 294754"/>
                  <a:gd name="connsiteY4" fmla="*/ 0 h 598582"/>
                  <a:gd name="connsiteX0" fmla="*/ 430 w 294754"/>
                  <a:gd name="connsiteY0" fmla="*/ 0 h 598582"/>
                  <a:gd name="connsiteX1" fmla="*/ 278103 w 294754"/>
                  <a:gd name="connsiteY1" fmla="*/ 251191 h 598582"/>
                  <a:gd name="connsiteX2" fmla="*/ 231214 w 294754"/>
                  <a:gd name="connsiteY2" fmla="*/ 598582 h 598582"/>
                  <a:gd name="connsiteX0" fmla="*/ 430 w 294754"/>
                  <a:gd name="connsiteY0" fmla="*/ 0 h 598582"/>
                  <a:gd name="connsiteX1" fmla="*/ 278103 w 294754"/>
                  <a:gd name="connsiteY1" fmla="*/ 251191 h 598582"/>
                  <a:gd name="connsiteX2" fmla="*/ 231214 w 294754"/>
                  <a:gd name="connsiteY2" fmla="*/ 598582 h 598582"/>
                  <a:gd name="connsiteX3" fmla="*/ 226082 w 294754"/>
                  <a:gd name="connsiteY3" fmla="*/ 274561 h 598582"/>
                  <a:gd name="connsiteX4" fmla="*/ 430 w 294754"/>
                  <a:gd name="connsiteY4" fmla="*/ 0 h 598582"/>
                  <a:gd name="connsiteX0" fmla="*/ 430 w 294754"/>
                  <a:gd name="connsiteY0" fmla="*/ 0 h 598582"/>
                  <a:gd name="connsiteX1" fmla="*/ 278103 w 294754"/>
                  <a:gd name="connsiteY1" fmla="*/ 251191 h 598582"/>
                  <a:gd name="connsiteX2" fmla="*/ 231214 w 294754"/>
                  <a:gd name="connsiteY2" fmla="*/ 598582 h 598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4754" h="598582" stroke="0" extrusionOk="0">
                    <a:moveTo>
                      <a:pt x="430" y="0"/>
                    </a:moveTo>
                    <a:cubicBezTo>
                      <a:pt x="126872" y="6682"/>
                      <a:pt x="237041" y="106344"/>
                      <a:pt x="278103" y="251191"/>
                    </a:cubicBezTo>
                    <a:cubicBezTo>
                      <a:pt x="311552" y="369181"/>
                      <a:pt x="293949" y="499597"/>
                      <a:pt x="231214" y="598582"/>
                    </a:cubicBezTo>
                    <a:cubicBezTo>
                      <a:pt x="229503" y="490575"/>
                      <a:pt x="290839" y="379292"/>
                      <a:pt x="226082" y="274561"/>
                    </a:cubicBezTo>
                    <a:cubicBezTo>
                      <a:pt x="23403" y="-102437"/>
                      <a:pt x="-4046" y="124000"/>
                      <a:pt x="430" y="0"/>
                    </a:cubicBezTo>
                    <a:close/>
                  </a:path>
                  <a:path w="294754" h="598582" fill="none">
                    <a:moveTo>
                      <a:pt x="430" y="0"/>
                    </a:moveTo>
                    <a:cubicBezTo>
                      <a:pt x="126872" y="6682"/>
                      <a:pt x="237041" y="106344"/>
                      <a:pt x="278103" y="251191"/>
                    </a:cubicBezTo>
                    <a:cubicBezTo>
                      <a:pt x="311552" y="369181"/>
                      <a:pt x="293949" y="499597"/>
                      <a:pt x="231214" y="598582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0070C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10406247" y="1603414"/>
              <a:ext cx="1732698" cy="1105946"/>
              <a:chOff x="9072844" y="978732"/>
              <a:chExt cx="2957905" cy="1775921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9072844" y="978732"/>
                <a:ext cx="2957905" cy="1775921"/>
                <a:chOff x="739248" y="425166"/>
                <a:chExt cx="2957905" cy="1775921"/>
              </a:xfrm>
            </p:grpSpPr>
            <p:sp>
              <p:nvSpPr>
                <p:cNvPr id="18" name="Freeform 17"/>
                <p:cNvSpPr/>
                <p:nvPr/>
              </p:nvSpPr>
              <p:spPr>
                <a:xfrm>
                  <a:off x="739248" y="425166"/>
                  <a:ext cx="2957905" cy="1775921"/>
                </a:xfrm>
                <a:custGeom>
                  <a:avLst/>
                  <a:gdLst>
                    <a:gd name="connsiteX0" fmla="*/ 2520682 w 2957905"/>
                    <a:gd name="connsiteY0" fmla="*/ 596846 h 1775921"/>
                    <a:gd name="connsiteX1" fmla="*/ 2473789 w 2957905"/>
                    <a:gd name="connsiteY1" fmla="*/ 432723 h 1775921"/>
                    <a:gd name="connsiteX2" fmla="*/ 2333112 w 2957905"/>
                    <a:gd name="connsiteY2" fmla="*/ 303769 h 1775921"/>
                    <a:gd name="connsiteX3" fmla="*/ 2192435 w 2957905"/>
                    <a:gd name="connsiteY3" fmla="*/ 256876 h 1775921"/>
                    <a:gd name="connsiteX4" fmla="*/ 2075205 w 2957905"/>
                    <a:gd name="connsiteY4" fmla="*/ 233430 h 1775921"/>
                    <a:gd name="connsiteX5" fmla="*/ 1946251 w 2957905"/>
                    <a:gd name="connsiteY5" fmla="*/ 268600 h 1775921"/>
                    <a:gd name="connsiteX6" fmla="*/ 1852466 w 2957905"/>
                    <a:gd name="connsiteY6" fmla="*/ 303769 h 1775921"/>
                    <a:gd name="connsiteX7" fmla="*/ 1793851 w 2957905"/>
                    <a:gd name="connsiteY7" fmla="*/ 233430 h 1775921"/>
                    <a:gd name="connsiteX8" fmla="*/ 1711789 w 2957905"/>
                    <a:gd name="connsiteY8" fmla="*/ 127923 h 1775921"/>
                    <a:gd name="connsiteX9" fmla="*/ 1453882 w 2957905"/>
                    <a:gd name="connsiteY9" fmla="*/ 10692 h 1775921"/>
                    <a:gd name="connsiteX10" fmla="*/ 1231143 w 2957905"/>
                    <a:gd name="connsiteY10" fmla="*/ 10692 h 1775921"/>
                    <a:gd name="connsiteX11" fmla="*/ 1067020 w 2957905"/>
                    <a:gd name="connsiteY11" fmla="*/ 57584 h 1775921"/>
                    <a:gd name="connsiteX12" fmla="*/ 856005 w 2957905"/>
                    <a:gd name="connsiteY12" fmla="*/ 186538 h 1775921"/>
                    <a:gd name="connsiteX13" fmla="*/ 738774 w 2957905"/>
                    <a:gd name="connsiteY13" fmla="*/ 350661 h 1775921"/>
                    <a:gd name="connsiteX14" fmla="*/ 727051 w 2957905"/>
                    <a:gd name="connsiteY14" fmla="*/ 491338 h 1775921"/>
                    <a:gd name="connsiteX15" fmla="*/ 727051 w 2957905"/>
                    <a:gd name="connsiteY15" fmla="*/ 596846 h 1775921"/>
                    <a:gd name="connsiteX16" fmla="*/ 574651 w 2957905"/>
                    <a:gd name="connsiteY16" fmla="*/ 608569 h 1775921"/>
                    <a:gd name="connsiteX17" fmla="*/ 398805 w 2957905"/>
                    <a:gd name="connsiteY17" fmla="*/ 643738 h 1775921"/>
                    <a:gd name="connsiteX18" fmla="*/ 258128 w 2957905"/>
                    <a:gd name="connsiteY18" fmla="*/ 725800 h 1775921"/>
                    <a:gd name="connsiteX19" fmla="*/ 164343 w 2957905"/>
                    <a:gd name="connsiteY19" fmla="*/ 843030 h 1775921"/>
                    <a:gd name="connsiteX20" fmla="*/ 94005 w 2957905"/>
                    <a:gd name="connsiteY20" fmla="*/ 913369 h 1775921"/>
                    <a:gd name="connsiteX21" fmla="*/ 117451 w 2957905"/>
                    <a:gd name="connsiteY21" fmla="*/ 1030600 h 1775921"/>
                    <a:gd name="connsiteX22" fmla="*/ 164343 w 2957905"/>
                    <a:gd name="connsiteY22" fmla="*/ 1112661 h 1775921"/>
                    <a:gd name="connsiteX23" fmla="*/ 105728 w 2957905"/>
                    <a:gd name="connsiteY23" fmla="*/ 1147830 h 1775921"/>
                    <a:gd name="connsiteX24" fmla="*/ 220 w 2957905"/>
                    <a:gd name="connsiteY24" fmla="*/ 1300230 h 1775921"/>
                    <a:gd name="connsiteX25" fmla="*/ 82282 w 2957905"/>
                    <a:gd name="connsiteY25" fmla="*/ 1476076 h 1775921"/>
                    <a:gd name="connsiteX26" fmla="*/ 222958 w 2957905"/>
                    <a:gd name="connsiteY26" fmla="*/ 1581584 h 1775921"/>
                    <a:gd name="connsiteX27" fmla="*/ 422251 w 2957905"/>
                    <a:gd name="connsiteY27" fmla="*/ 1651923 h 1775921"/>
                    <a:gd name="connsiteX28" fmla="*/ 621543 w 2957905"/>
                    <a:gd name="connsiteY28" fmla="*/ 1675369 h 1775921"/>
                    <a:gd name="connsiteX29" fmla="*/ 902897 w 2957905"/>
                    <a:gd name="connsiteY29" fmla="*/ 1616753 h 1775921"/>
                    <a:gd name="connsiteX30" fmla="*/ 949789 w 2957905"/>
                    <a:gd name="connsiteY30" fmla="*/ 1581584 h 1775921"/>
                    <a:gd name="connsiteX31" fmla="*/ 1043574 w 2957905"/>
                    <a:gd name="connsiteY31" fmla="*/ 1675369 h 1775921"/>
                    <a:gd name="connsiteX32" fmla="*/ 1172528 w 2957905"/>
                    <a:gd name="connsiteY32" fmla="*/ 1733984 h 1775921"/>
                    <a:gd name="connsiteX33" fmla="*/ 1406989 w 2957905"/>
                    <a:gd name="connsiteY33" fmla="*/ 1769153 h 1775921"/>
                    <a:gd name="connsiteX34" fmla="*/ 1641451 w 2957905"/>
                    <a:gd name="connsiteY34" fmla="*/ 1769153 h 1775921"/>
                    <a:gd name="connsiteX35" fmla="*/ 1911082 w 2957905"/>
                    <a:gd name="connsiteY35" fmla="*/ 1698815 h 1775921"/>
                    <a:gd name="connsiteX36" fmla="*/ 2051758 w 2957905"/>
                    <a:gd name="connsiteY36" fmla="*/ 1558138 h 1775921"/>
                    <a:gd name="connsiteX37" fmla="*/ 2168989 w 2957905"/>
                    <a:gd name="connsiteY37" fmla="*/ 1581584 h 1775921"/>
                    <a:gd name="connsiteX38" fmla="*/ 2426897 w 2957905"/>
                    <a:gd name="connsiteY38" fmla="*/ 1569861 h 1775921"/>
                    <a:gd name="connsiteX39" fmla="*/ 2602743 w 2957905"/>
                    <a:gd name="connsiteY39" fmla="*/ 1499523 h 1775921"/>
                    <a:gd name="connsiteX40" fmla="*/ 2790312 w 2957905"/>
                    <a:gd name="connsiteY40" fmla="*/ 1358846 h 1775921"/>
                    <a:gd name="connsiteX41" fmla="*/ 2919266 w 2957905"/>
                    <a:gd name="connsiteY41" fmla="*/ 1206446 h 1775921"/>
                    <a:gd name="connsiteX42" fmla="*/ 2954435 w 2957905"/>
                    <a:gd name="connsiteY42" fmla="*/ 948538 h 1775921"/>
                    <a:gd name="connsiteX43" fmla="*/ 2848928 w 2957905"/>
                    <a:gd name="connsiteY43" fmla="*/ 690630 h 1775921"/>
                    <a:gd name="connsiteX44" fmla="*/ 2696528 w 2957905"/>
                    <a:gd name="connsiteY44" fmla="*/ 573400 h 1775921"/>
                    <a:gd name="connsiteX45" fmla="*/ 2520682 w 2957905"/>
                    <a:gd name="connsiteY45" fmla="*/ 596846 h 1775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</a:cxnLst>
                  <a:rect l="l" t="t" r="r" b="b"/>
                  <a:pathLst>
                    <a:path w="2957905" h="1775921">
                      <a:moveTo>
                        <a:pt x="2520682" y="596846"/>
                      </a:moveTo>
                      <a:cubicBezTo>
                        <a:pt x="2483559" y="573400"/>
                        <a:pt x="2505051" y="481569"/>
                        <a:pt x="2473789" y="432723"/>
                      </a:cubicBezTo>
                      <a:cubicBezTo>
                        <a:pt x="2442527" y="383877"/>
                        <a:pt x="2380004" y="333077"/>
                        <a:pt x="2333112" y="303769"/>
                      </a:cubicBezTo>
                      <a:cubicBezTo>
                        <a:pt x="2286220" y="274461"/>
                        <a:pt x="2235420" y="268599"/>
                        <a:pt x="2192435" y="256876"/>
                      </a:cubicBezTo>
                      <a:cubicBezTo>
                        <a:pt x="2149450" y="245153"/>
                        <a:pt x="2116236" y="231476"/>
                        <a:pt x="2075205" y="233430"/>
                      </a:cubicBezTo>
                      <a:cubicBezTo>
                        <a:pt x="2034174" y="235384"/>
                        <a:pt x="1983374" y="256877"/>
                        <a:pt x="1946251" y="268600"/>
                      </a:cubicBezTo>
                      <a:cubicBezTo>
                        <a:pt x="1909128" y="280323"/>
                        <a:pt x="1877866" y="309631"/>
                        <a:pt x="1852466" y="303769"/>
                      </a:cubicBezTo>
                      <a:cubicBezTo>
                        <a:pt x="1827066" y="297907"/>
                        <a:pt x="1817297" y="262738"/>
                        <a:pt x="1793851" y="233430"/>
                      </a:cubicBezTo>
                      <a:cubicBezTo>
                        <a:pt x="1770405" y="204122"/>
                        <a:pt x="1768451" y="165046"/>
                        <a:pt x="1711789" y="127923"/>
                      </a:cubicBezTo>
                      <a:cubicBezTo>
                        <a:pt x="1655127" y="90800"/>
                        <a:pt x="1533990" y="30230"/>
                        <a:pt x="1453882" y="10692"/>
                      </a:cubicBezTo>
                      <a:cubicBezTo>
                        <a:pt x="1373774" y="-8846"/>
                        <a:pt x="1295620" y="2877"/>
                        <a:pt x="1231143" y="10692"/>
                      </a:cubicBezTo>
                      <a:cubicBezTo>
                        <a:pt x="1166666" y="18507"/>
                        <a:pt x="1129543" y="28276"/>
                        <a:pt x="1067020" y="57584"/>
                      </a:cubicBezTo>
                      <a:cubicBezTo>
                        <a:pt x="1004497" y="86892"/>
                        <a:pt x="910713" y="137692"/>
                        <a:pt x="856005" y="186538"/>
                      </a:cubicBezTo>
                      <a:cubicBezTo>
                        <a:pt x="801297" y="235384"/>
                        <a:pt x="760266" y="299861"/>
                        <a:pt x="738774" y="350661"/>
                      </a:cubicBezTo>
                      <a:cubicBezTo>
                        <a:pt x="717282" y="401461"/>
                        <a:pt x="729005" y="450307"/>
                        <a:pt x="727051" y="491338"/>
                      </a:cubicBezTo>
                      <a:cubicBezTo>
                        <a:pt x="725097" y="532369"/>
                        <a:pt x="752451" y="577308"/>
                        <a:pt x="727051" y="596846"/>
                      </a:cubicBezTo>
                      <a:cubicBezTo>
                        <a:pt x="701651" y="616384"/>
                        <a:pt x="629359" y="600754"/>
                        <a:pt x="574651" y="608569"/>
                      </a:cubicBezTo>
                      <a:cubicBezTo>
                        <a:pt x="519943" y="616384"/>
                        <a:pt x="451559" y="624200"/>
                        <a:pt x="398805" y="643738"/>
                      </a:cubicBezTo>
                      <a:cubicBezTo>
                        <a:pt x="346051" y="663276"/>
                        <a:pt x="297205" y="692585"/>
                        <a:pt x="258128" y="725800"/>
                      </a:cubicBezTo>
                      <a:cubicBezTo>
                        <a:pt x="219051" y="759015"/>
                        <a:pt x="191697" y="811768"/>
                        <a:pt x="164343" y="843030"/>
                      </a:cubicBezTo>
                      <a:cubicBezTo>
                        <a:pt x="136989" y="874292"/>
                        <a:pt x="101820" y="882107"/>
                        <a:pt x="94005" y="913369"/>
                      </a:cubicBezTo>
                      <a:cubicBezTo>
                        <a:pt x="86190" y="944631"/>
                        <a:pt x="105728" y="997385"/>
                        <a:pt x="117451" y="1030600"/>
                      </a:cubicBezTo>
                      <a:cubicBezTo>
                        <a:pt x="129174" y="1063815"/>
                        <a:pt x="166297" y="1093123"/>
                        <a:pt x="164343" y="1112661"/>
                      </a:cubicBezTo>
                      <a:cubicBezTo>
                        <a:pt x="162389" y="1132199"/>
                        <a:pt x="133082" y="1116568"/>
                        <a:pt x="105728" y="1147830"/>
                      </a:cubicBezTo>
                      <a:cubicBezTo>
                        <a:pt x="78374" y="1179092"/>
                        <a:pt x="4128" y="1245522"/>
                        <a:pt x="220" y="1300230"/>
                      </a:cubicBezTo>
                      <a:cubicBezTo>
                        <a:pt x="-3688" y="1354938"/>
                        <a:pt x="45159" y="1429184"/>
                        <a:pt x="82282" y="1476076"/>
                      </a:cubicBezTo>
                      <a:cubicBezTo>
                        <a:pt x="119405" y="1522968"/>
                        <a:pt x="166296" y="1552276"/>
                        <a:pt x="222958" y="1581584"/>
                      </a:cubicBezTo>
                      <a:cubicBezTo>
                        <a:pt x="279619" y="1610892"/>
                        <a:pt x="355820" y="1636292"/>
                        <a:pt x="422251" y="1651923"/>
                      </a:cubicBezTo>
                      <a:cubicBezTo>
                        <a:pt x="488682" y="1667554"/>
                        <a:pt x="541435" y="1681231"/>
                        <a:pt x="621543" y="1675369"/>
                      </a:cubicBezTo>
                      <a:cubicBezTo>
                        <a:pt x="701651" y="1669507"/>
                        <a:pt x="848189" y="1632384"/>
                        <a:pt x="902897" y="1616753"/>
                      </a:cubicBezTo>
                      <a:cubicBezTo>
                        <a:pt x="957605" y="1601122"/>
                        <a:pt x="926343" y="1571815"/>
                        <a:pt x="949789" y="1581584"/>
                      </a:cubicBezTo>
                      <a:cubicBezTo>
                        <a:pt x="973235" y="1591353"/>
                        <a:pt x="1006451" y="1649969"/>
                        <a:pt x="1043574" y="1675369"/>
                      </a:cubicBezTo>
                      <a:cubicBezTo>
                        <a:pt x="1080697" y="1700769"/>
                        <a:pt x="1111959" y="1718353"/>
                        <a:pt x="1172528" y="1733984"/>
                      </a:cubicBezTo>
                      <a:cubicBezTo>
                        <a:pt x="1233097" y="1749615"/>
                        <a:pt x="1328835" y="1763292"/>
                        <a:pt x="1406989" y="1769153"/>
                      </a:cubicBezTo>
                      <a:cubicBezTo>
                        <a:pt x="1485143" y="1775014"/>
                        <a:pt x="1557436" y="1780876"/>
                        <a:pt x="1641451" y="1769153"/>
                      </a:cubicBezTo>
                      <a:cubicBezTo>
                        <a:pt x="1725466" y="1757430"/>
                        <a:pt x="1842698" y="1733984"/>
                        <a:pt x="1911082" y="1698815"/>
                      </a:cubicBezTo>
                      <a:cubicBezTo>
                        <a:pt x="1979466" y="1663646"/>
                        <a:pt x="2008774" y="1577676"/>
                        <a:pt x="2051758" y="1558138"/>
                      </a:cubicBezTo>
                      <a:cubicBezTo>
                        <a:pt x="2094742" y="1538600"/>
                        <a:pt x="2106466" y="1579630"/>
                        <a:pt x="2168989" y="1581584"/>
                      </a:cubicBezTo>
                      <a:cubicBezTo>
                        <a:pt x="2231512" y="1583538"/>
                        <a:pt x="2354605" y="1583538"/>
                        <a:pt x="2426897" y="1569861"/>
                      </a:cubicBezTo>
                      <a:cubicBezTo>
                        <a:pt x="2499189" y="1556184"/>
                        <a:pt x="2542174" y="1534692"/>
                        <a:pt x="2602743" y="1499523"/>
                      </a:cubicBezTo>
                      <a:cubicBezTo>
                        <a:pt x="2663312" y="1464354"/>
                        <a:pt x="2737558" y="1407692"/>
                        <a:pt x="2790312" y="1358846"/>
                      </a:cubicBezTo>
                      <a:cubicBezTo>
                        <a:pt x="2843066" y="1310000"/>
                        <a:pt x="2891912" y="1274831"/>
                        <a:pt x="2919266" y="1206446"/>
                      </a:cubicBezTo>
                      <a:cubicBezTo>
                        <a:pt x="2946620" y="1138061"/>
                        <a:pt x="2966158" y="1034507"/>
                        <a:pt x="2954435" y="948538"/>
                      </a:cubicBezTo>
                      <a:cubicBezTo>
                        <a:pt x="2942712" y="862569"/>
                        <a:pt x="2891912" y="753153"/>
                        <a:pt x="2848928" y="690630"/>
                      </a:cubicBezTo>
                      <a:cubicBezTo>
                        <a:pt x="2805944" y="628107"/>
                        <a:pt x="2753190" y="590984"/>
                        <a:pt x="2696528" y="573400"/>
                      </a:cubicBezTo>
                      <a:cubicBezTo>
                        <a:pt x="2639866" y="555816"/>
                        <a:pt x="2557805" y="620292"/>
                        <a:pt x="2520682" y="596846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2625969" y="1252901"/>
                  <a:ext cx="120699" cy="11183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1887418" y="1252902"/>
                  <a:ext cx="120699" cy="11183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2756656" y="1440470"/>
                  <a:ext cx="175846" cy="149553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1735020" y="1440471"/>
                  <a:ext cx="175846" cy="149553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Arc 22"/>
                <p:cNvSpPr/>
                <p:nvPr/>
              </p:nvSpPr>
              <p:spPr>
                <a:xfrm rot="6886564">
                  <a:off x="2188390" y="1287991"/>
                  <a:ext cx="294754" cy="598582"/>
                </a:xfrm>
                <a:custGeom>
                  <a:avLst/>
                  <a:gdLst>
                    <a:gd name="connsiteX0" fmla="*/ 321179 w 615500"/>
                    <a:gd name="connsiteY0" fmla="*/ 355 h 744708"/>
                    <a:gd name="connsiteX1" fmla="*/ 598852 w 615500"/>
                    <a:gd name="connsiteY1" fmla="*/ 251546 h 744708"/>
                    <a:gd name="connsiteX2" fmla="*/ 551963 w 615500"/>
                    <a:gd name="connsiteY2" fmla="*/ 598937 h 744708"/>
                    <a:gd name="connsiteX3" fmla="*/ 307750 w 615500"/>
                    <a:gd name="connsiteY3" fmla="*/ 372354 h 744708"/>
                    <a:gd name="connsiteX4" fmla="*/ 321179 w 615500"/>
                    <a:gd name="connsiteY4" fmla="*/ 355 h 744708"/>
                    <a:gd name="connsiteX0" fmla="*/ 321179 w 615500"/>
                    <a:gd name="connsiteY0" fmla="*/ 355 h 744708"/>
                    <a:gd name="connsiteX1" fmla="*/ 598852 w 615500"/>
                    <a:gd name="connsiteY1" fmla="*/ 251546 h 744708"/>
                    <a:gd name="connsiteX2" fmla="*/ 551963 w 615500"/>
                    <a:gd name="connsiteY2" fmla="*/ 598937 h 744708"/>
                    <a:gd name="connsiteX0" fmla="*/ 64 w 294388"/>
                    <a:gd name="connsiteY0" fmla="*/ 0 h 598582"/>
                    <a:gd name="connsiteX1" fmla="*/ 277737 w 294388"/>
                    <a:gd name="connsiteY1" fmla="*/ 251191 h 598582"/>
                    <a:gd name="connsiteX2" fmla="*/ 230848 w 294388"/>
                    <a:gd name="connsiteY2" fmla="*/ 598582 h 598582"/>
                    <a:gd name="connsiteX3" fmla="*/ 225716 w 294388"/>
                    <a:gd name="connsiteY3" fmla="*/ 274561 h 598582"/>
                    <a:gd name="connsiteX4" fmla="*/ 64 w 294388"/>
                    <a:gd name="connsiteY4" fmla="*/ 0 h 598582"/>
                    <a:gd name="connsiteX0" fmla="*/ 64 w 294388"/>
                    <a:gd name="connsiteY0" fmla="*/ 0 h 598582"/>
                    <a:gd name="connsiteX1" fmla="*/ 277737 w 294388"/>
                    <a:gd name="connsiteY1" fmla="*/ 251191 h 598582"/>
                    <a:gd name="connsiteX2" fmla="*/ 230848 w 294388"/>
                    <a:gd name="connsiteY2" fmla="*/ 598582 h 598582"/>
                    <a:gd name="connsiteX0" fmla="*/ 100 w 294424"/>
                    <a:gd name="connsiteY0" fmla="*/ 0 h 598582"/>
                    <a:gd name="connsiteX1" fmla="*/ 277773 w 294424"/>
                    <a:gd name="connsiteY1" fmla="*/ 251191 h 598582"/>
                    <a:gd name="connsiteX2" fmla="*/ 230884 w 294424"/>
                    <a:gd name="connsiteY2" fmla="*/ 598582 h 598582"/>
                    <a:gd name="connsiteX3" fmla="*/ 225752 w 294424"/>
                    <a:gd name="connsiteY3" fmla="*/ 274561 h 598582"/>
                    <a:gd name="connsiteX4" fmla="*/ 100 w 294424"/>
                    <a:gd name="connsiteY4" fmla="*/ 0 h 598582"/>
                    <a:gd name="connsiteX0" fmla="*/ 100 w 294424"/>
                    <a:gd name="connsiteY0" fmla="*/ 0 h 598582"/>
                    <a:gd name="connsiteX1" fmla="*/ 277773 w 294424"/>
                    <a:gd name="connsiteY1" fmla="*/ 251191 h 598582"/>
                    <a:gd name="connsiteX2" fmla="*/ 230884 w 294424"/>
                    <a:gd name="connsiteY2" fmla="*/ 598582 h 598582"/>
                    <a:gd name="connsiteX0" fmla="*/ 100 w 294424"/>
                    <a:gd name="connsiteY0" fmla="*/ 0 h 598582"/>
                    <a:gd name="connsiteX1" fmla="*/ 277773 w 294424"/>
                    <a:gd name="connsiteY1" fmla="*/ 251191 h 598582"/>
                    <a:gd name="connsiteX2" fmla="*/ 230884 w 294424"/>
                    <a:gd name="connsiteY2" fmla="*/ 598582 h 598582"/>
                    <a:gd name="connsiteX3" fmla="*/ 225752 w 294424"/>
                    <a:gd name="connsiteY3" fmla="*/ 274561 h 598582"/>
                    <a:gd name="connsiteX4" fmla="*/ 100 w 294424"/>
                    <a:gd name="connsiteY4" fmla="*/ 0 h 598582"/>
                    <a:gd name="connsiteX0" fmla="*/ 100 w 294424"/>
                    <a:gd name="connsiteY0" fmla="*/ 0 h 598582"/>
                    <a:gd name="connsiteX1" fmla="*/ 277773 w 294424"/>
                    <a:gd name="connsiteY1" fmla="*/ 251191 h 598582"/>
                    <a:gd name="connsiteX2" fmla="*/ 230884 w 294424"/>
                    <a:gd name="connsiteY2" fmla="*/ 598582 h 598582"/>
                    <a:gd name="connsiteX0" fmla="*/ 100 w 294424"/>
                    <a:gd name="connsiteY0" fmla="*/ 0 h 598582"/>
                    <a:gd name="connsiteX1" fmla="*/ 277773 w 294424"/>
                    <a:gd name="connsiteY1" fmla="*/ 251191 h 598582"/>
                    <a:gd name="connsiteX2" fmla="*/ 230884 w 294424"/>
                    <a:gd name="connsiteY2" fmla="*/ 598582 h 598582"/>
                    <a:gd name="connsiteX3" fmla="*/ 225752 w 294424"/>
                    <a:gd name="connsiteY3" fmla="*/ 274561 h 598582"/>
                    <a:gd name="connsiteX4" fmla="*/ 100 w 294424"/>
                    <a:gd name="connsiteY4" fmla="*/ 0 h 598582"/>
                    <a:gd name="connsiteX0" fmla="*/ 100 w 294424"/>
                    <a:gd name="connsiteY0" fmla="*/ 0 h 598582"/>
                    <a:gd name="connsiteX1" fmla="*/ 277773 w 294424"/>
                    <a:gd name="connsiteY1" fmla="*/ 251191 h 598582"/>
                    <a:gd name="connsiteX2" fmla="*/ 230884 w 294424"/>
                    <a:gd name="connsiteY2" fmla="*/ 598582 h 598582"/>
                    <a:gd name="connsiteX0" fmla="*/ 430 w 294754"/>
                    <a:gd name="connsiteY0" fmla="*/ 0 h 598582"/>
                    <a:gd name="connsiteX1" fmla="*/ 278103 w 294754"/>
                    <a:gd name="connsiteY1" fmla="*/ 251191 h 598582"/>
                    <a:gd name="connsiteX2" fmla="*/ 231214 w 294754"/>
                    <a:gd name="connsiteY2" fmla="*/ 598582 h 598582"/>
                    <a:gd name="connsiteX3" fmla="*/ 226082 w 294754"/>
                    <a:gd name="connsiteY3" fmla="*/ 274561 h 598582"/>
                    <a:gd name="connsiteX4" fmla="*/ 430 w 294754"/>
                    <a:gd name="connsiteY4" fmla="*/ 0 h 598582"/>
                    <a:gd name="connsiteX0" fmla="*/ 430 w 294754"/>
                    <a:gd name="connsiteY0" fmla="*/ 0 h 598582"/>
                    <a:gd name="connsiteX1" fmla="*/ 278103 w 294754"/>
                    <a:gd name="connsiteY1" fmla="*/ 251191 h 598582"/>
                    <a:gd name="connsiteX2" fmla="*/ 231214 w 294754"/>
                    <a:gd name="connsiteY2" fmla="*/ 598582 h 598582"/>
                    <a:gd name="connsiteX0" fmla="*/ 430 w 294754"/>
                    <a:gd name="connsiteY0" fmla="*/ 0 h 598582"/>
                    <a:gd name="connsiteX1" fmla="*/ 278103 w 294754"/>
                    <a:gd name="connsiteY1" fmla="*/ 251191 h 598582"/>
                    <a:gd name="connsiteX2" fmla="*/ 231214 w 294754"/>
                    <a:gd name="connsiteY2" fmla="*/ 598582 h 598582"/>
                    <a:gd name="connsiteX3" fmla="*/ 226082 w 294754"/>
                    <a:gd name="connsiteY3" fmla="*/ 274561 h 598582"/>
                    <a:gd name="connsiteX4" fmla="*/ 430 w 294754"/>
                    <a:gd name="connsiteY4" fmla="*/ 0 h 598582"/>
                    <a:gd name="connsiteX0" fmla="*/ 430 w 294754"/>
                    <a:gd name="connsiteY0" fmla="*/ 0 h 598582"/>
                    <a:gd name="connsiteX1" fmla="*/ 278103 w 294754"/>
                    <a:gd name="connsiteY1" fmla="*/ 251191 h 598582"/>
                    <a:gd name="connsiteX2" fmla="*/ 231214 w 294754"/>
                    <a:gd name="connsiteY2" fmla="*/ 598582 h 59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94754" h="598582" stroke="0" extrusionOk="0">
                      <a:moveTo>
                        <a:pt x="430" y="0"/>
                      </a:moveTo>
                      <a:cubicBezTo>
                        <a:pt x="126872" y="6682"/>
                        <a:pt x="237041" y="106344"/>
                        <a:pt x="278103" y="251191"/>
                      </a:cubicBezTo>
                      <a:cubicBezTo>
                        <a:pt x="311552" y="369181"/>
                        <a:pt x="293949" y="499597"/>
                        <a:pt x="231214" y="598582"/>
                      </a:cubicBezTo>
                      <a:cubicBezTo>
                        <a:pt x="229503" y="490575"/>
                        <a:pt x="290839" y="379292"/>
                        <a:pt x="226082" y="274561"/>
                      </a:cubicBezTo>
                      <a:cubicBezTo>
                        <a:pt x="23403" y="-102437"/>
                        <a:pt x="-4046" y="124000"/>
                        <a:pt x="430" y="0"/>
                      </a:cubicBezTo>
                      <a:close/>
                    </a:path>
                    <a:path w="294754" h="598582" fill="none">
                      <a:moveTo>
                        <a:pt x="430" y="0"/>
                      </a:moveTo>
                      <a:cubicBezTo>
                        <a:pt x="126872" y="6682"/>
                        <a:pt x="237041" y="106344"/>
                        <a:pt x="278103" y="251191"/>
                      </a:cubicBezTo>
                      <a:cubicBezTo>
                        <a:pt x="311552" y="369181"/>
                        <a:pt x="293949" y="499597"/>
                        <a:pt x="231214" y="598582"/>
                      </a:cubicBezTo>
                    </a:path>
                  </a:pathLst>
                </a:custGeom>
                <a:solidFill>
                  <a:srgbClr val="FF0000"/>
                </a:solidFill>
                <a:ln>
                  <a:solidFill>
                    <a:srgbClr val="0070C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3" name="Chord 32"/>
              <p:cNvSpPr/>
              <p:nvPr/>
            </p:nvSpPr>
            <p:spPr>
              <a:xfrm rot="16556635">
                <a:off x="10493390" y="1900767"/>
                <a:ext cx="358790" cy="676471"/>
              </a:xfrm>
              <a:custGeom>
                <a:avLst/>
                <a:gdLst>
                  <a:gd name="connsiteX0" fmla="*/ 382176 w 644716"/>
                  <a:gd name="connsiteY0" fmla="*/ 631730 h 637264"/>
                  <a:gd name="connsiteX1" fmla="*/ 66724 w 644716"/>
                  <a:gd name="connsiteY1" fmla="*/ 512744 h 637264"/>
                  <a:gd name="connsiteX2" fmla="*/ 34273 w 644716"/>
                  <a:gd name="connsiteY2" fmla="*/ 175659 h 637264"/>
                  <a:gd name="connsiteX3" fmla="*/ 322357 w 644716"/>
                  <a:gd name="connsiteY3" fmla="*/ 0 h 637264"/>
                  <a:gd name="connsiteX4" fmla="*/ 382176 w 644716"/>
                  <a:gd name="connsiteY4" fmla="*/ 631730 h 637264"/>
                  <a:gd name="connsiteX0" fmla="*/ 382178 w 382178"/>
                  <a:gd name="connsiteY0" fmla="*/ 631730 h 637273"/>
                  <a:gd name="connsiteX1" fmla="*/ 66726 w 382178"/>
                  <a:gd name="connsiteY1" fmla="*/ 512744 h 637273"/>
                  <a:gd name="connsiteX2" fmla="*/ 34275 w 382178"/>
                  <a:gd name="connsiteY2" fmla="*/ 175659 h 637273"/>
                  <a:gd name="connsiteX3" fmla="*/ 322359 w 382178"/>
                  <a:gd name="connsiteY3" fmla="*/ 0 h 637273"/>
                  <a:gd name="connsiteX4" fmla="*/ 295466 w 382178"/>
                  <a:gd name="connsiteY4" fmla="*/ 304376 h 637273"/>
                  <a:gd name="connsiteX5" fmla="*/ 382178 w 382178"/>
                  <a:gd name="connsiteY5" fmla="*/ 631730 h 637273"/>
                  <a:gd name="connsiteX0" fmla="*/ 382178 w 382178"/>
                  <a:gd name="connsiteY0" fmla="*/ 644248 h 649791"/>
                  <a:gd name="connsiteX1" fmla="*/ 66726 w 382178"/>
                  <a:gd name="connsiteY1" fmla="*/ 525262 h 649791"/>
                  <a:gd name="connsiteX2" fmla="*/ 34275 w 382178"/>
                  <a:gd name="connsiteY2" fmla="*/ 188177 h 649791"/>
                  <a:gd name="connsiteX3" fmla="*/ 224546 w 382178"/>
                  <a:gd name="connsiteY3" fmla="*/ 88549 h 649791"/>
                  <a:gd name="connsiteX4" fmla="*/ 322359 w 382178"/>
                  <a:gd name="connsiteY4" fmla="*/ 12518 h 649791"/>
                  <a:gd name="connsiteX5" fmla="*/ 295466 w 382178"/>
                  <a:gd name="connsiteY5" fmla="*/ 316894 h 649791"/>
                  <a:gd name="connsiteX6" fmla="*/ 382178 w 382178"/>
                  <a:gd name="connsiteY6" fmla="*/ 644248 h 649791"/>
                  <a:gd name="connsiteX0" fmla="*/ 382178 w 382178"/>
                  <a:gd name="connsiteY0" fmla="*/ 651129 h 656672"/>
                  <a:gd name="connsiteX1" fmla="*/ 66726 w 382178"/>
                  <a:gd name="connsiteY1" fmla="*/ 532143 h 656672"/>
                  <a:gd name="connsiteX2" fmla="*/ 34275 w 382178"/>
                  <a:gd name="connsiteY2" fmla="*/ 195058 h 656672"/>
                  <a:gd name="connsiteX3" fmla="*/ 219690 w 382178"/>
                  <a:gd name="connsiteY3" fmla="*/ 48789 h 656672"/>
                  <a:gd name="connsiteX4" fmla="*/ 322359 w 382178"/>
                  <a:gd name="connsiteY4" fmla="*/ 19399 h 656672"/>
                  <a:gd name="connsiteX5" fmla="*/ 295466 w 382178"/>
                  <a:gd name="connsiteY5" fmla="*/ 323775 h 656672"/>
                  <a:gd name="connsiteX6" fmla="*/ 382178 w 382178"/>
                  <a:gd name="connsiteY6" fmla="*/ 651129 h 656672"/>
                  <a:gd name="connsiteX0" fmla="*/ 371579 w 371579"/>
                  <a:gd name="connsiteY0" fmla="*/ 651129 h 670873"/>
                  <a:gd name="connsiteX1" fmla="*/ 220723 w 371579"/>
                  <a:gd name="connsiteY1" fmla="*/ 613328 h 670873"/>
                  <a:gd name="connsiteX2" fmla="*/ 56127 w 371579"/>
                  <a:gd name="connsiteY2" fmla="*/ 532143 h 670873"/>
                  <a:gd name="connsiteX3" fmla="*/ 23676 w 371579"/>
                  <a:gd name="connsiteY3" fmla="*/ 195058 h 670873"/>
                  <a:gd name="connsiteX4" fmla="*/ 209091 w 371579"/>
                  <a:gd name="connsiteY4" fmla="*/ 48789 h 670873"/>
                  <a:gd name="connsiteX5" fmla="*/ 311760 w 371579"/>
                  <a:gd name="connsiteY5" fmla="*/ 19399 h 670873"/>
                  <a:gd name="connsiteX6" fmla="*/ 284867 w 371579"/>
                  <a:gd name="connsiteY6" fmla="*/ 323775 h 670873"/>
                  <a:gd name="connsiteX7" fmla="*/ 371579 w 371579"/>
                  <a:gd name="connsiteY7" fmla="*/ 651129 h 670873"/>
                  <a:gd name="connsiteX0" fmla="*/ 371085 w 371085"/>
                  <a:gd name="connsiteY0" fmla="*/ 651129 h 666359"/>
                  <a:gd name="connsiteX1" fmla="*/ 204927 w 371085"/>
                  <a:gd name="connsiteY1" fmla="*/ 579562 h 666359"/>
                  <a:gd name="connsiteX2" fmla="*/ 55633 w 371085"/>
                  <a:gd name="connsiteY2" fmla="*/ 532143 h 666359"/>
                  <a:gd name="connsiteX3" fmla="*/ 23182 w 371085"/>
                  <a:gd name="connsiteY3" fmla="*/ 195058 h 666359"/>
                  <a:gd name="connsiteX4" fmla="*/ 208597 w 371085"/>
                  <a:gd name="connsiteY4" fmla="*/ 48789 h 666359"/>
                  <a:gd name="connsiteX5" fmla="*/ 311266 w 371085"/>
                  <a:gd name="connsiteY5" fmla="*/ 19399 h 666359"/>
                  <a:gd name="connsiteX6" fmla="*/ 284373 w 371085"/>
                  <a:gd name="connsiteY6" fmla="*/ 323775 h 666359"/>
                  <a:gd name="connsiteX7" fmla="*/ 371085 w 371085"/>
                  <a:gd name="connsiteY7" fmla="*/ 651129 h 666359"/>
                  <a:gd name="connsiteX0" fmla="*/ 371924 w 371924"/>
                  <a:gd name="connsiteY0" fmla="*/ 651129 h 668878"/>
                  <a:gd name="connsiteX1" fmla="*/ 231514 w 371924"/>
                  <a:gd name="connsiteY1" fmla="*/ 600454 h 668878"/>
                  <a:gd name="connsiteX2" fmla="*/ 56472 w 371924"/>
                  <a:gd name="connsiteY2" fmla="*/ 532143 h 668878"/>
                  <a:gd name="connsiteX3" fmla="*/ 24021 w 371924"/>
                  <a:gd name="connsiteY3" fmla="*/ 195058 h 668878"/>
                  <a:gd name="connsiteX4" fmla="*/ 209436 w 371924"/>
                  <a:gd name="connsiteY4" fmla="*/ 48789 h 668878"/>
                  <a:gd name="connsiteX5" fmla="*/ 312105 w 371924"/>
                  <a:gd name="connsiteY5" fmla="*/ 19399 h 668878"/>
                  <a:gd name="connsiteX6" fmla="*/ 285212 w 371924"/>
                  <a:gd name="connsiteY6" fmla="*/ 323775 h 668878"/>
                  <a:gd name="connsiteX7" fmla="*/ 371924 w 371924"/>
                  <a:gd name="connsiteY7" fmla="*/ 651129 h 668878"/>
                  <a:gd name="connsiteX0" fmla="*/ 371162 w 371162"/>
                  <a:gd name="connsiteY0" fmla="*/ 651129 h 669224"/>
                  <a:gd name="connsiteX1" fmla="*/ 207432 w 371162"/>
                  <a:gd name="connsiteY1" fmla="*/ 602882 h 669224"/>
                  <a:gd name="connsiteX2" fmla="*/ 55710 w 371162"/>
                  <a:gd name="connsiteY2" fmla="*/ 532143 h 669224"/>
                  <a:gd name="connsiteX3" fmla="*/ 23259 w 371162"/>
                  <a:gd name="connsiteY3" fmla="*/ 195058 h 669224"/>
                  <a:gd name="connsiteX4" fmla="*/ 208674 w 371162"/>
                  <a:gd name="connsiteY4" fmla="*/ 48789 h 669224"/>
                  <a:gd name="connsiteX5" fmla="*/ 311343 w 371162"/>
                  <a:gd name="connsiteY5" fmla="*/ 19399 h 669224"/>
                  <a:gd name="connsiteX6" fmla="*/ 284450 w 371162"/>
                  <a:gd name="connsiteY6" fmla="*/ 323775 h 669224"/>
                  <a:gd name="connsiteX7" fmla="*/ 371162 w 371162"/>
                  <a:gd name="connsiteY7" fmla="*/ 651129 h 669224"/>
                  <a:gd name="connsiteX0" fmla="*/ 372570 w 372570"/>
                  <a:gd name="connsiteY0" fmla="*/ 651129 h 687889"/>
                  <a:gd name="connsiteX1" fmla="*/ 251104 w 372570"/>
                  <a:gd name="connsiteY1" fmla="*/ 669200 h 687889"/>
                  <a:gd name="connsiteX2" fmla="*/ 57118 w 372570"/>
                  <a:gd name="connsiteY2" fmla="*/ 532143 h 687889"/>
                  <a:gd name="connsiteX3" fmla="*/ 24667 w 372570"/>
                  <a:gd name="connsiteY3" fmla="*/ 195058 h 687889"/>
                  <a:gd name="connsiteX4" fmla="*/ 210082 w 372570"/>
                  <a:gd name="connsiteY4" fmla="*/ 48789 h 687889"/>
                  <a:gd name="connsiteX5" fmla="*/ 312751 w 372570"/>
                  <a:gd name="connsiteY5" fmla="*/ 19399 h 687889"/>
                  <a:gd name="connsiteX6" fmla="*/ 285858 w 372570"/>
                  <a:gd name="connsiteY6" fmla="*/ 323775 h 687889"/>
                  <a:gd name="connsiteX7" fmla="*/ 372570 w 372570"/>
                  <a:gd name="connsiteY7" fmla="*/ 651129 h 687889"/>
                  <a:gd name="connsiteX0" fmla="*/ 371739 w 371739"/>
                  <a:gd name="connsiteY0" fmla="*/ 651129 h 683603"/>
                  <a:gd name="connsiteX1" fmla="*/ 225738 w 371739"/>
                  <a:gd name="connsiteY1" fmla="*/ 659968 h 683603"/>
                  <a:gd name="connsiteX2" fmla="*/ 56287 w 371739"/>
                  <a:gd name="connsiteY2" fmla="*/ 532143 h 683603"/>
                  <a:gd name="connsiteX3" fmla="*/ 23836 w 371739"/>
                  <a:gd name="connsiteY3" fmla="*/ 195058 h 683603"/>
                  <a:gd name="connsiteX4" fmla="*/ 209251 w 371739"/>
                  <a:gd name="connsiteY4" fmla="*/ 48789 h 683603"/>
                  <a:gd name="connsiteX5" fmla="*/ 311920 w 371739"/>
                  <a:gd name="connsiteY5" fmla="*/ 19399 h 683603"/>
                  <a:gd name="connsiteX6" fmla="*/ 285027 w 371739"/>
                  <a:gd name="connsiteY6" fmla="*/ 323775 h 683603"/>
                  <a:gd name="connsiteX7" fmla="*/ 371739 w 371739"/>
                  <a:gd name="connsiteY7" fmla="*/ 651129 h 683603"/>
                  <a:gd name="connsiteX0" fmla="*/ 372087 w 372087"/>
                  <a:gd name="connsiteY0" fmla="*/ 651129 h 678853"/>
                  <a:gd name="connsiteX1" fmla="*/ 236532 w 372087"/>
                  <a:gd name="connsiteY1" fmla="*/ 647094 h 678853"/>
                  <a:gd name="connsiteX2" fmla="*/ 56635 w 372087"/>
                  <a:gd name="connsiteY2" fmla="*/ 532143 h 678853"/>
                  <a:gd name="connsiteX3" fmla="*/ 24184 w 372087"/>
                  <a:gd name="connsiteY3" fmla="*/ 195058 h 678853"/>
                  <a:gd name="connsiteX4" fmla="*/ 209599 w 372087"/>
                  <a:gd name="connsiteY4" fmla="*/ 48789 h 678853"/>
                  <a:gd name="connsiteX5" fmla="*/ 312268 w 372087"/>
                  <a:gd name="connsiteY5" fmla="*/ 19399 h 678853"/>
                  <a:gd name="connsiteX6" fmla="*/ 285375 w 372087"/>
                  <a:gd name="connsiteY6" fmla="*/ 323775 h 678853"/>
                  <a:gd name="connsiteX7" fmla="*/ 372087 w 372087"/>
                  <a:gd name="connsiteY7" fmla="*/ 651129 h 678853"/>
                  <a:gd name="connsiteX0" fmla="*/ 372170 w 372170"/>
                  <a:gd name="connsiteY0" fmla="*/ 651129 h 688515"/>
                  <a:gd name="connsiteX1" fmla="*/ 239043 w 372170"/>
                  <a:gd name="connsiteY1" fmla="*/ 670414 h 688515"/>
                  <a:gd name="connsiteX2" fmla="*/ 56718 w 372170"/>
                  <a:gd name="connsiteY2" fmla="*/ 532143 h 688515"/>
                  <a:gd name="connsiteX3" fmla="*/ 24267 w 372170"/>
                  <a:gd name="connsiteY3" fmla="*/ 195058 h 688515"/>
                  <a:gd name="connsiteX4" fmla="*/ 209682 w 372170"/>
                  <a:gd name="connsiteY4" fmla="*/ 48789 h 688515"/>
                  <a:gd name="connsiteX5" fmla="*/ 312351 w 372170"/>
                  <a:gd name="connsiteY5" fmla="*/ 19399 h 688515"/>
                  <a:gd name="connsiteX6" fmla="*/ 285458 w 372170"/>
                  <a:gd name="connsiteY6" fmla="*/ 323775 h 688515"/>
                  <a:gd name="connsiteX7" fmla="*/ 372170 w 372170"/>
                  <a:gd name="connsiteY7" fmla="*/ 651129 h 688515"/>
                  <a:gd name="connsiteX0" fmla="*/ 370908 w 370908"/>
                  <a:gd name="connsiteY0" fmla="*/ 651129 h 676471"/>
                  <a:gd name="connsiteX1" fmla="*/ 199159 w 370908"/>
                  <a:gd name="connsiteY1" fmla="*/ 639076 h 676471"/>
                  <a:gd name="connsiteX2" fmla="*/ 55456 w 370908"/>
                  <a:gd name="connsiteY2" fmla="*/ 532143 h 676471"/>
                  <a:gd name="connsiteX3" fmla="*/ 23005 w 370908"/>
                  <a:gd name="connsiteY3" fmla="*/ 195058 h 676471"/>
                  <a:gd name="connsiteX4" fmla="*/ 208420 w 370908"/>
                  <a:gd name="connsiteY4" fmla="*/ 48789 h 676471"/>
                  <a:gd name="connsiteX5" fmla="*/ 311089 w 370908"/>
                  <a:gd name="connsiteY5" fmla="*/ 19399 h 676471"/>
                  <a:gd name="connsiteX6" fmla="*/ 284196 w 370908"/>
                  <a:gd name="connsiteY6" fmla="*/ 323775 h 676471"/>
                  <a:gd name="connsiteX7" fmla="*/ 370908 w 370908"/>
                  <a:gd name="connsiteY7" fmla="*/ 651129 h 676471"/>
                  <a:gd name="connsiteX0" fmla="*/ 370908 w 370908"/>
                  <a:gd name="connsiteY0" fmla="*/ 651129 h 676471"/>
                  <a:gd name="connsiteX1" fmla="*/ 199159 w 370908"/>
                  <a:gd name="connsiteY1" fmla="*/ 639076 h 676471"/>
                  <a:gd name="connsiteX2" fmla="*/ 55456 w 370908"/>
                  <a:gd name="connsiteY2" fmla="*/ 532143 h 676471"/>
                  <a:gd name="connsiteX3" fmla="*/ 23005 w 370908"/>
                  <a:gd name="connsiteY3" fmla="*/ 195058 h 676471"/>
                  <a:gd name="connsiteX4" fmla="*/ 208420 w 370908"/>
                  <a:gd name="connsiteY4" fmla="*/ 48789 h 676471"/>
                  <a:gd name="connsiteX5" fmla="*/ 311089 w 370908"/>
                  <a:gd name="connsiteY5" fmla="*/ 19399 h 676471"/>
                  <a:gd name="connsiteX6" fmla="*/ 284196 w 370908"/>
                  <a:gd name="connsiteY6" fmla="*/ 323775 h 676471"/>
                  <a:gd name="connsiteX7" fmla="*/ 370908 w 370908"/>
                  <a:gd name="connsiteY7" fmla="*/ 651129 h 676471"/>
                  <a:gd name="connsiteX0" fmla="*/ 335210 w 335210"/>
                  <a:gd name="connsiteY0" fmla="*/ 651129 h 676471"/>
                  <a:gd name="connsiteX1" fmla="*/ 163461 w 335210"/>
                  <a:gd name="connsiteY1" fmla="*/ 639076 h 676471"/>
                  <a:gd name="connsiteX2" fmla="*/ 19758 w 335210"/>
                  <a:gd name="connsiteY2" fmla="*/ 532143 h 676471"/>
                  <a:gd name="connsiteX3" fmla="*/ 37589 w 335210"/>
                  <a:gd name="connsiteY3" fmla="*/ 225182 h 676471"/>
                  <a:gd name="connsiteX4" fmla="*/ 172722 w 335210"/>
                  <a:gd name="connsiteY4" fmla="*/ 48789 h 676471"/>
                  <a:gd name="connsiteX5" fmla="*/ 275391 w 335210"/>
                  <a:gd name="connsiteY5" fmla="*/ 19399 h 676471"/>
                  <a:gd name="connsiteX6" fmla="*/ 248498 w 335210"/>
                  <a:gd name="connsiteY6" fmla="*/ 323775 h 676471"/>
                  <a:gd name="connsiteX7" fmla="*/ 335210 w 335210"/>
                  <a:gd name="connsiteY7" fmla="*/ 651129 h 676471"/>
                  <a:gd name="connsiteX0" fmla="*/ 350162 w 350162"/>
                  <a:gd name="connsiteY0" fmla="*/ 651129 h 676471"/>
                  <a:gd name="connsiteX1" fmla="*/ 178413 w 350162"/>
                  <a:gd name="connsiteY1" fmla="*/ 639076 h 676471"/>
                  <a:gd name="connsiteX2" fmla="*/ 34710 w 350162"/>
                  <a:gd name="connsiteY2" fmla="*/ 532143 h 676471"/>
                  <a:gd name="connsiteX3" fmla="*/ 29221 w 350162"/>
                  <a:gd name="connsiteY3" fmla="*/ 227610 h 676471"/>
                  <a:gd name="connsiteX4" fmla="*/ 187674 w 350162"/>
                  <a:gd name="connsiteY4" fmla="*/ 48789 h 676471"/>
                  <a:gd name="connsiteX5" fmla="*/ 290343 w 350162"/>
                  <a:gd name="connsiteY5" fmla="*/ 19399 h 676471"/>
                  <a:gd name="connsiteX6" fmla="*/ 263450 w 350162"/>
                  <a:gd name="connsiteY6" fmla="*/ 323775 h 676471"/>
                  <a:gd name="connsiteX7" fmla="*/ 350162 w 350162"/>
                  <a:gd name="connsiteY7" fmla="*/ 651129 h 676471"/>
                  <a:gd name="connsiteX0" fmla="*/ 358790 w 358790"/>
                  <a:gd name="connsiteY0" fmla="*/ 651129 h 676471"/>
                  <a:gd name="connsiteX1" fmla="*/ 187041 w 358790"/>
                  <a:gd name="connsiteY1" fmla="*/ 639076 h 676471"/>
                  <a:gd name="connsiteX2" fmla="*/ 43338 w 358790"/>
                  <a:gd name="connsiteY2" fmla="*/ 532143 h 676471"/>
                  <a:gd name="connsiteX3" fmla="*/ 26189 w 358790"/>
                  <a:gd name="connsiteY3" fmla="*/ 228824 h 676471"/>
                  <a:gd name="connsiteX4" fmla="*/ 196302 w 358790"/>
                  <a:gd name="connsiteY4" fmla="*/ 48789 h 676471"/>
                  <a:gd name="connsiteX5" fmla="*/ 298971 w 358790"/>
                  <a:gd name="connsiteY5" fmla="*/ 19399 h 676471"/>
                  <a:gd name="connsiteX6" fmla="*/ 272078 w 358790"/>
                  <a:gd name="connsiteY6" fmla="*/ 323775 h 676471"/>
                  <a:gd name="connsiteX7" fmla="*/ 358790 w 358790"/>
                  <a:gd name="connsiteY7" fmla="*/ 651129 h 676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8790" h="676471">
                    <a:moveTo>
                      <a:pt x="358790" y="651129"/>
                    </a:moveTo>
                    <a:cubicBezTo>
                      <a:pt x="348706" y="705218"/>
                      <a:pt x="239616" y="658907"/>
                      <a:pt x="187041" y="639076"/>
                    </a:cubicBezTo>
                    <a:cubicBezTo>
                      <a:pt x="134466" y="619245"/>
                      <a:pt x="70147" y="600518"/>
                      <a:pt x="43338" y="532143"/>
                    </a:cubicBezTo>
                    <a:cubicBezTo>
                      <a:pt x="16529" y="463768"/>
                      <a:pt x="-29288" y="338039"/>
                      <a:pt x="26189" y="228824"/>
                    </a:cubicBezTo>
                    <a:cubicBezTo>
                      <a:pt x="51683" y="148265"/>
                      <a:pt x="148288" y="78065"/>
                      <a:pt x="196302" y="48789"/>
                    </a:cubicBezTo>
                    <a:cubicBezTo>
                      <a:pt x="244316" y="19513"/>
                      <a:pt x="286342" y="-26432"/>
                      <a:pt x="298971" y="19399"/>
                    </a:cubicBezTo>
                    <a:cubicBezTo>
                      <a:pt x="305149" y="115352"/>
                      <a:pt x="265900" y="227822"/>
                      <a:pt x="272078" y="323775"/>
                    </a:cubicBezTo>
                    <a:cubicBezTo>
                      <a:pt x="285840" y="438398"/>
                      <a:pt x="345028" y="536506"/>
                      <a:pt x="358790" y="65112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8621826" y="1331303"/>
              <a:ext cx="1823952" cy="1193627"/>
              <a:chOff x="7348505" y="2385038"/>
              <a:chExt cx="2957905" cy="1775921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7348505" y="2385038"/>
                <a:ext cx="2957905" cy="1775921"/>
                <a:chOff x="739248" y="425166"/>
                <a:chExt cx="2957905" cy="1775921"/>
              </a:xfrm>
            </p:grpSpPr>
            <p:sp>
              <p:nvSpPr>
                <p:cNvPr id="35" name="Freeform 34"/>
                <p:cNvSpPr/>
                <p:nvPr/>
              </p:nvSpPr>
              <p:spPr>
                <a:xfrm>
                  <a:off x="739248" y="425166"/>
                  <a:ext cx="2957905" cy="1775921"/>
                </a:xfrm>
                <a:custGeom>
                  <a:avLst/>
                  <a:gdLst>
                    <a:gd name="connsiteX0" fmla="*/ 2520682 w 2957905"/>
                    <a:gd name="connsiteY0" fmla="*/ 596846 h 1775921"/>
                    <a:gd name="connsiteX1" fmla="*/ 2473789 w 2957905"/>
                    <a:gd name="connsiteY1" fmla="*/ 432723 h 1775921"/>
                    <a:gd name="connsiteX2" fmla="*/ 2333112 w 2957905"/>
                    <a:gd name="connsiteY2" fmla="*/ 303769 h 1775921"/>
                    <a:gd name="connsiteX3" fmla="*/ 2192435 w 2957905"/>
                    <a:gd name="connsiteY3" fmla="*/ 256876 h 1775921"/>
                    <a:gd name="connsiteX4" fmla="*/ 2075205 w 2957905"/>
                    <a:gd name="connsiteY4" fmla="*/ 233430 h 1775921"/>
                    <a:gd name="connsiteX5" fmla="*/ 1946251 w 2957905"/>
                    <a:gd name="connsiteY5" fmla="*/ 268600 h 1775921"/>
                    <a:gd name="connsiteX6" fmla="*/ 1852466 w 2957905"/>
                    <a:gd name="connsiteY6" fmla="*/ 303769 h 1775921"/>
                    <a:gd name="connsiteX7" fmla="*/ 1793851 w 2957905"/>
                    <a:gd name="connsiteY7" fmla="*/ 233430 h 1775921"/>
                    <a:gd name="connsiteX8" fmla="*/ 1711789 w 2957905"/>
                    <a:gd name="connsiteY8" fmla="*/ 127923 h 1775921"/>
                    <a:gd name="connsiteX9" fmla="*/ 1453882 w 2957905"/>
                    <a:gd name="connsiteY9" fmla="*/ 10692 h 1775921"/>
                    <a:gd name="connsiteX10" fmla="*/ 1231143 w 2957905"/>
                    <a:gd name="connsiteY10" fmla="*/ 10692 h 1775921"/>
                    <a:gd name="connsiteX11" fmla="*/ 1067020 w 2957905"/>
                    <a:gd name="connsiteY11" fmla="*/ 57584 h 1775921"/>
                    <a:gd name="connsiteX12" fmla="*/ 856005 w 2957905"/>
                    <a:gd name="connsiteY12" fmla="*/ 186538 h 1775921"/>
                    <a:gd name="connsiteX13" fmla="*/ 738774 w 2957905"/>
                    <a:gd name="connsiteY13" fmla="*/ 350661 h 1775921"/>
                    <a:gd name="connsiteX14" fmla="*/ 727051 w 2957905"/>
                    <a:gd name="connsiteY14" fmla="*/ 491338 h 1775921"/>
                    <a:gd name="connsiteX15" fmla="*/ 727051 w 2957905"/>
                    <a:gd name="connsiteY15" fmla="*/ 596846 h 1775921"/>
                    <a:gd name="connsiteX16" fmla="*/ 574651 w 2957905"/>
                    <a:gd name="connsiteY16" fmla="*/ 608569 h 1775921"/>
                    <a:gd name="connsiteX17" fmla="*/ 398805 w 2957905"/>
                    <a:gd name="connsiteY17" fmla="*/ 643738 h 1775921"/>
                    <a:gd name="connsiteX18" fmla="*/ 258128 w 2957905"/>
                    <a:gd name="connsiteY18" fmla="*/ 725800 h 1775921"/>
                    <a:gd name="connsiteX19" fmla="*/ 164343 w 2957905"/>
                    <a:gd name="connsiteY19" fmla="*/ 843030 h 1775921"/>
                    <a:gd name="connsiteX20" fmla="*/ 94005 w 2957905"/>
                    <a:gd name="connsiteY20" fmla="*/ 913369 h 1775921"/>
                    <a:gd name="connsiteX21" fmla="*/ 117451 w 2957905"/>
                    <a:gd name="connsiteY21" fmla="*/ 1030600 h 1775921"/>
                    <a:gd name="connsiteX22" fmla="*/ 164343 w 2957905"/>
                    <a:gd name="connsiteY22" fmla="*/ 1112661 h 1775921"/>
                    <a:gd name="connsiteX23" fmla="*/ 105728 w 2957905"/>
                    <a:gd name="connsiteY23" fmla="*/ 1147830 h 1775921"/>
                    <a:gd name="connsiteX24" fmla="*/ 220 w 2957905"/>
                    <a:gd name="connsiteY24" fmla="*/ 1300230 h 1775921"/>
                    <a:gd name="connsiteX25" fmla="*/ 82282 w 2957905"/>
                    <a:gd name="connsiteY25" fmla="*/ 1476076 h 1775921"/>
                    <a:gd name="connsiteX26" fmla="*/ 222958 w 2957905"/>
                    <a:gd name="connsiteY26" fmla="*/ 1581584 h 1775921"/>
                    <a:gd name="connsiteX27" fmla="*/ 422251 w 2957905"/>
                    <a:gd name="connsiteY27" fmla="*/ 1651923 h 1775921"/>
                    <a:gd name="connsiteX28" fmla="*/ 621543 w 2957905"/>
                    <a:gd name="connsiteY28" fmla="*/ 1675369 h 1775921"/>
                    <a:gd name="connsiteX29" fmla="*/ 902897 w 2957905"/>
                    <a:gd name="connsiteY29" fmla="*/ 1616753 h 1775921"/>
                    <a:gd name="connsiteX30" fmla="*/ 949789 w 2957905"/>
                    <a:gd name="connsiteY30" fmla="*/ 1581584 h 1775921"/>
                    <a:gd name="connsiteX31" fmla="*/ 1043574 w 2957905"/>
                    <a:gd name="connsiteY31" fmla="*/ 1675369 h 1775921"/>
                    <a:gd name="connsiteX32" fmla="*/ 1172528 w 2957905"/>
                    <a:gd name="connsiteY32" fmla="*/ 1733984 h 1775921"/>
                    <a:gd name="connsiteX33" fmla="*/ 1406989 w 2957905"/>
                    <a:gd name="connsiteY33" fmla="*/ 1769153 h 1775921"/>
                    <a:gd name="connsiteX34" fmla="*/ 1641451 w 2957905"/>
                    <a:gd name="connsiteY34" fmla="*/ 1769153 h 1775921"/>
                    <a:gd name="connsiteX35" fmla="*/ 1911082 w 2957905"/>
                    <a:gd name="connsiteY35" fmla="*/ 1698815 h 1775921"/>
                    <a:gd name="connsiteX36" fmla="*/ 2051758 w 2957905"/>
                    <a:gd name="connsiteY36" fmla="*/ 1558138 h 1775921"/>
                    <a:gd name="connsiteX37" fmla="*/ 2168989 w 2957905"/>
                    <a:gd name="connsiteY37" fmla="*/ 1581584 h 1775921"/>
                    <a:gd name="connsiteX38" fmla="*/ 2426897 w 2957905"/>
                    <a:gd name="connsiteY38" fmla="*/ 1569861 h 1775921"/>
                    <a:gd name="connsiteX39" fmla="*/ 2602743 w 2957905"/>
                    <a:gd name="connsiteY39" fmla="*/ 1499523 h 1775921"/>
                    <a:gd name="connsiteX40" fmla="*/ 2790312 w 2957905"/>
                    <a:gd name="connsiteY40" fmla="*/ 1358846 h 1775921"/>
                    <a:gd name="connsiteX41" fmla="*/ 2919266 w 2957905"/>
                    <a:gd name="connsiteY41" fmla="*/ 1206446 h 1775921"/>
                    <a:gd name="connsiteX42" fmla="*/ 2954435 w 2957905"/>
                    <a:gd name="connsiteY42" fmla="*/ 948538 h 1775921"/>
                    <a:gd name="connsiteX43" fmla="*/ 2848928 w 2957905"/>
                    <a:gd name="connsiteY43" fmla="*/ 690630 h 1775921"/>
                    <a:gd name="connsiteX44" fmla="*/ 2696528 w 2957905"/>
                    <a:gd name="connsiteY44" fmla="*/ 573400 h 1775921"/>
                    <a:gd name="connsiteX45" fmla="*/ 2520682 w 2957905"/>
                    <a:gd name="connsiteY45" fmla="*/ 596846 h 1775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</a:cxnLst>
                  <a:rect l="l" t="t" r="r" b="b"/>
                  <a:pathLst>
                    <a:path w="2957905" h="1775921">
                      <a:moveTo>
                        <a:pt x="2520682" y="596846"/>
                      </a:moveTo>
                      <a:cubicBezTo>
                        <a:pt x="2483559" y="573400"/>
                        <a:pt x="2505051" y="481569"/>
                        <a:pt x="2473789" y="432723"/>
                      </a:cubicBezTo>
                      <a:cubicBezTo>
                        <a:pt x="2442527" y="383877"/>
                        <a:pt x="2380004" y="333077"/>
                        <a:pt x="2333112" y="303769"/>
                      </a:cubicBezTo>
                      <a:cubicBezTo>
                        <a:pt x="2286220" y="274461"/>
                        <a:pt x="2235420" y="268599"/>
                        <a:pt x="2192435" y="256876"/>
                      </a:cubicBezTo>
                      <a:cubicBezTo>
                        <a:pt x="2149450" y="245153"/>
                        <a:pt x="2116236" y="231476"/>
                        <a:pt x="2075205" y="233430"/>
                      </a:cubicBezTo>
                      <a:cubicBezTo>
                        <a:pt x="2034174" y="235384"/>
                        <a:pt x="1983374" y="256877"/>
                        <a:pt x="1946251" y="268600"/>
                      </a:cubicBezTo>
                      <a:cubicBezTo>
                        <a:pt x="1909128" y="280323"/>
                        <a:pt x="1877866" y="309631"/>
                        <a:pt x="1852466" y="303769"/>
                      </a:cubicBezTo>
                      <a:cubicBezTo>
                        <a:pt x="1827066" y="297907"/>
                        <a:pt x="1817297" y="262738"/>
                        <a:pt x="1793851" y="233430"/>
                      </a:cubicBezTo>
                      <a:cubicBezTo>
                        <a:pt x="1770405" y="204122"/>
                        <a:pt x="1768451" y="165046"/>
                        <a:pt x="1711789" y="127923"/>
                      </a:cubicBezTo>
                      <a:cubicBezTo>
                        <a:pt x="1655127" y="90800"/>
                        <a:pt x="1533990" y="30230"/>
                        <a:pt x="1453882" y="10692"/>
                      </a:cubicBezTo>
                      <a:cubicBezTo>
                        <a:pt x="1373774" y="-8846"/>
                        <a:pt x="1295620" y="2877"/>
                        <a:pt x="1231143" y="10692"/>
                      </a:cubicBezTo>
                      <a:cubicBezTo>
                        <a:pt x="1166666" y="18507"/>
                        <a:pt x="1129543" y="28276"/>
                        <a:pt x="1067020" y="57584"/>
                      </a:cubicBezTo>
                      <a:cubicBezTo>
                        <a:pt x="1004497" y="86892"/>
                        <a:pt x="910713" y="137692"/>
                        <a:pt x="856005" y="186538"/>
                      </a:cubicBezTo>
                      <a:cubicBezTo>
                        <a:pt x="801297" y="235384"/>
                        <a:pt x="760266" y="299861"/>
                        <a:pt x="738774" y="350661"/>
                      </a:cubicBezTo>
                      <a:cubicBezTo>
                        <a:pt x="717282" y="401461"/>
                        <a:pt x="729005" y="450307"/>
                        <a:pt x="727051" y="491338"/>
                      </a:cubicBezTo>
                      <a:cubicBezTo>
                        <a:pt x="725097" y="532369"/>
                        <a:pt x="752451" y="577308"/>
                        <a:pt x="727051" y="596846"/>
                      </a:cubicBezTo>
                      <a:cubicBezTo>
                        <a:pt x="701651" y="616384"/>
                        <a:pt x="629359" y="600754"/>
                        <a:pt x="574651" y="608569"/>
                      </a:cubicBezTo>
                      <a:cubicBezTo>
                        <a:pt x="519943" y="616384"/>
                        <a:pt x="451559" y="624200"/>
                        <a:pt x="398805" y="643738"/>
                      </a:cubicBezTo>
                      <a:cubicBezTo>
                        <a:pt x="346051" y="663276"/>
                        <a:pt x="297205" y="692585"/>
                        <a:pt x="258128" y="725800"/>
                      </a:cubicBezTo>
                      <a:cubicBezTo>
                        <a:pt x="219051" y="759015"/>
                        <a:pt x="191697" y="811768"/>
                        <a:pt x="164343" y="843030"/>
                      </a:cubicBezTo>
                      <a:cubicBezTo>
                        <a:pt x="136989" y="874292"/>
                        <a:pt x="101820" y="882107"/>
                        <a:pt x="94005" y="913369"/>
                      </a:cubicBezTo>
                      <a:cubicBezTo>
                        <a:pt x="86190" y="944631"/>
                        <a:pt x="105728" y="997385"/>
                        <a:pt x="117451" y="1030600"/>
                      </a:cubicBezTo>
                      <a:cubicBezTo>
                        <a:pt x="129174" y="1063815"/>
                        <a:pt x="166297" y="1093123"/>
                        <a:pt x="164343" y="1112661"/>
                      </a:cubicBezTo>
                      <a:cubicBezTo>
                        <a:pt x="162389" y="1132199"/>
                        <a:pt x="133082" y="1116568"/>
                        <a:pt x="105728" y="1147830"/>
                      </a:cubicBezTo>
                      <a:cubicBezTo>
                        <a:pt x="78374" y="1179092"/>
                        <a:pt x="4128" y="1245522"/>
                        <a:pt x="220" y="1300230"/>
                      </a:cubicBezTo>
                      <a:cubicBezTo>
                        <a:pt x="-3688" y="1354938"/>
                        <a:pt x="45159" y="1429184"/>
                        <a:pt x="82282" y="1476076"/>
                      </a:cubicBezTo>
                      <a:cubicBezTo>
                        <a:pt x="119405" y="1522968"/>
                        <a:pt x="166296" y="1552276"/>
                        <a:pt x="222958" y="1581584"/>
                      </a:cubicBezTo>
                      <a:cubicBezTo>
                        <a:pt x="279619" y="1610892"/>
                        <a:pt x="355820" y="1636292"/>
                        <a:pt x="422251" y="1651923"/>
                      </a:cubicBezTo>
                      <a:cubicBezTo>
                        <a:pt x="488682" y="1667554"/>
                        <a:pt x="541435" y="1681231"/>
                        <a:pt x="621543" y="1675369"/>
                      </a:cubicBezTo>
                      <a:cubicBezTo>
                        <a:pt x="701651" y="1669507"/>
                        <a:pt x="848189" y="1632384"/>
                        <a:pt x="902897" y="1616753"/>
                      </a:cubicBezTo>
                      <a:cubicBezTo>
                        <a:pt x="957605" y="1601122"/>
                        <a:pt x="926343" y="1571815"/>
                        <a:pt x="949789" y="1581584"/>
                      </a:cubicBezTo>
                      <a:cubicBezTo>
                        <a:pt x="973235" y="1591353"/>
                        <a:pt x="1006451" y="1649969"/>
                        <a:pt x="1043574" y="1675369"/>
                      </a:cubicBezTo>
                      <a:cubicBezTo>
                        <a:pt x="1080697" y="1700769"/>
                        <a:pt x="1111959" y="1718353"/>
                        <a:pt x="1172528" y="1733984"/>
                      </a:cubicBezTo>
                      <a:cubicBezTo>
                        <a:pt x="1233097" y="1749615"/>
                        <a:pt x="1328835" y="1763292"/>
                        <a:pt x="1406989" y="1769153"/>
                      </a:cubicBezTo>
                      <a:cubicBezTo>
                        <a:pt x="1485143" y="1775014"/>
                        <a:pt x="1557436" y="1780876"/>
                        <a:pt x="1641451" y="1769153"/>
                      </a:cubicBezTo>
                      <a:cubicBezTo>
                        <a:pt x="1725466" y="1757430"/>
                        <a:pt x="1842698" y="1733984"/>
                        <a:pt x="1911082" y="1698815"/>
                      </a:cubicBezTo>
                      <a:cubicBezTo>
                        <a:pt x="1979466" y="1663646"/>
                        <a:pt x="2008774" y="1577676"/>
                        <a:pt x="2051758" y="1558138"/>
                      </a:cubicBezTo>
                      <a:cubicBezTo>
                        <a:pt x="2094742" y="1538600"/>
                        <a:pt x="2106466" y="1579630"/>
                        <a:pt x="2168989" y="1581584"/>
                      </a:cubicBezTo>
                      <a:cubicBezTo>
                        <a:pt x="2231512" y="1583538"/>
                        <a:pt x="2354605" y="1583538"/>
                        <a:pt x="2426897" y="1569861"/>
                      </a:cubicBezTo>
                      <a:cubicBezTo>
                        <a:pt x="2499189" y="1556184"/>
                        <a:pt x="2542174" y="1534692"/>
                        <a:pt x="2602743" y="1499523"/>
                      </a:cubicBezTo>
                      <a:cubicBezTo>
                        <a:pt x="2663312" y="1464354"/>
                        <a:pt x="2737558" y="1407692"/>
                        <a:pt x="2790312" y="1358846"/>
                      </a:cubicBezTo>
                      <a:cubicBezTo>
                        <a:pt x="2843066" y="1310000"/>
                        <a:pt x="2891912" y="1274831"/>
                        <a:pt x="2919266" y="1206446"/>
                      </a:cubicBezTo>
                      <a:cubicBezTo>
                        <a:pt x="2946620" y="1138061"/>
                        <a:pt x="2966158" y="1034507"/>
                        <a:pt x="2954435" y="948538"/>
                      </a:cubicBezTo>
                      <a:cubicBezTo>
                        <a:pt x="2942712" y="862569"/>
                        <a:pt x="2891912" y="753153"/>
                        <a:pt x="2848928" y="690630"/>
                      </a:cubicBezTo>
                      <a:cubicBezTo>
                        <a:pt x="2805944" y="628107"/>
                        <a:pt x="2753190" y="590984"/>
                        <a:pt x="2696528" y="573400"/>
                      </a:cubicBezTo>
                      <a:cubicBezTo>
                        <a:pt x="2639866" y="555816"/>
                        <a:pt x="2557805" y="620292"/>
                        <a:pt x="2520682" y="596846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2625969" y="1252901"/>
                  <a:ext cx="120699" cy="11183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1887418" y="1252902"/>
                  <a:ext cx="120699" cy="11183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2756656" y="1440470"/>
                  <a:ext cx="175846" cy="149553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1735020" y="1440471"/>
                  <a:ext cx="175846" cy="149553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1" name="Arc 40"/>
              <p:cNvSpPr/>
              <p:nvPr/>
            </p:nvSpPr>
            <p:spPr>
              <a:xfrm rot="9589400">
                <a:off x="8398140" y="2613253"/>
                <a:ext cx="1644375" cy="847487"/>
              </a:xfrm>
              <a:prstGeom prst="arc">
                <a:avLst>
                  <a:gd name="adj1" fmla="val 16856626"/>
                  <a:gd name="adj2" fmla="val 20778760"/>
                </a:avLst>
              </a:prstGeom>
              <a:ln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5" name="Group 44"/>
              <p:cNvGrpSpPr/>
              <p:nvPr/>
            </p:nvGrpSpPr>
            <p:grpSpPr>
              <a:xfrm>
                <a:off x="8857089" y="3343903"/>
                <a:ext cx="269635" cy="411640"/>
                <a:chOff x="8908613" y="3203226"/>
                <a:chExt cx="270538" cy="695207"/>
              </a:xfrm>
            </p:grpSpPr>
            <p:sp>
              <p:nvSpPr>
                <p:cNvPr id="42" name="Chord 41"/>
                <p:cNvSpPr/>
                <p:nvPr/>
              </p:nvSpPr>
              <p:spPr>
                <a:xfrm rot="16476975">
                  <a:off x="8699918" y="3411921"/>
                  <a:ext cx="687927" cy="270538"/>
                </a:xfrm>
                <a:prstGeom prst="chord">
                  <a:avLst>
                    <a:gd name="adj1" fmla="val 3949580"/>
                    <a:gd name="adj2" fmla="val 16200000"/>
                  </a:avLst>
                </a:prstGeom>
                <a:solidFill>
                  <a:srgbClr val="FF000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4" name="Straight Connector 43"/>
                <p:cNvCxnSpPr>
                  <a:stCxn id="42" idx="2"/>
                </p:cNvCxnSpPr>
                <p:nvPr/>
              </p:nvCxnSpPr>
              <p:spPr>
                <a:xfrm flipH="1">
                  <a:off x="9011115" y="3517308"/>
                  <a:ext cx="34146" cy="38112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88" name="Group 87"/>
          <p:cNvGrpSpPr/>
          <p:nvPr/>
        </p:nvGrpSpPr>
        <p:grpSpPr>
          <a:xfrm rot="4068350">
            <a:off x="9575489" y="5697764"/>
            <a:ext cx="622958" cy="534762"/>
            <a:chOff x="2094716" y="2129435"/>
            <a:chExt cx="4607769" cy="3591884"/>
          </a:xfrm>
        </p:grpSpPr>
        <p:grpSp>
          <p:nvGrpSpPr>
            <p:cNvPr id="85" name="Group 84"/>
            <p:cNvGrpSpPr/>
            <p:nvPr/>
          </p:nvGrpSpPr>
          <p:grpSpPr>
            <a:xfrm>
              <a:off x="4510044" y="2129435"/>
              <a:ext cx="2192441" cy="1889366"/>
              <a:chOff x="4510044" y="2129435"/>
              <a:chExt cx="2192441" cy="1889366"/>
            </a:xfrm>
            <a:solidFill>
              <a:srgbClr val="FF6600"/>
            </a:solidFill>
          </p:grpSpPr>
          <p:sp>
            <p:nvSpPr>
              <p:cNvPr id="50" name="Freeform 49"/>
              <p:cNvSpPr/>
              <p:nvPr/>
            </p:nvSpPr>
            <p:spPr>
              <a:xfrm>
                <a:off x="4510044" y="2129435"/>
                <a:ext cx="2192441" cy="1889366"/>
              </a:xfrm>
              <a:custGeom>
                <a:avLst/>
                <a:gdLst>
                  <a:gd name="connsiteX0" fmla="*/ 1798 w 2192441"/>
                  <a:gd name="connsiteY0" fmla="*/ 1624418 h 1889366"/>
                  <a:gd name="connsiteX1" fmla="*/ 110082 w 2192441"/>
                  <a:gd name="connsiteY1" fmla="*/ 1287533 h 1889366"/>
                  <a:gd name="connsiteX2" fmla="*/ 254461 w 2192441"/>
                  <a:gd name="connsiteY2" fmla="*/ 1046902 h 1889366"/>
                  <a:gd name="connsiteX3" fmla="*/ 374777 w 2192441"/>
                  <a:gd name="connsiteY3" fmla="*/ 878460 h 1889366"/>
                  <a:gd name="connsiteX4" fmla="*/ 495093 w 2192441"/>
                  <a:gd name="connsiteY4" fmla="*/ 710018 h 1889366"/>
                  <a:gd name="connsiteX5" fmla="*/ 675567 w 2192441"/>
                  <a:gd name="connsiteY5" fmla="*/ 529544 h 1889366"/>
                  <a:gd name="connsiteX6" fmla="*/ 795882 w 2192441"/>
                  <a:gd name="connsiteY6" fmla="*/ 421260 h 1889366"/>
                  <a:gd name="connsiteX7" fmla="*/ 940261 w 2192441"/>
                  <a:gd name="connsiteY7" fmla="*/ 325007 h 1889366"/>
                  <a:gd name="connsiteX8" fmla="*/ 1156830 w 2192441"/>
                  <a:gd name="connsiteY8" fmla="*/ 192660 h 1889366"/>
                  <a:gd name="connsiteX9" fmla="*/ 1397461 w 2192441"/>
                  <a:gd name="connsiteY9" fmla="*/ 96407 h 1889366"/>
                  <a:gd name="connsiteX10" fmla="*/ 1758409 w 2192441"/>
                  <a:gd name="connsiteY10" fmla="*/ 36249 h 1889366"/>
                  <a:gd name="connsiteX11" fmla="*/ 1914819 w 2192441"/>
                  <a:gd name="connsiteY11" fmla="*/ 154 h 1889366"/>
                  <a:gd name="connsiteX12" fmla="*/ 2095293 w 2192441"/>
                  <a:gd name="connsiteY12" fmla="*/ 24218 h 1889366"/>
                  <a:gd name="connsiteX13" fmla="*/ 2167482 w 2192441"/>
                  <a:gd name="connsiteY13" fmla="*/ 48281 h 1889366"/>
                  <a:gd name="connsiteX14" fmla="*/ 2167482 w 2192441"/>
                  <a:gd name="connsiteY14" fmla="*/ 204691 h 1889366"/>
                  <a:gd name="connsiteX15" fmla="*/ 2191545 w 2192441"/>
                  <a:gd name="connsiteY15" fmla="*/ 349070 h 1889366"/>
                  <a:gd name="connsiteX16" fmla="*/ 2131388 w 2192441"/>
                  <a:gd name="connsiteY16" fmla="*/ 445323 h 1889366"/>
                  <a:gd name="connsiteX17" fmla="*/ 2059198 w 2192441"/>
                  <a:gd name="connsiteY17" fmla="*/ 661891 h 1889366"/>
                  <a:gd name="connsiteX18" fmla="*/ 1950914 w 2192441"/>
                  <a:gd name="connsiteY18" fmla="*/ 854397 h 1889366"/>
                  <a:gd name="connsiteX19" fmla="*/ 1938882 w 2192441"/>
                  <a:gd name="connsiteY19" fmla="*/ 974712 h 1889366"/>
                  <a:gd name="connsiteX20" fmla="*/ 1938882 w 2192441"/>
                  <a:gd name="connsiteY20" fmla="*/ 1131123 h 1889366"/>
                  <a:gd name="connsiteX21" fmla="*/ 1866693 w 2192441"/>
                  <a:gd name="connsiteY21" fmla="*/ 1311597 h 1889366"/>
                  <a:gd name="connsiteX22" fmla="*/ 1806535 w 2192441"/>
                  <a:gd name="connsiteY22" fmla="*/ 1383786 h 1889366"/>
                  <a:gd name="connsiteX23" fmla="*/ 1794503 w 2192441"/>
                  <a:gd name="connsiteY23" fmla="*/ 1540197 h 1889366"/>
                  <a:gd name="connsiteX24" fmla="*/ 1734345 w 2192441"/>
                  <a:gd name="connsiteY24" fmla="*/ 1624418 h 1889366"/>
                  <a:gd name="connsiteX25" fmla="*/ 1722314 w 2192441"/>
                  <a:gd name="connsiteY25" fmla="*/ 1792860 h 1889366"/>
                  <a:gd name="connsiteX26" fmla="*/ 1650124 w 2192441"/>
                  <a:gd name="connsiteY26" fmla="*/ 1865049 h 1889366"/>
                  <a:gd name="connsiteX27" fmla="*/ 1349335 w 2192441"/>
                  <a:gd name="connsiteY27" fmla="*/ 1889112 h 1889366"/>
                  <a:gd name="connsiteX28" fmla="*/ 1060577 w 2192441"/>
                  <a:gd name="connsiteY28" fmla="*/ 1853018 h 1889366"/>
                  <a:gd name="connsiteX29" fmla="*/ 615409 w 2192441"/>
                  <a:gd name="connsiteY29" fmla="*/ 1792860 h 1889366"/>
                  <a:gd name="connsiteX30" fmla="*/ 158209 w 2192441"/>
                  <a:gd name="connsiteY30" fmla="*/ 1696607 h 1889366"/>
                  <a:gd name="connsiteX31" fmla="*/ 49924 w 2192441"/>
                  <a:gd name="connsiteY31" fmla="*/ 1684576 h 1889366"/>
                  <a:gd name="connsiteX32" fmla="*/ 1798 w 2192441"/>
                  <a:gd name="connsiteY32" fmla="*/ 1624418 h 1889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192441" h="1889366">
                    <a:moveTo>
                      <a:pt x="1798" y="1624418"/>
                    </a:moveTo>
                    <a:cubicBezTo>
                      <a:pt x="11824" y="1558244"/>
                      <a:pt x="67972" y="1383786"/>
                      <a:pt x="110082" y="1287533"/>
                    </a:cubicBezTo>
                    <a:cubicBezTo>
                      <a:pt x="152192" y="1191280"/>
                      <a:pt x="210345" y="1115081"/>
                      <a:pt x="254461" y="1046902"/>
                    </a:cubicBezTo>
                    <a:cubicBezTo>
                      <a:pt x="298577" y="978723"/>
                      <a:pt x="374777" y="878460"/>
                      <a:pt x="374777" y="878460"/>
                    </a:cubicBezTo>
                    <a:cubicBezTo>
                      <a:pt x="414882" y="822313"/>
                      <a:pt x="444961" y="768170"/>
                      <a:pt x="495093" y="710018"/>
                    </a:cubicBezTo>
                    <a:cubicBezTo>
                      <a:pt x="545225" y="651866"/>
                      <a:pt x="625436" y="577670"/>
                      <a:pt x="675567" y="529544"/>
                    </a:cubicBezTo>
                    <a:cubicBezTo>
                      <a:pt x="725698" y="481418"/>
                      <a:pt x="751766" y="455349"/>
                      <a:pt x="795882" y="421260"/>
                    </a:cubicBezTo>
                    <a:cubicBezTo>
                      <a:pt x="839998" y="387170"/>
                      <a:pt x="880103" y="363107"/>
                      <a:pt x="940261" y="325007"/>
                    </a:cubicBezTo>
                    <a:cubicBezTo>
                      <a:pt x="1000419" y="286907"/>
                      <a:pt x="1080630" y="230760"/>
                      <a:pt x="1156830" y="192660"/>
                    </a:cubicBezTo>
                    <a:cubicBezTo>
                      <a:pt x="1233030" y="154560"/>
                      <a:pt x="1297198" y="122475"/>
                      <a:pt x="1397461" y="96407"/>
                    </a:cubicBezTo>
                    <a:cubicBezTo>
                      <a:pt x="1497724" y="70339"/>
                      <a:pt x="1672183" y="52291"/>
                      <a:pt x="1758409" y="36249"/>
                    </a:cubicBezTo>
                    <a:cubicBezTo>
                      <a:pt x="1844635" y="20207"/>
                      <a:pt x="1858672" y="2159"/>
                      <a:pt x="1914819" y="154"/>
                    </a:cubicBezTo>
                    <a:cubicBezTo>
                      <a:pt x="1970966" y="-1851"/>
                      <a:pt x="2053183" y="16197"/>
                      <a:pt x="2095293" y="24218"/>
                    </a:cubicBezTo>
                    <a:cubicBezTo>
                      <a:pt x="2137403" y="32239"/>
                      <a:pt x="2155451" y="18202"/>
                      <a:pt x="2167482" y="48281"/>
                    </a:cubicBezTo>
                    <a:cubicBezTo>
                      <a:pt x="2179513" y="78360"/>
                      <a:pt x="2163472" y="154560"/>
                      <a:pt x="2167482" y="204691"/>
                    </a:cubicBezTo>
                    <a:cubicBezTo>
                      <a:pt x="2171492" y="254822"/>
                      <a:pt x="2197561" y="308965"/>
                      <a:pt x="2191545" y="349070"/>
                    </a:cubicBezTo>
                    <a:cubicBezTo>
                      <a:pt x="2185529" y="389175"/>
                      <a:pt x="2153446" y="393186"/>
                      <a:pt x="2131388" y="445323"/>
                    </a:cubicBezTo>
                    <a:cubicBezTo>
                      <a:pt x="2109330" y="497460"/>
                      <a:pt x="2089277" y="593712"/>
                      <a:pt x="2059198" y="661891"/>
                    </a:cubicBezTo>
                    <a:cubicBezTo>
                      <a:pt x="2029119" y="730070"/>
                      <a:pt x="1970967" y="802260"/>
                      <a:pt x="1950914" y="854397"/>
                    </a:cubicBezTo>
                    <a:cubicBezTo>
                      <a:pt x="1930861" y="906534"/>
                      <a:pt x="1940887" y="928591"/>
                      <a:pt x="1938882" y="974712"/>
                    </a:cubicBezTo>
                    <a:cubicBezTo>
                      <a:pt x="1936877" y="1020833"/>
                      <a:pt x="1950914" y="1074975"/>
                      <a:pt x="1938882" y="1131123"/>
                    </a:cubicBezTo>
                    <a:cubicBezTo>
                      <a:pt x="1926850" y="1187271"/>
                      <a:pt x="1888751" y="1269486"/>
                      <a:pt x="1866693" y="1311597"/>
                    </a:cubicBezTo>
                    <a:cubicBezTo>
                      <a:pt x="1844635" y="1353707"/>
                      <a:pt x="1818567" y="1345686"/>
                      <a:pt x="1806535" y="1383786"/>
                    </a:cubicBezTo>
                    <a:cubicBezTo>
                      <a:pt x="1794503" y="1421886"/>
                      <a:pt x="1806535" y="1500092"/>
                      <a:pt x="1794503" y="1540197"/>
                    </a:cubicBezTo>
                    <a:cubicBezTo>
                      <a:pt x="1782471" y="1580302"/>
                      <a:pt x="1746377" y="1582307"/>
                      <a:pt x="1734345" y="1624418"/>
                    </a:cubicBezTo>
                    <a:cubicBezTo>
                      <a:pt x="1722314" y="1666529"/>
                      <a:pt x="1736351" y="1752755"/>
                      <a:pt x="1722314" y="1792860"/>
                    </a:cubicBezTo>
                    <a:cubicBezTo>
                      <a:pt x="1708277" y="1832965"/>
                      <a:pt x="1712287" y="1849007"/>
                      <a:pt x="1650124" y="1865049"/>
                    </a:cubicBezTo>
                    <a:cubicBezTo>
                      <a:pt x="1587961" y="1881091"/>
                      <a:pt x="1447593" y="1891117"/>
                      <a:pt x="1349335" y="1889112"/>
                    </a:cubicBezTo>
                    <a:cubicBezTo>
                      <a:pt x="1251077" y="1887107"/>
                      <a:pt x="1060577" y="1853018"/>
                      <a:pt x="1060577" y="1853018"/>
                    </a:cubicBezTo>
                    <a:cubicBezTo>
                      <a:pt x="938256" y="1836976"/>
                      <a:pt x="765804" y="1818929"/>
                      <a:pt x="615409" y="1792860"/>
                    </a:cubicBezTo>
                    <a:cubicBezTo>
                      <a:pt x="465014" y="1766792"/>
                      <a:pt x="252457" y="1714654"/>
                      <a:pt x="158209" y="1696607"/>
                    </a:cubicBezTo>
                    <a:cubicBezTo>
                      <a:pt x="63962" y="1678560"/>
                      <a:pt x="73987" y="1692597"/>
                      <a:pt x="49924" y="1684576"/>
                    </a:cubicBezTo>
                    <a:cubicBezTo>
                      <a:pt x="25861" y="1676555"/>
                      <a:pt x="-8228" y="1690592"/>
                      <a:pt x="1798" y="1624418"/>
                    </a:cubicBezTo>
                    <a:close/>
                  </a:path>
                </a:pathLst>
              </a:custGeom>
              <a:solidFill>
                <a:srgbClr val="FF99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8" name="Group 57"/>
              <p:cNvGrpSpPr/>
              <p:nvPr/>
            </p:nvGrpSpPr>
            <p:grpSpPr>
              <a:xfrm>
                <a:off x="4535905" y="2426829"/>
                <a:ext cx="2068910" cy="1363118"/>
                <a:chOff x="4535905" y="2426829"/>
                <a:chExt cx="2068910" cy="1363118"/>
              </a:xfrm>
              <a:grpFill/>
            </p:grpSpPr>
            <p:sp>
              <p:nvSpPr>
                <p:cNvPr id="54" name="Freeform 53"/>
                <p:cNvSpPr/>
                <p:nvPr/>
              </p:nvSpPr>
              <p:spPr>
                <a:xfrm>
                  <a:off x="4535905" y="2426829"/>
                  <a:ext cx="2068910" cy="1351087"/>
                </a:xfrm>
                <a:custGeom>
                  <a:avLst/>
                  <a:gdLst>
                    <a:gd name="connsiteX0" fmla="*/ 0 w 1985211"/>
                    <a:gd name="connsiteY0" fmla="*/ 1347537 h 1347537"/>
                    <a:gd name="connsiteX1" fmla="*/ 252663 w 1985211"/>
                    <a:gd name="connsiteY1" fmla="*/ 998621 h 1347537"/>
                    <a:gd name="connsiteX2" fmla="*/ 565484 w 1985211"/>
                    <a:gd name="connsiteY2" fmla="*/ 649705 h 1347537"/>
                    <a:gd name="connsiteX3" fmla="*/ 1203158 w 1985211"/>
                    <a:gd name="connsiteY3" fmla="*/ 240632 h 1347537"/>
                    <a:gd name="connsiteX4" fmla="*/ 1985211 w 1985211"/>
                    <a:gd name="connsiteY4" fmla="*/ 0 h 1347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85211" h="1347537">
                      <a:moveTo>
                        <a:pt x="0" y="1347537"/>
                      </a:moveTo>
                      <a:cubicBezTo>
                        <a:pt x="79208" y="1231231"/>
                        <a:pt x="158416" y="1114926"/>
                        <a:pt x="252663" y="998621"/>
                      </a:cubicBezTo>
                      <a:cubicBezTo>
                        <a:pt x="346910" y="882316"/>
                        <a:pt x="407068" y="776037"/>
                        <a:pt x="565484" y="649705"/>
                      </a:cubicBezTo>
                      <a:cubicBezTo>
                        <a:pt x="723900" y="523373"/>
                        <a:pt x="966537" y="348916"/>
                        <a:pt x="1203158" y="240632"/>
                      </a:cubicBezTo>
                      <a:cubicBezTo>
                        <a:pt x="1439779" y="132348"/>
                        <a:pt x="1712495" y="66174"/>
                        <a:pt x="1985211" y="0"/>
                      </a:cubicBezTo>
                    </a:path>
                  </a:pathLst>
                </a:custGeom>
                <a:solidFill>
                  <a:srgbClr val="FF99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Freeform 54"/>
                <p:cNvSpPr/>
                <p:nvPr/>
              </p:nvSpPr>
              <p:spPr>
                <a:xfrm>
                  <a:off x="4535905" y="2910485"/>
                  <a:ext cx="1852862" cy="855399"/>
                </a:xfrm>
                <a:custGeom>
                  <a:avLst/>
                  <a:gdLst>
                    <a:gd name="connsiteX0" fmla="*/ 1852863 w 1852863"/>
                    <a:gd name="connsiteY0" fmla="*/ 1157 h 855399"/>
                    <a:gd name="connsiteX1" fmla="*/ 1672390 w 1852863"/>
                    <a:gd name="connsiteY1" fmla="*/ 1157 h 855399"/>
                    <a:gd name="connsiteX2" fmla="*/ 1588169 w 1852863"/>
                    <a:gd name="connsiteY2" fmla="*/ 13189 h 855399"/>
                    <a:gd name="connsiteX3" fmla="*/ 1347537 w 1852863"/>
                    <a:gd name="connsiteY3" fmla="*/ 85378 h 855399"/>
                    <a:gd name="connsiteX4" fmla="*/ 998621 w 1852863"/>
                    <a:gd name="connsiteY4" fmla="*/ 217726 h 855399"/>
                    <a:gd name="connsiteX5" fmla="*/ 673769 w 1852863"/>
                    <a:gd name="connsiteY5" fmla="*/ 386168 h 855399"/>
                    <a:gd name="connsiteX6" fmla="*/ 348916 w 1852863"/>
                    <a:gd name="connsiteY6" fmla="*/ 590704 h 855399"/>
                    <a:gd name="connsiteX7" fmla="*/ 0 w 1852863"/>
                    <a:gd name="connsiteY7" fmla="*/ 855399 h 855399"/>
                    <a:gd name="connsiteX8" fmla="*/ 0 w 1852863"/>
                    <a:gd name="connsiteY8" fmla="*/ 855399 h 855399"/>
                    <a:gd name="connsiteX9" fmla="*/ 0 w 1852863"/>
                    <a:gd name="connsiteY9" fmla="*/ 855399 h 855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52863" h="855399">
                      <a:moveTo>
                        <a:pt x="1852863" y="1157"/>
                      </a:moveTo>
                      <a:cubicBezTo>
                        <a:pt x="1784684" y="154"/>
                        <a:pt x="1716506" y="-848"/>
                        <a:pt x="1672390" y="1157"/>
                      </a:cubicBezTo>
                      <a:cubicBezTo>
                        <a:pt x="1628274" y="3162"/>
                        <a:pt x="1642311" y="-848"/>
                        <a:pt x="1588169" y="13189"/>
                      </a:cubicBezTo>
                      <a:cubicBezTo>
                        <a:pt x="1534027" y="27226"/>
                        <a:pt x="1445795" y="51289"/>
                        <a:pt x="1347537" y="85378"/>
                      </a:cubicBezTo>
                      <a:cubicBezTo>
                        <a:pt x="1249279" y="119467"/>
                        <a:pt x="1110916" y="167594"/>
                        <a:pt x="998621" y="217726"/>
                      </a:cubicBezTo>
                      <a:cubicBezTo>
                        <a:pt x="886326" y="267858"/>
                        <a:pt x="782053" y="324005"/>
                        <a:pt x="673769" y="386168"/>
                      </a:cubicBezTo>
                      <a:cubicBezTo>
                        <a:pt x="565485" y="448331"/>
                        <a:pt x="461211" y="512499"/>
                        <a:pt x="348916" y="590704"/>
                      </a:cubicBezTo>
                      <a:cubicBezTo>
                        <a:pt x="236621" y="668909"/>
                        <a:pt x="0" y="855399"/>
                        <a:pt x="0" y="855399"/>
                      </a:cubicBezTo>
                      <a:lnTo>
                        <a:pt x="0" y="855399"/>
                      </a:lnTo>
                      <a:lnTo>
                        <a:pt x="0" y="855399"/>
                      </a:lnTo>
                    </a:path>
                  </a:pathLst>
                </a:custGeom>
                <a:solidFill>
                  <a:srgbClr val="FF99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Freeform 55"/>
                <p:cNvSpPr/>
                <p:nvPr/>
              </p:nvSpPr>
              <p:spPr>
                <a:xfrm>
                  <a:off x="4535905" y="3343713"/>
                  <a:ext cx="1744579" cy="446234"/>
                </a:xfrm>
                <a:custGeom>
                  <a:avLst/>
                  <a:gdLst>
                    <a:gd name="connsiteX0" fmla="*/ 1744579 w 1744579"/>
                    <a:gd name="connsiteY0" fmla="*/ 13098 h 446234"/>
                    <a:gd name="connsiteX1" fmla="*/ 1431758 w 1744579"/>
                    <a:gd name="connsiteY1" fmla="*/ 1066 h 446234"/>
                    <a:gd name="connsiteX2" fmla="*/ 1094874 w 1744579"/>
                    <a:gd name="connsiteY2" fmla="*/ 37161 h 446234"/>
                    <a:gd name="connsiteX3" fmla="*/ 685800 w 1744579"/>
                    <a:gd name="connsiteY3" fmla="*/ 133413 h 446234"/>
                    <a:gd name="connsiteX4" fmla="*/ 228600 w 1744579"/>
                    <a:gd name="connsiteY4" fmla="*/ 313887 h 446234"/>
                    <a:gd name="connsiteX5" fmla="*/ 0 w 1744579"/>
                    <a:gd name="connsiteY5" fmla="*/ 446234 h 446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44579" h="446234">
                      <a:moveTo>
                        <a:pt x="1744579" y="13098"/>
                      </a:moveTo>
                      <a:cubicBezTo>
                        <a:pt x="1642310" y="5077"/>
                        <a:pt x="1540042" y="-2944"/>
                        <a:pt x="1431758" y="1066"/>
                      </a:cubicBezTo>
                      <a:cubicBezTo>
                        <a:pt x="1323474" y="5076"/>
                        <a:pt x="1219200" y="15103"/>
                        <a:pt x="1094874" y="37161"/>
                      </a:cubicBezTo>
                      <a:cubicBezTo>
                        <a:pt x="970548" y="59219"/>
                        <a:pt x="830179" y="87292"/>
                        <a:pt x="685800" y="133413"/>
                      </a:cubicBezTo>
                      <a:cubicBezTo>
                        <a:pt x="541421" y="179534"/>
                        <a:pt x="342900" y="261750"/>
                        <a:pt x="228600" y="313887"/>
                      </a:cubicBezTo>
                      <a:cubicBezTo>
                        <a:pt x="114300" y="366024"/>
                        <a:pt x="57150" y="406129"/>
                        <a:pt x="0" y="446234"/>
                      </a:cubicBezTo>
                    </a:path>
                  </a:pathLst>
                </a:custGeom>
                <a:solidFill>
                  <a:srgbClr val="FF99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Freeform 56"/>
                <p:cNvSpPr/>
                <p:nvPr/>
              </p:nvSpPr>
              <p:spPr>
                <a:xfrm>
                  <a:off x="4535905" y="3705726"/>
                  <a:ext cx="1600200" cy="84221"/>
                </a:xfrm>
                <a:custGeom>
                  <a:avLst/>
                  <a:gdLst>
                    <a:gd name="connsiteX0" fmla="*/ 1600200 w 1600200"/>
                    <a:gd name="connsiteY0" fmla="*/ 36095 h 84221"/>
                    <a:gd name="connsiteX1" fmla="*/ 1191127 w 1600200"/>
                    <a:gd name="connsiteY1" fmla="*/ 12032 h 84221"/>
                    <a:gd name="connsiteX2" fmla="*/ 962527 w 1600200"/>
                    <a:gd name="connsiteY2" fmla="*/ 0 h 84221"/>
                    <a:gd name="connsiteX3" fmla="*/ 649706 w 1600200"/>
                    <a:gd name="connsiteY3" fmla="*/ 12032 h 84221"/>
                    <a:gd name="connsiteX4" fmla="*/ 372979 w 1600200"/>
                    <a:gd name="connsiteY4" fmla="*/ 24063 h 84221"/>
                    <a:gd name="connsiteX5" fmla="*/ 0 w 1600200"/>
                    <a:gd name="connsiteY5" fmla="*/ 84221 h 8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00200" h="84221">
                      <a:moveTo>
                        <a:pt x="1600200" y="36095"/>
                      </a:moveTo>
                      <a:lnTo>
                        <a:pt x="1191127" y="12032"/>
                      </a:lnTo>
                      <a:cubicBezTo>
                        <a:pt x="1084848" y="6016"/>
                        <a:pt x="1052764" y="0"/>
                        <a:pt x="962527" y="0"/>
                      </a:cubicBezTo>
                      <a:cubicBezTo>
                        <a:pt x="872290" y="0"/>
                        <a:pt x="649706" y="12032"/>
                        <a:pt x="649706" y="12032"/>
                      </a:cubicBezTo>
                      <a:cubicBezTo>
                        <a:pt x="551448" y="16042"/>
                        <a:pt x="481263" y="12031"/>
                        <a:pt x="372979" y="24063"/>
                      </a:cubicBezTo>
                      <a:cubicBezTo>
                        <a:pt x="264695" y="36095"/>
                        <a:pt x="132347" y="60158"/>
                        <a:pt x="0" y="84221"/>
                      </a:cubicBezTo>
                    </a:path>
                  </a:pathLst>
                </a:custGeom>
                <a:solidFill>
                  <a:srgbClr val="FF99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6" name="Group 85"/>
            <p:cNvGrpSpPr/>
            <p:nvPr/>
          </p:nvGrpSpPr>
          <p:grpSpPr>
            <a:xfrm>
              <a:off x="2094716" y="2131319"/>
              <a:ext cx="2229406" cy="1887482"/>
              <a:chOff x="2094716" y="2131319"/>
              <a:chExt cx="2229406" cy="1887482"/>
            </a:xfrm>
            <a:solidFill>
              <a:srgbClr val="FF6600"/>
            </a:solidFill>
          </p:grpSpPr>
          <p:sp>
            <p:nvSpPr>
              <p:cNvPr id="51" name="Freeform 50"/>
              <p:cNvSpPr/>
              <p:nvPr/>
            </p:nvSpPr>
            <p:spPr>
              <a:xfrm flipH="1">
                <a:off x="2094716" y="2131319"/>
                <a:ext cx="2229406" cy="1887482"/>
              </a:xfrm>
              <a:custGeom>
                <a:avLst/>
                <a:gdLst>
                  <a:gd name="connsiteX0" fmla="*/ 1798 w 2192441"/>
                  <a:gd name="connsiteY0" fmla="*/ 1624418 h 1889366"/>
                  <a:gd name="connsiteX1" fmla="*/ 110082 w 2192441"/>
                  <a:gd name="connsiteY1" fmla="*/ 1287533 h 1889366"/>
                  <a:gd name="connsiteX2" fmla="*/ 254461 w 2192441"/>
                  <a:gd name="connsiteY2" fmla="*/ 1046902 h 1889366"/>
                  <a:gd name="connsiteX3" fmla="*/ 374777 w 2192441"/>
                  <a:gd name="connsiteY3" fmla="*/ 878460 h 1889366"/>
                  <a:gd name="connsiteX4" fmla="*/ 495093 w 2192441"/>
                  <a:gd name="connsiteY4" fmla="*/ 710018 h 1889366"/>
                  <a:gd name="connsiteX5" fmla="*/ 675567 w 2192441"/>
                  <a:gd name="connsiteY5" fmla="*/ 529544 h 1889366"/>
                  <a:gd name="connsiteX6" fmla="*/ 795882 w 2192441"/>
                  <a:gd name="connsiteY6" fmla="*/ 421260 h 1889366"/>
                  <a:gd name="connsiteX7" fmla="*/ 940261 w 2192441"/>
                  <a:gd name="connsiteY7" fmla="*/ 325007 h 1889366"/>
                  <a:gd name="connsiteX8" fmla="*/ 1156830 w 2192441"/>
                  <a:gd name="connsiteY8" fmla="*/ 192660 h 1889366"/>
                  <a:gd name="connsiteX9" fmla="*/ 1397461 w 2192441"/>
                  <a:gd name="connsiteY9" fmla="*/ 96407 h 1889366"/>
                  <a:gd name="connsiteX10" fmla="*/ 1758409 w 2192441"/>
                  <a:gd name="connsiteY10" fmla="*/ 36249 h 1889366"/>
                  <a:gd name="connsiteX11" fmla="*/ 1914819 w 2192441"/>
                  <a:gd name="connsiteY11" fmla="*/ 154 h 1889366"/>
                  <a:gd name="connsiteX12" fmla="*/ 2095293 w 2192441"/>
                  <a:gd name="connsiteY12" fmla="*/ 24218 h 1889366"/>
                  <a:gd name="connsiteX13" fmla="*/ 2167482 w 2192441"/>
                  <a:gd name="connsiteY13" fmla="*/ 48281 h 1889366"/>
                  <a:gd name="connsiteX14" fmla="*/ 2167482 w 2192441"/>
                  <a:gd name="connsiteY14" fmla="*/ 204691 h 1889366"/>
                  <a:gd name="connsiteX15" fmla="*/ 2191545 w 2192441"/>
                  <a:gd name="connsiteY15" fmla="*/ 349070 h 1889366"/>
                  <a:gd name="connsiteX16" fmla="*/ 2131388 w 2192441"/>
                  <a:gd name="connsiteY16" fmla="*/ 445323 h 1889366"/>
                  <a:gd name="connsiteX17" fmla="*/ 2059198 w 2192441"/>
                  <a:gd name="connsiteY17" fmla="*/ 661891 h 1889366"/>
                  <a:gd name="connsiteX18" fmla="*/ 1950914 w 2192441"/>
                  <a:gd name="connsiteY18" fmla="*/ 854397 h 1889366"/>
                  <a:gd name="connsiteX19" fmla="*/ 1938882 w 2192441"/>
                  <a:gd name="connsiteY19" fmla="*/ 974712 h 1889366"/>
                  <a:gd name="connsiteX20" fmla="*/ 1938882 w 2192441"/>
                  <a:gd name="connsiteY20" fmla="*/ 1131123 h 1889366"/>
                  <a:gd name="connsiteX21" fmla="*/ 1866693 w 2192441"/>
                  <a:gd name="connsiteY21" fmla="*/ 1311597 h 1889366"/>
                  <a:gd name="connsiteX22" fmla="*/ 1806535 w 2192441"/>
                  <a:gd name="connsiteY22" fmla="*/ 1383786 h 1889366"/>
                  <a:gd name="connsiteX23" fmla="*/ 1794503 w 2192441"/>
                  <a:gd name="connsiteY23" fmla="*/ 1540197 h 1889366"/>
                  <a:gd name="connsiteX24" fmla="*/ 1734345 w 2192441"/>
                  <a:gd name="connsiteY24" fmla="*/ 1624418 h 1889366"/>
                  <a:gd name="connsiteX25" fmla="*/ 1722314 w 2192441"/>
                  <a:gd name="connsiteY25" fmla="*/ 1792860 h 1889366"/>
                  <a:gd name="connsiteX26" fmla="*/ 1650124 w 2192441"/>
                  <a:gd name="connsiteY26" fmla="*/ 1865049 h 1889366"/>
                  <a:gd name="connsiteX27" fmla="*/ 1349335 w 2192441"/>
                  <a:gd name="connsiteY27" fmla="*/ 1889112 h 1889366"/>
                  <a:gd name="connsiteX28" fmla="*/ 1060577 w 2192441"/>
                  <a:gd name="connsiteY28" fmla="*/ 1853018 h 1889366"/>
                  <a:gd name="connsiteX29" fmla="*/ 615409 w 2192441"/>
                  <a:gd name="connsiteY29" fmla="*/ 1792860 h 1889366"/>
                  <a:gd name="connsiteX30" fmla="*/ 158209 w 2192441"/>
                  <a:gd name="connsiteY30" fmla="*/ 1696607 h 1889366"/>
                  <a:gd name="connsiteX31" fmla="*/ 49924 w 2192441"/>
                  <a:gd name="connsiteY31" fmla="*/ 1684576 h 1889366"/>
                  <a:gd name="connsiteX32" fmla="*/ 1798 w 2192441"/>
                  <a:gd name="connsiteY32" fmla="*/ 1624418 h 1889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192441" h="1889366">
                    <a:moveTo>
                      <a:pt x="1798" y="1624418"/>
                    </a:moveTo>
                    <a:cubicBezTo>
                      <a:pt x="11824" y="1558244"/>
                      <a:pt x="67972" y="1383786"/>
                      <a:pt x="110082" y="1287533"/>
                    </a:cubicBezTo>
                    <a:cubicBezTo>
                      <a:pt x="152192" y="1191280"/>
                      <a:pt x="210345" y="1115081"/>
                      <a:pt x="254461" y="1046902"/>
                    </a:cubicBezTo>
                    <a:cubicBezTo>
                      <a:pt x="298577" y="978723"/>
                      <a:pt x="374777" y="878460"/>
                      <a:pt x="374777" y="878460"/>
                    </a:cubicBezTo>
                    <a:cubicBezTo>
                      <a:pt x="414882" y="822313"/>
                      <a:pt x="444961" y="768170"/>
                      <a:pt x="495093" y="710018"/>
                    </a:cubicBezTo>
                    <a:cubicBezTo>
                      <a:pt x="545225" y="651866"/>
                      <a:pt x="625436" y="577670"/>
                      <a:pt x="675567" y="529544"/>
                    </a:cubicBezTo>
                    <a:cubicBezTo>
                      <a:pt x="725698" y="481418"/>
                      <a:pt x="751766" y="455349"/>
                      <a:pt x="795882" y="421260"/>
                    </a:cubicBezTo>
                    <a:cubicBezTo>
                      <a:pt x="839998" y="387170"/>
                      <a:pt x="880103" y="363107"/>
                      <a:pt x="940261" y="325007"/>
                    </a:cubicBezTo>
                    <a:cubicBezTo>
                      <a:pt x="1000419" y="286907"/>
                      <a:pt x="1080630" y="230760"/>
                      <a:pt x="1156830" y="192660"/>
                    </a:cubicBezTo>
                    <a:cubicBezTo>
                      <a:pt x="1233030" y="154560"/>
                      <a:pt x="1297198" y="122475"/>
                      <a:pt x="1397461" y="96407"/>
                    </a:cubicBezTo>
                    <a:cubicBezTo>
                      <a:pt x="1497724" y="70339"/>
                      <a:pt x="1672183" y="52291"/>
                      <a:pt x="1758409" y="36249"/>
                    </a:cubicBezTo>
                    <a:cubicBezTo>
                      <a:pt x="1844635" y="20207"/>
                      <a:pt x="1858672" y="2159"/>
                      <a:pt x="1914819" y="154"/>
                    </a:cubicBezTo>
                    <a:cubicBezTo>
                      <a:pt x="1970966" y="-1851"/>
                      <a:pt x="2053183" y="16197"/>
                      <a:pt x="2095293" y="24218"/>
                    </a:cubicBezTo>
                    <a:cubicBezTo>
                      <a:pt x="2137403" y="32239"/>
                      <a:pt x="2155451" y="18202"/>
                      <a:pt x="2167482" y="48281"/>
                    </a:cubicBezTo>
                    <a:cubicBezTo>
                      <a:pt x="2179513" y="78360"/>
                      <a:pt x="2163472" y="154560"/>
                      <a:pt x="2167482" y="204691"/>
                    </a:cubicBezTo>
                    <a:cubicBezTo>
                      <a:pt x="2171492" y="254822"/>
                      <a:pt x="2197561" y="308965"/>
                      <a:pt x="2191545" y="349070"/>
                    </a:cubicBezTo>
                    <a:cubicBezTo>
                      <a:pt x="2185529" y="389175"/>
                      <a:pt x="2153446" y="393186"/>
                      <a:pt x="2131388" y="445323"/>
                    </a:cubicBezTo>
                    <a:cubicBezTo>
                      <a:pt x="2109330" y="497460"/>
                      <a:pt x="2089277" y="593712"/>
                      <a:pt x="2059198" y="661891"/>
                    </a:cubicBezTo>
                    <a:cubicBezTo>
                      <a:pt x="2029119" y="730070"/>
                      <a:pt x="1970967" y="802260"/>
                      <a:pt x="1950914" y="854397"/>
                    </a:cubicBezTo>
                    <a:cubicBezTo>
                      <a:pt x="1930861" y="906534"/>
                      <a:pt x="1940887" y="928591"/>
                      <a:pt x="1938882" y="974712"/>
                    </a:cubicBezTo>
                    <a:cubicBezTo>
                      <a:pt x="1936877" y="1020833"/>
                      <a:pt x="1950914" y="1074975"/>
                      <a:pt x="1938882" y="1131123"/>
                    </a:cubicBezTo>
                    <a:cubicBezTo>
                      <a:pt x="1926850" y="1187271"/>
                      <a:pt x="1888751" y="1269486"/>
                      <a:pt x="1866693" y="1311597"/>
                    </a:cubicBezTo>
                    <a:cubicBezTo>
                      <a:pt x="1844635" y="1353707"/>
                      <a:pt x="1818567" y="1345686"/>
                      <a:pt x="1806535" y="1383786"/>
                    </a:cubicBezTo>
                    <a:cubicBezTo>
                      <a:pt x="1794503" y="1421886"/>
                      <a:pt x="1806535" y="1500092"/>
                      <a:pt x="1794503" y="1540197"/>
                    </a:cubicBezTo>
                    <a:cubicBezTo>
                      <a:pt x="1782471" y="1580302"/>
                      <a:pt x="1746377" y="1582307"/>
                      <a:pt x="1734345" y="1624418"/>
                    </a:cubicBezTo>
                    <a:cubicBezTo>
                      <a:pt x="1722314" y="1666529"/>
                      <a:pt x="1736351" y="1752755"/>
                      <a:pt x="1722314" y="1792860"/>
                    </a:cubicBezTo>
                    <a:cubicBezTo>
                      <a:pt x="1708277" y="1832965"/>
                      <a:pt x="1712287" y="1849007"/>
                      <a:pt x="1650124" y="1865049"/>
                    </a:cubicBezTo>
                    <a:cubicBezTo>
                      <a:pt x="1587961" y="1881091"/>
                      <a:pt x="1447593" y="1891117"/>
                      <a:pt x="1349335" y="1889112"/>
                    </a:cubicBezTo>
                    <a:cubicBezTo>
                      <a:pt x="1251077" y="1887107"/>
                      <a:pt x="1060577" y="1853018"/>
                      <a:pt x="1060577" y="1853018"/>
                    </a:cubicBezTo>
                    <a:cubicBezTo>
                      <a:pt x="938256" y="1836976"/>
                      <a:pt x="765804" y="1818929"/>
                      <a:pt x="615409" y="1792860"/>
                    </a:cubicBezTo>
                    <a:cubicBezTo>
                      <a:pt x="465014" y="1766792"/>
                      <a:pt x="252457" y="1714654"/>
                      <a:pt x="158209" y="1696607"/>
                    </a:cubicBezTo>
                    <a:cubicBezTo>
                      <a:pt x="63962" y="1678560"/>
                      <a:pt x="73987" y="1692597"/>
                      <a:pt x="49924" y="1684576"/>
                    </a:cubicBezTo>
                    <a:cubicBezTo>
                      <a:pt x="25861" y="1676555"/>
                      <a:pt x="-8228" y="1690592"/>
                      <a:pt x="1798" y="1624418"/>
                    </a:cubicBezTo>
                    <a:close/>
                  </a:path>
                </a:pathLst>
              </a:custGeom>
              <a:solidFill>
                <a:srgbClr val="FF99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9" name="Group 58"/>
              <p:cNvGrpSpPr/>
              <p:nvPr/>
            </p:nvGrpSpPr>
            <p:grpSpPr>
              <a:xfrm flipH="1">
                <a:off x="2245897" y="2422831"/>
                <a:ext cx="2068910" cy="1363118"/>
                <a:chOff x="4535905" y="2426829"/>
                <a:chExt cx="2068910" cy="1363118"/>
              </a:xfrm>
              <a:grpFill/>
            </p:grpSpPr>
            <p:sp>
              <p:nvSpPr>
                <p:cNvPr id="60" name="Freeform 59"/>
                <p:cNvSpPr/>
                <p:nvPr/>
              </p:nvSpPr>
              <p:spPr>
                <a:xfrm>
                  <a:off x="4535905" y="2426829"/>
                  <a:ext cx="2068910" cy="1351087"/>
                </a:xfrm>
                <a:custGeom>
                  <a:avLst/>
                  <a:gdLst>
                    <a:gd name="connsiteX0" fmla="*/ 0 w 1985211"/>
                    <a:gd name="connsiteY0" fmla="*/ 1347537 h 1347537"/>
                    <a:gd name="connsiteX1" fmla="*/ 252663 w 1985211"/>
                    <a:gd name="connsiteY1" fmla="*/ 998621 h 1347537"/>
                    <a:gd name="connsiteX2" fmla="*/ 565484 w 1985211"/>
                    <a:gd name="connsiteY2" fmla="*/ 649705 h 1347537"/>
                    <a:gd name="connsiteX3" fmla="*/ 1203158 w 1985211"/>
                    <a:gd name="connsiteY3" fmla="*/ 240632 h 1347537"/>
                    <a:gd name="connsiteX4" fmla="*/ 1985211 w 1985211"/>
                    <a:gd name="connsiteY4" fmla="*/ 0 h 1347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85211" h="1347537">
                      <a:moveTo>
                        <a:pt x="0" y="1347537"/>
                      </a:moveTo>
                      <a:cubicBezTo>
                        <a:pt x="79208" y="1231231"/>
                        <a:pt x="158416" y="1114926"/>
                        <a:pt x="252663" y="998621"/>
                      </a:cubicBezTo>
                      <a:cubicBezTo>
                        <a:pt x="346910" y="882316"/>
                        <a:pt x="407068" y="776037"/>
                        <a:pt x="565484" y="649705"/>
                      </a:cubicBezTo>
                      <a:cubicBezTo>
                        <a:pt x="723900" y="523373"/>
                        <a:pt x="966537" y="348916"/>
                        <a:pt x="1203158" y="240632"/>
                      </a:cubicBezTo>
                      <a:cubicBezTo>
                        <a:pt x="1439779" y="132348"/>
                        <a:pt x="1712495" y="66174"/>
                        <a:pt x="1985211" y="0"/>
                      </a:cubicBezTo>
                    </a:path>
                  </a:pathLst>
                </a:custGeom>
                <a:solidFill>
                  <a:srgbClr val="FF99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Freeform 60"/>
                <p:cNvSpPr/>
                <p:nvPr/>
              </p:nvSpPr>
              <p:spPr>
                <a:xfrm>
                  <a:off x="4535905" y="2910485"/>
                  <a:ext cx="1852863" cy="855399"/>
                </a:xfrm>
                <a:custGeom>
                  <a:avLst/>
                  <a:gdLst>
                    <a:gd name="connsiteX0" fmla="*/ 1852863 w 1852863"/>
                    <a:gd name="connsiteY0" fmla="*/ 1157 h 855399"/>
                    <a:gd name="connsiteX1" fmla="*/ 1672390 w 1852863"/>
                    <a:gd name="connsiteY1" fmla="*/ 1157 h 855399"/>
                    <a:gd name="connsiteX2" fmla="*/ 1588169 w 1852863"/>
                    <a:gd name="connsiteY2" fmla="*/ 13189 h 855399"/>
                    <a:gd name="connsiteX3" fmla="*/ 1347537 w 1852863"/>
                    <a:gd name="connsiteY3" fmla="*/ 85378 h 855399"/>
                    <a:gd name="connsiteX4" fmla="*/ 998621 w 1852863"/>
                    <a:gd name="connsiteY4" fmla="*/ 217726 h 855399"/>
                    <a:gd name="connsiteX5" fmla="*/ 673769 w 1852863"/>
                    <a:gd name="connsiteY5" fmla="*/ 386168 h 855399"/>
                    <a:gd name="connsiteX6" fmla="*/ 348916 w 1852863"/>
                    <a:gd name="connsiteY6" fmla="*/ 590704 h 855399"/>
                    <a:gd name="connsiteX7" fmla="*/ 0 w 1852863"/>
                    <a:gd name="connsiteY7" fmla="*/ 855399 h 855399"/>
                    <a:gd name="connsiteX8" fmla="*/ 0 w 1852863"/>
                    <a:gd name="connsiteY8" fmla="*/ 855399 h 855399"/>
                    <a:gd name="connsiteX9" fmla="*/ 0 w 1852863"/>
                    <a:gd name="connsiteY9" fmla="*/ 855399 h 855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52863" h="855399">
                      <a:moveTo>
                        <a:pt x="1852863" y="1157"/>
                      </a:moveTo>
                      <a:cubicBezTo>
                        <a:pt x="1784684" y="154"/>
                        <a:pt x="1716506" y="-848"/>
                        <a:pt x="1672390" y="1157"/>
                      </a:cubicBezTo>
                      <a:cubicBezTo>
                        <a:pt x="1628274" y="3162"/>
                        <a:pt x="1642311" y="-848"/>
                        <a:pt x="1588169" y="13189"/>
                      </a:cubicBezTo>
                      <a:cubicBezTo>
                        <a:pt x="1534027" y="27226"/>
                        <a:pt x="1445795" y="51289"/>
                        <a:pt x="1347537" y="85378"/>
                      </a:cubicBezTo>
                      <a:cubicBezTo>
                        <a:pt x="1249279" y="119467"/>
                        <a:pt x="1110916" y="167594"/>
                        <a:pt x="998621" y="217726"/>
                      </a:cubicBezTo>
                      <a:cubicBezTo>
                        <a:pt x="886326" y="267858"/>
                        <a:pt x="782053" y="324005"/>
                        <a:pt x="673769" y="386168"/>
                      </a:cubicBezTo>
                      <a:cubicBezTo>
                        <a:pt x="565485" y="448331"/>
                        <a:pt x="461211" y="512499"/>
                        <a:pt x="348916" y="590704"/>
                      </a:cubicBezTo>
                      <a:cubicBezTo>
                        <a:pt x="236621" y="668909"/>
                        <a:pt x="0" y="855399"/>
                        <a:pt x="0" y="855399"/>
                      </a:cubicBezTo>
                      <a:lnTo>
                        <a:pt x="0" y="855399"/>
                      </a:lnTo>
                      <a:lnTo>
                        <a:pt x="0" y="855399"/>
                      </a:lnTo>
                    </a:path>
                  </a:pathLst>
                </a:custGeom>
                <a:solidFill>
                  <a:srgbClr val="FF99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Freeform 61"/>
                <p:cNvSpPr/>
                <p:nvPr/>
              </p:nvSpPr>
              <p:spPr>
                <a:xfrm>
                  <a:off x="4535905" y="3343713"/>
                  <a:ext cx="1744579" cy="446234"/>
                </a:xfrm>
                <a:custGeom>
                  <a:avLst/>
                  <a:gdLst>
                    <a:gd name="connsiteX0" fmla="*/ 1744579 w 1744579"/>
                    <a:gd name="connsiteY0" fmla="*/ 13098 h 446234"/>
                    <a:gd name="connsiteX1" fmla="*/ 1431758 w 1744579"/>
                    <a:gd name="connsiteY1" fmla="*/ 1066 h 446234"/>
                    <a:gd name="connsiteX2" fmla="*/ 1094874 w 1744579"/>
                    <a:gd name="connsiteY2" fmla="*/ 37161 h 446234"/>
                    <a:gd name="connsiteX3" fmla="*/ 685800 w 1744579"/>
                    <a:gd name="connsiteY3" fmla="*/ 133413 h 446234"/>
                    <a:gd name="connsiteX4" fmla="*/ 228600 w 1744579"/>
                    <a:gd name="connsiteY4" fmla="*/ 313887 h 446234"/>
                    <a:gd name="connsiteX5" fmla="*/ 0 w 1744579"/>
                    <a:gd name="connsiteY5" fmla="*/ 446234 h 446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44579" h="446234">
                      <a:moveTo>
                        <a:pt x="1744579" y="13098"/>
                      </a:moveTo>
                      <a:cubicBezTo>
                        <a:pt x="1642310" y="5077"/>
                        <a:pt x="1540042" y="-2944"/>
                        <a:pt x="1431758" y="1066"/>
                      </a:cubicBezTo>
                      <a:cubicBezTo>
                        <a:pt x="1323474" y="5076"/>
                        <a:pt x="1219200" y="15103"/>
                        <a:pt x="1094874" y="37161"/>
                      </a:cubicBezTo>
                      <a:cubicBezTo>
                        <a:pt x="970548" y="59219"/>
                        <a:pt x="830179" y="87292"/>
                        <a:pt x="685800" y="133413"/>
                      </a:cubicBezTo>
                      <a:cubicBezTo>
                        <a:pt x="541421" y="179534"/>
                        <a:pt x="342900" y="261750"/>
                        <a:pt x="228600" y="313887"/>
                      </a:cubicBezTo>
                      <a:cubicBezTo>
                        <a:pt x="114300" y="366024"/>
                        <a:pt x="57150" y="406129"/>
                        <a:pt x="0" y="446234"/>
                      </a:cubicBezTo>
                    </a:path>
                  </a:pathLst>
                </a:custGeom>
                <a:solidFill>
                  <a:srgbClr val="FF99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Freeform 62"/>
                <p:cNvSpPr/>
                <p:nvPr/>
              </p:nvSpPr>
              <p:spPr>
                <a:xfrm>
                  <a:off x="4535905" y="3705726"/>
                  <a:ext cx="1600200" cy="84221"/>
                </a:xfrm>
                <a:custGeom>
                  <a:avLst/>
                  <a:gdLst>
                    <a:gd name="connsiteX0" fmla="*/ 1600200 w 1600200"/>
                    <a:gd name="connsiteY0" fmla="*/ 36095 h 84221"/>
                    <a:gd name="connsiteX1" fmla="*/ 1191127 w 1600200"/>
                    <a:gd name="connsiteY1" fmla="*/ 12032 h 84221"/>
                    <a:gd name="connsiteX2" fmla="*/ 962527 w 1600200"/>
                    <a:gd name="connsiteY2" fmla="*/ 0 h 84221"/>
                    <a:gd name="connsiteX3" fmla="*/ 649706 w 1600200"/>
                    <a:gd name="connsiteY3" fmla="*/ 12032 h 84221"/>
                    <a:gd name="connsiteX4" fmla="*/ 372979 w 1600200"/>
                    <a:gd name="connsiteY4" fmla="*/ 24063 h 84221"/>
                    <a:gd name="connsiteX5" fmla="*/ 0 w 1600200"/>
                    <a:gd name="connsiteY5" fmla="*/ 84221 h 8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00200" h="84221">
                      <a:moveTo>
                        <a:pt x="1600200" y="36095"/>
                      </a:moveTo>
                      <a:lnTo>
                        <a:pt x="1191127" y="12032"/>
                      </a:lnTo>
                      <a:cubicBezTo>
                        <a:pt x="1084848" y="6016"/>
                        <a:pt x="1052764" y="0"/>
                        <a:pt x="962527" y="0"/>
                      </a:cubicBezTo>
                      <a:cubicBezTo>
                        <a:pt x="872290" y="0"/>
                        <a:pt x="649706" y="12032"/>
                        <a:pt x="649706" y="12032"/>
                      </a:cubicBezTo>
                      <a:cubicBezTo>
                        <a:pt x="551448" y="16042"/>
                        <a:pt x="481263" y="12031"/>
                        <a:pt x="372979" y="24063"/>
                      </a:cubicBezTo>
                      <a:cubicBezTo>
                        <a:pt x="264695" y="36095"/>
                        <a:pt x="132347" y="60158"/>
                        <a:pt x="0" y="84221"/>
                      </a:cubicBezTo>
                    </a:path>
                  </a:pathLst>
                </a:custGeom>
                <a:solidFill>
                  <a:srgbClr val="FF99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4" name="Group 83"/>
            <p:cNvGrpSpPr/>
            <p:nvPr/>
          </p:nvGrpSpPr>
          <p:grpSpPr>
            <a:xfrm>
              <a:off x="4486087" y="3789446"/>
              <a:ext cx="1745361" cy="1925808"/>
              <a:chOff x="4499735" y="3789446"/>
              <a:chExt cx="1745361" cy="1925808"/>
            </a:xfrm>
            <a:solidFill>
              <a:srgbClr val="FF6600"/>
            </a:solidFill>
          </p:grpSpPr>
          <p:sp>
            <p:nvSpPr>
              <p:cNvPr id="52" name="Freeform 51"/>
              <p:cNvSpPr/>
              <p:nvPr/>
            </p:nvSpPr>
            <p:spPr>
              <a:xfrm>
                <a:off x="4499735" y="3789446"/>
                <a:ext cx="1745361" cy="1925808"/>
              </a:xfrm>
              <a:custGeom>
                <a:avLst/>
                <a:gdLst>
                  <a:gd name="connsiteX0" fmla="*/ 48202 w 1745361"/>
                  <a:gd name="connsiteY0" fmla="*/ 409575 h 1925808"/>
                  <a:gd name="connsiteX1" fmla="*/ 72265 w 1745361"/>
                  <a:gd name="connsiteY1" fmla="*/ 614112 h 1925808"/>
                  <a:gd name="connsiteX2" fmla="*/ 48202 w 1745361"/>
                  <a:gd name="connsiteY2" fmla="*/ 770522 h 1925808"/>
                  <a:gd name="connsiteX3" fmla="*/ 132423 w 1745361"/>
                  <a:gd name="connsiteY3" fmla="*/ 1071312 h 1925808"/>
                  <a:gd name="connsiteX4" fmla="*/ 252739 w 1745361"/>
                  <a:gd name="connsiteY4" fmla="*/ 1384133 h 1925808"/>
                  <a:gd name="connsiteX5" fmla="*/ 397118 w 1745361"/>
                  <a:gd name="connsiteY5" fmla="*/ 1648828 h 1925808"/>
                  <a:gd name="connsiteX6" fmla="*/ 661812 w 1745361"/>
                  <a:gd name="connsiteY6" fmla="*/ 1889459 h 1925808"/>
                  <a:gd name="connsiteX7" fmla="*/ 734002 w 1745361"/>
                  <a:gd name="connsiteY7" fmla="*/ 1925554 h 1925808"/>
                  <a:gd name="connsiteX8" fmla="*/ 782128 w 1745361"/>
                  <a:gd name="connsiteY8" fmla="*/ 1901491 h 1925808"/>
                  <a:gd name="connsiteX9" fmla="*/ 914476 w 1745361"/>
                  <a:gd name="connsiteY9" fmla="*/ 1829301 h 1925808"/>
                  <a:gd name="connsiteX10" fmla="*/ 962602 w 1745361"/>
                  <a:gd name="connsiteY10" fmla="*/ 1829301 h 1925808"/>
                  <a:gd name="connsiteX11" fmla="*/ 1094949 w 1745361"/>
                  <a:gd name="connsiteY11" fmla="*/ 1817270 h 1925808"/>
                  <a:gd name="connsiteX12" fmla="*/ 1179170 w 1745361"/>
                  <a:gd name="connsiteY12" fmla="*/ 1721017 h 1925808"/>
                  <a:gd name="connsiteX13" fmla="*/ 1215265 w 1745361"/>
                  <a:gd name="connsiteY13" fmla="*/ 1648828 h 1925808"/>
                  <a:gd name="connsiteX14" fmla="*/ 1335581 w 1745361"/>
                  <a:gd name="connsiteY14" fmla="*/ 1552575 h 1925808"/>
                  <a:gd name="connsiteX15" fmla="*/ 1419802 w 1745361"/>
                  <a:gd name="connsiteY15" fmla="*/ 1528512 h 1925808"/>
                  <a:gd name="connsiteX16" fmla="*/ 1455897 w 1745361"/>
                  <a:gd name="connsiteY16" fmla="*/ 1384133 h 1925808"/>
                  <a:gd name="connsiteX17" fmla="*/ 1455897 w 1745361"/>
                  <a:gd name="connsiteY17" fmla="*/ 1336007 h 1925808"/>
                  <a:gd name="connsiteX18" fmla="*/ 1588244 w 1745361"/>
                  <a:gd name="connsiteY18" fmla="*/ 1167565 h 1925808"/>
                  <a:gd name="connsiteX19" fmla="*/ 1576212 w 1745361"/>
                  <a:gd name="connsiteY19" fmla="*/ 1083343 h 1925808"/>
                  <a:gd name="connsiteX20" fmla="*/ 1564181 w 1745361"/>
                  <a:gd name="connsiteY20" fmla="*/ 1035217 h 1925808"/>
                  <a:gd name="connsiteX21" fmla="*/ 1648402 w 1745361"/>
                  <a:gd name="connsiteY21" fmla="*/ 938965 h 1925808"/>
                  <a:gd name="connsiteX22" fmla="*/ 1696528 w 1745361"/>
                  <a:gd name="connsiteY22" fmla="*/ 818649 h 1925808"/>
                  <a:gd name="connsiteX23" fmla="*/ 1708560 w 1745361"/>
                  <a:gd name="connsiteY23" fmla="*/ 746459 h 1925808"/>
                  <a:gd name="connsiteX24" fmla="*/ 1744654 w 1745361"/>
                  <a:gd name="connsiteY24" fmla="*/ 626143 h 1925808"/>
                  <a:gd name="connsiteX25" fmla="*/ 1672465 w 1745361"/>
                  <a:gd name="connsiteY25" fmla="*/ 481765 h 1925808"/>
                  <a:gd name="connsiteX26" fmla="*/ 1407770 w 1745361"/>
                  <a:gd name="connsiteY26" fmla="*/ 325354 h 1925808"/>
                  <a:gd name="connsiteX27" fmla="*/ 1215265 w 1745361"/>
                  <a:gd name="connsiteY27" fmla="*/ 217070 h 1925808"/>
                  <a:gd name="connsiteX28" fmla="*/ 794160 w 1745361"/>
                  <a:gd name="connsiteY28" fmla="*/ 168943 h 1925808"/>
                  <a:gd name="connsiteX29" fmla="*/ 553528 w 1745361"/>
                  <a:gd name="connsiteY29" fmla="*/ 120817 h 1925808"/>
                  <a:gd name="connsiteX30" fmla="*/ 264770 w 1745361"/>
                  <a:gd name="connsiteY30" fmla="*/ 60659 h 1925808"/>
                  <a:gd name="connsiteX31" fmla="*/ 60233 w 1745361"/>
                  <a:gd name="connsiteY31" fmla="*/ 12533 h 1925808"/>
                  <a:gd name="connsiteX32" fmla="*/ 24139 w 1745361"/>
                  <a:gd name="connsiteY32" fmla="*/ 501 h 1925808"/>
                  <a:gd name="connsiteX33" fmla="*/ 36170 w 1745361"/>
                  <a:gd name="connsiteY33" fmla="*/ 24565 h 1925808"/>
                  <a:gd name="connsiteX34" fmla="*/ 48202 w 1745361"/>
                  <a:gd name="connsiteY34" fmla="*/ 156912 h 1925808"/>
                  <a:gd name="connsiteX35" fmla="*/ 36170 w 1745361"/>
                  <a:gd name="connsiteY35" fmla="*/ 289259 h 1925808"/>
                  <a:gd name="connsiteX36" fmla="*/ 76 w 1745361"/>
                  <a:gd name="connsiteY36" fmla="*/ 361449 h 1925808"/>
                  <a:gd name="connsiteX37" fmla="*/ 48202 w 1745361"/>
                  <a:gd name="connsiteY37" fmla="*/ 409575 h 1925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45361" h="1925808">
                    <a:moveTo>
                      <a:pt x="48202" y="409575"/>
                    </a:moveTo>
                    <a:cubicBezTo>
                      <a:pt x="60234" y="451686"/>
                      <a:pt x="72265" y="553954"/>
                      <a:pt x="72265" y="614112"/>
                    </a:cubicBezTo>
                    <a:cubicBezTo>
                      <a:pt x="72265" y="674270"/>
                      <a:pt x="38176" y="694322"/>
                      <a:pt x="48202" y="770522"/>
                    </a:cubicBezTo>
                    <a:cubicBezTo>
                      <a:pt x="58228" y="846722"/>
                      <a:pt x="98334" y="969044"/>
                      <a:pt x="132423" y="1071312"/>
                    </a:cubicBezTo>
                    <a:cubicBezTo>
                      <a:pt x="166512" y="1173580"/>
                      <a:pt x="208623" y="1287880"/>
                      <a:pt x="252739" y="1384133"/>
                    </a:cubicBezTo>
                    <a:cubicBezTo>
                      <a:pt x="296855" y="1480386"/>
                      <a:pt x="328939" y="1564607"/>
                      <a:pt x="397118" y="1648828"/>
                    </a:cubicBezTo>
                    <a:cubicBezTo>
                      <a:pt x="465297" y="1733049"/>
                      <a:pt x="605665" y="1843338"/>
                      <a:pt x="661812" y="1889459"/>
                    </a:cubicBezTo>
                    <a:cubicBezTo>
                      <a:pt x="717959" y="1935580"/>
                      <a:pt x="713949" y="1923549"/>
                      <a:pt x="734002" y="1925554"/>
                    </a:cubicBezTo>
                    <a:cubicBezTo>
                      <a:pt x="754055" y="1927559"/>
                      <a:pt x="752049" y="1917533"/>
                      <a:pt x="782128" y="1901491"/>
                    </a:cubicBezTo>
                    <a:cubicBezTo>
                      <a:pt x="812207" y="1885449"/>
                      <a:pt x="884397" y="1841333"/>
                      <a:pt x="914476" y="1829301"/>
                    </a:cubicBezTo>
                    <a:cubicBezTo>
                      <a:pt x="944555" y="1817269"/>
                      <a:pt x="932523" y="1831306"/>
                      <a:pt x="962602" y="1829301"/>
                    </a:cubicBezTo>
                    <a:cubicBezTo>
                      <a:pt x="992681" y="1827296"/>
                      <a:pt x="1058854" y="1835317"/>
                      <a:pt x="1094949" y="1817270"/>
                    </a:cubicBezTo>
                    <a:cubicBezTo>
                      <a:pt x="1131044" y="1799223"/>
                      <a:pt x="1159117" y="1749091"/>
                      <a:pt x="1179170" y="1721017"/>
                    </a:cubicBezTo>
                    <a:cubicBezTo>
                      <a:pt x="1199223" y="1692943"/>
                      <a:pt x="1189197" y="1676902"/>
                      <a:pt x="1215265" y="1648828"/>
                    </a:cubicBezTo>
                    <a:cubicBezTo>
                      <a:pt x="1241333" y="1620754"/>
                      <a:pt x="1301492" y="1572628"/>
                      <a:pt x="1335581" y="1552575"/>
                    </a:cubicBezTo>
                    <a:cubicBezTo>
                      <a:pt x="1369671" y="1532522"/>
                      <a:pt x="1399749" y="1556586"/>
                      <a:pt x="1419802" y="1528512"/>
                    </a:cubicBezTo>
                    <a:cubicBezTo>
                      <a:pt x="1439855" y="1500438"/>
                      <a:pt x="1449881" y="1416217"/>
                      <a:pt x="1455897" y="1384133"/>
                    </a:cubicBezTo>
                    <a:cubicBezTo>
                      <a:pt x="1461913" y="1352049"/>
                      <a:pt x="1433839" y="1372102"/>
                      <a:pt x="1455897" y="1336007"/>
                    </a:cubicBezTo>
                    <a:cubicBezTo>
                      <a:pt x="1477955" y="1299912"/>
                      <a:pt x="1568192" y="1209676"/>
                      <a:pt x="1588244" y="1167565"/>
                    </a:cubicBezTo>
                    <a:cubicBezTo>
                      <a:pt x="1608296" y="1125454"/>
                      <a:pt x="1580222" y="1105401"/>
                      <a:pt x="1576212" y="1083343"/>
                    </a:cubicBezTo>
                    <a:cubicBezTo>
                      <a:pt x="1572202" y="1061285"/>
                      <a:pt x="1552149" y="1059280"/>
                      <a:pt x="1564181" y="1035217"/>
                    </a:cubicBezTo>
                    <a:cubicBezTo>
                      <a:pt x="1576213" y="1011154"/>
                      <a:pt x="1626344" y="975060"/>
                      <a:pt x="1648402" y="938965"/>
                    </a:cubicBezTo>
                    <a:cubicBezTo>
                      <a:pt x="1670460" y="902870"/>
                      <a:pt x="1686502" y="850733"/>
                      <a:pt x="1696528" y="818649"/>
                    </a:cubicBezTo>
                    <a:cubicBezTo>
                      <a:pt x="1706554" y="786565"/>
                      <a:pt x="1700539" y="778543"/>
                      <a:pt x="1708560" y="746459"/>
                    </a:cubicBezTo>
                    <a:cubicBezTo>
                      <a:pt x="1716581" y="714375"/>
                      <a:pt x="1750670" y="670259"/>
                      <a:pt x="1744654" y="626143"/>
                    </a:cubicBezTo>
                    <a:cubicBezTo>
                      <a:pt x="1738638" y="582027"/>
                      <a:pt x="1728612" y="531896"/>
                      <a:pt x="1672465" y="481765"/>
                    </a:cubicBezTo>
                    <a:cubicBezTo>
                      <a:pt x="1616318" y="431634"/>
                      <a:pt x="1483970" y="369470"/>
                      <a:pt x="1407770" y="325354"/>
                    </a:cubicBezTo>
                    <a:cubicBezTo>
                      <a:pt x="1331570" y="281238"/>
                      <a:pt x="1317533" y="243138"/>
                      <a:pt x="1215265" y="217070"/>
                    </a:cubicBezTo>
                    <a:cubicBezTo>
                      <a:pt x="1112997" y="191002"/>
                      <a:pt x="904449" y="184985"/>
                      <a:pt x="794160" y="168943"/>
                    </a:cubicBezTo>
                    <a:cubicBezTo>
                      <a:pt x="683871" y="152901"/>
                      <a:pt x="553528" y="120817"/>
                      <a:pt x="553528" y="120817"/>
                    </a:cubicBezTo>
                    <a:lnTo>
                      <a:pt x="264770" y="60659"/>
                    </a:lnTo>
                    <a:cubicBezTo>
                      <a:pt x="182554" y="42612"/>
                      <a:pt x="100338" y="22559"/>
                      <a:pt x="60233" y="12533"/>
                    </a:cubicBezTo>
                    <a:cubicBezTo>
                      <a:pt x="20128" y="2507"/>
                      <a:pt x="28149" y="-1504"/>
                      <a:pt x="24139" y="501"/>
                    </a:cubicBezTo>
                    <a:cubicBezTo>
                      <a:pt x="20128" y="2506"/>
                      <a:pt x="32160" y="-1503"/>
                      <a:pt x="36170" y="24565"/>
                    </a:cubicBezTo>
                    <a:cubicBezTo>
                      <a:pt x="40180" y="50633"/>
                      <a:pt x="48202" y="112796"/>
                      <a:pt x="48202" y="156912"/>
                    </a:cubicBezTo>
                    <a:cubicBezTo>
                      <a:pt x="48202" y="201028"/>
                      <a:pt x="44191" y="255169"/>
                      <a:pt x="36170" y="289259"/>
                    </a:cubicBezTo>
                    <a:cubicBezTo>
                      <a:pt x="28149" y="323348"/>
                      <a:pt x="2081" y="341396"/>
                      <a:pt x="76" y="361449"/>
                    </a:cubicBezTo>
                    <a:cubicBezTo>
                      <a:pt x="-1929" y="381502"/>
                      <a:pt x="36170" y="367464"/>
                      <a:pt x="48202" y="409575"/>
                    </a:cubicBezTo>
                    <a:close/>
                  </a:path>
                </a:pathLst>
              </a:custGeom>
              <a:solidFill>
                <a:srgbClr val="FF99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8" name="Group 67"/>
              <p:cNvGrpSpPr/>
              <p:nvPr/>
            </p:nvGrpSpPr>
            <p:grpSpPr>
              <a:xfrm>
                <a:off x="4547937" y="3910263"/>
                <a:ext cx="1431758" cy="1395663"/>
                <a:chOff x="4547937" y="3910263"/>
                <a:chExt cx="1431758" cy="1395663"/>
              </a:xfrm>
              <a:grpFill/>
            </p:grpSpPr>
            <p:sp>
              <p:nvSpPr>
                <p:cNvPr id="64" name="Freeform 63"/>
                <p:cNvSpPr/>
                <p:nvPr/>
              </p:nvSpPr>
              <p:spPr>
                <a:xfrm>
                  <a:off x="4547937" y="4150895"/>
                  <a:ext cx="866274" cy="1155031"/>
                </a:xfrm>
                <a:custGeom>
                  <a:avLst/>
                  <a:gdLst>
                    <a:gd name="connsiteX0" fmla="*/ 0 w 866274"/>
                    <a:gd name="connsiteY0" fmla="*/ 0 h 1155031"/>
                    <a:gd name="connsiteX1" fmla="*/ 288758 w 866274"/>
                    <a:gd name="connsiteY1" fmla="*/ 288758 h 1155031"/>
                    <a:gd name="connsiteX2" fmla="*/ 541421 w 866274"/>
                    <a:gd name="connsiteY2" fmla="*/ 625642 h 1155031"/>
                    <a:gd name="connsiteX3" fmla="*/ 697831 w 866274"/>
                    <a:gd name="connsiteY3" fmla="*/ 854242 h 1155031"/>
                    <a:gd name="connsiteX4" fmla="*/ 866274 w 866274"/>
                    <a:gd name="connsiteY4" fmla="*/ 1155031 h 1155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6274" h="1155031">
                      <a:moveTo>
                        <a:pt x="0" y="0"/>
                      </a:moveTo>
                      <a:cubicBezTo>
                        <a:pt x="99260" y="92242"/>
                        <a:pt x="198521" y="184484"/>
                        <a:pt x="288758" y="288758"/>
                      </a:cubicBezTo>
                      <a:cubicBezTo>
                        <a:pt x="378995" y="393032"/>
                        <a:pt x="473242" y="531395"/>
                        <a:pt x="541421" y="625642"/>
                      </a:cubicBezTo>
                      <a:cubicBezTo>
                        <a:pt x="609600" y="719889"/>
                        <a:pt x="643689" y="766011"/>
                        <a:pt x="697831" y="854242"/>
                      </a:cubicBezTo>
                      <a:cubicBezTo>
                        <a:pt x="751973" y="942473"/>
                        <a:pt x="809123" y="1048752"/>
                        <a:pt x="866274" y="1155031"/>
                      </a:cubicBezTo>
                    </a:path>
                  </a:pathLst>
                </a:custGeom>
                <a:solidFill>
                  <a:srgbClr val="FF99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Freeform 64"/>
                <p:cNvSpPr/>
                <p:nvPr/>
              </p:nvSpPr>
              <p:spPr>
                <a:xfrm>
                  <a:off x="4596063" y="3922295"/>
                  <a:ext cx="1094874" cy="1034716"/>
                </a:xfrm>
                <a:custGeom>
                  <a:avLst/>
                  <a:gdLst>
                    <a:gd name="connsiteX0" fmla="*/ 0 w 1094874"/>
                    <a:gd name="connsiteY0" fmla="*/ 0 h 1034716"/>
                    <a:gd name="connsiteX1" fmla="*/ 457200 w 1094874"/>
                    <a:gd name="connsiteY1" fmla="*/ 324852 h 1034716"/>
                    <a:gd name="connsiteX2" fmla="*/ 938463 w 1094874"/>
                    <a:gd name="connsiteY2" fmla="*/ 842210 h 1034716"/>
                    <a:gd name="connsiteX3" fmla="*/ 1094874 w 1094874"/>
                    <a:gd name="connsiteY3" fmla="*/ 1034716 h 103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94874" h="1034716">
                      <a:moveTo>
                        <a:pt x="0" y="0"/>
                      </a:moveTo>
                      <a:cubicBezTo>
                        <a:pt x="150395" y="92242"/>
                        <a:pt x="300790" y="184484"/>
                        <a:pt x="457200" y="324852"/>
                      </a:cubicBezTo>
                      <a:cubicBezTo>
                        <a:pt x="613610" y="465220"/>
                        <a:pt x="832184" y="723899"/>
                        <a:pt x="938463" y="842210"/>
                      </a:cubicBezTo>
                      <a:cubicBezTo>
                        <a:pt x="1044742" y="960521"/>
                        <a:pt x="1069808" y="997618"/>
                        <a:pt x="1094874" y="1034716"/>
                      </a:cubicBezTo>
                    </a:path>
                  </a:pathLst>
                </a:custGeom>
                <a:solidFill>
                  <a:srgbClr val="FF99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Freeform 65"/>
                <p:cNvSpPr/>
                <p:nvPr/>
              </p:nvSpPr>
              <p:spPr>
                <a:xfrm>
                  <a:off x="5522495" y="4006516"/>
                  <a:ext cx="457200" cy="421105"/>
                </a:xfrm>
                <a:custGeom>
                  <a:avLst/>
                  <a:gdLst>
                    <a:gd name="connsiteX0" fmla="*/ 457200 w 457200"/>
                    <a:gd name="connsiteY0" fmla="*/ 421105 h 421105"/>
                    <a:gd name="connsiteX1" fmla="*/ 144379 w 457200"/>
                    <a:gd name="connsiteY1" fmla="*/ 132347 h 421105"/>
                    <a:gd name="connsiteX2" fmla="*/ 0 w 457200"/>
                    <a:gd name="connsiteY2" fmla="*/ 0 h 421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57200" h="421105">
                      <a:moveTo>
                        <a:pt x="457200" y="421105"/>
                      </a:moveTo>
                      <a:lnTo>
                        <a:pt x="144379" y="132347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Freeform 66"/>
                <p:cNvSpPr/>
                <p:nvPr/>
              </p:nvSpPr>
              <p:spPr>
                <a:xfrm>
                  <a:off x="5065295" y="3910263"/>
                  <a:ext cx="745958" cy="709863"/>
                </a:xfrm>
                <a:custGeom>
                  <a:avLst/>
                  <a:gdLst>
                    <a:gd name="connsiteX0" fmla="*/ 745958 w 745958"/>
                    <a:gd name="connsiteY0" fmla="*/ 709863 h 709863"/>
                    <a:gd name="connsiteX1" fmla="*/ 433137 w 745958"/>
                    <a:gd name="connsiteY1" fmla="*/ 433137 h 709863"/>
                    <a:gd name="connsiteX2" fmla="*/ 72189 w 745958"/>
                    <a:gd name="connsiteY2" fmla="*/ 84221 h 709863"/>
                    <a:gd name="connsiteX3" fmla="*/ 0 w 745958"/>
                    <a:gd name="connsiteY3" fmla="*/ 0 h 709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5958" h="709863">
                      <a:moveTo>
                        <a:pt x="745958" y="709863"/>
                      </a:moveTo>
                      <a:cubicBezTo>
                        <a:pt x="645695" y="623637"/>
                        <a:pt x="545432" y="537411"/>
                        <a:pt x="433137" y="433137"/>
                      </a:cubicBezTo>
                      <a:cubicBezTo>
                        <a:pt x="320842" y="328863"/>
                        <a:pt x="144378" y="156410"/>
                        <a:pt x="72189" y="84221"/>
                      </a:cubicBezTo>
                      <a:cubicBezTo>
                        <a:pt x="0" y="12032"/>
                        <a:pt x="0" y="6016"/>
                        <a:pt x="0" y="0"/>
                      </a:cubicBezTo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7" name="Group 86"/>
            <p:cNvGrpSpPr/>
            <p:nvPr/>
          </p:nvGrpSpPr>
          <p:grpSpPr>
            <a:xfrm>
              <a:off x="2618613" y="3795511"/>
              <a:ext cx="1745361" cy="1925808"/>
              <a:chOff x="2604965" y="3795511"/>
              <a:chExt cx="1745361" cy="1925808"/>
            </a:xfrm>
            <a:solidFill>
              <a:srgbClr val="FF6600"/>
            </a:solidFill>
          </p:grpSpPr>
          <p:sp>
            <p:nvSpPr>
              <p:cNvPr id="53" name="Freeform 52"/>
              <p:cNvSpPr/>
              <p:nvPr/>
            </p:nvSpPr>
            <p:spPr>
              <a:xfrm flipH="1">
                <a:off x="2604965" y="3795511"/>
                <a:ext cx="1745361" cy="1925808"/>
              </a:xfrm>
              <a:custGeom>
                <a:avLst/>
                <a:gdLst>
                  <a:gd name="connsiteX0" fmla="*/ 48202 w 1745361"/>
                  <a:gd name="connsiteY0" fmla="*/ 409575 h 1925808"/>
                  <a:gd name="connsiteX1" fmla="*/ 72265 w 1745361"/>
                  <a:gd name="connsiteY1" fmla="*/ 614112 h 1925808"/>
                  <a:gd name="connsiteX2" fmla="*/ 48202 w 1745361"/>
                  <a:gd name="connsiteY2" fmla="*/ 770522 h 1925808"/>
                  <a:gd name="connsiteX3" fmla="*/ 132423 w 1745361"/>
                  <a:gd name="connsiteY3" fmla="*/ 1071312 h 1925808"/>
                  <a:gd name="connsiteX4" fmla="*/ 252739 w 1745361"/>
                  <a:gd name="connsiteY4" fmla="*/ 1384133 h 1925808"/>
                  <a:gd name="connsiteX5" fmla="*/ 397118 w 1745361"/>
                  <a:gd name="connsiteY5" fmla="*/ 1648828 h 1925808"/>
                  <a:gd name="connsiteX6" fmla="*/ 661812 w 1745361"/>
                  <a:gd name="connsiteY6" fmla="*/ 1889459 h 1925808"/>
                  <a:gd name="connsiteX7" fmla="*/ 734002 w 1745361"/>
                  <a:gd name="connsiteY7" fmla="*/ 1925554 h 1925808"/>
                  <a:gd name="connsiteX8" fmla="*/ 782128 w 1745361"/>
                  <a:gd name="connsiteY8" fmla="*/ 1901491 h 1925808"/>
                  <a:gd name="connsiteX9" fmla="*/ 914476 w 1745361"/>
                  <a:gd name="connsiteY9" fmla="*/ 1829301 h 1925808"/>
                  <a:gd name="connsiteX10" fmla="*/ 962602 w 1745361"/>
                  <a:gd name="connsiteY10" fmla="*/ 1829301 h 1925808"/>
                  <a:gd name="connsiteX11" fmla="*/ 1094949 w 1745361"/>
                  <a:gd name="connsiteY11" fmla="*/ 1817270 h 1925808"/>
                  <a:gd name="connsiteX12" fmla="*/ 1179170 w 1745361"/>
                  <a:gd name="connsiteY12" fmla="*/ 1721017 h 1925808"/>
                  <a:gd name="connsiteX13" fmla="*/ 1215265 w 1745361"/>
                  <a:gd name="connsiteY13" fmla="*/ 1648828 h 1925808"/>
                  <a:gd name="connsiteX14" fmla="*/ 1335581 w 1745361"/>
                  <a:gd name="connsiteY14" fmla="*/ 1552575 h 1925808"/>
                  <a:gd name="connsiteX15" fmla="*/ 1419802 w 1745361"/>
                  <a:gd name="connsiteY15" fmla="*/ 1528512 h 1925808"/>
                  <a:gd name="connsiteX16" fmla="*/ 1455897 w 1745361"/>
                  <a:gd name="connsiteY16" fmla="*/ 1384133 h 1925808"/>
                  <a:gd name="connsiteX17" fmla="*/ 1455897 w 1745361"/>
                  <a:gd name="connsiteY17" fmla="*/ 1336007 h 1925808"/>
                  <a:gd name="connsiteX18" fmla="*/ 1588244 w 1745361"/>
                  <a:gd name="connsiteY18" fmla="*/ 1167565 h 1925808"/>
                  <a:gd name="connsiteX19" fmla="*/ 1576212 w 1745361"/>
                  <a:gd name="connsiteY19" fmla="*/ 1083343 h 1925808"/>
                  <a:gd name="connsiteX20" fmla="*/ 1564181 w 1745361"/>
                  <a:gd name="connsiteY20" fmla="*/ 1035217 h 1925808"/>
                  <a:gd name="connsiteX21" fmla="*/ 1648402 w 1745361"/>
                  <a:gd name="connsiteY21" fmla="*/ 938965 h 1925808"/>
                  <a:gd name="connsiteX22" fmla="*/ 1696528 w 1745361"/>
                  <a:gd name="connsiteY22" fmla="*/ 818649 h 1925808"/>
                  <a:gd name="connsiteX23" fmla="*/ 1708560 w 1745361"/>
                  <a:gd name="connsiteY23" fmla="*/ 746459 h 1925808"/>
                  <a:gd name="connsiteX24" fmla="*/ 1744654 w 1745361"/>
                  <a:gd name="connsiteY24" fmla="*/ 626143 h 1925808"/>
                  <a:gd name="connsiteX25" fmla="*/ 1672465 w 1745361"/>
                  <a:gd name="connsiteY25" fmla="*/ 481765 h 1925808"/>
                  <a:gd name="connsiteX26" fmla="*/ 1407770 w 1745361"/>
                  <a:gd name="connsiteY26" fmla="*/ 325354 h 1925808"/>
                  <a:gd name="connsiteX27" fmla="*/ 1215265 w 1745361"/>
                  <a:gd name="connsiteY27" fmla="*/ 217070 h 1925808"/>
                  <a:gd name="connsiteX28" fmla="*/ 794160 w 1745361"/>
                  <a:gd name="connsiteY28" fmla="*/ 168943 h 1925808"/>
                  <a:gd name="connsiteX29" fmla="*/ 553528 w 1745361"/>
                  <a:gd name="connsiteY29" fmla="*/ 120817 h 1925808"/>
                  <a:gd name="connsiteX30" fmla="*/ 264770 w 1745361"/>
                  <a:gd name="connsiteY30" fmla="*/ 60659 h 1925808"/>
                  <a:gd name="connsiteX31" fmla="*/ 60233 w 1745361"/>
                  <a:gd name="connsiteY31" fmla="*/ 12533 h 1925808"/>
                  <a:gd name="connsiteX32" fmla="*/ 24139 w 1745361"/>
                  <a:gd name="connsiteY32" fmla="*/ 501 h 1925808"/>
                  <a:gd name="connsiteX33" fmla="*/ 36170 w 1745361"/>
                  <a:gd name="connsiteY33" fmla="*/ 24565 h 1925808"/>
                  <a:gd name="connsiteX34" fmla="*/ 48202 w 1745361"/>
                  <a:gd name="connsiteY34" fmla="*/ 156912 h 1925808"/>
                  <a:gd name="connsiteX35" fmla="*/ 36170 w 1745361"/>
                  <a:gd name="connsiteY35" fmla="*/ 289259 h 1925808"/>
                  <a:gd name="connsiteX36" fmla="*/ 76 w 1745361"/>
                  <a:gd name="connsiteY36" fmla="*/ 361449 h 1925808"/>
                  <a:gd name="connsiteX37" fmla="*/ 48202 w 1745361"/>
                  <a:gd name="connsiteY37" fmla="*/ 409575 h 1925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45361" h="1925808">
                    <a:moveTo>
                      <a:pt x="48202" y="409575"/>
                    </a:moveTo>
                    <a:cubicBezTo>
                      <a:pt x="60234" y="451686"/>
                      <a:pt x="72265" y="553954"/>
                      <a:pt x="72265" y="614112"/>
                    </a:cubicBezTo>
                    <a:cubicBezTo>
                      <a:pt x="72265" y="674270"/>
                      <a:pt x="38176" y="694322"/>
                      <a:pt x="48202" y="770522"/>
                    </a:cubicBezTo>
                    <a:cubicBezTo>
                      <a:pt x="58228" y="846722"/>
                      <a:pt x="98334" y="969044"/>
                      <a:pt x="132423" y="1071312"/>
                    </a:cubicBezTo>
                    <a:cubicBezTo>
                      <a:pt x="166512" y="1173580"/>
                      <a:pt x="208623" y="1287880"/>
                      <a:pt x="252739" y="1384133"/>
                    </a:cubicBezTo>
                    <a:cubicBezTo>
                      <a:pt x="296855" y="1480386"/>
                      <a:pt x="328939" y="1564607"/>
                      <a:pt x="397118" y="1648828"/>
                    </a:cubicBezTo>
                    <a:cubicBezTo>
                      <a:pt x="465297" y="1733049"/>
                      <a:pt x="605665" y="1843338"/>
                      <a:pt x="661812" y="1889459"/>
                    </a:cubicBezTo>
                    <a:cubicBezTo>
                      <a:pt x="717959" y="1935580"/>
                      <a:pt x="713949" y="1923549"/>
                      <a:pt x="734002" y="1925554"/>
                    </a:cubicBezTo>
                    <a:cubicBezTo>
                      <a:pt x="754055" y="1927559"/>
                      <a:pt x="752049" y="1917533"/>
                      <a:pt x="782128" y="1901491"/>
                    </a:cubicBezTo>
                    <a:cubicBezTo>
                      <a:pt x="812207" y="1885449"/>
                      <a:pt x="884397" y="1841333"/>
                      <a:pt x="914476" y="1829301"/>
                    </a:cubicBezTo>
                    <a:cubicBezTo>
                      <a:pt x="944555" y="1817269"/>
                      <a:pt x="932523" y="1831306"/>
                      <a:pt x="962602" y="1829301"/>
                    </a:cubicBezTo>
                    <a:cubicBezTo>
                      <a:pt x="992681" y="1827296"/>
                      <a:pt x="1058854" y="1835317"/>
                      <a:pt x="1094949" y="1817270"/>
                    </a:cubicBezTo>
                    <a:cubicBezTo>
                      <a:pt x="1131044" y="1799223"/>
                      <a:pt x="1159117" y="1749091"/>
                      <a:pt x="1179170" y="1721017"/>
                    </a:cubicBezTo>
                    <a:cubicBezTo>
                      <a:pt x="1199223" y="1692943"/>
                      <a:pt x="1189197" y="1676902"/>
                      <a:pt x="1215265" y="1648828"/>
                    </a:cubicBezTo>
                    <a:cubicBezTo>
                      <a:pt x="1241333" y="1620754"/>
                      <a:pt x="1301492" y="1572628"/>
                      <a:pt x="1335581" y="1552575"/>
                    </a:cubicBezTo>
                    <a:cubicBezTo>
                      <a:pt x="1369671" y="1532522"/>
                      <a:pt x="1399749" y="1556586"/>
                      <a:pt x="1419802" y="1528512"/>
                    </a:cubicBezTo>
                    <a:cubicBezTo>
                      <a:pt x="1439855" y="1500438"/>
                      <a:pt x="1449881" y="1416217"/>
                      <a:pt x="1455897" y="1384133"/>
                    </a:cubicBezTo>
                    <a:cubicBezTo>
                      <a:pt x="1461913" y="1352049"/>
                      <a:pt x="1433839" y="1372102"/>
                      <a:pt x="1455897" y="1336007"/>
                    </a:cubicBezTo>
                    <a:cubicBezTo>
                      <a:pt x="1477955" y="1299912"/>
                      <a:pt x="1568192" y="1209676"/>
                      <a:pt x="1588244" y="1167565"/>
                    </a:cubicBezTo>
                    <a:cubicBezTo>
                      <a:pt x="1608296" y="1125454"/>
                      <a:pt x="1580222" y="1105401"/>
                      <a:pt x="1576212" y="1083343"/>
                    </a:cubicBezTo>
                    <a:cubicBezTo>
                      <a:pt x="1572202" y="1061285"/>
                      <a:pt x="1552149" y="1059280"/>
                      <a:pt x="1564181" y="1035217"/>
                    </a:cubicBezTo>
                    <a:cubicBezTo>
                      <a:pt x="1576213" y="1011154"/>
                      <a:pt x="1626344" y="975060"/>
                      <a:pt x="1648402" y="938965"/>
                    </a:cubicBezTo>
                    <a:cubicBezTo>
                      <a:pt x="1670460" y="902870"/>
                      <a:pt x="1686502" y="850733"/>
                      <a:pt x="1696528" y="818649"/>
                    </a:cubicBezTo>
                    <a:cubicBezTo>
                      <a:pt x="1706554" y="786565"/>
                      <a:pt x="1700539" y="778543"/>
                      <a:pt x="1708560" y="746459"/>
                    </a:cubicBezTo>
                    <a:cubicBezTo>
                      <a:pt x="1716581" y="714375"/>
                      <a:pt x="1750670" y="670259"/>
                      <a:pt x="1744654" y="626143"/>
                    </a:cubicBezTo>
                    <a:cubicBezTo>
                      <a:pt x="1738638" y="582027"/>
                      <a:pt x="1728612" y="531896"/>
                      <a:pt x="1672465" y="481765"/>
                    </a:cubicBezTo>
                    <a:cubicBezTo>
                      <a:pt x="1616318" y="431634"/>
                      <a:pt x="1483970" y="369470"/>
                      <a:pt x="1407770" y="325354"/>
                    </a:cubicBezTo>
                    <a:cubicBezTo>
                      <a:pt x="1331570" y="281238"/>
                      <a:pt x="1317533" y="243138"/>
                      <a:pt x="1215265" y="217070"/>
                    </a:cubicBezTo>
                    <a:cubicBezTo>
                      <a:pt x="1112997" y="191002"/>
                      <a:pt x="904449" y="184985"/>
                      <a:pt x="794160" y="168943"/>
                    </a:cubicBezTo>
                    <a:cubicBezTo>
                      <a:pt x="683871" y="152901"/>
                      <a:pt x="553528" y="120817"/>
                      <a:pt x="553528" y="120817"/>
                    </a:cubicBezTo>
                    <a:lnTo>
                      <a:pt x="264770" y="60659"/>
                    </a:lnTo>
                    <a:cubicBezTo>
                      <a:pt x="182554" y="42612"/>
                      <a:pt x="100338" y="22559"/>
                      <a:pt x="60233" y="12533"/>
                    </a:cubicBezTo>
                    <a:cubicBezTo>
                      <a:pt x="20128" y="2507"/>
                      <a:pt x="28149" y="-1504"/>
                      <a:pt x="24139" y="501"/>
                    </a:cubicBezTo>
                    <a:cubicBezTo>
                      <a:pt x="20128" y="2506"/>
                      <a:pt x="32160" y="-1503"/>
                      <a:pt x="36170" y="24565"/>
                    </a:cubicBezTo>
                    <a:cubicBezTo>
                      <a:pt x="40180" y="50633"/>
                      <a:pt x="48202" y="112796"/>
                      <a:pt x="48202" y="156912"/>
                    </a:cubicBezTo>
                    <a:cubicBezTo>
                      <a:pt x="48202" y="201028"/>
                      <a:pt x="44191" y="255169"/>
                      <a:pt x="36170" y="289259"/>
                    </a:cubicBezTo>
                    <a:cubicBezTo>
                      <a:pt x="28149" y="323348"/>
                      <a:pt x="2081" y="341396"/>
                      <a:pt x="76" y="361449"/>
                    </a:cubicBezTo>
                    <a:cubicBezTo>
                      <a:pt x="-1929" y="381502"/>
                      <a:pt x="36170" y="367464"/>
                      <a:pt x="48202" y="409575"/>
                    </a:cubicBezTo>
                    <a:close/>
                  </a:path>
                </a:pathLst>
              </a:custGeom>
              <a:solidFill>
                <a:srgbClr val="FF99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9" name="Group 68"/>
              <p:cNvGrpSpPr/>
              <p:nvPr/>
            </p:nvGrpSpPr>
            <p:grpSpPr>
              <a:xfrm flipH="1">
                <a:off x="2883560" y="3918279"/>
                <a:ext cx="1431758" cy="1395663"/>
                <a:chOff x="4547937" y="3910263"/>
                <a:chExt cx="1431758" cy="1395663"/>
              </a:xfrm>
              <a:grpFill/>
            </p:grpSpPr>
            <p:sp>
              <p:nvSpPr>
                <p:cNvPr id="70" name="Freeform 69"/>
                <p:cNvSpPr/>
                <p:nvPr/>
              </p:nvSpPr>
              <p:spPr>
                <a:xfrm>
                  <a:off x="4547937" y="4150895"/>
                  <a:ext cx="866274" cy="1155031"/>
                </a:xfrm>
                <a:custGeom>
                  <a:avLst/>
                  <a:gdLst>
                    <a:gd name="connsiteX0" fmla="*/ 0 w 866274"/>
                    <a:gd name="connsiteY0" fmla="*/ 0 h 1155031"/>
                    <a:gd name="connsiteX1" fmla="*/ 288758 w 866274"/>
                    <a:gd name="connsiteY1" fmla="*/ 288758 h 1155031"/>
                    <a:gd name="connsiteX2" fmla="*/ 541421 w 866274"/>
                    <a:gd name="connsiteY2" fmla="*/ 625642 h 1155031"/>
                    <a:gd name="connsiteX3" fmla="*/ 697831 w 866274"/>
                    <a:gd name="connsiteY3" fmla="*/ 854242 h 1155031"/>
                    <a:gd name="connsiteX4" fmla="*/ 866274 w 866274"/>
                    <a:gd name="connsiteY4" fmla="*/ 1155031 h 1155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6274" h="1155031">
                      <a:moveTo>
                        <a:pt x="0" y="0"/>
                      </a:moveTo>
                      <a:cubicBezTo>
                        <a:pt x="99260" y="92242"/>
                        <a:pt x="198521" y="184484"/>
                        <a:pt x="288758" y="288758"/>
                      </a:cubicBezTo>
                      <a:cubicBezTo>
                        <a:pt x="378995" y="393032"/>
                        <a:pt x="473242" y="531395"/>
                        <a:pt x="541421" y="625642"/>
                      </a:cubicBezTo>
                      <a:cubicBezTo>
                        <a:pt x="609600" y="719889"/>
                        <a:pt x="643689" y="766011"/>
                        <a:pt x="697831" y="854242"/>
                      </a:cubicBezTo>
                      <a:cubicBezTo>
                        <a:pt x="751973" y="942473"/>
                        <a:pt x="809123" y="1048752"/>
                        <a:pt x="866274" y="1155031"/>
                      </a:cubicBezTo>
                    </a:path>
                  </a:pathLst>
                </a:custGeom>
                <a:solidFill>
                  <a:srgbClr val="FF99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Freeform 70"/>
                <p:cNvSpPr/>
                <p:nvPr/>
              </p:nvSpPr>
              <p:spPr>
                <a:xfrm>
                  <a:off x="4596063" y="3922295"/>
                  <a:ext cx="1094874" cy="1034716"/>
                </a:xfrm>
                <a:custGeom>
                  <a:avLst/>
                  <a:gdLst>
                    <a:gd name="connsiteX0" fmla="*/ 0 w 1094874"/>
                    <a:gd name="connsiteY0" fmla="*/ 0 h 1034716"/>
                    <a:gd name="connsiteX1" fmla="*/ 457200 w 1094874"/>
                    <a:gd name="connsiteY1" fmla="*/ 324852 h 1034716"/>
                    <a:gd name="connsiteX2" fmla="*/ 938463 w 1094874"/>
                    <a:gd name="connsiteY2" fmla="*/ 842210 h 1034716"/>
                    <a:gd name="connsiteX3" fmla="*/ 1094874 w 1094874"/>
                    <a:gd name="connsiteY3" fmla="*/ 1034716 h 103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94874" h="1034716">
                      <a:moveTo>
                        <a:pt x="0" y="0"/>
                      </a:moveTo>
                      <a:cubicBezTo>
                        <a:pt x="150395" y="92242"/>
                        <a:pt x="300790" y="184484"/>
                        <a:pt x="457200" y="324852"/>
                      </a:cubicBezTo>
                      <a:cubicBezTo>
                        <a:pt x="613610" y="465220"/>
                        <a:pt x="832184" y="723899"/>
                        <a:pt x="938463" y="842210"/>
                      </a:cubicBezTo>
                      <a:cubicBezTo>
                        <a:pt x="1044742" y="960521"/>
                        <a:pt x="1069808" y="997618"/>
                        <a:pt x="1094874" y="1034716"/>
                      </a:cubicBezTo>
                    </a:path>
                  </a:pathLst>
                </a:custGeom>
                <a:solidFill>
                  <a:srgbClr val="FF99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Freeform 71"/>
                <p:cNvSpPr/>
                <p:nvPr/>
              </p:nvSpPr>
              <p:spPr>
                <a:xfrm>
                  <a:off x="5522495" y="4006516"/>
                  <a:ext cx="457200" cy="421105"/>
                </a:xfrm>
                <a:custGeom>
                  <a:avLst/>
                  <a:gdLst>
                    <a:gd name="connsiteX0" fmla="*/ 457200 w 457200"/>
                    <a:gd name="connsiteY0" fmla="*/ 421105 h 421105"/>
                    <a:gd name="connsiteX1" fmla="*/ 144379 w 457200"/>
                    <a:gd name="connsiteY1" fmla="*/ 132347 h 421105"/>
                    <a:gd name="connsiteX2" fmla="*/ 0 w 457200"/>
                    <a:gd name="connsiteY2" fmla="*/ 0 h 421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57200" h="421105">
                      <a:moveTo>
                        <a:pt x="457200" y="421105"/>
                      </a:moveTo>
                      <a:lnTo>
                        <a:pt x="144379" y="132347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Freeform 72"/>
                <p:cNvSpPr/>
                <p:nvPr/>
              </p:nvSpPr>
              <p:spPr>
                <a:xfrm>
                  <a:off x="5065295" y="3910263"/>
                  <a:ext cx="745958" cy="709863"/>
                </a:xfrm>
                <a:custGeom>
                  <a:avLst/>
                  <a:gdLst>
                    <a:gd name="connsiteX0" fmla="*/ 745958 w 745958"/>
                    <a:gd name="connsiteY0" fmla="*/ 709863 h 709863"/>
                    <a:gd name="connsiteX1" fmla="*/ 433137 w 745958"/>
                    <a:gd name="connsiteY1" fmla="*/ 433137 h 709863"/>
                    <a:gd name="connsiteX2" fmla="*/ 72189 w 745958"/>
                    <a:gd name="connsiteY2" fmla="*/ 84221 h 709863"/>
                    <a:gd name="connsiteX3" fmla="*/ 0 w 745958"/>
                    <a:gd name="connsiteY3" fmla="*/ 0 h 709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5958" h="709863">
                      <a:moveTo>
                        <a:pt x="745958" y="709863"/>
                      </a:moveTo>
                      <a:cubicBezTo>
                        <a:pt x="645695" y="623637"/>
                        <a:pt x="545432" y="537411"/>
                        <a:pt x="433137" y="433137"/>
                      </a:cubicBezTo>
                      <a:cubicBezTo>
                        <a:pt x="320842" y="328863"/>
                        <a:pt x="144378" y="156410"/>
                        <a:pt x="72189" y="84221"/>
                      </a:cubicBezTo>
                      <a:cubicBezTo>
                        <a:pt x="0" y="12032"/>
                        <a:pt x="0" y="6016"/>
                        <a:pt x="0" y="0"/>
                      </a:cubicBezTo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74" name="Freeform 73"/>
            <p:cNvSpPr/>
            <p:nvPr/>
          </p:nvSpPr>
          <p:spPr>
            <a:xfrm>
              <a:off x="4439653" y="2671011"/>
              <a:ext cx="433136" cy="842210"/>
            </a:xfrm>
            <a:custGeom>
              <a:avLst/>
              <a:gdLst>
                <a:gd name="connsiteX0" fmla="*/ 433136 w 433136"/>
                <a:gd name="connsiteY0" fmla="*/ 0 h 842210"/>
                <a:gd name="connsiteX1" fmla="*/ 397042 w 433136"/>
                <a:gd name="connsiteY1" fmla="*/ 180473 h 842210"/>
                <a:gd name="connsiteX2" fmla="*/ 288758 w 433136"/>
                <a:gd name="connsiteY2" fmla="*/ 385010 h 842210"/>
                <a:gd name="connsiteX3" fmla="*/ 156410 w 433136"/>
                <a:gd name="connsiteY3" fmla="*/ 541421 h 842210"/>
                <a:gd name="connsiteX4" fmla="*/ 72189 w 433136"/>
                <a:gd name="connsiteY4" fmla="*/ 637673 h 842210"/>
                <a:gd name="connsiteX5" fmla="*/ 0 w 433136"/>
                <a:gd name="connsiteY5" fmla="*/ 842210 h 842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3136" h="842210">
                  <a:moveTo>
                    <a:pt x="433136" y="0"/>
                  </a:moveTo>
                  <a:cubicBezTo>
                    <a:pt x="427120" y="58152"/>
                    <a:pt x="421105" y="116305"/>
                    <a:pt x="397042" y="180473"/>
                  </a:cubicBezTo>
                  <a:cubicBezTo>
                    <a:pt x="372979" y="244641"/>
                    <a:pt x="328863" y="324852"/>
                    <a:pt x="288758" y="385010"/>
                  </a:cubicBezTo>
                  <a:cubicBezTo>
                    <a:pt x="248653" y="445168"/>
                    <a:pt x="192505" y="499311"/>
                    <a:pt x="156410" y="541421"/>
                  </a:cubicBezTo>
                  <a:cubicBezTo>
                    <a:pt x="120315" y="583531"/>
                    <a:pt x="98257" y="587542"/>
                    <a:pt x="72189" y="637673"/>
                  </a:cubicBezTo>
                  <a:cubicBezTo>
                    <a:pt x="46121" y="687804"/>
                    <a:pt x="23060" y="765007"/>
                    <a:pt x="0" y="84221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 flipH="1">
              <a:off x="3942352" y="2715123"/>
              <a:ext cx="433136" cy="842210"/>
            </a:xfrm>
            <a:custGeom>
              <a:avLst/>
              <a:gdLst>
                <a:gd name="connsiteX0" fmla="*/ 433136 w 433136"/>
                <a:gd name="connsiteY0" fmla="*/ 0 h 842210"/>
                <a:gd name="connsiteX1" fmla="*/ 397042 w 433136"/>
                <a:gd name="connsiteY1" fmla="*/ 180473 h 842210"/>
                <a:gd name="connsiteX2" fmla="*/ 288758 w 433136"/>
                <a:gd name="connsiteY2" fmla="*/ 385010 h 842210"/>
                <a:gd name="connsiteX3" fmla="*/ 156410 w 433136"/>
                <a:gd name="connsiteY3" fmla="*/ 541421 h 842210"/>
                <a:gd name="connsiteX4" fmla="*/ 72189 w 433136"/>
                <a:gd name="connsiteY4" fmla="*/ 637673 h 842210"/>
                <a:gd name="connsiteX5" fmla="*/ 0 w 433136"/>
                <a:gd name="connsiteY5" fmla="*/ 842210 h 842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3136" h="842210">
                  <a:moveTo>
                    <a:pt x="433136" y="0"/>
                  </a:moveTo>
                  <a:cubicBezTo>
                    <a:pt x="427120" y="58152"/>
                    <a:pt x="421105" y="116305"/>
                    <a:pt x="397042" y="180473"/>
                  </a:cubicBezTo>
                  <a:cubicBezTo>
                    <a:pt x="372979" y="244641"/>
                    <a:pt x="328863" y="324852"/>
                    <a:pt x="288758" y="385010"/>
                  </a:cubicBezTo>
                  <a:cubicBezTo>
                    <a:pt x="248653" y="445168"/>
                    <a:pt x="192505" y="499311"/>
                    <a:pt x="156410" y="541421"/>
                  </a:cubicBezTo>
                  <a:cubicBezTo>
                    <a:pt x="120315" y="583531"/>
                    <a:pt x="98257" y="587542"/>
                    <a:pt x="72189" y="637673"/>
                  </a:cubicBezTo>
                  <a:cubicBezTo>
                    <a:pt x="46121" y="687804"/>
                    <a:pt x="23060" y="765007"/>
                    <a:pt x="0" y="84221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4302774" y="3653085"/>
              <a:ext cx="242677" cy="48415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4334361" y="3468876"/>
              <a:ext cx="168440" cy="2082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4309081" y="4122742"/>
              <a:ext cx="251594" cy="649812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Connector 80"/>
            <p:cNvCxnSpPr>
              <a:stCxn id="77" idx="6"/>
              <a:endCxn id="77" idx="2"/>
            </p:cNvCxnSpPr>
            <p:nvPr/>
          </p:nvCxnSpPr>
          <p:spPr>
            <a:xfrm flipH="1">
              <a:off x="4302774" y="3895165"/>
              <a:ext cx="2426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H="1">
              <a:off x="4324122" y="4435637"/>
              <a:ext cx="2515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Group 123"/>
          <p:cNvGrpSpPr/>
          <p:nvPr/>
        </p:nvGrpSpPr>
        <p:grpSpPr>
          <a:xfrm rot="2628723">
            <a:off x="4418829" y="5645750"/>
            <a:ext cx="912193" cy="714340"/>
            <a:chOff x="2094716" y="2129435"/>
            <a:chExt cx="4607769" cy="3591884"/>
          </a:xfrm>
        </p:grpSpPr>
        <p:grpSp>
          <p:nvGrpSpPr>
            <p:cNvPr id="125" name="Group 124"/>
            <p:cNvGrpSpPr/>
            <p:nvPr/>
          </p:nvGrpSpPr>
          <p:grpSpPr>
            <a:xfrm>
              <a:off x="4510044" y="2129435"/>
              <a:ext cx="2192441" cy="1889366"/>
              <a:chOff x="4510044" y="2129435"/>
              <a:chExt cx="2192441" cy="1889366"/>
            </a:xfrm>
            <a:solidFill>
              <a:srgbClr val="FF6600"/>
            </a:solidFill>
          </p:grpSpPr>
          <p:sp>
            <p:nvSpPr>
              <p:cNvPr id="154" name="Freeform 153"/>
              <p:cNvSpPr/>
              <p:nvPr/>
            </p:nvSpPr>
            <p:spPr>
              <a:xfrm>
                <a:off x="4510044" y="2129435"/>
                <a:ext cx="2192441" cy="1889366"/>
              </a:xfrm>
              <a:custGeom>
                <a:avLst/>
                <a:gdLst>
                  <a:gd name="connsiteX0" fmla="*/ 1798 w 2192441"/>
                  <a:gd name="connsiteY0" fmla="*/ 1624418 h 1889366"/>
                  <a:gd name="connsiteX1" fmla="*/ 110082 w 2192441"/>
                  <a:gd name="connsiteY1" fmla="*/ 1287533 h 1889366"/>
                  <a:gd name="connsiteX2" fmla="*/ 254461 w 2192441"/>
                  <a:gd name="connsiteY2" fmla="*/ 1046902 h 1889366"/>
                  <a:gd name="connsiteX3" fmla="*/ 374777 w 2192441"/>
                  <a:gd name="connsiteY3" fmla="*/ 878460 h 1889366"/>
                  <a:gd name="connsiteX4" fmla="*/ 495093 w 2192441"/>
                  <a:gd name="connsiteY4" fmla="*/ 710018 h 1889366"/>
                  <a:gd name="connsiteX5" fmla="*/ 675567 w 2192441"/>
                  <a:gd name="connsiteY5" fmla="*/ 529544 h 1889366"/>
                  <a:gd name="connsiteX6" fmla="*/ 795882 w 2192441"/>
                  <a:gd name="connsiteY6" fmla="*/ 421260 h 1889366"/>
                  <a:gd name="connsiteX7" fmla="*/ 940261 w 2192441"/>
                  <a:gd name="connsiteY7" fmla="*/ 325007 h 1889366"/>
                  <a:gd name="connsiteX8" fmla="*/ 1156830 w 2192441"/>
                  <a:gd name="connsiteY8" fmla="*/ 192660 h 1889366"/>
                  <a:gd name="connsiteX9" fmla="*/ 1397461 w 2192441"/>
                  <a:gd name="connsiteY9" fmla="*/ 96407 h 1889366"/>
                  <a:gd name="connsiteX10" fmla="*/ 1758409 w 2192441"/>
                  <a:gd name="connsiteY10" fmla="*/ 36249 h 1889366"/>
                  <a:gd name="connsiteX11" fmla="*/ 1914819 w 2192441"/>
                  <a:gd name="connsiteY11" fmla="*/ 154 h 1889366"/>
                  <a:gd name="connsiteX12" fmla="*/ 2095293 w 2192441"/>
                  <a:gd name="connsiteY12" fmla="*/ 24218 h 1889366"/>
                  <a:gd name="connsiteX13" fmla="*/ 2167482 w 2192441"/>
                  <a:gd name="connsiteY13" fmla="*/ 48281 h 1889366"/>
                  <a:gd name="connsiteX14" fmla="*/ 2167482 w 2192441"/>
                  <a:gd name="connsiteY14" fmla="*/ 204691 h 1889366"/>
                  <a:gd name="connsiteX15" fmla="*/ 2191545 w 2192441"/>
                  <a:gd name="connsiteY15" fmla="*/ 349070 h 1889366"/>
                  <a:gd name="connsiteX16" fmla="*/ 2131388 w 2192441"/>
                  <a:gd name="connsiteY16" fmla="*/ 445323 h 1889366"/>
                  <a:gd name="connsiteX17" fmla="*/ 2059198 w 2192441"/>
                  <a:gd name="connsiteY17" fmla="*/ 661891 h 1889366"/>
                  <a:gd name="connsiteX18" fmla="*/ 1950914 w 2192441"/>
                  <a:gd name="connsiteY18" fmla="*/ 854397 h 1889366"/>
                  <a:gd name="connsiteX19" fmla="*/ 1938882 w 2192441"/>
                  <a:gd name="connsiteY19" fmla="*/ 974712 h 1889366"/>
                  <a:gd name="connsiteX20" fmla="*/ 1938882 w 2192441"/>
                  <a:gd name="connsiteY20" fmla="*/ 1131123 h 1889366"/>
                  <a:gd name="connsiteX21" fmla="*/ 1866693 w 2192441"/>
                  <a:gd name="connsiteY21" fmla="*/ 1311597 h 1889366"/>
                  <a:gd name="connsiteX22" fmla="*/ 1806535 w 2192441"/>
                  <a:gd name="connsiteY22" fmla="*/ 1383786 h 1889366"/>
                  <a:gd name="connsiteX23" fmla="*/ 1794503 w 2192441"/>
                  <a:gd name="connsiteY23" fmla="*/ 1540197 h 1889366"/>
                  <a:gd name="connsiteX24" fmla="*/ 1734345 w 2192441"/>
                  <a:gd name="connsiteY24" fmla="*/ 1624418 h 1889366"/>
                  <a:gd name="connsiteX25" fmla="*/ 1722314 w 2192441"/>
                  <a:gd name="connsiteY25" fmla="*/ 1792860 h 1889366"/>
                  <a:gd name="connsiteX26" fmla="*/ 1650124 w 2192441"/>
                  <a:gd name="connsiteY26" fmla="*/ 1865049 h 1889366"/>
                  <a:gd name="connsiteX27" fmla="*/ 1349335 w 2192441"/>
                  <a:gd name="connsiteY27" fmla="*/ 1889112 h 1889366"/>
                  <a:gd name="connsiteX28" fmla="*/ 1060577 w 2192441"/>
                  <a:gd name="connsiteY28" fmla="*/ 1853018 h 1889366"/>
                  <a:gd name="connsiteX29" fmla="*/ 615409 w 2192441"/>
                  <a:gd name="connsiteY29" fmla="*/ 1792860 h 1889366"/>
                  <a:gd name="connsiteX30" fmla="*/ 158209 w 2192441"/>
                  <a:gd name="connsiteY30" fmla="*/ 1696607 h 1889366"/>
                  <a:gd name="connsiteX31" fmla="*/ 49924 w 2192441"/>
                  <a:gd name="connsiteY31" fmla="*/ 1684576 h 1889366"/>
                  <a:gd name="connsiteX32" fmla="*/ 1798 w 2192441"/>
                  <a:gd name="connsiteY32" fmla="*/ 1624418 h 1889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192441" h="1889366">
                    <a:moveTo>
                      <a:pt x="1798" y="1624418"/>
                    </a:moveTo>
                    <a:cubicBezTo>
                      <a:pt x="11824" y="1558244"/>
                      <a:pt x="67972" y="1383786"/>
                      <a:pt x="110082" y="1287533"/>
                    </a:cubicBezTo>
                    <a:cubicBezTo>
                      <a:pt x="152192" y="1191280"/>
                      <a:pt x="210345" y="1115081"/>
                      <a:pt x="254461" y="1046902"/>
                    </a:cubicBezTo>
                    <a:cubicBezTo>
                      <a:pt x="298577" y="978723"/>
                      <a:pt x="374777" y="878460"/>
                      <a:pt x="374777" y="878460"/>
                    </a:cubicBezTo>
                    <a:cubicBezTo>
                      <a:pt x="414882" y="822313"/>
                      <a:pt x="444961" y="768170"/>
                      <a:pt x="495093" y="710018"/>
                    </a:cubicBezTo>
                    <a:cubicBezTo>
                      <a:pt x="545225" y="651866"/>
                      <a:pt x="625436" y="577670"/>
                      <a:pt x="675567" y="529544"/>
                    </a:cubicBezTo>
                    <a:cubicBezTo>
                      <a:pt x="725698" y="481418"/>
                      <a:pt x="751766" y="455349"/>
                      <a:pt x="795882" y="421260"/>
                    </a:cubicBezTo>
                    <a:cubicBezTo>
                      <a:pt x="839998" y="387170"/>
                      <a:pt x="880103" y="363107"/>
                      <a:pt x="940261" y="325007"/>
                    </a:cubicBezTo>
                    <a:cubicBezTo>
                      <a:pt x="1000419" y="286907"/>
                      <a:pt x="1080630" y="230760"/>
                      <a:pt x="1156830" y="192660"/>
                    </a:cubicBezTo>
                    <a:cubicBezTo>
                      <a:pt x="1233030" y="154560"/>
                      <a:pt x="1297198" y="122475"/>
                      <a:pt x="1397461" y="96407"/>
                    </a:cubicBezTo>
                    <a:cubicBezTo>
                      <a:pt x="1497724" y="70339"/>
                      <a:pt x="1672183" y="52291"/>
                      <a:pt x="1758409" y="36249"/>
                    </a:cubicBezTo>
                    <a:cubicBezTo>
                      <a:pt x="1844635" y="20207"/>
                      <a:pt x="1858672" y="2159"/>
                      <a:pt x="1914819" y="154"/>
                    </a:cubicBezTo>
                    <a:cubicBezTo>
                      <a:pt x="1970966" y="-1851"/>
                      <a:pt x="2053183" y="16197"/>
                      <a:pt x="2095293" y="24218"/>
                    </a:cubicBezTo>
                    <a:cubicBezTo>
                      <a:pt x="2137403" y="32239"/>
                      <a:pt x="2155451" y="18202"/>
                      <a:pt x="2167482" y="48281"/>
                    </a:cubicBezTo>
                    <a:cubicBezTo>
                      <a:pt x="2179513" y="78360"/>
                      <a:pt x="2163472" y="154560"/>
                      <a:pt x="2167482" y="204691"/>
                    </a:cubicBezTo>
                    <a:cubicBezTo>
                      <a:pt x="2171492" y="254822"/>
                      <a:pt x="2197561" y="308965"/>
                      <a:pt x="2191545" y="349070"/>
                    </a:cubicBezTo>
                    <a:cubicBezTo>
                      <a:pt x="2185529" y="389175"/>
                      <a:pt x="2153446" y="393186"/>
                      <a:pt x="2131388" y="445323"/>
                    </a:cubicBezTo>
                    <a:cubicBezTo>
                      <a:pt x="2109330" y="497460"/>
                      <a:pt x="2089277" y="593712"/>
                      <a:pt x="2059198" y="661891"/>
                    </a:cubicBezTo>
                    <a:cubicBezTo>
                      <a:pt x="2029119" y="730070"/>
                      <a:pt x="1970967" y="802260"/>
                      <a:pt x="1950914" y="854397"/>
                    </a:cubicBezTo>
                    <a:cubicBezTo>
                      <a:pt x="1930861" y="906534"/>
                      <a:pt x="1940887" y="928591"/>
                      <a:pt x="1938882" y="974712"/>
                    </a:cubicBezTo>
                    <a:cubicBezTo>
                      <a:pt x="1936877" y="1020833"/>
                      <a:pt x="1950914" y="1074975"/>
                      <a:pt x="1938882" y="1131123"/>
                    </a:cubicBezTo>
                    <a:cubicBezTo>
                      <a:pt x="1926850" y="1187271"/>
                      <a:pt x="1888751" y="1269486"/>
                      <a:pt x="1866693" y="1311597"/>
                    </a:cubicBezTo>
                    <a:cubicBezTo>
                      <a:pt x="1844635" y="1353707"/>
                      <a:pt x="1818567" y="1345686"/>
                      <a:pt x="1806535" y="1383786"/>
                    </a:cubicBezTo>
                    <a:cubicBezTo>
                      <a:pt x="1794503" y="1421886"/>
                      <a:pt x="1806535" y="1500092"/>
                      <a:pt x="1794503" y="1540197"/>
                    </a:cubicBezTo>
                    <a:cubicBezTo>
                      <a:pt x="1782471" y="1580302"/>
                      <a:pt x="1746377" y="1582307"/>
                      <a:pt x="1734345" y="1624418"/>
                    </a:cubicBezTo>
                    <a:cubicBezTo>
                      <a:pt x="1722314" y="1666529"/>
                      <a:pt x="1736351" y="1752755"/>
                      <a:pt x="1722314" y="1792860"/>
                    </a:cubicBezTo>
                    <a:cubicBezTo>
                      <a:pt x="1708277" y="1832965"/>
                      <a:pt x="1712287" y="1849007"/>
                      <a:pt x="1650124" y="1865049"/>
                    </a:cubicBezTo>
                    <a:cubicBezTo>
                      <a:pt x="1587961" y="1881091"/>
                      <a:pt x="1447593" y="1891117"/>
                      <a:pt x="1349335" y="1889112"/>
                    </a:cubicBezTo>
                    <a:cubicBezTo>
                      <a:pt x="1251077" y="1887107"/>
                      <a:pt x="1060577" y="1853018"/>
                      <a:pt x="1060577" y="1853018"/>
                    </a:cubicBezTo>
                    <a:cubicBezTo>
                      <a:pt x="938256" y="1836976"/>
                      <a:pt x="765804" y="1818929"/>
                      <a:pt x="615409" y="1792860"/>
                    </a:cubicBezTo>
                    <a:cubicBezTo>
                      <a:pt x="465014" y="1766792"/>
                      <a:pt x="252457" y="1714654"/>
                      <a:pt x="158209" y="1696607"/>
                    </a:cubicBezTo>
                    <a:cubicBezTo>
                      <a:pt x="63962" y="1678560"/>
                      <a:pt x="73987" y="1692597"/>
                      <a:pt x="49924" y="1684576"/>
                    </a:cubicBezTo>
                    <a:cubicBezTo>
                      <a:pt x="25861" y="1676555"/>
                      <a:pt x="-8228" y="1690592"/>
                      <a:pt x="1798" y="1624418"/>
                    </a:cubicBezTo>
                    <a:close/>
                  </a:path>
                </a:pathLst>
              </a:custGeom>
              <a:solidFill>
                <a:srgbClr val="61FE1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5" name="Group 154"/>
              <p:cNvGrpSpPr/>
              <p:nvPr/>
            </p:nvGrpSpPr>
            <p:grpSpPr>
              <a:xfrm>
                <a:off x="4535905" y="2426829"/>
                <a:ext cx="2068910" cy="1363118"/>
                <a:chOff x="4535905" y="2426829"/>
                <a:chExt cx="2068910" cy="1363118"/>
              </a:xfrm>
              <a:grpFill/>
            </p:grpSpPr>
            <p:sp>
              <p:nvSpPr>
                <p:cNvPr id="156" name="Freeform 155"/>
                <p:cNvSpPr/>
                <p:nvPr/>
              </p:nvSpPr>
              <p:spPr>
                <a:xfrm>
                  <a:off x="4535905" y="2426829"/>
                  <a:ext cx="2068910" cy="1351087"/>
                </a:xfrm>
                <a:custGeom>
                  <a:avLst/>
                  <a:gdLst>
                    <a:gd name="connsiteX0" fmla="*/ 0 w 1985211"/>
                    <a:gd name="connsiteY0" fmla="*/ 1347537 h 1347537"/>
                    <a:gd name="connsiteX1" fmla="*/ 252663 w 1985211"/>
                    <a:gd name="connsiteY1" fmla="*/ 998621 h 1347537"/>
                    <a:gd name="connsiteX2" fmla="*/ 565484 w 1985211"/>
                    <a:gd name="connsiteY2" fmla="*/ 649705 h 1347537"/>
                    <a:gd name="connsiteX3" fmla="*/ 1203158 w 1985211"/>
                    <a:gd name="connsiteY3" fmla="*/ 240632 h 1347537"/>
                    <a:gd name="connsiteX4" fmla="*/ 1985211 w 1985211"/>
                    <a:gd name="connsiteY4" fmla="*/ 0 h 1347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85211" h="1347537">
                      <a:moveTo>
                        <a:pt x="0" y="1347537"/>
                      </a:moveTo>
                      <a:cubicBezTo>
                        <a:pt x="79208" y="1231231"/>
                        <a:pt x="158416" y="1114926"/>
                        <a:pt x="252663" y="998621"/>
                      </a:cubicBezTo>
                      <a:cubicBezTo>
                        <a:pt x="346910" y="882316"/>
                        <a:pt x="407068" y="776037"/>
                        <a:pt x="565484" y="649705"/>
                      </a:cubicBezTo>
                      <a:cubicBezTo>
                        <a:pt x="723900" y="523373"/>
                        <a:pt x="966537" y="348916"/>
                        <a:pt x="1203158" y="240632"/>
                      </a:cubicBezTo>
                      <a:cubicBezTo>
                        <a:pt x="1439779" y="132348"/>
                        <a:pt x="1712495" y="66174"/>
                        <a:pt x="1985211" y="0"/>
                      </a:cubicBezTo>
                    </a:path>
                  </a:pathLst>
                </a:custGeom>
                <a:solidFill>
                  <a:srgbClr val="61FE1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Freeform 156"/>
                <p:cNvSpPr/>
                <p:nvPr/>
              </p:nvSpPr>
              <p:spPr>
                <a:xfrm>
                  <a:off x="4535905" y="2910485"/>
                  <a:ext cx="1852862" cy="855399"/>
                </a:xfrm>
                <a:custGeom>
                  <a:avLst/>
                  <a:gdLst>
                    <a:gd name="connsiteX0" fmla="*/ 1852863 w 1852863"/>
                    <a:gd name="connsiteY0" fmla="*/ 1157 h 855399"/>
                    <a:gd name="connsiteX1" fmla="*/ 1672390 w 1852863"/>
                    <a:gd name="connsiteY1" fmla="*/ 1157 h 855399"/>
                    <a:gd name="connsiteX2" fmla="*/ 1588169 w 1852863"/>
                    <a:gd name="connsiteY2" fmla="*/ 13189 h 855399"/>
                    <a:gd name="connsiteX3" fmla="*/ 1347537 w 1852863"/>
                    <a:gd name="connsiteY3" fmla="*/ 85378 h 855399"/>
                    <a:gd name="connsiteX4" fmla="*/ 998621 w 1852863"/>
                    <a:gd name="connsiteY4" fmla="*/ 217726 h 855399"/>
                    <a:gd name="connsiteX5" fmla="*/ 673769 w 1852863"/>
                    <a:gd name="connsiteY5" fmla="*/ 386168 h 855399"/>
                    <a:gd name="connsiteX6" fmla="*/ 348916 w 1852863"/>
                    <a:gd name="connsiteY6" fmla="*/ 590704 h 855399"/>
                    <a:gd name="connsiteX7" fmla="*/ 0 w 1852863"/>
                    <a:gd name="connsiteY7" fmla="*/ 855399 h 855399"/>
                    <a:gd name="connsiteX8" fmla="*/ 0 w 1852863"/>
                    <a:gd name="connsiteY8" fmla="*/ 855399 h 855399"/>
                    <a:gd name="connsiteX9" fmla="*/ 0 w 1852863"/>
                    <a:gd name="connsiteY9" fmla="*/ 855399 h 855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52863" h="855399">
                      <a:moveTo>
                        <a:pt x="1852863" y="1157"/>
                      </a:moveTo>
                      <a:cubicBezTo>
                        <a:pt x="1784684" y="154"/>
                        <a:pt x="1716506" y="-848"/>
                        <a:pt x="1672390" y="1157"/>
                      </a:cubicBezTo>
                      <a:cubicBezTo>
                        <a:pt x="1628274" y="3162"/>
                        <a:pt x="1642311" y="-848"/>
                        <a:pt x="1588169" y="13189"/>
                      </a:cubicBezTo>
                      <a:cubicBezTo>
                        <a:pt x="1534027" y="27226"/>
                        <a:pt x="1445795" y="51289"/>
                        <a:pt x="1347537" y="85378"/>
                      </a:cubicBezTo>
                      <a:cubicBezTo>
                        <a:pt x="1249279" y="119467"/>
                        <a:pt x="1110916" y="167594"/>
                        <a:pt x="998621" y="217726"/>
                      </a:cubicBezTo>
                      <a:cubicBezTo>
                        <a:pt x="886326" y="267858"/>
                        <a:pt x="782053" y="324005"/>
                        <a:pt x="673769" y="386168"/>
                      </a:cubicBezTo>
                      <a:cubicBezTo>
                        <a:pt x="565485" y="448331"/>
                        <a:pt x="461211" y="512499"/>
                        <a:pt x="348916" y="590704"/>
                      </a:cubicBezTo>
                      <a:cubicBezTo>
                        <a:pt x="236621" y="668909"/>
                        <a:pt x="0" y="855399"/>
                        <a:pt x="0" y="855399"/>
                      </a:cubicBezTo>
                      <a:lnTo>
                        <a:pt x="0" y="855399"/>
                      </a:lnTo>
                      <a:lnTo>
                        <a:pt x="0" y="855399"/>
                      </a:lnTo>
                    </a:path>
                  </a:pathLst>
                </a:custGeom>
                <a:solidFill>
                  <a:srgbClr val="61FE1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Freeform 157"/>
                <p:cNvSpPr/>
                <p:nvPr/>
              </p:nvSpPr>
              <p:spPr>
                <a:xfrm>
                  <a:off x="4535905" y="3343713"/>
                  <a:ext cx="1744579" cy="446234"/>
                </a:xfrm>
                <a:custGeom>
                  <a:avLst/>
                  <a:gdLst>
                    <a:gd name="connsiteX0" fmla="*/ 1744579 w 1744579"/>
                    <a:gd name="connsiteY0" fmla="*/ 13098 h 446234"/>
                    <a:gd name="connsiteX1" fmla="*/ 1431758 w 1744579"/>
                    <a:gd name="connsiteY1" fmla="*/ 1066 h 446234"/>
                    <a:gd name="connsiteX2" fmla="*/ 1094874 w 1744579"/>
                    <a:gd name="connsiteY2" fmla="*/ 37161 h 446234"/>
                    <a:gd name="connsiteX3" fmla="*/ 685800 w 1744579"/>
                    <a:gd name="connsiteY3" fmla="*/ 133413 h 446234"/>
                    <a:gd name="connsiteX4" fmla="*/ 228600 w 1744579"/>
                    <a:gd name="connsiteY4" fmla="*/ 313887 h 446234"/>
                    <a:gd name="connsiteX5" fmla="*/ 0 w 1744579"/>
                    <a:gd name="connsiteY5" fmla="*/ 446234 h 446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44579" h="446234">
                      <a:moveTo>
                        <a:pt x="1744579" y="13098"/>
                      </a:moveTo>
                      <a:cubicBezTo>
                        <a:pt x="1642310" y="5077"/>
                        <a:pt x="1540042" y="-2944"/>
                        <a:pt x="1431758" y="1066"/>
                      </a:cubicBezTo>
                      <a:cubicBezTo>
                        <a:pt x="1323474" y="5076"/>
                        <a:pt x="1219200" y="15103"/>
                        <a:pt x="1094874" y="37161"/>
                      </a:cubicBezTo>
                      <a:cubicBezTo>
                        <a:pt x="970548" y="59219"/>
                        <a:pt x="830179" y="87292"/>
                        <a:pt x="685800" y="133413"/>
                      </a:cubicBezTo>
                      <a:cubicBezTo>
                        <a:pt x="541421" y="179534"/>
                        <a:pt x="342900" y="261750"/>
                        <a:pt x="228600" y="313887"/>
                      </a:cubicBezTo>
                      <a:cubicBezTo>
                        <a:pt x="114300" y="366024"/>
                        <a:pt x="57150" y="406129"/>
                        <a:pt x="0" y="446234"/>
                      </a:cubicBezTo>
                    </a:path>
                  </a:pathLst>
                </a:custGeom>
                <a:solidFill>
                  <a:srgbClr val="61FE1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" name="Freeform 158"/>
                <p:cNvSpPr/>
                <p:nvPr/>
              </p:nvSpPr>
              <p:spPr>
                <a:xfrm>
                  <a:off x="4535905" y="3705726"/>
                  <a:ext cx="1600200" cy="84221"/>
                </a:xfrm>
                <a:custGeom>
                  <a:avLst/>
                  <a:gdLst>
                    <a:gd name="connsiteX0" fmla="*/ 1600200 w 1600200"/>
                    <a:gd name="connsiteY0" fmla="*/ 36095 h 84221"/>
                    <a:gd name="connsiteX1" fmla="*/ 1191127 w 1600200"/>
                    <a:gd name="connsiteY1" fmla="*/ 12032 h 84221"/>
                    <a:gd name="connsiteX2" fmla="*/ 962527 w 1600200"/>
                    <a:gd name="connsiteY2" fmla="*/ 0 h 84221"/>
                    <a:gd name="connsiteX3" fmla="*/ 649706 w 1600200"/>
                    <a:gd name="connsiteY3" fmla="*/ 12032 h 84221"/>
                    <a:gd name="connsiteX4" fmla="*/ 372979 w 1600200"/>
                    <a:gd name="connsiteY4" fmla="*/ 24063 h 84221"/>
                    <a:gd name="connsiteX5" fmla="*/ 0 w 1600200"/>
                    <a:gd name="connsiteY5" fmla="*/ 84221 h 8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00200" h="84221">
                      <a:moveTo>
                        <a:pt x="1600200" y="36095"/>
                      </a:moveTo>
                      <a:lnTo>
                        <a:pt x="1191127" y="12032"/>
                      </a:lnTo>
                      <a:cubicBezTo>
                        <a:pt x="1084848" y="6016"/>
                        <a:pt x="1052764" y="0"/>
                        <a:pt x="962527" y="0"/>
                      </a:cubicBezTo>
                      <a:cubicBezTo>
                        <a:pt x="872290" y="0"/>
                        <a:pt x="649706" y="12032"/>
                        <a:pt x="649706" y="12032"/>
                      </a:cubicBezTo>
                      <a:cubicBezTo>
                        <a:pt x="551448" y="16042"/>
                        <a:pt x="481263" y="12031"/>
                        <a:pt x="372979" y="24063"/>
                      </a:cubicBezTo>
                      <a:cubicBezTo>
                        <a:pt x="264695" y="36095"/>
                        <a:pt x="132347" y="60158"/>
                        <a:pt x="0" y="84221"/>
                      </a:cubicBezTo>
                    </a:path>
                  </a:pathLst>
                </a:custGeom>
                <a:solidFill>
                  <a:srgbClr val="61FE1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26" name="Group 125"/>
            <p:cNvGrpSpPr/>
            <p:nvPr/>
          </p:nvGrpSpPr>
          <p:grpSpPr>
            <a:xfrm>
              <a:off x="2094716" y="2131319"/>
              <a:ext cx="2229406" cy="1887482"/>
              <a:chOff x="2094716" y="2131319"/>
              <a:chExt cx="2229406" cy="1887482"/>
            </a:xfrm>
            <a:solidFill>
              <a:srgbClr val="FF6600"/>
            </a:solidFill>
          </p:grpSpPr>
          <p:sp>
            <p:nvSpPr>
              <p:cNvPr id="148" name="Freeform 147"/>
              <p:cNvSpPr/>
              <p:nvPr/>
            </p:nvSpPr>
            <p:spPr>
              <a:xfrm flipH="1">
                <a:off x="2094716" y="2131319"/>
                <a:ext cx="2229406" cy="1887482"/>
              </a:xfrm>
              <a:custGeom>
                <a:avLst/>
                <a:gdLst>
                  <a:gd name="connsiteX0" fmla="*/ 1798 w 2192441"/>
                  <a:gd name="connsiteY0" fmla="*/ 1624418 h 1889366"/>
                  <a:gd name="connsiteX1" fmla="*/ 110082 w 2192441"/>
                  <a:gd name="connsiteY1" fmla="*/ 1287533 h 1889366"/>
                  <a:gd name="connsiteX2" fmla="*/ 254461 w 2192441"/>
                  <a:gd name="connsiteY2" fmla="*/ 1046902 h 1889366"/>
                  <a:gd name="connsiteX3" fmla="*/ 374777 w 2192441"/>
                  <a:gd name="connsiteY3" fmla="*/ 878460 h 1889366"/>
                  <a:gd name="connsiteX4" fmla="*/ 495093 w 2192441"/>
                  <a:gd name="connsiteY4" fmla="*/ 710018 h 1889366"/>
                  <a:gd name="connsiteX5" fmla="*/ 675567 w 2192441"/>
                  <a:gd name="connsiteY5" fmla="*/ 529544 h 1889366"/>
                  <a:gd name="connsiteX6" fmla="*/ 795882 w 2192441"/>
                  <a:gd name="connsiteY6" fmla="*/ 421260 h 1889366"/>
                  <a:gd name="connsiteX7" fmla="*/ 940261 w 2192441"/>
                  <a:gd name="connsiteY7" fmla="*/ 325007 h 1889366"/>
                  <a:gd name="connsiteX8" fmla="*/ 1156830 w 2192441"/>
                  <a:gd name="connsiteY8" fmla="*/ 192660 h 1889366"/>
                  <a:gd name="connsiteX9" fmla="*/ 1397461 w 2192441"/>
                  <a:gd name="connsiteY9" fmla="*/ 96407 h 1889366"/>
                  <a:gd name="connsiteX10" fmla="*/ 1758409 w 2192441"/>
                  <a:gd name="connsiteY10" fmla="*/ 36249 h 1889366"/>
                  <a:gd name="connsiteX11" fmla="*/ 1914819 w 2192441"/>
                  <a:gd name="connsiteY11" fmla="*/ 154 h 1889366"/>
                  <a:gd name="connsiteX12" fmla="*/ 2095293 w 2192441"/>
                  <a:gd name="connsiteY12" fmla="*/ 24218 h 1889366"/>
                  <a:gd name="connsiteX13" fmla="*/ 2167482 w 2192441"/>
                  <a:gd name="connsiteY13" fmla="*/ 48281 h 1889366"/>
                  <a:gd name="connsiteX14" fmla="*/ 2167482 w 2192441"/>
                  <a:gd name="connsiteY14" fmla="*/ 204691 h 1889366"/>
                  <a:gd name="connsiteX15" fmla="*/ 2191545 w 2192441"/>
                  <a:gd name="connsiteY15" fmla="*/ 349070 h 1889366"/>
                  <a:gd name="connsiteX16" fmla="*/ 2131388 w 2192441"/>
                  <a:gd name="connsiteY16" fmla="*/ 445323 h 1889366"/>
                  <a:gd name="connsiteX17" fmla="*/ 2059198 w 2192441"/>
                  <a:gd name="connsiteY17" fmla="*/ 661891 h 1889366"/>
                  <a:gd name="connsiteX18" fmla="*/ 1950914 w 2192441"/>
                  <a:gd name="connsiteY18" fmla="*/ 854397 h 1889366"/>
                  <a:gd name="connsiteX19" fmla="*/ 1938882 w 2192441"/>
                  <a:gd name="connsiteY19" fmla="*/ 974712 h 1889366"/>
                  <a:gd name="connsiteX20" fmla="*/ 1938882 w 2192441"/>
                  <a:gd name="connsiteY20" fmla="*/ 1131123 h 1889366"/>
                  <a:gd name="connsiteX21" fmla="*/ 1866693 w 2192441"/>
                  <a:gd name="connsiteY21" fmla="*/ 1311597 h 1889366"/>
                  <a:gd name="connsiteX22" fmla="*/ 1806535 w 2192441"/>
                  <a:gd name="connsiteY22" fmla="*/ 1383786 h 1889366"/>
                  <a:gd name="connsiteX23" fmla="*/ 1794503 w 2192441"/>
                  <a:gd name="connsiteY23" fmla="*/ 1540197 h 1889366"/>
                  <a:gd name="connsiteX24" fmla="*/ 1734345 w 2192441"/>
                  <a:gd name="connsiteY24" fmla="*/ 1624418 h 1889366"/>
                  <a:gd name="connsiteX25" fmla="*/ 1722314 w 2192441"/>
                  <a:gd name="connsiteY25" fmla="*/ 1792860 h 1889366"/>
                  <a:gd name="connsiteX26" fmla="*/ 1650124 w 2192441"/>
                  <a:gd name="connsiteY26" fmla="*/ 1865049 h 1889366"/>
                  <a:gd name="connsiteX27" fmla="*/ 1349335 w 2192441"/>
                  <a:gd name="connsiteY27" fmla="*/ 1889112 h 1889366"/>
                  <a:gd name="connsiteX28" fmla="*/ 1060577 w 2192441"/>
                  <a:gd name="connsiteY28" fmla="*/ 1853018 h 1889366"/>
                  <a:gd name="connsiteX29" fmla="*/ 615409 w 2192441"/>
                  <a:gd name="connsiteY29" fmla="*/ 1792860 h 1889366"/>
                  <a:gd name="connsiteX30" fmla="*/ 158209 w 2192441"/>
                  <a:gd name="connsiteY30" fmla="*/ 1696607 h 1889366"/>
                  <a:gd name="connsiteX31" fmla="*/ 49924 w 2192441"/>
                  <a:gd name="connsiteY31" fmla="*/ 1684576 h 1889366"/>
                  <a:gd name="connsiteX32" fmla="*/ 1798 w 2192441"/>
                  <a:gd name="connsiteY32" fmla="*/ 1624418 h 1889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192441" h="1889366">
                    <a:moveTo>
                      <a:pt x="1798" y="1624418"/>
                    </a:moveTo>
                    <a:cubicBezTo>
                      <a:pt x="11824" y="1558244"/>
                      <a:pt x="67972" y="1383786"/>
                      <a:pt x="110082" y="1287533"/>
                    </a:cubicBezTo>
                    <a:cubicBezTo>
                      <a:pt x="152192" y="1191280"/>
                      <a:pt x="210345" y="1115081"/>
                      <a:pt x="254461" y="1046902"/>
                    </a:cubicBezTo>
                    <a:cubicBezTo>
                      <a:pt x="298577" y="978723"/>
                      <a:pt x="374777" y="878460"/>
                      <a:pt x="374777" y="878460"/>
                    </a:cubicBezTo>
                    <a:cubicBezTo>
                      <a:pt x="414882" y="822313"/>
                      <a:pt x="444961" y="768170"/>
                      <a:pt x="495093" y="710018"/>
                    </a:cubicBezTo>
                    <a:cubicBezTo>
                      <a:pt x="545225" y="651866"/>
                      <a:pt x="625436" y="577670"/>
                      <a:pt x="675567" y="529544"/>
                    </a:cubicBezTo>
                    <a:cubicBezTo>
                      <a:pt x="725698" y="481418"/>
                      <a:pt x="751766" y="455349"/>
                      <a:pt x="795882" y="421260"/>
                    </a:cubicBezTo>
                    <a:cubicBezTo>
                      <a:pt x="839998" y="387170"/>
                      <a:pt x="880103" y="363107"/>
                      <a:pt x="940261" y="325007"/>
                    </a:cubicBezTo>
                    <a:cubicBezTo>
                      <a:pt x="1000419" y="286907"/>
                      <a:pt x="1080630" y="230760"/>
                      <a:pt x="1156830" y="192660"/>
                    </a:cubicBezTo>
                    <a:cubicBezTo>
                      <a:pt x="1233030" y="154560"/>
                      <a:pt x="1297198" y="122475"/>
                      <a:pt x="1397461" y="96407"/>
                    </a:cubicBezTo>
                    <a:cubicBezTo>
                      <a:pt x="1497724" y="70339"/>
                      <a:pt x="1672183" y="52291"/>
                      <a:pt x="1758409" y="36249"/>
                    </a:cubicBezTo>
                    <a:cubicBezTo>
                      <a:pt x="1844635" y="20207"/>
                      <a:pt x="1858672" y="2159"/>
                      <a:pt x="1914819" y="154"/>
                    </a:cubicBezTo>
                    <a:cubicBezTo>
                      <a:pt x="1970966" y="-1851"/>
                      <a:pt x="2053183" y="16197"/>
                      <a:pt x="2095293" y="24218"/>
                    </a:cubicBezTo>
                    <a:cubicBezTo>
                      <a:pt x="2137403" y="32239"/>
                      <a:pt x="2155451" y="18202"/>
                      <a:pt x="2167482" y="48281"/>
                    </a:cubicBezTo>
                    <a:cubicBezTo>
                      <a:pt x="2179513" y="78360"/>
                      <a:pt x="2163472" y="154560"/>
                      <a:pt x="2167482" y="204691"/>
                    </a:cubicBezTo>
                    <a:cubicBezTo>
                      <a:pt x="2171492" y="254822"/>
                      <a:pt x="2197561" y="308965"/>
                      <a:pt x="2191545" y="349070"/>
                    </a:cubicBezTo>
                    <a:cubicBezTo>
                      <a:pt x="2185529" y="389175"/>
                      <a:pt x="2153446" y="393186"/>
                      <a:pt x="2131388" y="445323"/>
                    </a:cubicBezTo>
                    <a:cubicBezTo>
                      <a:pt x="2109330" y="497460"/>
                      <a:pt x="2089277" y="593712"/>
                      <a:pt x="2059198" y="661891"/>
                    </a:cubicBezTo>
                    <a:cubicBezTo>
                      <a:pt x="2029119" y="730070"/>
                      <a:pt x="1970967" y="802260"/>
                      <a:pt x="1950914" y="854397"/>
                    </a:cubicBezTo>
                    <a:cubicBezTo>
                      <a:pt x="1930861" y="906534"/>
                      <a:pt x="1940887" y="928591"/>
                      <a:pt x="1938882" y="974712"/>
                    </a:cubicBezTo>
                    <a:cubicBezTo>
                      <a:pt x="1936877" y="1020833"/>
                      <a:pt x="1950914" y="1074975"/>
                      <a:pt x="1938882" y="1131123"/>
                    </a:cubicBezTo>
                    <a:cubicBezTo>
                      <a:pt x="1926850" y="1187271"/>
                      <a:pt x="1888751" y="1269486"/>
                      <a:pt x="1866693" y="1311597"/>
                    </a:cubicBezTo>
                    <a:cubicBezTo>
                      <a:pt x="1844635" y="1353707"/>
                      <a:pt x="1818567" y="1345686"/>
                      <a:pt x="1806535" y="1383786"/>
                    </a:cubicBezTo>
                    <a:cubicBezTo>
                      <a:pt x="1794503" y="1421886"/>
                      <a:pt x="1806535" y="1500092"/>
                      <a:pt x="1794503" y="1540197"/>
                    </a:cubicBezTo>
                    <a:cubicBezTo>
                      <a:pt x="1782471" y="1580302"/>
                      <a:pt x="1746377" y="1582307"/>
                      <a:pt x="1734345" y="1624418"/>
                    </a:cubicBezTo>
                    <a:cubicBezTo>
                      <a:pt x="1722314" y="1666529"/>
                      <a:pt x="1736351" y="1752755"/>
                      <a:pt x="1722314" y="1792860"/>
                    </a:cubicBezTo>
                    <a:cubicBezTo>
                      <a:pt x="1708277" y="1832965"/>
                      <a:pt x="1712287" y="1849007"/>
                      <a:pt x="1650124" y="1865049"/>
                    </a:cubicBezTo>
                    <a:cubicBezTo>
                      <a:pt x="1587961" y="1881091"/>
                      <a:pt x="1447593" y="1891117"/>
                      <a:pt x="1349335" y="1889112"/>
                    </a:cubicBezTo>
                    <a:cubicBezTo>
                      <a:pt x="1251077" y="1887107"/>
                      <a:pt x="1060577" y="1853018"/>
                      <a:pt x="1060577" y="1853018"/>
                    </a:cubicBezTo>
                    <a:cubicBezTo>
                      <a:pt x="938256" y="1836976"/>
                      <a:pt x="765804" y="1818929"/>
                      <a:pt x="615409" y="1792860"/>
                    </a:cubicBezTo>
                    <a:cubicBezTo>
                      <a:pt x="465014" y="1766792"/>
                      <a:pt x="252457" y="1714654"/>
                      <a:pt x="158209" y="1696607"/>
                    </a:cubicBezTo>
                    <a:cubicBezTo>
                      <a:pt x="63962" y="1678560"/>
                      <a:pt x="73987" y="1692597"/>
                      <a:pt x="49924" y="1684576"/>
                    </a:cubicBezTo>
                    <a:cubicBezTo>
                      <a:pt x="25861" y="1676555"/>
                      <a:pt x="-8228" y="1690592"/>
                      <a:pt x="1798" y="1624418"/>
                    </a:cubicBezTo>
                    <a:close/>
                  </a:path>
                </a:pathLst>
              </a:custGeom>
              <a:solidFill>
                <a:srgbClr val="61FE1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9" name="Group 148"/>
              <p:cNvGrpSpPr/>
              <p:nvPr/>
            </p:nvGrpSpPr>
            <p:grpSpPr>
              <a:xfrm flipH="1">
                <a:off x="2245897" y="2422831"/>
                <a:ext cx="2068910" cy="1363118"/>
                <a:chOff x="4535905" y="2426829"/>
                <a:chExt cx="2068910" cy="1363118"/>
              </a:xfrm>
              <a:grpFill/>
            </p:grpSpPr>
            <p:sp>
              <p:nvSpPr>
                <p:cNvPr id="150" name="Freeform 149"/>
                <p:cNvSpPr/>
                <p:nvPr/>
              </p:nvSpPr>
              <p:spPr>
                <a:xfrm>
                  <a:off x="4535905" y="2426829"/>
                  <a:ext cx="2068910" cy="1351087"/>
                </a:xfrm>
                <a:custGeom>
                  <a:avLst/>
                  <a:gdLst>
                    <a:gd name="connsiteX0" fmla="*/ 0 w 1985211"/>
                    <a:gd name="connsiteY0" fmla="*/ 1347537 h 1347537"/>
                    <a:gd name="connsiteX1" fmla="*/ 252663 w 1985211"/>
                    <a:gd name="connsiteY1" fmla="*/ 998621 h 1347537"/>
                    <a:gd name="connsiteX2" fmla="*/ 565484 w 1985211"/>
                    <a:gd name="connsiteY2" fmla="*/ 649705 h 1347537"/>
                    <a:gd name="connsiteX3" fmla="*/ 1203158 w 1985211"/>
                    <a:gd name="connsiteY3" fmla="*/ 240632 h 1347537"/>
                    <a:gd name="connsiteX4" fmla="*/ 1985211 w 1985211"/>
                    <a:gd name="connsiteY4" fmla="*/ 0 h 1347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85211" h="1347537">
                      <a:moveTo>
                        <a:pt x="0" y="1347537"/>
                      </a:moveTo>
                      <a:cubicBezTo>
                        <a:pt x="79208" y="1231231"/>
                        <a:pt x="158416" y="1114926"/>
                        <a:pt x="252663" y="998621"/>
                      </a:cubicBezTo>
                      <a:cubicBezTo>
                        <a:pt x="346910" y="882316"/>
                        <a:pt x="407068" y="776037"/>
                        <a:pt x="565484" y="649705"/>
                      </a:cubicBezTo>
                      <a:cubicBezTo>
                        <a:pt x="723900" y="523373"/>
                        <a:pt x="966537" y="348916"/>
                        <a:pt x="1203158" y="240632"/>
                      </a:cubicBezTo>
                      <a:cubicBezTo>
                        <a:pt x="1439779" y="132348"/>
                        <a:pt x="1712495" y="66174"/>
                        <a:pt x="1985211" y="0"/>
                      </a:cubicBezTo>
                    </a:path>
                  </a:pathLst>
                </a:custGeom>
                <a:solidFill>
                  <a:srgbClr val="61FE1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Freeform 150"/>
                <p:cNvSpPr/>
                <p:nvPr/>
              </p:nvSpPr>
              <p:spPr>
                <a:xfrm>
                  <a:off x="4535905" y="2910485"/>
                  <a:ext cx="1852863" cy="855399"/>
                </a:xfrm>
                <a:custGeom>
                  <a:avLst/>
                  <a:gdLst>
                    <a:gd name="connsiteX0" fmla="*/ 1852863 w 1852863"/>
                    <a:gd name="connsiteY0" fmla="*/ 1157 h 855399"/>
                    <a:gd name="connsiteX1" fmla="*/ 1672390 w 1852863"/>
                    <a:gd name="connsiteY1" fmla="*/ 1157 h 855399"/>
                    <a:gd name="connsiteX2" fmla="*/ 1588169 w 1852863"/>
                    <a:gd name="connsiteY2" fmla="*/ 13189 h 855399"/>
                    <a:gd name="connsiteX3" fmla="*/ 1347537 w 1852863"/>
                    <a:gd name="connsiteY3" fmla="*/ 85378 h 855399"/>
                    <a:gd name="connsiteX4" fmla="*/ 998621 w 1852863"/>
                    <a:gd name="connsiteY4" fmla="*/ 217726 h 855399"/>
                    <a:gd name="connsiteX5" fmla="*/ 673769 w 1852863"/>
                    <a:gd name="connsiteY5" fmla="*/ 386168 h 855399"/>
                    <a:gd name="connsiteX6" fmla="*/ 348916 w 1852863"/>
                    <a:gd name="connsiteY6" fmla="*/ 590704 h 855399"/>
                    <a:gd name="connsiteX7" fmla="*/ 0 w 1852863"/>
                    <a:gd name="connsiteY7" fmla="*/ 855399 h 855399"/>
                    <a:gd name="connsiteX8" fmla="*/ 0 w 1852863"/>
                    <a:gd name="connsiteY8" fmla="*/ 855399 h 855399"/>
                    <a:gd name="connsiteX9" fmla="*/ 0 w 1852863"/>
                    <a:gd name="connsiteY9" fmla="*/ 855399 h 855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52863" h="855399">
                      <a:moveTo>
                        <a:pt x="1852863" y="1157"/>
                      </a:moveTo>
                      <a:cubicBezTo>
                        <a:pt x="1784684" y="154"/>
                        <a:pt x="1716506" y="-848"/>
                        <a:pt x="1672390" y="1157"/>
                      </a:cubicBezTo>
                      <a:cubicBezTo>
                        <a:pt x="1628274" y="3162"/>
                        <a:pt x="1642311" y="-848"/>
                        <a:pt x="1588169" y="13189"/>
                      </a:cubicBezTo>
                      <a:cubicBezTo>
                        <a:pt x="1534027" y="27226"/>
                        <a:pt x="1445795" y="51289"/>
                        <a:pt x="1347537" y="85378"/>
                      </a:cubicBezTo>
                      <a:cubicBezTo>
                        <a:pt x="1249279" y="119467"/>
                        <a:pt x="1110916" y="167594"/>
                        <a:pt x="998621" y="217726"/>
                      </a:cubicBezTo>
                      <a:cubicBezTo>
                        <a:pt x="886326" y="267858"/>
                        <a:pt x="782053" y="324005"/>
                        <a:pt x="673769" y="386168"/>
                      </a:cubicBezTo>
                      <a:cubicBezTo>
                        <a:pt x="565485" y="448331"/>
                        <a:pt x="461211" y="512499"/>
                        <a:pt x="348916" y="590704"/>
                      </a:cubicBezTo>
                      <a:cubicBezTo>
                        <a:pt x="236621" y="668909"/>
                        <a:pt x="0" y="855399"/>
                        <a:pt x="0" y="855399"/>
                      </a:cubicBezTo>
                      <a:lnTo>
                        <a:pt x="0" y="855399"/>
                      </a:lnTo>
                      <a:lnTo>
                        <a:pt x="0" y="855399"/>
                      </a:lnTo>
                    </a:path>
                  </a:pathLst>
                </a:custGeom>
                <a:solidFill>
                  <a:srgbClr val="61FE1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Freeform 151"/>
                <p:cNvSpPr/>
                <p:nvPr/>
              </p:nvSpPr>
              <p:spPr>
                <a:xfrm>
                  <a:off x="4535905" y="3343713"/>
                  <a:ext cx="1744579" cy="446234"/>
                </a:xfrm>
                <a:custGeom>
                  <a:avLst/>
                  <a:gdLst>
                    <a:gd name="connsiteX0" fmla="*/ 1744579 w 1744579"/>
                    <a:gd name="connsiteY0" fmla="*/ 13098 h 446234"/>
                    <a:gd name="connsiteX1" fmla="*/ 1431758 w 1744579"/>
                    <a:gd name="connsiteY1" fmla="*/ 1066 h 446234"/>
                    <a:gd name="connsiteX2" fmla="*/ 1094874 w 1744579"/>
                    <a:gd name="connsiteY2" fmla="*/ 37161 h 446234"/>
                    <a:gd name="connsiteX3" fmla="*/ 685800 w 1744579"/>
                    <a:gd name="connsiteY3" fmla="*/ 133413 h 446234"/>
                    <a:gd name="connsiteX4" fmla="*/ 228600 w 1744579"/>
                    <a:gd name="connsiteY4" fmla="*/ 313887 h 446234"/>
                    <a:gd name="connsiteX5" fmla="*/ 0 w 1744579"/>
                    <a:gd name="connsiteY5" fmla="*/ 446234 h 446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44579" h="446234">
                      <a:moveTo>
                        <a:pt x="1744579" y="13098"/>
                      </a:moveTo>
                      <a:cubicBezTo>
                        <a:pt x="1642310" y="5077"/>
                        <a:pt x="1540042" y="-2944"/>
                        <a:pt x="1431758" y="1066"/>
                      </a:cubicBezTo>
                      <a:cubicBezTo>
                        <a:pt x="1323474" y="5076"/>
                        <a:pt x="1219200" y="15103"/>
                        <a:pt x="1094874" y="37161"/>
                      </a:cubicBezTo>
                      <a:cubicBezTo>
                        <a:pt x="970548" y="59219"/>
                        <a:pt x="830179" y="87292"/>
                        <a:pt x="685800" y="133413"/>
                      </a:cubicBezTo>
                      <a:cubicBezTo>
                        <a:pt x="541421" y="179534"/>
                        <a:pt x="342900" y="261750"/>
                        <a:pt x="228600" y="313887"/>
                      </a:cubicBezTo>
                      <a:cubicBezTo>
                        <a:pt x="114300" y="366024"/>
                        <a:pt x="57150" y="406129"/>
                        <a:pt x="0" y="446234"/>
                      </a:cubicBezTo>
                    </a:path>
                  </a:pathLst>
                </a:custGeom>
                <a:solidFill>
                  <a:srgbClr val="61FE1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>
                <a:xfrm>
                  <a:off x="4535905" y="3705726"/>
                  <a:ext cx="1600200" cy="84221"/>
                </a:xfrm>
                <a:custGeom>
                  <a:avLst/>
                  <a:gdLst>
                    <a:gd name="connsiteX0" fmla="*/ 1600200 w 1600200"/>
                    <a:gd name="connsiteY0" fmla="*/ 36095 h 84221"/>
                    <a:gd name="connsiteX1" fmla="*/ 1191127 w 1600200"/>
                    <a:gd name="connsiteY1" fmla="*/ 12032 h 84221"/>
                    <a:gd name="connsiteX2" fmla="*/ 962527 w 1600200"/>
                    <a:gd name="connsiteY2" fmla="*/ 0 h 84221"/>
                    <a:gd name="connsiteX3" fmla="*/ 649706 w 1600200"/>
                    <a:gd name="connsiteY3" fmla="*/ 12032 h 84221"/>
                    <a:gd name="connsiteX4" fmla="*/ 372979 w 1600200"/>
                    <a:gd name="connsiteY4" fmla="*/ 24063 h 84221"/>
                    <a:gd name="connsiteX5" fmla="*/ 0 w 1600200"/>
                    <a:gd name="connsiteY5" fmla="*/ 84221 h 8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00200" h="84221">
                      <a:moveTo>
                        <a:pt x="1600200" y="36095"/>
                      </a:moveTo>
                      <a:lnTo>
                        <a:pt x="1191127" y="12032"/>
                      </a:lnTo>
                      <a:cubicBezTo>
                        <a:pt x="1084848" y="6016"/>
                        <a:pt x="1052764" y="0"/>
                        <a:pt x="962527" y="0"/>
                      </a:cubicBezTo>
                      <a:cubicBezTo>
                        <a:pt x="872290" y="0"/>
                        <a:pt x="649706" y="12032"/>
                        <a:pt x="649706" y="12032"/>
                      </a:cubicBezTo>
                      <a:cubicBezTo>
                        <a:pt x="551448" y="16042"/>
                        <a:pt x="481263" y="12031"/>
                        <a:pt x="372979" y="24063"/>
                      </a:cubicBezTo>
                      <a:cubicBezTo>
                        <a:pt x="264695" y="36095"/>
                        <a:pt x="132347" y="60158"/>
                        <a:pt x="0" y="84221"/>
                      </a:cubicBezTo>
                    </a:path>
                  </a:pathLst>
                </a:custGeom>
                <a:solidFill>
                  <a:srgbClr val="61FE1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27" name="Group 126"/>
            <p:cNvGrpSpPr/>
            <p:nvPr/>
          </p:nvGrpSpPr>
          <p:grpSpPr>
            <a:xfrm>
              <a:off x="4486087" y="3789446"/>
              <a:ext cx="1745361" cy="1925808"/>
              <a:chOff x="4499735" y="3789446"/>
              <a:chExt cx="1745361" cy="1925808"/>
            </a:xfrm>
            <a:solidFill>
              <a:srgbClr val="FF6600"/>
            </a:solidFill>
          </p:grpSpPr>
          <p:sp>
            <p:nvSpPr>
              <p:cNvPr id="142" name="Freeform 141"/>
              <p:cNvSpPr/>
              <p:nvPr/>
            </p:nvSpPr>
            <p:spPr>
              <a:xfrm>
                <a:off x="4499735" y="3789446"/>
                <a:ext cx="1745361" cy="1925808"/>
              </a:xfrm>
              <a:custGeom>
                <a:avLst/>
                <a:gdLst>
                  <a:gd name="connsiteX0" fmla="*/ 48202 w 1745361"/>
                  <a:gd name="connsiteY0" fmla="*/ 409575 h 1925808"/>
                  <a:gd name="connsiteX1" fmla="*/ 72265 w 1745361"/>
                  <a:gd name="connsiteY1" fmla="*/ 614112 h 1925808"/>
                  <a:gd name="connsiteX2" fmla="*/ 48202 w 1745361"/>
                  <a:gd name="connsiteY2" fmla="*/ 770522 h 1925808"/>
                  <a:gd name="connsiteX3" fmla="*/ 132423 w 1745361"/>
                  <a:gd name="connsiteY3" fmla="*/ 1071312 h 1925808"/>
                  <a:gd name="connsiteX4" fmla="*/ 252739 w 1745361"/>
                  <a:gd name="connsiteY4" fmla="*/ 1384133 h 1925808"/>
                  <a:gd name="connsiteX5" fmla="*/ 397118 w 1745361"/>
                  <a:gd name="connsiteY5" fmla="*/ 1648828 h 1925808"/>
                  <a:gd name="connsiteX6" fmla="*/ 661812 w 1745361"/>
                  <a:gd name="connsiteY6" fmla="*/ 1889459 h 1925808"/>
                  <a:gd name="connsiteX7" fmla="*/ 734002 w 1745361"/>
                  <a:gd name="connsiteY7" fmla="*/ 1925554 h 1925808"/>
                  <a:gd name="connsiteX8" fmla="*/ 782128 w 1745361"/>
                  <a:gd name="connsiteY8" fmla="*/ 1901491 h 1925808"/>
                  <a:gd name="connsiteX9" fmla="*/ 914476 w 1745361"/>
                  <a:gd name="connsiteY9" fmla="*/ 1829301 h 1925808"/>
                  <a:gd name="connsiteX10" fmla="*/ 962602 w 1745361"/>
                  <a:gd name="connsiteY10" fmla="*/ 1829301 h 1925808"/>
                  <a:gd name="connsiteX11" fmla="*/ 1094949 w 1745361"/>
                  <a:gd name="connsiteY11" fmla="*/ 1817270 h 1925808"/>
                  <a:gd name="connsiteX12" fmla="*/ 1179170 w 1745361"/>
                  <a:gd name="connsiteY12" fmla="*/ 1721017 h 1925808"/>
                  <a:gd name="connsiteX13" fmla="*/ 1215265 w 1745361"/>
                  <a:gd name="connsiteY13" fmla="*/ 1648828 h 1925808"/>
                  <a:gd name="connsiteX14" fmla="*/ 1335581 w 1745361"/>
                  <a:gd name="connsiteY14" fmla="*/ 1552575 h 1925808"/>
                  <a:gd name="connsiteX15" fmla="*/ 1419802 w 1745361"/>
                  <a:gd name="connsiteY15" fmla="*/ 1528512 h 1925808"/>
                  <a:gd name="connsiteX16" fmla="*/ 1455897 w 1745361"/>
                  <a:gd name="connsiteY16" fmla="*/ 1384133 h 1925808"/>
                  <a:gd name="connsiteX17" fmla="*/ 1455897 w 1745361"/>
                  <a:gd name="connsiteY17" fmla="*/ 1336007 h 1925808"/>
                  <a:gd name="connsiteX18" fmla="*/ 1588244 w 1745361"/>
                  <a:gd name="connsiteY18" fmla="*/ 1167565 h 1925808"/>
                  <a:gd name="connsiteX19" fmla="*/ 1576212 w 1745361"/>
                  <a:gd name="connsiteY19" fmla="*/ 1083343 h 1925808"/>
                  <a:gd name="connsiteX20" fmla="*/ 1564181 w 1745361"/>
                  <a:gd name="connsiteY20" fmla="*/ 1035217 h 1925808"/>
                  <a:gd name="connsiteX21" fmla="*/ 1648402 w 1745361"/>
                  <a:gd name="connsiteY21" fmla="*/ 938965 h 1925808"/>
                  <a:gd name="connsiteX22" fmla="*/ 1696528 w 1745361"/>
                  <a:gd name="connsiteY22" fmla="*/ 818649 h 1925808"/>
                  <a:gd name="connsiteX23" fmla="*/ 1708560 w 1745361"/>
                  <a:gd name="connsiteY23" fmla="*/ 746459 h 1925808"/>
                  <a:gd name="connsiteX24" fmla="*/ 1744654 w 1745361"/>
                  <a:gd name="connsiteY24" fmla="*/ 626143 h 1925808"/>
                  <a:gd name="connsiteX25" fmla="*/ 1672465 w 1745361"/>
                  <a:gd name="connsiteY25" fmla="*/ 481765 h 1925808"/>
                  <a:gd name="connsiteX26" fmla="*/ 1407770 w 1745361"/>
                  <a:gd name="connsiteY26" fmla="*/ 325354 h 1925808"/>
                  <a:gd name="connsiteX27" fmla="*/ 1215265 w 1745361"/>
                  <a:gd name="connsiteY27" fmla="*/ 217070 h 1925808"/>
                  <a:gd name="connsiteX28" fmla="*/ 794160 w 1745361"/>
                  <a:gd name="connsiteY28" fmla="*/ 168943 h 1925808"/>
                  <a:gd name="connsiteX29" fmla="*/ 553528 w 1745361"/>
                  <a:gd name="connsiteY29" fmla="*/ 120817 h 1925808"/>
                  <a:gd name="connsiteX30" fmla="*/ 264770 w 1745361"/>
                  <a:gd name="connsiteY30" fmla="*/ 60659 h 1925808"/>
                  <a:gd name="connsiteX31" fmla="*/ 60233 w 1745361"/>
                  <a:gd name="connsiteY31" fmla="*/ 12533 h 1925808"/>
                  <a:gd name="connsiteX32" fmla="*/ 24139 w 1745361"/>
                  <a:gd name="connsiteY32" fmla="*/ 501 h 1925808"/>
                  <a:gd name="connsiteX33" fmla="*/ 36170 w 1745361"/>
                  <a:gd name="connsiteY33" fmla="*/ 24565 h 1925808"/>
                  <a:gd name="connsiteX34" fmla="*/ 48202 w 1745361"/>
                  <a:gd name="connsiteY34" fmla="*/ 156912 h 1925808"/>
                  <a:gd name="connsiteX35" fmla="*/ 36170 w 1745361"/>
                  <a:gd name="connsiteY35" fmla="*/ 289259 h 1925808"/>
                  <a:gd name="connsiteX36" fmla="*/ 76 w 1745361"/>
                  <a:gd name="connsiteY36" fmla="*/ 361449 h 1925808"/>
                  <a:gd name="connsiteX37" fmla="*/ 48202 w 1745361"/>
                  <a:gd name="connsiteY37" fmla="*/ 409575 h 1925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45361" h="1925808">
                    <a:moveTo>
                      <a:pt x="48202" y="409575"/>
                    </a:moveTo>
                    <a:cubicBezTo>
                      <a:pt x="60234" y="451686"/>
                      <a:pt x="72265" y="553954"/>
                      <a:pt x="72265" y="614112"/>
                    </a:cubicBezTo>
                    <a:cubicBezTo>
                      <a:pt x="72265" y="674270"/>
                      <a:pt x="38176" y="694322"/>
                      <a:pt x="48202" y="770522"/>
                    </a:cubicBezTo>
                    <a:cubicBezTo>
                      <a:pt x="58228" y="846722"/>
                      <a:pt x="98334" y="969044"/>
                      <a:pt x="132423" y="1071312"/>
                    </a:cubicBezTo>
                    <a:cubicBezTo>
                      <a:pt x="166512" y="1173580"/>
                      <a:pt x="208623" y="1287880"/>
                      <a:pt x="252739" y="1384133"/>
                    </a:cubicBezTo>
                    <a:cubicBezTo>
                      <a:pt x="296855" y="1480386"/>
                      <a:pt x="328939" y="1564607"/>
                      <a:pt x="397118" y="1648828"/>
                    </a:cubicBezTo>
                    <a:cubicBezTo>
                      <a:pt x="465297" y="1733049"/>
                      <a:pt x="605665" y="1843338"/>
                      <a:pt x="661812" y="1889459"/>
                    </a:cubicBezTo>
                    <a:cubicBezTo>
                      <a:pt x="717959" y="1935580"/>
                      <a:pt x="713949" y="1923549"/>
                      <a:pt x="734002" y="1925554"/>
                    </a:cubicBezTo>
                    <a:cubicBezTo>
                      <a:pt x="754055" y="1927559"/>
                      <a:pt x="752049" y="1917533"/>
                      <a:pt x="782128" y="1901491"/>
                    </a:cubicBezTo>
                    <a:cubicBezTo>
                      <a:pt x="812207" y="1885449"/>
                      <a:pt x="884397" y="1841333"/>
                      <a:pt x="914476" y="1829301"/>
                    </a:cubicBezTo>
                    <a:cubicBezTo>
                      <a:pt x="944555" y="1817269"/>
                      <a:pt x="932523" y="1831306"/>
                      <a:pt x="962602" y="1829301"/>
                    </a:cubicBezTo>
                    <a:cubicBezTo>
                      <a:pt x="992681" y="1827296"/>
                      <a:pt x="1058854" y="1835317"/>
                      <a:pt x="1094949" y="1817270"/>
                    </a:cubicBezTo>
                    <a:cubicBezTo>
                      <a:pt x="1131044" y="1799223"/>
                      <a:pt x="1159117" y="1749091"/>
                      <a:pt x="1179170" y="1721017"/>
                    </a:cubicBezTo>
                    <a:cubicBezTo>
                      <a:pt x="1199223" y="1692943"/>
                      <a:pt x="1189197" y="1676902"/>
                      <a:pt x="1215265" y="1648828"/>
                    </a:cubicBezTo>
                    <a:cubicBezTo>
                      <a:pt x="1241333" y="1620754"/>
                      <a:pt x="1301492" y="1572628"/>
                      <a:pt x="1335581" y="1552575"/>
                    </a:cubicBezTo>
                    <a:cubicBezTo>
                      <a:pt x="1369671" y="1532522"/>
                      <a:pt x="1399749" y="1556586"/>
                      <a:pt x="1419802" y="1528512"/>
                    </a:cubicBezTo>
                    <a:cubicBezTo>
                      <a:pt x="1439855" y="1500438"/>
                      <a:pt x="1449881" y="1416217"/>
                      <a:pt x="1455897" y="1384133"/>
                    </a:cubicBezTo>
                    <a:cubicBezTo>
                      <a:pt x="1461913" y="1352049"/>
                      <a:pt x="1433839" y="1372102"/>
                      <a:pt x="1455897" y="1336007"/>
                    </a:cubicBezTo>
                    <a:cubicBezTo>
                      <a:pt x="1477955" y="1299912"/>
                      <a:pt x="1568192" y="1209676"/>
                      <a:pt x="1588244" y="1167565"/>
                    </a:cubicBezTo>
                    <a:cubicBezTo>
                      <a:pt x="1608296" y="1125454"/>
                      <a:pt x="1580222" y="1105401"/>
                      <a:pt x="1576212" y="1083343"/>
                    </a:cubicBezTo>
                    <a:cubicBezTo>
                      <a:pt x="1572202" y="1061285"/>
                      <a:pt x="1552149" y="1059280"/>
                      <a:pt x="1564181" y="1035217"/>
                    </a:cubicBezTo>
                    <a:cubicBezTo>
                      <a:pt x="1576213" y="1011154"/>
                      <a:pt x="1626344" y="975060"/>
                      <a:pt x="1648402" y="938965"/>
                    </a:cubicBezTo>
                    <a:cubicBezTo>
                      <a:pt x="1670460" y="902870"/>
                      <a:pt x="1686502" y="850733"/>
                      <a:pt x="1696528" y="818649"/>
                    </a:cubicBezTo>
                    <a:cubicBezTo>
                      <a:pt x="1706554" y="786565"/>
                      <a:pt x="1700539" y="778543"/>
                      <a:pt x="1708560" y="746459"/>
                    </a:cubicBezTo>
                    <a:cubicBezTo>
                      <a:pt x="1716581" y="714375"/>
                      <a:pt x="1750670" y="670259"/>
                      <a:pt x="1744654" y="626143"/>
                    </a:cubicBezTo>
                    <a:cubicBezTo>
                      <a:pt x="1738638" y="582027"/>
                      <a:pt x="1728612" y="531896"/>
                      <a:pt x="1672465" y="481765"/>
                    </a:cubicBezTo>
                    <a:cubicBezTo>
                      <a:pt x="1616318" y="431634"/>
                      <a:pt x="1483970" y="369470"/>
                      <a:pt x="1407770" y="325354"/>
                    </a:cubicBezTo>
                    <a:cubicBezTo>
                      <a:pt x="1331570" y="281238"/>
                      <a:pt x="1317533" y="243138"/>
                      <a:pt x="1215265" y="217070"/>
                    </a:cubicBezTo>
                    <a:cubicBezTo>
                      <a:pt x="1112997" y="191002"/>
                      <a:pt x="904449" y="184985"/>
                      <a:pt x="794160" y="168943"/>
                    </a:cubicBezTo>
                    <a:cubicBezTo>
                      <a:pt x="683871" y="152901"/>
                      <a:pt x="553528" y="120817"/>
                      <a:pt x="553528" y="120817"/>
                    </a:cubicBezTo>
                    <a:lnTo>
                      <a:pt x="264770" y="60659"/>
                    </a:lnTo>
                    <a:cubicBezTo>
                      <a:pt x="182554" y="42612"/>
                      <a:pt x="100338" y="22559"/>
                      <a:pt x="60233" y="12533"/>
                    </a:cubicBezTo>
                    <a:cubicBezTo>
                      <a:pt x="20128" y="2507"/>
                      <a:pt x="28149" y="-1504"/>
                      <a:pt x="24139" y="501"/>
                    </a:cubicBezTo>
                    <a:cubicBezTo>
                      <a:pt x="20128" y="2506"/>
                      <a:pt x="32160" y="-1503"/>
                      <a:pt x="36170" y="24565"/>
                    </a:cubicBezTo>
                    <a:cubicBezTo>
                      <a:pt x="40180" y="50633"/>
                      <a:pt x="48202" y="112796"/>
                      <a:pt x="48202" y="156912"/>
                    </a:cubicBezTo>
                    <a:cubicBezTo>
                      <a:pt x="48202" y="201028"/>
                      <a:pt x="44191" y="255169"/>
                      <a:pt x="36170" y="289259"/>
                    </a:cubicBezTo>
                    <a:cubicBezTo>
                      <a:pt x="28149" y="323348"/>
                      <a:pt x="2081" y="341396"/>
                      <a:pt x="76" y="361449"/>
                    </a:cubicBezTo>
                    <a:cubicBezTo>
                      <a:pt x="-1929" y="381502"/>
                      <a:pt x="36170" y="367464"/>
                      <a:pt x="48202" y="409575"/>
                    </a:cubicBezTo>
                    <a:close/>
                  </a:path>
                </a:pathLst>
              </a:custGeom>
              <a:solidFill>
                <a:srgbClr val="61FE1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3" name="Group 142"/>
              <p:cNvGrpSpPr/>
              <p:nvPr/>
            </p:nvGrpSpPr>
            <p:grpSpPr>
              <a:xfrm>
                <a:off x="4547937" y="3910263"/>
                <a:ext cx="1431758" cy="1395663"/>
                <a:chOff x="4547937" y="3910263"/>
                <a:chExt cx="1431758" cy="1395663"/>
              </a:xfrm>
              <a:grpFill/>
            </p:grpSpPr>
            <p:sp>
              <p:nvSpPr>
                <p:cNvPr id="144" name="Freeform 143"/>
                <p:cNvSpPr/>
                <p:nvPr/>
              </p:nvSpPr>
              <p:spPr>
                <a:xfrm>
                  <a:off x="4547937" y="4150895"/>
                  <a:ext cx="866274" cy="1155031"/>
                </a:xfrm>
                <a:custGeom>
                  <a:avLst/>
                  <a:gdLst>
                    <a:gd name="connsiteX0" fmla="*/ 0 w 866274"/>
                    <a:gd name="connsiteY0" fmla="*/ 0 h 1155031"/>
                    <a:gd name="connsiteX1" fmla="*/ 288758 w 866274"/>
                    <a:gd name="connsiteY1" fmla="*/ 288758 h 1155031"/>
                    <a:gd name="connsiteX2" fmla="*/ 541421 w 866274"/>
                    <a:gd name="connsiteY2" fmla="*/ 625642 h 1155031"/>
                    <a:gd name="connsiteX3" fmla="*/ 697831 w 866274"/>
                    <a:gd name="connsiteY3" fmla="*/ 854242 h 1155031"/>
                    <a:gd name="connsiteX4" fmla="*/ 866274 w 866274"/>
                    <a:gd name="connsiteY4" fmla="*/ 1155031 h 1155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6274" h="1155031">
                      <a:moveTo>
                        <a:pt x="0" y="0"/>
                      </a:moveTo>
                      <a:cubicBezTo>
                        <a:pt x="99260" y="92242"/>
                        <a:pt x="198521" y="184484"/>
                        <a:pt x="288758" y="288758"/>
                      </a:cubicBezTo>
                      <a:cubicBezTo>
                        <a:pt x="378995" y="393032"/>
                        <a:pt x="473242" y="531395"/>
                        <a:pt x="541421" y="625642"/>
                      </a:cubicBezTo>
                      <a:cubicBezTo>
                        <a:pt x="609600" y="719889"/>
                        <a:pt x="643689" y="766011"/>
                        <a:pt x="697831" y="854242"/>
                      </a:cubicBezTo>
                      <a:cubicBezTo>
                        <a:pt x="751973" y="942473"/>
                        <a:pt x="809123" y="1048752"/>
                        <a:pt x="866274" y="1155031"/>
                      </a:cubicBezTo>
                    </a:path>
                  </a:pathLst>
                </a:custGeom>
                <a:solidFill>
                  <a:srgbClr val="61FE1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Freeform 144"/>
                <p:cNvSpPr/>
                <p:nvPr/>
              </p:nvSpPr>
              <p:spPr>
                <a:xfrm>
                  <a:off x="4596063" y="3922295"/>
                  <a:ext cx="1094874" cy="1034716"/>
                </a:xfrm>
                <a:custGeom>
                  <a:avLst/>
                  <a:gdLst>
                    <a:gd name="connsiteX0" fmla="*/ 0 w 1094874"/>
                    <a:gd name="connsiteY0" fmla="*/ 0 h 1034716"/>
                    <a:gd name="connsiteX1" fmla="*/ 457200 w 1094874"/>
                    <a:gd name="connsiteY1" fmla="*/ 324852 h 1034716"/>
                    <a:gd name="connsiteX2" fmla="*/ 938463 w 1094874"/>
                    <a:gd name="connsiteY2" fmla="*/ 842210 h 1034716"/>
                    <a:gd name="connsiteX3" fmla="*/ 1094874 w 1094874"/>
                    <a:gd name="connsiteY3" fmla="*/ 1034716 h 103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94874" h="1034716">
                      <a:moveTo>
                        <a:pt x="0" y="0"/>
                      </a:moveTo>
                      <a:cubicBezTo>
                        <a:pt x="150395" y="92242"/>
                        <a:pt x="300790" y="184484"/>
                        <a:pt x="457200" y="324852"/>
                      </a:cubicBezTo>
                      <a:cubicBezTo>
                        <a:pt x="613610" y="465220"/>
                        <a:pt x="832184" y="723899"/>
                        <a:pt x="938463" y="842210"/>
                      </a:cubicBezTo>
                      <a:cubicBezTo>
                        <a:pt x="1044742" y="960521"/>
                        <a:pt x="1069808" y="997618"/>
                        <a:pt x="1094874" y="1034716"/>
                      </a:cubicBezTo>
                    </a:path>
                  </a:pathLst>
                </a:custGeom>
                <a:solidFill>
                  <a:srgbClr val="61FE1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Freeform 145"/>
                <p:cNvSpPr/>
                <p:nvPr/>
              </p:nvSpPr>
              <p:spPr>
                <a:xfrm>
                  <a:off x="5522495" y="4006516"/>
                  <a:ext cx="457200" cy="421105"/>
                </a:xfrm>
                <a:custGeom>
                  <a:avLst/>
                  <a:gdLst>
                    <a:gd name="connsiteX0" fmla="*/ 457200 w 457200"/>
                    <a:gd name="connsiteY0" fmla="*/ 421105 h 421105"/>
                    <a:gd name="connsiteX1" fmla="*/ 144379 w 457200"/>
                    <a:gd name="connsiteY1" fmla="*/ 132347 h 421105"/>
                    <a:gd name="connsiteX2" fmla="*/ 0 w 457200"/>
                    <a:gd name="connsiteY2" fmla="*/ 0 h 421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57200" h="421105">
                      <a:moveTo>
                        <a:pt x="457200" y="421105"/>
                      </a:moveTo>
                      <a:lnTo>
                        <a:pt x="144379" y="13234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1FE1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Freeform 146"/>
                <p:cNvSpPr/>
                <p:nvPr/>
              </p:nvSpPr>
              <p:spPr>
                <a:xfrm>
                  <a:off x="5065295" y="3910263"/>
                  <a:ext cx="745958" cy="709863"/>
                </a:xfrm>
                <a:custGeom>
                  <a:avLst/>
                  <a:gdLst>
                    <a:gd name="connsiteX0" fmla="*/ 745958 w 745958"/>
                    <a:gd name="connsiteY0" fmla="*/ 709863 h 709863"/>
                    <a:gd name="connsiteX1" fmla="*/ 433137 w 745958"/>
                    <a:gd name="connsiteY1" fmla="*/ 433137 h 709863"/>
                    <a:gd name="connsiteX2" fmla="*/ 72189 w 745958"/>
                    <a:gd name="connsiteY2" fmla="*/ 84221 h 709863"/>
                    <a:gd name="connsiteX3" fmla="*/ 0 w 745958"/>
                    <a:gd name="connsiteY3" fmla="*/ 0 h 709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5958" h="709863">
                      <a:moveTo>
                        <a:pt x="745958" y="709863"/>
                      </a:moveTo>
                      <a:cubicBezTo>
                        <a:pt x="645695" y="623637"/>
                        <a:pt x="545432" y="537411"/>
                        <a:pt x="433137" y="433137"/>
                      </a:cubicBezTo>
                      <a:cubicBezTo>
                        <a:pt x="320842" y="328863"/>
                        <a:pt x="144378" y="156410"/>
                        <a:pt x="72189" y="84221"/>
                      </a:cubicBezTo>
                      <a:cubicBezTo>
                        <a:pt x="0" y="12032"/>
                        <a:pt x="0" y="6016"/>
                        <a:pt x="0" y="0"/>
                      </a:cubicBezTo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28" name="Group 127"/>
            <p:cNvGrpSpPr/>
            <p:nvPr/>
          </p:nvGrpSpPr>
          <p:grpSpPr>
            <a:xfrm>
              <a:off x="2618613" y="3795511"/>
              <a:ext cx="1745361" cy="1925808"/>
              <a:chOff x="2604965" y="3795511"/>
              <a:chExt cx="1745361" cy="1925808"/>
            </a:xfrm>
            <a:solidFill>
              <a:srgbClr val="FF6600"/>
            </a:solidFill>
          </p:grpSpPr>
          <p:sp>
            <p:nvSpPr>
              <p:cNvPr id="136" name="Freeform 135"/>
              <p:cNvSpPr/>
              <p:nvPr/>
            </p:nvSpPr>
            <p:spPr>
              <a:xfrm flipH="1">
                <a:off x="2604965" y="3795511"/>
                <a:ext cx="1745361" cy="1925808"/>
              </a:xfrm>
              <a:custGeom>
                <a:avLst/>
                <a:gdLst>
                  <a:gd name="connsiteX0" fmla="*/ 48202 w 1745361"/>
                  <a:gd name="connsiteY0" fmla="*/ 409575 h 1925808"/>
                  <a:gd name="connsiteX1" fmla="*/ 72265 w 1745361"/>
                  <a:gd name="connsiteY1" fmla="*/ 614112 h 1925808"/>
                  <a:gd name="connsiteX2" fmla="*/ 48202 w 1745361"/>
                  <a:gd name="connsiteY2" fmla="*/ 770522 h 1925808"/>
                  <a:gd name="connsiteX3" fmla="*/ 132423 w 1745361"/>
                  <a:gd name="connsiteY3" fmla="*/ 1071312 h 1925808"/>
                  <a:gd name="connsiteX4" fmla="*/ 252739 w 1745361"/>
                  <a:gd name="connsiteY4" fmla="*/ 1384133 h 1925808"/>
                  <a:gd name="connsiteX5" fmla="*/ 397118 w 1745361"/>
                  <a:gd name="connsiteY5" fmla="*/ 1648828 h 1925808"/>
                  <a:gd name="connsiteX6" fmla="*/ 661812 w 1745361"/>
                  <a:gd name="connsiteY6" fmla="*/ 1889459 h 1925808"/>
                  <a:gd name="connsiteX7" fmla="*/ 734002 w 1745361"/>
                  <a:gd name="connsiteY7" fmla="*/ 1925554 h 1925808"/>
                  <a:gd name="connsiteX8" fmla="*/ 782128 w 1745361"/>
                  <a:gd name="connsiteY8" fmla="*/ 1901491 h 1925808"/>
                  <a:gd name="connsiteX9" fmla="*/ 914476 w 1745361"/>
                  <a:gd name="connsiteY9" fmla="*/ 1829301 h 1925808"/>
                  <a:gd name="connsiteX10" fmla="*/ 962602 w 1745361"/>
                  <a:gd name="connsiteY10" fmla="*/ 1829301 h 1925808"/>
                  <a:gd name="connsiteX11" fmla="*/ 1094949 w 1745361"/>
                  <a:gd name="connsiteY11" fmla="*/ 1817270 h 1925808"/>
                  <a:gd name="connsiteX12" fmla="*/ 1179170 w 1745361"/>
                  <a:gd name="connsiteY12" fmla="*/ 1721017 h 1925808"/>
                  <a:gd name="connsiteX13" fmla="*/ 1215265 w 1745361"/>
                  <a:gd name="connsiteY13" fmla="*/ 1648828 h 1925808"/>
                  <a:gd name="connsiteX14" fmla="*/ 1335581 w 1745361"/>
                  <a:gd name="connsiteY14" fmla="*/ 1552575 h 1925808"/>
                  <a:gd name="connsiteX15" fmla="*/ 1419802 w 1745361"/>
                  <a:gd name="connsiteY15" fmla="*/ 1528512 h 1925808"/>
                  <a:gd name="connsiteX16" fmla="*/ 1455897 w 1745361"/>
                  <a:gd name="connsiteY16" fmla="*/ 1384133 h 1925808"/>
                  <a:gd name="connsiteX17" fmla="*/ 1455897 w 1745361"/>
                  <a:gd name="connsiteY17" fmla="*/ 1336007 h 1925808"/>
                  <a:gd name="connsiteX18" fmla="*/ 1588244 w 1745361"/>
                  <a:gd name="connsiteY18" fmla="*/ 1167565 h 1925808"/>
                  <a:gd name="connsiteX19" fmla="*/ 1576212 w 1745361"/>
                  <a:gd name="connsiteY19" fmla="*/ 1083343 h 1925808"/>
                  <a:gd name="connsiteX20" fmla="*/ 1564181 w 1745361"/>
                  <a:gd name="connsiteY20" fmla="*/ 1035217 h 1925808"/>
                  <a:gd name="connsiteX21" fmla="*/ 1648402 w 1745361"/>
                  <a:gd name="connsiteY21" fmla="*/ 938965 h 1925808"/>
                  <a:gd name="connsiteX22" fmla="*/ 1696528 w 1745361"/>
                  <a:gd name="connsiteY22" fmla="*/ 818649 h 1925808"/>
                  <a:gd name="connsiteX23" fmla="*/ 1708560 w 1745361"/>
                  <a:gd name="connsiteY23" fmla="*/ 746459 h 1925808"/>
                  <a:gd name="connsiteX24" fmla="*/ 1744654 w 1745361"/>
                  <a:gd name="connsiteY24" fmla="*/ 626143 h 1925808"/>
                  <a:gd name="connsiteX25" fmla="*/ 1672465 w 1745361"/>
                  <a:gd name="connsiteY25" fmla="*/ 481765 h 1925808"/>
                  <a:gd name="connsiteX26" fmla="*/ 1407770 w 1745361"/>
                  <a:gd name="connsiteY26" fmla="*/ 325354 h 1925808"/>
                  <a:gd name="connsiteX27" fmla="*/ 1215265 w 1745361"/>
                  <a:gd name="connsiteY27" fmla="*/ 217070 h 1925808"/>
                  <a:gd name="connsiteX28" fmla="*/ 794160 w 1745361"/>
                  <a:gd name="connsiteY28" fmla="*/ 168943 h 1925808"/>
                  <a:gd name="connsiteX29" fmla="*/ 553528 w 1745361"/>
                  <a:gd name="connsiteY29" fmla="*/ 120817 h 1925808"/>
                  <a:gd name="connsiteX30" fmla="*/ 264770 w 1745361"/>
                  <a:gd name="connsiteY30" fmla="*/ 60659 h 1925808"/>
                  <a:gd name="connsiteX31" fmla="*/ 60233 w 1745361"/>
                  <a:gd name="connsiteY31" fmla="*/ 12533 h 1925808"/>
                  <a:gd name="connsiteX32" fmla="*/ 24139 w 1745361"/>
                  <a:gd name="connsiteY32" fmla="*/ 501 h 1925808"/>
                  <a:gd name="connsiteX33" fmla="*/ 36170 w 1745361"/>
                  <a:gd name="connsiteY33" fmla="*/ 24565 h 1925808"/>
                  <a:gd name="connsiteX34" fmla="*/ 48202 w 1745361"/>
                  <a:gd name="connsiteY34" fmla="*/ 156912 h 1925808"/>
                  <a:gd name="connsiteX35" fmla="*/ 36170 w 1745361"/>
                  <a:gd name="connsiteY35" fmla="*/ 289259 h 1925808"/>
                  <a:gd name="connsiteX36" fmla="*/ 76 w 1745361"/>
                  <a:gd name="connsiteY36" fmla="*/ 361449 h 1925808"/>
                  <a:gd name="connsiteX37" fmla="*/ 48202 w 1745361"/>
                  <a:gd name="connsiteY37" fmla="*/ 409575 h 1925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45361" h="1925808">
                    <a:moveTo>
                      <a:pt x="48202" y="409575"/>
                    </a:moveTo>
                    <a:cubicBezTo>
                      <a:pt x="60234" y="451686"/>
                      <a:pt x="72265" y="553954"/>
                      <a:pt x="72265" y="614112"/>
                    </a:cubicBezTo>
                    <a:cubicBezTo>
                      <a:pt x="72265" y="674270"/>
                      <a:pt x="38176" y="694322"/>
                      <a:pt x="48202" y="770522"/>
                    </a:cubicBezTo>
                    <a:cubicBezTo>
                      <a:pt x="58228" y="846722"/>
                      <a:pt x="98334" y="969044"/>
                      <a:pt x="132423" y="1071312"/>
                    </a:cubicBezTo>
                    <a:cubicBezTo>
                      <a:pt x="166512" y="1173580"/>
                      <a:pt x="208623" y="1287880"/>
                      <a:pt x="252739" y="1384133"/>
                    </a:cubicBezTo>
                    <a:cubicBezTo>
                      <a:pt x="296855" y="1480386"/>
                      <a:pt x="328939" y="1564607"/>
                      <a:pt x="397118" y="1648828"/>
                    </a:cubicBezTo>
                    <a:cubicBezTo>
                      <a:pt x="465297" y="1733049"/>
                      <a:pt x="605665" y="1843338"/>
                      <a:pt x="661812" y="1889459"/>
                    </a:cubicBezTo>
                    <a:cubicBezTo>
                      <a:pt x="717959" y="1935580"/>
                      <a:pt x="713949" y="1923549"/>
                      <a:pt x="734002" y="1925554"/>
                    </a:cubicBezTo>
                    <a:cubicBezTo>
                      <a:pt x="754055" y="1927559"/>
                      <a:pt x="752049" y="1917533"/>
                      <a:pt x="782128" y="1901491"/>
                    </a:cubicBezTo>
                    <a:cubicBezTo>
                      <a:pt x="812207" y="1885449"/>
                      <a:pt x="884397" y="1841333"/>
                      <a:pt x="914476" y="1829301"/>
                    </a:cubicBezTo>
                    <a:cubicBezTo>
                      <a:pt x="944555" y="1817269"/>
                      <a:pt x="932523" y="1831306"/>
                      <a:pt x="962602" y="1829301"/>
                    </a:cubicBezTo>
                    <a:cubicBezTo>
                      <a:pt x="992681" y="1827296"/>
                      <a:pt x="1058854" y="1835317"/>
                      <a:pt x="1094949" y="1817270"/>
                    </a:cubicBezTo>
                    <a:cubicBezTo>
                      <a:pt x="1131044" y="1799223"/>
                      <a:pt x="1159117" y="1749091"/>
                      <a:pt x="1179170" y="1721017"/>
                    </a:cubicBezTo>
                    <a:cubicBezTo>
                      <a:pt x="1199223" y="1692943"/>
                      <a:pt x="1189197" y="1676902"/>
                      <a:pt x="1215265" y="1648828"/>
                    </a:cubicBezTo>
                    <a:cubicBezTo>
                      <a:pt x="1241333" y="1620754"/>
                      <a:pt x="1301492" y="1572628"/>
                      <a:pt x="1335581" y="1552575"/>
                    </a:cubicBezTo>
                    <a:cubicBezTo>
                      <a:pt x="1369671" y="1532522"/>
                      <a:pt x="1399749" y="1556586"/>
                      <a:pt x="1419802" y="1528512"/>
                    </a:cubicBezTo>
                    <a:cubicBezTo>
                      <a:pt x="1439855" y="1500438"/>
                      <a:pt x="1449881" y="1416217"/>
                      <a:pt x="1455897" y="1384133"/>
                    </a:cubicBezTo>
                    <a:cubicBezTo>
                      <a:pt x="1461913" y="1352049"/>
                      <a:pt x="1433839" y="1372102"/>
                      <a:pt x="1455897" y="1336007"/>
                    </a:cubicBezTo>
                    <a:cubicBezTo>
                      <a:pt x="1477955" y="1299912"/>
                      <a:pt x="1568192" y="1209676"/>
                      <a:pt x="1588244" y="1167565"/>
                    </a:cubicBezTo>
                    <a:cubicBezTo>
                      <a:pt x="1608296" y="1125454"/>
                      <a:pt x="1580222" y="1105401"/>
                      <a:pt x="1576212" y="1083343"/>
                    </a:cubicBezTo>
                    <a:cubicBezTo>
                      <a:pt x="1572202" y="1061285"/>
                      <a:pt x="1552149" y="1059280"/>
                      <a:pt x="1564181" y="1035217"/>
                    </a:cubicBezTo>
                    <a:cubicBezTo>
                      <a:pt x="1576213" y="1011154"/>
                      <a:pt x="1626344" y="975060"/>
                      <a:pt x="1648402" y="938965"/>
                    </a:cubicBezTo>
                    <a:cubicBezTo>
                      <a:pt x="1670460" y="902870"/>
                      <a:pt x="1686502" y="850733"/>
                      <a:pt x="1696528" y="818649"/>
                    </a:cubicBezTo>
                    <a:cubicBezTo>
                      <a:pt x="1706554" y="786565"/>
                      <a:pt x="1700539" y="778543"/>
                      <a:pt x="1708560" y="746459"/>
                    </a:cubicBezTo>
                    <a:cubicBezTo>
                      <a:pt x="1716581" y="714375"/>
                      <a:pt x="1750670" y="670259"/>
                      <a:pt x="1744654" y="626143"/>
                    </a:cubicBezTo>
                    <a:cubicBezTo>
                      <a:pt x="1738638" y="582027"/>
                      <a:pt x="1728612" y="531896"/>
                      <a:pt x="1672465" y="481765"/>
                    </a:cubicBezTo>
                    <a:cubicBezTo>
                      <a:pt x="1616318" y="431634"/>
                      <a:pt x="1483970" y="369470"/>
                      <a:pt x="1407770" y="325354"/>
                    </a:cubicBezTo>
                    <a:cubicBezTo>
                      <a:pt x="1331570" y="281238"/>
                      <a:pt x="1317533" y="243138"/>
                      <a:pt x="1215265" y="217070"/>
                    </a:cubicBezTo>
                    <a:cubicBezTo>
                      <a:pt x="1112997" y="191002"/>
                      <a:pt x="904449" y="184985"/>
                      <a:pt x="794160" y="168943"/>
                    </a:cubicBezTo>
                    <a:cubicBezTo>
                      <a:pt x="683871" y="152901"/>
                      <a:pt x="553528" y="120817"/>
                      <a:pt x="553528" y="120817"/>
                    </a:cubicBezTo>
                    <a:lnTo>
                      <a:pt x="264770" y="60659"/>
                    </a:lnTo>
                    <a:cubicBezTo>
                      <a:pt x="182554" y="42612"/>
                      <a:pt x="100338" y="22559"/>
                      <a:pt x="60233" y="12533"/>
                    </a:cubicBezTo>
                    <a:cubicBezTo>
                      <a:pt x="20128" y="2507"/>
                      <a:pt x="28149" y="-1504"/>
                      <a:pt x="24139" y="501"/>
                    </a:cubicBezTo>
                    <a:cubicBezTo>
                      <a:pt x="20128" y="2506"/>
                      <a:pt x="32160" y="-1503"/>
                      <a:pt x="36170" y="24565"/>
                    </a:cubicBezTo>
                    <a:cubicBezTo>
                      <a:pt x="40180" y="50633"/>
                      <a:pt x="48202" y="112796"/>
                      <a:pt x="48202" y="156912"/>
                    </a:cubicBezTo>
                    <a:cubicBezTo>
                      <a:pt x="48202" y="201028"/>
                      <a:pt x="44191" y="255169"/>
                      <a:pt x="36170" y="289259"/>
                    </a:cubicBezTo>
                    <a:cubicBezTo>
                      <a:pt x="28149" y="323348"/>
                      <a:pt x="2081" y="341396"/>
                      <a:pt x="76" y="361449"/>
                    </a:cubicBezTo>
                    <a:cubicBezTo>
                      <a:pt x="-1929" y="381502"/>
                      <a:pt x="36170" y="367464"/>
                      <a:pt x="48202" y="409575"/>
                    </a:cubicBezTo>
                    <a:close/>
                  </a:path>
                </a:pathLst>
              </a:custGeom>
              <a:solidFill>
                <a:srgbClr val="61FE1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7" name="Group 136"/>
              <p:cNvGrpSpPr/>
              <p:nvPr/>
            </p:nvGrpSpPr>
            <p:grpSpPr>
              <a:xfrm flipH="1">
                <a:off x="2883560" y="3918279"/>
                <a:ext cx="1431758" cy="1395663"/>
                <a:chOff x="4547937" y="3910263"/>
                <a:chExt cx="1431758" cy="1395663"/>
              </a:xfrm>
              <a:grpFill/>
            </p:grpSpPr>
            <p:sp>
              <p:nvSpPr>
                <p:cNvPr id="138" name="Freeform 137"/>
                <p:cNvSpPr/>
                <p:nvPr/>
              </p:nvSpPr>
              <p:spPr>
                <a:xfrm>
                  <a:off x="4547937" y="4150895"/>
                  <a:ext cx="866274" cy="1155031"/>
                </a:xfrm>
                <a:custGeom>
                  <a:avLst/>
                  <a:gdLst>
                    <a:gd name="connsiteX0" fmla="*/ 0 w 866274"/>
                    <a:gd name="connsiteY0" fmla="*/ 0 h 1155031"/>
                    <a:gd name="connsiteX1" fmla="*/ 288758 w 866274"/>
                    <a:gd name="connsiteY1" fmla="*/ 288758 h 1155031"/>
                    <a:gd name="connsiteX2" fmla="*/ 541421 w 866274"/>
                    <a:gd name="connsiteY2" fmla="*/ 625642 h 1155031"/>
                    <a:gd name="connsiteX3" fmla="*/ 697831 w 866274"/>
                    <a:gd name="connsiteY3" fmla="*/ 854242 h 1155031"/>
                    <a:gd name="connsiteX4" fmla="*/ 866274 w 866274"/>
                    <a:gd name="connsiteY4" fmla="*/ 1155031 h 1155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6274" h="1155031">
                      <a:moveTo>
                        <a:pt x="0" y="0"/>
                      </a:moveTo>
                      <a:cubicBezTo>
                        <a:pt x="99260" y="92242"/>
                        <a:pt x="198521" y="184484"/>
                        <a:pt x="288758" y="288758"/>
                      </a:cubicBezTo>
                      <a:cubicBezTo>
                        <a:pt x="378995" y="393032"/>
                        <a:pt x="473242" y="531395"/>
                        <a:pt x="541421" y="625642"/>
                      </a:cubicBezTo>
                      <a:cubicBezTo>
                        <a:pt x="609600" y="719889"/>
                        <a:pt x="643689" y="766011"/>
                        <a:pt x="697831" y="854242"/>
                      </a:cubicBezTo>
                      <a:cubicBezTo>
                        <a:pt x="751973" y="942473"/>
                        <a:pt x="809123" y="1048752"/>
                        <a:pt x="866274" y="1155031"/>
                      </a:cubicBezTo>
                    </a:path>
                  </a:pathLst>
                </a:custGeom>
                <a:solidFill>
                  <a:srgbClr val="61FE1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Freeform 138"/>
                <p:cNvSpPr/>
                <p:nvPr/>
              </p:nvSpPr>
              <p:spPr>
                <a:xfrm>
                  <a:off x="4596063" y="3922295"/>
                  <a:ext cx="1094874" cy="1034716"/>
                </a:xfrm>
                <a:custGeom>
                  <a:avLst/>
                  <a:gdLst>
                    <a:gd name="connsiteX0" fmla="*/ 0 w 1094874"/>
                    <a:gd name="connsiteY0" fmla="*/ 0 h 1034716"/>
                    <a:gd name="connsiteX1" fmla="*/ 457200 w 1094874"/>
                    <a:gd name="connsiteY1" fmla="*/ 324852 h 1034716"/>
                    <a:gd name="connsiteX2" fmla="*/ 938463 w 1094874"/>
                    <a:gd name="connsiteY2" fmla="*/ 842210 h 1034716"/>
                    <a:gd name="connsiteX3" fmla="*/ 1094874 w 1094874"/>
                    <a:gd name="connsiteY3" fmla="*/ 1034716 h 103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94874" h="1034716">
                      <a:moveTo>
                        <a:pt x="0" y="0"/>
                      </a:moveTo>
                      <a:cubicBezTo>
                        <a:pt x="150395" y="92242"/>
                        <a:pt x="300790" y="184484"/>
                        <a:pt x="457200" y="324852"/>
                      </a:cubicBezTo>
                      <a:cubicBezTo>
                        <a:pt x="613610" y="465220"/>
                        <a:pt x="832184" y="723899"/>
                        <a:pt x="938463" y="842210"/>
                      </a:cubicBezTo>
                      <a:cubicBezTo>
                        <a:pt x="1044742" y="960521"/>
                        <a:pt x="1069808" y="997618"/>
                        <a:pt x="1094874" y="1034716"/>
                      </a:cubicBezTo>
                    </a:path>
                  </a:pathLst>
                </a:custGeom>
                <a:solidFill>
                  <a:srgbClr val="61FE1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Freeform 139"/>
                <p:cNvSpPr/>
                <p:nvPr/>
              </p:nvSpPr>
              <p:spPr>
                <a:xfrm>
                  <a:off x="5522495" y="4006516"/>
                  <a:ext cx="457200" cy="421105"/>
                </a:xfrm>
                <a:custGeom>
                  <a:avLst/>
                  <a:gdLst>
                    <a:gd name="connsiteX0" fmla="*/ 457200 w 457200"/>
                    <a:gd name="connsiteY0" fmla="*/ 421105 h 421105"/>
                    <a:gd name="connsiteX1" fmla="*/ 144379 w 457200"/>
                    <a:gd name="connsiteY1" fmla="*/ 132347 h 421105"/>
                    <a:gd name="connsiteX2" fmla="*/ 0 w 457200"/>
                    <a:gd name="connsiteY2" fmla="*/ 0 h 421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57200" h="421105">
                      <a:moveTo>
                        <a:pt x="457200" y="421105"/>
                      </a:moveTo>
                      <a:lnTo>
                        <a:pt x="144379" y="132347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Freeform 140"/>
                <p:cNvSpPr/>
                <p:nvPr/>
              </p:nvSpPr>
              <p:spPr>
                <a:xfrm>
                  <a:off x="5065295" y="3910263"/>
                  <a:ext cx="745958" cy="709863"/>
                </a:xfrm>
                <a:custGeom>
                  <a:avLst/>
                  <a:gdLst>
                    <a:gd name="connsiteX0" fmla="*/ 745958 w 745958"/>
                    <a:gd name="connsiteY0" fmla="*/ 709863 h 709863"/>
                    <a:gd name="connsiteX1" fmla="*/ 433137 w 745958"/>
                    <a:gd name="connsiteY1" fmla="*/ 433137 h 709863"/>
                    <a:gd name="connsiteX2" fmla="*/ 72189 w 745958"/>
                    <a:gd name="connsiteY2" fmla="*/ 84221 h 709863"/>
                    <a:gd name="connsiteX3" fmla="*/ 0 w 745958"/>
                    <a:gd name="connsiteY3" fmla="*/ 0 h 709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5958" h="709863">
                      <a:moveTo>
                        <a:pt x="745958" y="709863"/>
                      </a:moveTo>
                      <a:cubicBezTo>
                        <a:pt x="645695" y="623637"/>
                        <a:pt x="545432" y="537411"/>
                        <a:pt x="433137" y="433137"/>
                      </a:cubicBezTo>
                      <a:cubicBezTo>
                        <a:pt x="320842" y="328863"/>
                        <a:pt x="144378" y="156410"/>
                        <a:pt x="72189" y="84221"/>
                      </a:cubicBezTo>
                      <a:cubicBezTo>
                        <a:pt x="0" y="12032"/>
                        <a:pt x="0" y="6016"/>
                        <a:pt x="0" y="0"/>
                      </a:cubicBezTo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29" name="Freeform 128"/>
            <p:cNvSpPr/>
            <p:nvPr/>
          </p:nvSpPr>
          <p:spPr>
            <a:xfrm>
              <a:off x="4439653" y="2671011"/>
              <a:ext cx="433136" cy="842210"/>
            </a:xfrm>
            <a:custGeom>
              <a:avLst/>
              <a:gdLst>
                <a:gd name="connsiteX0" fmla="*/ 433136 w 433136"/>
                <a:gd name="connsiteY0" fmla="*/ 0 h 842210"/>
                <a:gd name="connsiteX1" fmla="*/ 397042 w 433136"/>
                <a:gd name="connsiteY1" fmla="*/ 180473 h 842210"/>
                <a:gd name="connsiteX2" fmla="*/ 288758 w 433136"/>
                <a:gd name="connsiteY2" fmla="*/ 385010 h 842210"/>
                <a:gd name="connsiteX3" fmla="*/ 156410 w 433136"/>
                <a:gd name="connsiteY3" fmla="*/ 541421 h 842210"/>
                <a:gd name="connsiteX4" fmla="*/ 72189 w 433136"/>
                <a:gd name="connsiteY4" fmla="*/ 637673 h 842210"/>
                <a:gd name="connsiteX5" fmla="*/ 0 w 433136"/>
                <a:gd name="connsiteY5" fmla="*/ 842210 h 842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3136" h="842210">
                  <a:moveTo>
                    <a:pt x="433136" y="0"/>
                  </a:moveTo>
                  <a:cubicBezTo>
                    <a:pt x="427120" y="58152"/>
                    <a:pt x="421105" y="116305"/>
                    <a:pt x="397042" y="180473"/>
                  </a:cubicBezTo>
                  <a:cubicBezTo>
                    <a:pt x="372979" y="244641"/>
                    <a:pt x="328863" y="324852"/>
                    <a:pt x="288758" y="385010"/>
                  </a:cubicBezTo>
                  <a:cubicBezTo>
                    <a:pt x="248653" y="445168"/>
                    <a:pt x="192505" y="499311"/>
                    <a:pt x="156410" y="541421"/>
                  </a:cubicBezTo>
                  <a:cubicBezTo>
                    <a:pt x="120315" y="583531"/>
                    <a:pt x="98257" y="587542"/>
                    <a:pt x="72189" y="637673"/>
                  </a:cubicBezTo>
                  <a:cubicBezTo>
                    <a:pt x="46121" y="687804"/>
                    <a:pt x="23060" y="765007"/>
                    <a:pt x="0" y="84221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reeform 129"/>
            <p:cNvSpPr/>
            <p:nvPr/>
          </p:nvSpPr>
          <p:spPr>
            <a:xfrm flipH="1">
              <a:off x="3942352" y="2715123"/>
              <a:ext cx="433136" cy="842210"/>
            </a:xfrm>
            <a:custGeom>
              <a:avLst/>
              <a:gdLst>
                <a:gd name="connsiteX0" fmla="*/ 433136 w 433136"/>
                <a:gd name="connsiteY0" fmla="*/ 0 h 842210"/>
                <a:gd name="connsiteX1" fmla="*/ 397042 w 433136"/>
                <a:gd name="connsiteY1" fmla="*/ 180473 h 842210"/>
                <a:gd name="connsiteX2" fmla="*/ 288758 w 433136"/>
                <a:gd name="connsiteY2" fmla="*/ 385010 h 842210"/>
                <a:gd name="connsiteX3" fmla="*/ 156410 w 433136"/>
                <a:gd name="connsiteY3" fmla="*/ 541421 h 842210"/>
                <a:gd name="connsiteX4" fmla="*/ 72189 w 433136"/>
                <a:gd name="connsiteY4" fmla="*/ 637673 h 842210"/>
                <a:gd name="connsiteX5" fmla="*/ 0 w 433136"/>
                <a:gd name="connsiteY5" fmla="*/ 842210 h 842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3136" h="842210">
                  <a:moveTo>
                    <a:pt x="433136" y="0"/>
                  </a:moveTo>
                  <a:cubicBezTo>
                    <a:pt x="427120" y="58152"/>
                    <a:pt x="421105" y="116305"/>
                    <a:pt x="397042" y="180473"/>
                  </a:cubicBezTo>
                  <a:cubicBezTo>
                    <a:pt x="372979" y="244641"/>
                    <a:pt x="328863" y="324852"/>
                    <a:pt x="288758" y="385010"/>
                  </a:cubicBezTo>
                  <a:cubicBezTo>
                    <a:pt x="248653" y="445168"/>
                    <a:pt x="192505" y="499311"/>
                    <a:pt x="156410" y="541421"/>
                  </a:cubicBezTo>
                  <a:cubicBezTo>
                    <a:pt x="120315" y="583531"/>
                    <a:pt x="98257" y="587542"/>
                    <a:pt x="72189" y="637673"/>
                  </a:cubicBezTo>
                  <a:cubicBezTo>
                    <a:pt x="46121" y="687804"/>
                    <a:pt x="23060" y="765007"/>
                    <a:pt x="0" y="84221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4302774" y="3653085"/>
              <a:ext cx="242677" cy="48415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4334361" y="3468876"/>
              <a:ext cx="168440" cy="2082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4309081" y="4122742"/>
              <a:ext cx="251594" cy="649812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4" name="Straight Connector 133"/>
            <p:cNvCxnSpPr>
              <a:stCxn id="131" idx="6"/>
              <a:endCxn id="131" idx="2"/>
            </p:cNvCxnSpPr>
            <p:nvPr/>
          </p:nvCxnSpPr>
          <p:spPr>
            <a:xfrm flipH="1">
              <a:off x="4302774" y="3895165"/>
              <a:ext cx="2426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flipH="1">
              <a:off x="4324122" y="4435637"/>
              <a:ext cx="2515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1" name="5-Point Star 160"/>
          <p:cNvSpPr/>
          <p:nvPr/>
        </p:nvSpPr>
        <p:spPr>
          <a:xfrm>
            <a:off x="2082646" y="3866473"/>
            <a:ext cx="613031" cy="558216"/>
          </a:xfrm>
          <a:prstGeom prst="star5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5-Point Star 162"/>
          <p:cNvSpPr/>
          <p:nvPr/>
        </p:nvSpPr>
        <p:spPr>
          <a:xfrm>
            <a:off x="7671727" y="1867468"/>
            <a:ext cx="613031" cy="558216"/>
          </a:xfrm>
          <a:prstGeom prst="star5">
            <a:avLst/>
          </a:prstGeom>
          <a:noFill/>
          <a:ln>
            <a:solidFill>
              <a:srgbClr val="C54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5-Point Star 163"/>
          <p:cNvSpPr/>
          <p:nvPr/>
        </p:nvSpPr>
        <p:spPr>
          <a:xfrm>
            <a:off x="8136258" y="5712898"/>
            <a:ext cx="619399" cy="580048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5-Point Star 164"/>
          <p:cNvSpPr/>
          <p:nvPr/>
        </p:nvSpPr>
        <p:spPr>
          <a:xfrm>
            <a:off x="2453867" y="1511604"/>
            <a:ext cx="613031" cy="558216"/>
          </a:xfrm>
          <a:prstGeom prst="star5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5-Point Star 165"/>
          <p:cNvSpPr/>
          <p:nvPr/>
        </p:nvSpPr>
        <p:spPr>
          <a:xfrm>
            <a:off x="5426130" y="1449171"/>
            <a:ext cx="463092" cy="434401"/>
          </a:xfrm>
          <a:prstGeom prst="star5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5-Point Star 166"/>
          <p:cNvSpPr/>
          <p:nvPr/>
        </p:nvSpPr>
        <p:spPr>
          <a:xfrm>
            <a:off x="9655291" y="4012262"/>
            <a:ext cx="613031" cy="558216"/>
          </a:xfrm>
          <a:prstGeom prst="star5">
            <a:avLst/>
          </a:prstGeom>
          <a:noFill/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5-Point Star 167"/>
          <p:cNvSpPr/>
          <p:nvPr/>
        </p:nvSpPr>
        <p:spPr>
          <a:xfrm>
            <a:off x="3024329" y="5066162"/>
            <a:ext cx="613031" cy="558216"/>
          </a:xfrm>
          <a:prstGeom prst="star5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Half Frame 218"/>
          <p:cNvSpPr/>
          <p:nvPr/>
        </p:nvSpPr>
        <p:spPr>
          <a:xfrm>
            <a:off x="85861" y="66984"/>
            <a:ext cx="1818732" cy="1579297"/>
          </a:xfrm>
          <a:prstGeom prst="halfFrame">
            <a:avLst>
              <a:gd name="adj1" fmla="val 13285"/>
              <a:gd name="adj2" fmla="val 14149"/>
            </a:avLst>
          </a:prstGeom>
          <a:solidFill>
            <a:schemeClr val="accent6">
              <a:lumMod val="75000"/>
            </a:schemeClr>
          </a:solidFill>
          <a:ln>
            <a:solidFill>
              <a:srgbClr val="15CD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0" name="Half Frame 219"/>
          <p:cNvSpPr/>
          <p:nvPr/>
        </p:nvSpPr>
        <p:spPr>
          <a:xfrm rot="10800000" flipH="1">
            <a:off x="86739" y="5200725"/>
            <a:ext cx="1818732" cy="1579297"/>
          </a:xfrm>
          <a:prstGeom prst="halfFrame">
            <a:avLst>
              <a:gd name="adj1" fmla="val 13285"/>
              <a:gd name="adj2" fmla="val 14149"/>
            </a:avLst>
          </a:prstGeom>
          <a:solidFill>
            <a:schemeClr val="accent6">
              <a:lumMod val="75000"/>
            </a:schemeClr>
          </a:solidFill>
          <a:ln>
            <a:solidFill>
              <a:srgbClr val="15CD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8" name="Rectangle 227"/>
          <p:cNvSpPr/>
          <p:nvPr/>
        </p:nvSpPr>
        <p:spPr>
          <a:xfrm>
            <a:off x="85861" y="1801504"/>
            <a:ext cx="45719" cy="3199330"/>
          </a:xfrm>
          <a:prstGeom prst="rect">
            <a:avLst/>
          </a:prstGeom>
          <a:solidFill>
            <a:srgbClr val="9966FF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ectangle 228"/>
          <p:cNvSpPr/>
          <p:nvPr/>
        </p:nvSpPr>
        <p:spPr>
          <a:xfrm>
            <a:off x="238261" y="2076736"/>
            <a:ext cx="45719" cy="2649715"/>
          </a:xfrm>
          <a:prstGeom prst="rect">
            <a:avLst/>
          </a:prstGeom>
          <a:solidFill>
            <a:srgbClr val="9966FF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 229"/>
          <p:cNvSpPr/>
          <p:nvPr/>
        </p:nvSpPr>
        <p:spPr>
          <a:xfrm rot="16200000">
            <a:off x="6766593" y="3173481"/>
            <a:ext cx="68980" cy="7133126"/>
          </a:xfrm>
          <a:prstGeom prst="rect">
            <a:avLst/>
          </a:prstGeom>
          <a:solidFill>
            <a:srgbClr val="9966FF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/>
        </p:nvSpPr>
        <p:spPr>
          <a:xfrm rot="16200000">
            <a:off x="6680982" y="4018250"/>
            <a:ext cx="66823" cy="5132175"/>
          </a:xfrm>
          <a:prstGeom prst="rect">
            <a:avLst/>
          </a:prstGeom>
          <a:solidFill>
            <a:srgbClr val="9966FF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4" name="Group 223"/>
          <p:cNvGrpSpPr/>
          <p:nvPr/>
        </p:nvGrpSpPr>
        <p:grpSpPr>
          <a:xfrm>
            <a:off x="367167" y="3075"/>
            <a:ext cx="11999589" cy="6825342"/>
            <a:chOff x="367167" y="3075"/>
            <a:chExt cx="11999589" cy="6825342"/>
          </a:xfrm>
        </p:grpSpPr>
        <p:grpSp>
          <p:nvGrpSpPr>
            <p:cNvPr id="90" name="Group 89"/>
            <p:cNvGrpSpPr/>
            <p:nvPr/>
          </p:nvGrpSpPr>
          <p:grpSpPr>
            <a:xfrm>
              <a:off x="11666926" y="5745144"/>
              <a:ext cx="375593" cy="454231"/>
              <a:chOff x="3702879" y="3507739"/>
              <a:chExt cx="1695172" cy="1682877"/>
            </a:xfrm>
          </p:grpSpPr>
          <p:sp>
            <p:nvSpPr>
              <p:cNvPr id="115" name="Oval 18"/>
              <p:cNvSpPr/>
              <p:nvPr/>
            </p:nvSpPr>
            <p:spPr>
              <a:xfrm>
                <a:off x="4663761" y="4087620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8"/>
              <p:cNvSpPr/>
              <p:nvPr/>
            </p:nvSpPr>
            <p:spPr>
              <a:xfrm rot="2287246">
                <a:off x="4599957" y="441748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8"/>
              <p:cNvSpPr/>
              <p:nvPr/>
            </p:nvSpPr>
            <p:spPr>
              <a:xfrm rot="19461275">
                <a:off x="4544890" y="376609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8"/>
              <p:cNvSpPr/>
              <p:nvPr/>
            </p:nvSpPr>
            <p:spPr>
              <a:xfrm rot="13267671">
                <a:off x="3842021" y="3721299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8"/>
              <p:cNvSpPr/>
              <p:nvPr/>
            </p:nvSpPr>
            <p:spPr>
              <a:xfrm rot="5622975">
                <a:off x="4222386" y="4566938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8"/>
              <p:cNvSpPr/>
              <p:nvPr/>
            </p:nvSpPr>
            <p:spPr>
              <a:xfrm rot="16511754">
                <a:off x="4231323" y="3618351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8"/>
              <p:cNvSpPr/>
              <p:nvPr/>
            </p:nvSpPr>
            <p:spPr>
              <a:xfrm rot="8362011">
                <a:off x="3826718" y="445723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8"/>
              <p:cNvSpPr/>
              <p:nvPr/>
            </p:nvSpPr>
            <p:spPr>
              <a:xfrm rot="10531732">
                <a:off x="3702879" y="4102846"/>
                <a:ext cx="734290" cy="50881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4295051" y="4128654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1" name="Freeform 90"/>
            <p:cNvSpPr/>
            <p:nvPr/>
          </p:nvSpPr>
          <p:spPr>
            <a:xfrm flipH="1">
              <a:off x="11535810" y="5995868"/>
              <a:ext cx="830946" cy="706919"/>
            </a:xfrm>
            <a:custGeom>
              <a:avLst/>
              <a:gdLst>
                <a:gd name="connsiteX0" fmla="*/ 845145 w 1745832"/>
                <a:gd name="connsiteY0" fmla="*/ 1720212 h 1776903"/>
                <a:gd name="connsiteX1" fmla="*/ 1274636 w 1745832"/>
                <a:gd name="connsiteY1" fmla="*/ 1720212 h 1776903"/>
                <a:gd name="connsiteX2" fmla="*/ 1371618 w 1745832"/>
                <a:gd name="connsiteY2" fmla="*/ 1609376 h 1776903"/>
                <a:gd name="connsiteX3" fmla="*/ 1427036 w 1745832"/>
                <a:gd name="connsiteY3" fmla="*/ 1443121 h 1776903"/>
                <a:gd name="connsiteX4" fmla="*/ 1648709 w 1745832"/>
                <a:gd name="connsiteY4" fmla="*/ 1553958 h 1776903"/>
                <a:gd name="connsiteX5" fmla="*/ 1510163 w 1745832"/>
                <a:gd name="connsiteY5" fmla="*/ 1401558 h 1776903"/>
                <a:gd name="connsiteX6" fmla="*/ 1385472 w 1745832"/>
                <a:gd name="connsiteY6" fmla="*/ 1318431 h 1776903"/>
                <a:gd name="connsiteX7" fmla="*/ 1246927 w 1745832"/>
                <a:gd name="connsiteY7" fmla="*/ 1678649 h 1776903"/>
                <a:gd name="connsiteX8" fmla="*/ 1399327 w 1745832"/>
                <a:gd name="connsiteY8" fmla="*/ 1110612 h 1776903"/>
                <a:gd name="connsiteX9" fmla="*/ 1745690 w 1745832"/>
                <a:gd name="connsiteY9" fmla="*/ 1138321 h 1776903"/>
                <a:gd name="connsiteX10" fmla="*/ 1440890 w 1745832"/>
                <a:gd name="connsiteY10" fmla="*/ 944358 h 1776903"/>
                <a:gd name="connsiteX11" fmla="*/ 1357763 w 1745832"/>
                <a:gd name="connsiteY11" fmla="*/ 972067 h 1776903"/>
                <a:gd name="connsiteX12" fmla="*/ 1302345 w 1745832"/>
                <a:gd name="connsiteY12" fmla="*/ 1041340 h 1776903"/>
                <a:gd name="connsiteX13" fmla="*/ 1177654 w 1745832"/>
                <a:gd name="connsiteY13" fmla="*/ 1401558 h 1776903"/>
                <a:gd name="connsiteX14" fmla="*/ 1274636 w 1745832"/>
                <a:gd name="connsiteY14" fmla="*/ 888940 h 1776903"/>
                <a:gd name="connsiteX15" fmla="*/ 1371618 w 1745832"/>
                <a:gd name="connsiteY15" fmla="*/ 597994 h 1776903"/>
                <a:gd name="connsiteX16" fmla="*/ 1537872 w 1745832"/>
                <a:gd name="connsiteY16" fmla="*/ 404031 h 1776903"/>
                <a:gd name="connsiteX17" fmla="*/ 1330054 w 1745832"/>
                <a:gd name="connsiteY17" fmla="*/ 528721 h 1776903"/>
                <a:gd name="connsiteX18" fmla="*/ 1205363 w 1745832"/>
                <a:gd name="connsiteY18" fmla="*/ 791958 h 1776903"/>
                <a:gd name="connsiteX19" fmla="*/ 1122236 w 1745832"/>
                <a:gd name="connsiteY19" fmla="*/ 1096758 h 1776903"/>
                <a:gd name="connsiteX20" fmla="*/ 1288490 w 1745832"/>
                <a:gd name="connsiteY20" fmla="*/ 168503 h 1776903"/>
                <a:gd name="connsiteX21" fmla="*/ 1052963 w 1745832"/>
                <a:gd name="connsiteY21" fmla="*/ 916649 h 1776903"/>
                <a:gd name="connsiteX22" fmla="*/ 1039109 w 1745832"/>
                <a:gd name="connsiteY22" fmla="*/ 764249 h 1776903"/>
                <a:gd name="connsiteX23" fmla="*/ 1094527 w 1745832"/>
                <a:gd name="connsiteY23" fmla="*/ 265485 h 1776903"/>
                <a:gd name="connsiteX24" fmla="*/ 1080672 w 1745832"/>
                <a:gd name="connsiteY24" fmla="*/ 2249 h 1776903"/>
                <a:gd name="connsiteX25" fmla="*/ 983690 w 1745832"/>
                <a:gd name="connsiteY25" fmla="*/ 404031 h 1776903"/>
                <a:gd name="connsiteX26" fmla="*/ 872854 w 1745832"/>
                <a:gd name="connsiteY26" fmla="*/ 930503 h 1776903"/>
                <a:gd name="connsiteX27" fmla="*/ 734309 w 1745832"/>
                <a:gd name="connsiteY27" fmla="*/ 307049 h 1776903"/>
                <a:gd name="connsiteX28" fmla="*/ 748163 w 1745832"/>
                <a:gd name="connsiteY28" fmla="*/ 944358 h 1776903"/>
                <a:gd name="connsiteX29" fmla="*/ 512636 w 1745832"/>
                <a:gd name="connsiteY29" fmla="*/ 528721 h 1776903"/>
                <a:gd name="connsiteX30" fmla="*/ 249400 w 1745832"/>
                <a:gd name="connsiteY30" fmla="*/ 667267 h 1776903"/>
                <a:gd name="connsiteX31" fmla="*/ 443363 w 1745832"/>
                <a:gd name="connsiteY31" fmla="*/ 597994 h 1776903"/>
                <a:gd name="connsiteX32" fmla="*/ 706600 w 1745832"/>
                <a:gd name="connsiteY32" fmla="*/ 1221449 h 1776903"/>
                <a:gd name="connsiteX33" fmla="*/ 374090 w 1745832"/>
                <a:gd name="connsiteY33" fmla="*/ 902794 h 1776903"/>
                <a:gd name="connsiteX34" fmla="*/ 18 w 1745832"/>
                <a:gd name="connsiteY34" fmla="*/ 1138321 h 1776903"/>
                <a:gd name="connsiteX35" fmla="*/ 360236 w 1745832"/>
                <a:gd name="connsiteY35" fmla="*/ 1013631 h 1776903"/>
                <a:gd name="connsiteX36" fmla="*/ 845145 w 1745832"/>
                <a:gd name="connsiteY36" fmla="*/ 1720212 h 1776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745832" h="1776903">
                  <a:moveTo>
                    <a:pt x="845145" y="1720212"/>
                  </a:moveTo>
                  <a:cubicBezTo>
                    <a:pt x="997545" y="1837975"/>
                    <a:pt x="1186891" y="1738685"/>
                    <a:pt x="1274636" y="1720212"/>
                  </a:cubicBezTo>
                  <a:cubicBezTo>
                    <a:pt x="1362381" y="1701739"/>
                    <a:pt x="1346218" y="1655558"/>
                    <a:pt x="1371618" y="1609376"/>
                  </a:cubicBezTo>
                  <a:cubicBezTo>
                    <a:pt x="1397018" y="1563194"/>
                    <a:pt x="1380854" y="1452357"/>
                    <a:pt x="1427036" y="1443121"/>
                  </a:cubicBezTo>
                  <a:cubicBezTo>
                    <a:pt x="1473218" y="1433885"/>
                    <a:pt x="1634855" y="1560885"/>
                    <a:pt x="1648709" y="1553958"/>
                  </a:cubicBezTo>
                  <a:cubicBezTo>
                    <a:pt x="1662564" y="1547031"/>
                    <a:pt x="1554036" y="1440812"/>
                    <a:pt x="1510163" y="1401558"/>
                  </a:cubicBezTo>
                  <a:cubicBezTo>
                    <a:pt x="1466290" y="1362304"/>
                    <a:pt x="1429344" y="1272249"/>
                    <a:pt x="1385472" y="1318431"/>
                  </a:cubicBezTo>
                  <a:cubicBezTo>
                    <a:pt x="1341600" y="1364613"/>
                    <a:pt x="1244618" y="1713286"/>
                    <a:pt x="1246927" y="1678649"/>
                  </a:cubicBezTo>
                  <a:cubicBezTo>
                    <a:pt x="1249236" y="1644012"/>
                    <a:pt x="1316200" y="1200667"/>
                    <a:pt x="1399327" y="1110612"/>
                  </a:cubicBezTo>
                  <a:cubicBezTo>
                    <a:pt x="1482454" y="1020557"/>
                    <a:pt x="1738763" y="1166030"/>
                    <a:pt x="1745690" y="1138321"/>
                  </a:cubicBezTo>
                  <a:cubicBezTo>
                    <a:pt x="1752617" y="1110612"/>
                    <a:pt x="1505545" y="972067"/>
                    <a:pt x="1440890" y="944358"/>
                  </a:cubicBezTo>
                  <a:cubicBezTo>
                    <a:pt x="1376236" y="916649"/>
                    <a:pt x="1380854" y="955903"/>
                    <a:pt x="1357763" y="972067"/>
                  </a:cubicBezTo>
                  <a:cubicBezTo>
                    <a:pt x="1334672" y="988231"/>
                    <a:pt x="1332363" y="969758"/>
                    <a:pt x="1302345" y="1041340"/>
                  </a:cubicBezTo>
                  <a:cubicBezTo>
                    <a:pt x="1272327" y="1112922"/>
                    <a:pt x="1182272" y="1426958"/>
                    <a:pt x="1177654" y="1401558"/>
                  </a:cubicBezTo>
                  <a:cubicBezTo>
                    <a:pt x="1173036" y="1376158"/>
                    <a:pt x="1242309" y="1022867"/>
                    <a:pt x="1274636" y="888940"/>
                  </a:cubicBezTo>
                  <a:cubicBezTo>
                    <a:pt x="1306963" y="755013"/>
                    <a:pt x="1327745" y="678812"/>
                    <a:pt x="1371618" y="597994"/>
                  </a:cubicBezTo>
                  <a:cubicBezTo>
                    <a:pt x="1415491" y="517176"/>
                    <a:pt x="1544799" y="415576"/>
                    <a:pt x="1537872" y="404031"/>
                  </a:cubicBezTo>
                  <a:cubicBezTo>
                    <a:pt x="1530945" y="392486"/>
                    <a:pt x="1385472" y="464066"/>
                    <a:pt x="1330054" y="528721"/>
                  </a:cubicBezTo>
                  <a:cubicBezTo>
                    <a:pt x="1274636" y="593375"/>
                    <a:pt x="1239999" y="697285"/>
                    <a:pt x="1205363" y="791958"/>
                  </a:cubicBezTo>
                  <a:cubicBezTo>
                    <a:pt x="1170727" y="886631"/>
                    <a:pt x="1108382" y="1200667"/>
                    <a:pt x="1122236" y="1096758"/>
                  </a:cubicBezTo>
                  <a:cubicBezTo>
                    <a:pt x="1136091" y="992849"/>
                    <a:pt x="1300035" y="198521"/>
                    <a:pt x="1288490" y="168503"/>
                  </a:cubicBezTo>
                  <a:cubicBezTo>
                    <a:pt x="1276945" y="138485"/>
                    <a:pt x="1094527" y="817358"/>
                    <a:pt x="1052963" y="916649"/>
                  </a:cubicBezTo>
                  <a:cubicBezTo>
                    <a:pt x="1011400" y="1015940"/>
                    <a:pt x="1032182" y="872776"/>
                    <a:pt x="1039109" y="764249"/>
                  </a:cubicBezTo>
                  <a:cubicBezTo>
                    <a:pt x="1046036" y="655722"/>
                    <a:pt x="1087600" y="392485"/>
                    <a:pt x="1094527" y="265485"/>
                  </a:cubicBezTo>
                  <a:cubicBezTo>
                    <a:pt x="1101454" y="138485"/>
                    <a:pt x="1099145" y="-20842"/>
                    <a:pt x="1080672" y="2249"/>
                  </a:cubicBezTo>
                  <a:cubicBezTo>
                    <a:pt x="1062199" y="25340"/>
                    <a:pt x="1018326" y="249322"/>
                    <a:pt x="983690" y="404031"/>
                  </a:cubicBezTo>
                  <a:cubicBezTo>
                    <a:pt x="949054" y="558740"/>
                    <a:pt x="914417" y="946667"/>
                    <a:pt x="872854" y="930503"/>
                  </a:cubicBezTo>
                  <a:cubicBezTo>
                    <a:pt x="831291" y="914339"/>
                    <a:pt x="755091" y="304740"/>
                    <a:pt x="734309" y="307049"/>
                  </a:cubicBezTo>
                  <a:cubicBezTo>
                    <a:pt x="713527" y="309358"/>
                    <a:pt x="785108" y="907413"/>
                    <a:pt x="748163" y="944358"/>
                  </a:cubicBezTo>
                  <a:cubicBezTo>
                    <a:pt x="711218" y="981303"/>
                    <a:pt x="595763" y="574903"/>
                    <a:pt x="512636" y="528721"/>
                  </a:cubicBezTo>
                  <a:cubicBezTo>
                    <a:pt x="429509" y="482539"/>
                    <a:pt x="260945" y="655722"/>
                    <a:pt x="249400" y="667267"/>
                  </a:cubicBezTo>
                  <a:cubicBezTo>
                    <a:pt x="237855" y="678812"/>
                    <a:pt x="367163" y="505630"/>
                    <a:pt x="443363" y="597994"/>
                  </a:cubicBezTo>
                  <a:cubicBezTo>
                    <a:pt x="519563" y="690358"/>
                    <a:pt x="718146" y="1170649"/>
                    <a:pt x="706600" y="1221449"/>
                  </a:cubicBezTo>
                  <a:cubicBezTo>
                    <a:pt x="695054" y="1272249"/>
                    <a:pt x="491854" y="916649"/>
                    <a:pt x="374090" y="902794"/>
                  </a:cubicBezTo>
                  <a:cubicBezTo>
                    <a:pt x="256326" y="888939"/>
                    <a:pt x="2327" y="1119848"/>
                    <a:pt x="18" y="1138321"/>
                  </a:cubicBezTo>
                  <a:cubicBezTo>
                    <a:pt x="-2291" y="1156794"/>
                    <a:pt x="217072" y="912031"/>
                    <a:pt x="360236" y="1013631"/>
                  </a:cubicBezTo>
                  <a:cubicBezTo>
                    <a:pt x="503400" y="1115231"/>
                    <a:pt x="692745" y="1602449"/>
                    <a:pt x="845145" y="1720212"/>
                  </a:cubicBezTo>
                  <a:close/>
                </a:path>
              </a:pathLst>
            </a:cu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10567962" y="5434679"/>
              <a:ext cx="1474557" cy="1373718"/>
            </a:xfrm>
            <a:custGeom>
              <a:avLst/>
              <a:gdLst>
                <a:gd name="connsiteX0" fmla="*/ 845145 w 1745832"/>
                <a:gd name="connsiteY0" fmla="*/ 1720212 h 1776903"/>
                <a:gd name="connsiteX1" fmla="*/ 1274636 w 1745832"/>
                <a:gd name="connsiteY1" fmla="*/ 1720212 h 1776903"/>
                <a:gd name="connsiteX2" fmla="*/ 1371618 w 1745832"/>
                <a:gd name="connsiteY2" fmla="*/ 1609376 h 1776903"/>
                <a:gd name="connsiteX3" fmla="*/ 1427036 w 1745832"/>
                <a:gd name="connsiteY3" fmla="*/ 1443121 h 1776903"/>
                <a:gd name="connsiteX4" fmla="*/ 1648709 w 1745832"/>
                <a:gd name="connsiteY4" fmla="*/ 1553958 h 1776903"/>
                <a:gd name="connsiteX5" fmla="*/ 1510163 w 1745832"/>
                <a:gd name="connsiteY5" fmla="*/ 1401558 h 1776903"/>
                <a:gd name="connsiteX6" fmla="*/ 1385472 w 1745832"/>
                <a:gd name="connsiteY6" fmla="*/ 1318431 h 1776903"/>
                <a:gd name="connsiteX7" fmla="*/ 1246927 w 1745832"/>
                <a:gd name="connsiteY7" fmla="*/ 1678649 h 1776903"/>
                <a:gd name="connsiteX8" fmla="*/ 1399327 w 1745832"/>
                <a:gd name="connsiteY8" fmla="*/ 1110612 h 1776903"/>
                <a:gd name="connsiteX9" fmla="*/ 1745690 w 1745832"/>
                <a:gd name="connsiteY9" fmla="*/ 1138321 h 1776903"/>
                <a:gd name="connsiteX10" fmla="*/ 1440890 w 1745832"/>
                <a:gd name="connsiteY10" fmla="*/ 944358 h 1776903"/>
                <a:gd name="connsiteX11" fmla="*/ 1357763 w 1745832"/>
                <a:gd name="connsiteY11" fmla="*/ 972067 h 1776903"/>
                <a:gd name="connsiteX12" fmla="*/ 1302345 w 1745832"/>
                <a:gd name="connsiteY12" fmla="*/ 1041340 h 1776903"/>
                <a:gd name="connsiteX13" fmla="*/ 1177654 w 1745832"/>
                <a:gd name="connsiteY13" fmla="*/ 1401558 h 1776903"/>
                <a:gd name="connsiteX14" fmla="*/ 1274636 w 1745832"/>
                <a:gd name="connsiteY14" fmla="*/ 888940 h 1776903"/>
                <a:gd name="connsiteX15" fmla="*/ 1371618 w 1745832"/>
                <a:gd name="connsiteY15" fmla="*/ 597994 h 1776903"/>
                <a:gd name="connsiteX16" fmla="*/ 1537872 w 1745832"/>
                <a:gd name="connsiteY16" fmla="*/ 404031 h 1776903"/>
                <a:gd name="connsiteX17" fmla="*/ 1330054 w 1745832"/>
                <a:gd name="connsiteY17" fmla="*/ 528721 h 1776903"/>
                <a:gd name="connsiteX18" fmla="*/ 1205363 w 1745832"/>
                <a:gd name="connsiteY18" fmla="*/ 791958 h 1776903"/>
                <a:gd name="connsiteX19" fmla="*/ 1122236 w 1745832"/>
                <a:gd name="connsiteY19" fmla="*/ 1096758 h 1776903"/>
                <a:gd name="connsiteX20" fmla="*/ 1288490 w 1745832"/>
                <a:gd name="connsiteY20" fmla="*/ 168503 h 1776903"/>
                <a:gd name="connsiteX21" fmla="*/ 1052963 w 1745832"/>
                <a:gd name="connsiteY21" fmla="*/ 916649 h 1776903"/>
                <a:gd name="connsiteX22" fmla="*/ 1039109 w 1745832"/>
                <a:gd name="connsiteY22" fmla="*/ 764249 h 1776903"/>
                <a:gd name="connsiteX23" fmla="*/ 1094527 w 1745832"/>
                <a:gd name="connsiteY23" fmla="*/ 265485 h 1776903"/>
                <a:gd name="connsiteX24" fmla="*/ 1080672 w 1745832"/>
                <a:gd name="connsiteY24" fmla="*/ 2249 h 1776903"/>
                <a:gd name="connsiteX25" fmla="*/ 983690 w 1745832"/>
                <a:gd name="connsiteY25" fmla="*/ 404031 h 1776903"/>
                <a:gd name="connsiteX26" fmla="*/ 872854 w 1745832"/>
                <a:gd name="connsiteY26" fmla="*/ 930503 h 1776903"/>
                <a:gd name="connsiteX27" fmla="*/ 734309 w 1745832"/>
                <a:gd name="connsiteY27" fmla="*/ 307049 h 1776903"/>
                <a:gd name="connsiteX28" fmla="*/ 748163 w 1745832"/>
                <a:gd name="connsiteY28" fmla="*/ 944358 h 1776903"/>
                <a:gd name="connsiteX29" fmla="*/ 512636 w 1745832"/>
                <a:gd name="connsiteY29" fmla="*/ 528721 h 1776903"/>
                <a:gd name="connsiteX30" fmla="*/ 249400 w 1745832"/>
                <a:gd name="connsiteY30" fmla="*/ 667267 h 1776903"/>
                <a:gd name="connsiteX31" fmla="*/ 443363 w 1745832"/>
                <a:gd name="connsiteY31" fmla="*/ 597994 h 1776903"/>
                <a:gd name="connsiteX32" fmla="*/ 706600 w 1745832"/>
                <a:gd name="connsiteY32" fmla="*/ 1221449 h 1776903"/>
                <a:gd name="connsiteX33" fmla="*/ 374090 w 1745832"/>
                <a:gd name="connsiteY33" fmla="*/ 902794 h 1776903"/>
                <a:gd name="connsiteX34" fmla="*/ 18 w 1745832"/>
                <a:gd name="connsiteY34" fmla="*/ 1138321 h 1776903"/>
                <a:gd name="connsiteX35" fmla="*/ 360236 w 1745832"/>
                <a:gd name="connsiteY35" fmla="*/ 1013631 h 1776903"/>
                <a:gd name="connsiteX36" fmla="*/ 845145 w 1745832"/>
                <a:gd name="connsiteY36" fmla="*/ 1720212 h 1776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745832" h="1776903">
                  <a:moveTo>
                    <a:pt x="845145" y="1720212"/>
                  </a:moveTo>
                  <a:cubicBezTo>
                    <a:pt x="997545" y="1837975"/>
                    <a:pt x="1186891" y="1738685"/>
                    <a:pt x="1274636" y="1720212"/>
                  </a:cubicBezTo>
                  <a:cubicBezTo>
                    <a:pt x="1362381" y="1701739"/>
                    <a:pt x="1346218" y="1655558"/>
                    <a:pt x="1371618" y="1609376"/>
                  </a:cubicBezTo>
                  <a:cubicBezTo>
                    <a:pt x="1397018" y="1563194"/>
                    <a:pt x="1380854" y="1452357"/>
                    <a:pt x="1427036" y="1443121"/>
                  </a:cubicBezTo>
                  <a:cubicBezTo>
                    <a:pt x="1473218" y="1433885"/>
                    <a:pt x="1634855" y="1560885"/>
                    <a:pt x="1648709" y="1553958"/>
                  </a:cubicBezTo>
                  <a:cubicBezTo>
                    <a:pt x="1662564" y="1547031"/>
                    <a:pt x="1554036" y="1440812"/>
                    <a:pt x="1510163" y="1401558"/>
                  </a:cubicBezTo>
                  <a:cubicBezTo>
                    <a:pt x="1466290" y="1362304"/>
                    <a:pt x="1429344" y="1272249"/>
                    <a:pt x="1385472" y="1318431"/>
                  </a:cubicBezTo>
                  <a:cubicBezTo>
                    <a:pt x="1341600" y="1364613"/>
                    <a:pt x="1244618" y="1713286"/>
                    <a:pt x="1246927" y="1678649"/>
                  </a:cubicBezTo>
                  <a:cubicBezTo>
                    <a:pt x="1249236" y="1644012"/>
                    <a:pt x="1316200" y="1200667"/>
                    <a:pt x="1399327" y="1110612"/>
                  </a:cubicBezTo>
                  <a:cubicBezTo>
                    <a:pt x="1482454" y="1020557"/>
                    <a:pt x="1738763" y="1166030"/>
                    <a:pt x="1745690" y="1138321"/>
                  </a:cubicBezTo>
                  <a:cubicBezTo>
                    <a:pt x="1752617" y="1110612"/>
                    <a:pt x="1505545" y="972067"/>
                    <a:pt x="1440890" y="944358"/>
                  </a:cubicBezTo>
                  <a:cubicBezTo>
                    <a:pt x="1376236" y="916649"/>
                    <a:pt x="1380854" y="955903"/>
                    <a:pt x="1357763" y="972067"/>
                  </a:cubicBezTo>
                  <a:cubicBezTo>
                    <a:pt x="1334672" y="988231"/>
                    <a:pt x="1332363" y="969758"/>
                    <a:pt x="1302345" y="1041340"/>
                  </a:cubicBezTo>
                  <a:cubicBezTo>
                    <a:pt x="1272327" y="1112922"/>
                    <a:pt x="1182272" y="1426958"/>
                    <a:pt x="1177654" y="1401558"/>
                  </a:cubicBezTo>
                  <a:cubicBezTo>
                    <a:pt x="1173036" y="1376158"/>
                    <a:pt x="1242309" y="1022867"/>
                    <a:pt x="1274636" y="888940"/>
                  </a:cubicBezTo>
                  <a:cubicBezTo>
                    <a:pt x="1306963" y="755013"/>
                    <a:pt x="1327745" y="678812"/>
                    <a:pt x="1371618" y="597994"/>
                  </a:cubicBezTo>
                  <a:cubicBezTo>
                    <a:pt x="1415491" y="517176"/>
                    <a:pt x="1544799" y="415576"/>
                    <a:pt x="1537872" y="404031"/>
                  </a:cubicBezTo>
                  <a:cubicBezTo>
                    <a:pt x="1530945" y="392486"/>
                    <a:pt x="1385472" y="464066"/>
                    <a:pt x="1330054" y="528721"/>
                  </a:cubicBezTo>
                  <a:cubicBezTo>
                    <a:pt x="1274636" y="593375"/>
                    <a:pt x="1239999" y="697285"/>
                    <a:pt x="1205363" y="791958"/>
                  </a:cubicBezTo>
                  <a:cubicBezTo>
                    <a:pt x="1170727" y="886631"/>
                    <a:pt x="1108382" y="1200667"/>
                    <a:pt x="1122236" y="1096758"/>
                  </a:cubicBezTo>
                  <a:cubicBezTo>
                    <a:pt x="1136091" y="992849"/>
                    <a:pt x="1300035" y="198521"/>
                    <a:pt x="1288490" y="168503"/>
                  </a:cubicBezTo>
                  <a:cubicBezTo>
                    <a:pt x="1276945" y="138485"/>
                    <a:pt x="1094527" y="817358"/>
                    <a:pt x="1052963" y="916649"/>
                  </a:cubicBezTo>
                  <a:cubicBezTo>
                    <a:pt x="1011400" y="1015940"/>
                    <a:pt x="1032182" y="872776"/>
                    <a:pt x="1039109" y="764249"/>
                  </a:cubicBezTo>
                  <a:cubicBezTo>
                    <a:pt x="1046036" y="655722"/>
                    <a:pt x="1087600" y="392485"/>
                    <a:pt x="1094527" y="265485"/>
                  </a:cubicBezTo>
                  <a:cubicBezTo>
                    <a:pt x="1101454" y="138485"/>
                    <a:pt x="1099145" y="-20842"/>
                    <a:pt x="1080672" y="2249"/>
                  </a:cubicBezTo>
                  <a:cubicBezTo>
                    <a:pt x="1062199" y="25340"/>
                    <a:pt x="1018326" y="249322"/>
                    <a:pt x="983690" y="404031"/>
                  </a:cubicBezTo>
                  <a:cubicBezTo>
                    <a:pt x="949054" y="558740"/>
                    <a:pt x="914417" y="946667"/>
                    <a:pt x="872854" y="930503"/>
                  </a:cubicBezTo>
                  <a:cubicBezTo>
                    <a:pt x="831291" y="914339"/>
                    <a:pt x="755091" y="304740"/>
                    <a:pt x="734309" y="307049"/>
                  </a:cubicBezTo>
                  <a:cubicBezTo>
                    <a:pt x="713527" y="309358"/>
                    <a:pt x="785108" y="907413"/>
                    <a:pt x="748163" y="944358"/>
                  </a:cubicBezTo>
                  <a:cubicBezTo>
                    <a:pt x="711218" y="981303"/>
                    <a:pt x="595763" y="574903"/>
                    <a:pt x="512636" y="528721"/>
                  </a:cubicBezTo>
                  <a:cubicBezTo>
                    <a:pt x="429509" y="482539"/>
                    <a:pt x="260945" y="655722"/>
                    <a:pt x="249400" y="667267"/>
                  </a:cubicBezTo>
                  <a:cubicBezTo>
                    <a:pt x="237855" y="678812"/>
                    <a:pt x="367163" y="505630"/>
                    <a:pt x="443363" y="597994"/>
                  </a:cubicBezTo>
                  <a:cubicBezTo>
                    <a:pt x="519563" y="690358"/>
                    <a:pt x="718146" y="1170649"/>
                    <a:pt x="706600" y="1221449"/>
                  </a:cubicBezTo>
                  <a:cubicBezTo>
                    <a:pt x="695054" y="1272249"/>
                    <a:pt x="491854" y="916649"/>
                    <a:pt x="374090" y="902794"/>
                  </a:cubicBezTo>
                  <a:cubicBezTo>
                    <a:pt x="256326" y="888939"/>
                    <a:pt x="2327" y="1119848"/>
                    <a:pt x="18" y="1138321"/>
                  </a:cubicBezTo>
                  <a:cubicBezTo>
                    <a:pt x="-2291" y="1156794"/>
                    <a:pt x="217072" y="912031"/>
                    <a:pt x="360236" y="1013631"/>
                  </a:cubicBezTo>
                  <a:cubicBezTo>
                    <a:pt x="503400" y="1115231"/>
                    <a:pt x="692745" y="1602449"/>
                    <a:pt x="845145" y="1720212"/>
                  </a:cubicBezTo>
                  <a:close/>
                </a:path>
              </a:pathLst>
            </a:custGeom>
            <a:solidFill>
              <a:srgbClr val="15CD3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10567962" y="6049240"/>
              <a:ext cx="830946" cy="706919"/>
            </a:xfrm>
            <a:custGeom>
              <a:avLst/>
              <a:gdLst>
                <a:gd name="connsiteX0" fmla="*/ 845145 w 1745832"/>
                <a:gd name="connsiteY0" fmla="*/ 1720212 h 1776903"/>
                <a:gd name="connsiteX1" fmla="*/ 1274636 w 1745832"/>
                <a:gd name="connsiteY1" fmla="*/ 1720212 h 1776903"/>
                <a:gd name="connsiteX2" fmla="*/ 1371618 w 1745832"/>
                <a:gd name="connsiteY2" fmla="*/ 1609376 h 1776903"/>
                <a:gd name="connsiteX3" fmla="*/ 1427036 w 1745832"/>
                <a:gd name="connsiteY3" fmla="*/ 1443121 h 1776903"/>
                <a:gd name="connsiteX4" fmla="*/ 1648709 w 1745832"/>
                <a:gd name="connsiteY4" fmla="*/ 1553958 h 1776903"/>
                <a:gd name="connsiteX5" fmla="*/ 1510163 w 1745832"/>
                <a:gd name="connsiteY5" fmla="*/ 1401558 h 1776903"/>
                <a:gd name="connsiteX6" fmla="*/ 1385472 w 1745832"/>
                <a:gd name="connsiteY6" fmla="*/ 1318431 h 1776903"/>
                <a:gd name="connsiteX7" fmla="*/ 1246927 w 1745832"/>
                <a:gd name="connsiteY7" fmla="*/ 1678649 h 1776903"/>
                <a:gd name="connsiteX8" fmla="*/ 1399327 w 1745832"/>
                <a:gd name="connsiteY8" fmla="*/ 1110612 h 1776903"/>
                <a:gd name="connsiteX9" fmla="*/ 1745690 w 1745832"/>
                <a:gd name="connsiteY9" fmla="*/ 1138321 h 1776903"/>
                <a:gd name="connsiteX10" fmla="*/ 1440890 w 1745832"/>
                <a:gd name="connsiteY10" fmla="*/ 944358 h 1776903"/>
                <a:gd name="connsiteX11" fmla="*/ 1357763 w 1745832"/>
                <a:gd name="connsiteY11" fmla="*/ 972067 h 1776903"/>
                <a:gd name="connsiteX12" fmla="*/ 1302345 w 1745832"/>
                <a:gd name="connsiteY12" fmla="*/ 1041340 h 1776903"/>
                <a:gd name="connsiteX13" fmla="*/ 1177654 w 1745832"/>
                <a:gd name="connsiteY13" fmla="*/ 1401558 h 1776903"/>
                <a:gd name="connsiteX14" fmla="*/ 1274636 w 1745832"/>
                <a:gd name="connsiteY14" fmla="*/ 888940 h 1776903"/>
                <a:gd name="connsiteX15" fmla="*/ 1371618 w 1745832"/>
                <a:gd name="connsiteY15" fmla="*/ 597994 h 1776903"/>
                <a:gd name="connsiteX16" fmla="*/ 1537872 w 1745832"/>
                <a:gd name="connsiteY16" fmla="*/ 404031 h 1776903"/>
                <a:gd name="connsiteX17" fmla="*/ 1330054 w 1745832"/>
                <a:gd name="connsiteY17" fmla="*/ 528721 h 1776903"/>
                <a:gd name="connsiteX18" fmla="*/ 1205363 w 1745832"/>
                <a:gd name="connsiteY18" fmla="*/ 791958 h 1776903"/>
                <a:gd name="connsiteX19" fmla="*/ 1122236 w 1745832"/>
                <a:gd name="connsiteY19" fmla="*/ 1096758 h 1776903"/>
                <a:gd name="connsiteX20" fmla="*/ 1288490 w 1745832"/>
                <a:gd name="connsiteY20" fmla="*/ 168503 h 1776903"/>
                <a:gd name="connsiteX21" fmla="*/ 1052963 w 1745832"/>
                <a:gd name="connsiteY21" fmla="*/ 916649 h 1776903"/>
                <a:gd name="connsiteX22" fmla="*/ 1039109 w 1745832"/>
                <a:gd name="connsiteY22" fmla="*/ 764249 h 1776903"/>
                <a:gd name="connsiteX23" fmla="*/ 1094527 w 1745832"/>
                <a:gd name="connsiteY23" fmla="*/ 265485 h 1776903"/>
                <a:gd name="connsiteX24" fmla="*/ 1080672 w 1745832"/>
                <a:gd name="connsiteY24" fmla="*/ 2249 h 1776903"/>
                <a:gd name="connsiteX25" fmla="*/ 983690 w 1745832"/>
                <a:gd name="connsiteY25" fmla="*/ 404031 h 1776903"/>
                <a:gd name="connsiteX26" fmla="*/ 872854 w 1745832"/>
                <a:gd name="connsiteY26" fmla="*/ 930503 h 1776903"/>
                <a:gd name="connsiteX27" fmla="*/ 734309 w 1745832"/>
                <a:gd name="connsiteY27" fmla="*/ 307049 h 1776903"/>
                <a:gd name="connsiteX28" fmla="*/ 748163 w 1745832"/>
                <a:gd name="connsiteY28" fmla="*/ 944358 h 1776903"/>
                <a:gd name="connsiteX29" fmla="*/ 512636 w 1745832"/>
                <a:gd name="connsiteY29" fmla="*/ 528721 h 1776903"/>
                <a:gd name="connsiteX30" fmla="*/ 249400 w 1745832"/>
                <a:gd name="connsiteY30" fmla="*/ 667267 h 1776903"/>
                <a:gd name="connsiteX31" fmla="*/ 443363 w 1745832"/>
                <a:gd name="connsiteY31" fmla="*/ 597994 h 1776903"/>
                <a:gd name="connsiteX32" fmla="*/ 706600 w 1745832"/>
                <a:gd name="connsiteY32" fmla="*/ 1221449 h 1776903"/>
                <a:gd name="connsiteX33" fmla="*/ 374090 w 1745832"/>
                <a:gd name="connsiteY33" fmla="*/ 902794 h 1776903"/>
                <a:gd name="connsiteX34" fmla="*/ 18 w 1745832"/>
                <a:gd name="connsiteY34" fmla="*/ 1138321 h 1776903"/>
                <a:gd name="connsiteX35" fmla="*/ 360236 w 1745832"/>
                <a:gd name="connsiteY35" fmla="*/ 1013631 h 1776903"/>
                <a:gd name="connsiteX36" fmla="*/ 845145 w 1745832"/>
                <a:gd name="connsiteY36" fmla="*/ 1720212 h 1776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745832" h="1776903">
                  <a:moveTo>
                    <a:pt x="845145" y="1720212"/>
                  </a:moveTo>
                  <a:cubicBezTo>
                    <a:pt x="997545" y="1837975"/>
                    <a:pt x="1186891" y="1738685"/>
                    <a:pt x="1274636" y="1720212"/>
                  </a:cubicBezTo>
                  <a:cubicBezTo>
                    <a:pt x="1362381" y="1701739"/>
                    <a:pt x="1346218" y="1655558"/>
                    <a:pt x="1371618" y="1609376"/>
                  </a:cubicBezTo>
                  <a:cubicBezTo>
                    <a:pt x="1397018" y="1563194"/>
                    <a:pt x="1380854" y="1452357"/>
                    <a:pt x="1427036" y="1443121"/>
                  </a:cubicBezTo>
                  <a:cubicBezTo>
                    <a:pt x="1473218" y="1433885"/>
                    <a:pt x="1634855" y="1560885"/>
                    <a:pt x="1648709" y="1553958"/>
                  </a:cubicBezTo>
                  <a:cubicBezTo>
                    <a:pt x="1662564" y="1547031"/>
                    <a:pt x="1554036" y="1440812"/>
                    <a:pt x="1510163" y="1401558"/>
                  </a:cubicBezTo>
                  <a:cubicBezTo>
                    <a:pt x="1466290" y="1362304"/>
                    <a:pt x="1429344" y="1272249"/>
                    <a:pt x="1385472" y="1318431"/>
                  </a:cubicBezTo>
                  <a:cubicBezTo>
                    <a:pt x="1341600" y="1364613"/>
                    <a:pt x="1244618" y="1713286"/>
                    <a:pt x="1246927" y="1678649"/>
                  </a:cubicBezTo>
                  <a:cubicBezTo>
                    <a:pt x="1249236" y="1644012"/>
                    <a:pt x="1316200" y="1200667"/>
                    <a:pt x="1399327" y="1110612"/>
                  </a:cubicBezTo>
                  <a:cubicBezTo>
                    <a:pt x="1482454" y="1020557"/>
                    <a:pt x="1738763" y="1166030"/>
                    <a:pt x="1745690" y="1138321"/>
                  </a:cubicBezTo>
                  <a:cubicBezTo>
                    <a:pt x="1752617" y="1110612"/>
                    <a:pt x="1505545" y="972067"/>
                    <a:pt x="1440890" y="944358"/>
                  </a:cubicBezTo>
                  <a:cubicBezTo>
                    <a:pt x="1376236" y="916649"/>
                    <a:pt x="1380854" y="955903"/>
                    <a:pt x="1357763" y="972067"/>
                  </a:cubicBezTo>
                  <a:cubicBezTo>
                    <a:pt x="1334672" y="988231"/>
                    <a:pt x="1332363" y="969758"/>
                    <a:pt x="1302345" y="1041340"/>
                  </a:cubicBezTo>
                  <a:cubicBezTo>
                    <a:pt x="1272327" y="1112922"/>
                    <a:pt x="1182272" y="1426958"/>
                    <a:pt x="1177654" y="1401558"/>
                  </a:cubicBezTo>
                  <a:cubicBezTo>
                    <a:pt x="1173036" y="1376158"/>
                    <a:pt x="1242309" y="1022867"/>
                    <a:pt x="1274636" y="888940"/>
                  </a:cubicBezTo>
                  <a:cubicBezTo>
                    <a:pt x="1306963" y="755013"/>
                    <a:pt x="1327745" y="678812"/>
                    <a:pt x="1371618" y="597994"/>
                  </a:cubicBezTo>
                  <a:cubicBezTo>
                    <a:pt x="1415491" y="517176"/>
                    <a:pt x="1544799" y="415576"/>
                    <a:pt x="1537872" y="404031"/>
                  </a:cubicBezTo>
                  <a:cubicBezTo>
                    <a:pt x="1530945" y="392486"/>
                    <a:pt x="1385472" y="464066"/>
                    <a:pt x="1330054" y="528721"/>
                  </a:cubicBezTo>
                  <a:cubicBezTo>
                    <a:pt x="1274636" y="593375"/>
                    <a:pt x="1239999" y="697285"/>
                    <a:pt x="1205363" y="791958"/>
                  </a:cubicBezTo>
                  <a:cubicBezTo>
                    <a:pt x="1170727" y="886631"/>
                    <a:pt x="1108382" y="1200667"/>
                    <a:pt x="1122236" y="1096758"/>
                  </a:cubicBezTo>
                  <a:cubicBezTo>
                    <a:pt x="1136091" y="992849"/>
                    <a:pt x="1300035" y="198521"/>
                    <a:pt x="1288490" y="168503"/>
                  </a:cubicBezTo>
                  <a:cubicBezTo>
                    <a:pt x="1276945" y="138485"/>
                    <a:pt x="1094527" y="817358"/>
                    <a:pt x="1052963" y="916649"/>
                  </a:cubicBezTo>
                  <a:cubicBezTo>
                    <a:pt x="1011400" y="1015940"/>
                    <a:pt x="1032182" y="872776"/>
                    <a:pt x="1039109" y="764249"/>
                  </a:cubicBezTo>
                  <a:cubicBezTo>
                    <a:pt x="1046036" y="655722"/>
                    <a:pt x="1087600" y="392485"/>
                    <a:pt x="1094527" y="265485"/>
                  </a:cubicBezTo>
                  <a:cubicBezTo>
                    <a:pt x="1101454" y="138485"/>
                    <a:pt x="1099145" y="-20842"/>
                    <a:pt x="1080672" y="2249"/>
                  </a:cubicBezTo>
                  <a:cubicBezTo>
                    <a:pt x="1062199" y="25340"/>
                    <a:pt x="1018326" y="249322"/>
                    <a:pt x="983690" y="404031"/>
                  </a:cubicBezTo>
                  <a:cubicBezTo>
                    <a:pt x="949054" y="558740"/>
                    <a:pt x="914417" y="946667"/>
                    <a:pt x="872854" y="930503"/>
                  </a:cubicBezTo>
                  <a:cubicBezTo>
                    <a:pt x="831291" y="914339"/>
                    <a:pt x="755091" y="304740"/>
                    <a:pt x="734309" y="307049"/>
                  </a:cubicBezTo>
                  <a:cubicBezTo>
                    <a:pt x="713527" y="309358"/>
                    <a:pt x="785108" y="907413"/>
                    <a:pt x="748163" y="944358"/>
                  </a:cubicBezTo>
                  <a:cubicBezTo>
                    <a:pt x="711218" y="981303"/>
                    <a:pt x="595763" y="574903"/>
                    <a:pt x="512636" y="528721"/>
                  </a:cubicBezTo>
                  <a:cubicBezTo>
                    <a:pt x="429509" y="482539"/>
                    <a:pt x="260945" y="655722"/>
                    <a:pt x="249400" y="667267"/>
                  </a:cubicBezTo>
                  <a:cubicBezTo>
                    <a:pt x="237855" y="678812"/>
                    <a:pt x="367163" y="505630"/>
                    <a:pt x="443363" y="597994"/>
                  </a:cubicBezTo>
                  <a:cubicBezTo>
                    <a:pt x="519563" y="690358"/>
                    <a:pt x="718146" y="1170649"/>
                    <a:pt x="706600" y="1221449"/>
                  </a:cubicBezTo>
                  <a:cubicBezTo>
                    <a:pt x="695054" y="1272249"/>
                    <a:pt x="491854" y="916649"/>
                    <a:pt x="374090" y="902794"/>
                  </a:cubicBezTo>
                  <a:cubicBezTo>
                    <a:pt x="256326" y="888939"/>
                    <a:pt x="2327" y="1119848"/>
                    <a:pt x="18" y="1138321"/>
                  </a:cubicBezTo>
                  <a:cubicBezTo>
                    <a:pt x="-2291" y="1156794"/>
                    <a:pt x="217072" y="912031"/>
                    <a:pt x="360236" y="1013631"/>
                  </a:cubicBezTo>
                  <a:cubicBezTo>
                    <a:pt x="503400" y="1115231"/>
                    <a:pt x="692745" y="1602449"/>
                    <a:pt x="845145" y="1720212"/>
                  </a:cubicBezTo>
                  <a:close/>
                </a:path>
              </a:pathLst>
            </a:cu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4" name="Group 93"/>
            <p:cNvGrpSpPr/>
            <p:nvPr/>
          </p:nvGrpSpPr>
          <p:grpSpPr>
            <a:xfrm>
              <a:off x="10659695" y="5737544"/>
              <a:ext cx="602744" cy="510545"/>
              <a:chOff x="2542186" y="3745356"/>
              <a:chExt cx="2112941" cy="2073554"/>
            </a:xfrm>
          </p:grpSpPr>
          <p:sp>
            <p:nvSpPr>
              <p:cNvPr id="105" name="Oval 18"/>
              <p:cNvSpPr/>
              <p:nvPr/>
            </p:nvSpPr>
            <p:spPr>
              <a:xfrm rot="10531732">
                <a:off x="2542186" y="4478616"/>
                <a:ext cx="915253" cy="626937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6" name="Group 105"/>
              <p:cNvGrpSpPr/>
              <p:nvPr/>
            </p:nvGrpSpPr>
            <p:grpSpPr>
              <a:xfrm>
                <a:off x="2696545" y="3745356"/>
                <a:ext cx="1958582" cy="2073554"/>
                <a:chOff x="2696545" y="3745356"/>
                <a:chExt cx="1958582" cy="2073554"/>
              </a:xfrm>
            </p:grpSpPr>
            <p:sp>
              <p:nvSpPr>
                <p:cNvPr id="107" name="Oval 18"/>
                <p:cNvSpPr/>
                <p:nvPr/>
              </p:nvSpPr>
              <p:spPr>
                <a:xfrm>
                  <a:off x="3739874" y="4459855"/>
                  <a:ext cx="915253" cy="632173"/>
                </a:xfrm>
                <a:custGeom>
                  <a:avLst/>
                  <a:gdLst>
                    <a:gd name="connsiteX0" fmla="*/ 0 w 304800"/>
                    <a:gd name="connsiteY0" fmla="*/ 159328 h 318655"/>
                    <a:gd name="connsiteX1" fmla="*/ 152400 w 304800"/>
                    <a:gd name="connsiteY1" fmla="*/ 0 h 318655"/>
                    <a:gd name="connsiteX2" fmla="*/ 304800 w 304800"/>
                    <a:gd name="connsiteY2" fmla="*/ 159328 h 318655"/>
                    <a:gd name="connsiteX3" fmla="*/ 152400 w 304800"/>
                    <a:gd name="connsiteY3" fmla="*/ 318656 h 318655"/>
                    <a:gd name="connsiteX4" fmla="*/ 0 w 304800"/>
                    <a:gd name="connsiteY4" fmla="*/ 159328 h 318655"/>
                    <a:gd name="connsiteX0" fmla="*/ 444 w 305244"/>
                    <a:gd name="connsiteY0" fmla="*/ 173182 h 332510"/>
                    <a:gd name="connsiteX1" fmla="*/ 194407 w 305244"/>
                    <a:gd name="connsiteY1" fmla="*/ 0 h 332510"/>
                    <a:gd name="connsiteX2" fmla="*/ 305244 w 305244"/>
                    <a:gd name="connsiteY2" fmla="*/ 173182 h 332510"/>
                    <a:gd name="connsiteX3" fmla="*/ 152844 w 305244"/>
                    <a:gd name="connsiteY3" fmla="*/ 332510 h 332510"/>
                    <a:gd name="connsiteX4" fmla="*/ 444 w 305244"/>
                    <a:gd name="connsiteY4" fmla="*/ 173182 h 332510"/>
                    <a:gd name="connsiteX0" fmla="*/ 210 w 374283"/>
                    <a:gd name="connsiteY0" fmla="*/ 187081 h 332596"/>
                    <a:gd name="connsiteX1" fmla="*/ 263446 w 374283"/>
                    <a:gd name="connsiteY1" fmla="*/ 44 h 332596"/>
                    <a:gd name="connsiteX2" fmla="*/ 374283 w 374283"/>
                    <a:gd name="connsiteY2" fmla="*/ 173226 h 332596"/>
                    <a:gd name="connsiteX3" fmla="*/ 221883 w 374283"/>
                    <a:gd name="connsiteY3" fmla="*/ 332554 h 332596"/>
                    <a:gd name="connsiteX4" fmla="*/ 210 w 374283"/>
                    <a:gd name="connsiteY4" fmla="*/ 187081 h 332596"/>
                    <a:gd name="connsiteX0" fmla="*/ 165 w 429656"/>
                    <a:gd name="connsiteY0" fmla="*/ 187081 h 332596"/>
                    <a:gd name="connsiteX1" fmla="*/ 318819 w 429656"/>
                    <a:gd name="connsiteY1" fmla="*/ 44 h 332596"/>
                    <a:gd name="connsiteX2" fmla="*/ 429656 w 429656"/>
                    <a:gd name="connsiteY2" fmla="*/ 173226 h 332596"/>
                    <a:gd name="connsiteX3" fmla="*/ 277256 w 429656"/>
                    <a:gd name="connsiteY3" fmla="*/ 332554 h 332596"/>
                    <a:gd name="connsiteX4" fmla="*/ 165 w 429656"/>
                    <a:gd name="connsiteY4" fmla="*/ 187081 h 332596"/>
                    <a:gd name="connsiteX0" fmla="*/ 288 w 429779"/>
                    <a:gd name="connsiteY0" fmla="*/ 270187 h 415709"/>
                    <a:gd name="connsiteX1" fmla="*/ 332796 w 429779"/>
                    <a:gd name="connsiteY1" fmla="*/ 23 h 415709"/>
                    <a:gd name="connsiteX2" fmla="*/ 429779 w 429779"/>
                    <a:gd name="connsiteY2" fmla="*/ 256332 h 415709"/>
                    <a:gd name="connsiteX3" fmla="*/ 277379 w 429779"/>
                    <a:gd name="connsiteY3" fmla="*/ 415660 h 415709"/>
                    <a:gd name="connsiteX4" fmla="*/ 288 w 429779"/>
                    <a:gd name="connsiteY4" fmla="*/ 270187 h 415709"/>
                    <a:gd name="connsiteX0" fmla="*/ 0 w 429491"/>
                    <a:gd name="connsiteY0" fmla="*/ 270187 h 512666"/>
                    <a:gd name="connsiteX1" fmla="*/ 332508 w 429491"/>
                    <a:gd name="connsiteY1" fmla="*/ 23 h 512666"/>
                    <a:gd name="connsiteX2" fmla="*/ 429491 w 429491"/>
                    <a:gd name="connsiteY2" fmla="*/ 256332 h 512666"/>
                    <a:gd name="connsiteX3" fmla="*/ 332509 w 429491"/>
                    <a:gd name="connsiteY3" fmla="*/ 512642 h 512666"/>
                    <a:gd name="connsiteX4" fmla="*/ 0 w 429491"/>
                    <a:gd name="connsiteY4" fmla="*/ 270187 h 512666"/>
                    <a:gd name="connsiteX0" fmla="*/ 0 w 595749"/>
                    <a:gd name="connsiteY0" fmla="*/ 284109 h 512814"/>
                    <a:gd name="connsiteX1" fmla="*/ 498762 w 595749"/>
                    <a:gd name="connsiteY1" fmla="*/ 90 h 512814"/>
                    <a:gd name="connsiteX2" fmla="*/ 595745 w 595749"/>
                    <a:gd name="connsiteY2" fmla="*/ 256399 h 512814"/>
                    <a:gd name="connsiteX3" fmla="*/ 498763 w 595749"/>
                    <a:gd name="connsiteY3" fmla="*/ 512709 h 512814"/>
                    <a:gd name="connsiteX4" fmla="*/ 0 w 595749"/>
                    <a:gd name="connsiteY4" fmla="*/ 284109 h 512814"/>
                    <a:gd name="connsiteX0" fmla="*/ 0 w 734290"/>
                    <a:gd name="connsiteY0" fmla="*/ 284235 h 513066"/>
                    <a:gd name="connsiteX1" fmla="*/ 498762 w 734290"/>
                    <a:gd name="connsiteY1" fmla="*/ 216 h 513066"/>
                    <a:gd name="connsiteX2" fmla="*/ 734290 w 734290"/>
                    <a:gd name="connsiteY2" fmla="*/ 242670 h 513066"/>
                    <a:gd name="connsiteX3" fmla="*/ 498763 w 734290"/>
                    <a:gd name="connsiteY3" fmla="*/ 512835 h 513066"/>
                    <a:gd name="connsiteX4" fmla="*/ 0 w 734290"/>
                    <a:gd name="connsiteY4" fmla="*/ 284235 h 513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4290" h="513066">
                      <a:moveTo>
                        <a:pt x="0" y="284235"/>
                      </a:moveTo>
                      <a:cubicBezTo>
                        <a:pt x="0" y="198799"/>
                        <a:pt x="376380" y="7144"/>
                        <a:pt x="498762" y="216"/>
                      </a:cubicBezTo>
                      <a:cubicBezTo>
                        <a:pt x="621144" y="-6712"/>
                        <a:pt x="734290" y="154676"/>
                        <a:pt x="734290" y="242670"/>
                      </a:cubicBezTo>
                      <a:cubicBezTo>
                        <a:pt x="734290" y="330664"/>
                        <a:pt x="621145" y="505908"/>
                        <a:pt x="498763" y="512835"/>
                      </a:cubicBezTo>
                      <a:cubicBezTo>
                        <a:pt x="376381" y="519763"/>
                        <a:pt x="0" y="369671"/>
                        <a:pt x="0" y="284235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Oval 18"/>
                <p:cNvSpPr/>
                <p:nvPr/>
              </p:nvSpPr>
              <p:spPr>
                <a:xfrm rot="2287246">
                  <a:off x="3660346" y="4866297"/>
                  <a:ext cx="915253" cy="632173"/>
                </a:xfrm>
                <a:custGeom>
                  <a:avLst/>
                  <a:gdLst>
                    <a:gd name="connsiteX0" fmla="*/ 0 w 304800"/>
                    <a:gd name="connsiteY0" fmla="*/ 159328 h 318655"/>
                    <a:gd name="connsiteX1" fmla="*/ 152400 w 304800"/>
                    <a:gd name="connsiteY1" fmla="*/ 0 h 318655"/>
                    <a:gd name="connsiteX2" fmla="*/ 304800 w 304800"/>
                    <a:gd name="connsiteY2" fmla="*/ 159328 h 318655"/>
                    <a:gd name="connsiteX3" fmla="*/ 152400 w 304800"/>
                    <a:gd name="connsiteY3" fmla="*/ 318656 h 318655"/>
                    <a:gd name="connsiteX4" fmla="*/ 0 w 304800"/>
                    <a:gd name="connsiteY4" fmla="*/ 159328 h 318655"/>
                    <a:gd name="connsiteX0" fmla="*/ 444 w 305244"/>
                    <a:gd name="connsiteY0" fmla="*/ 173182 h 332510"/>
                    <a:gd name="connsiteX1" fmla="*/ 194407 w 305244"/>
                    <a:gd name="connsiteY1" fmla="*/ 0 h 332510"/>
                    <a:gd name="connsiteX2" fmla="*/ 305244 w 305244"/>
                    <a:gd name="connsiteY2" fmla="*/ 173182 h 332510"/>
                    <a:gd name="connsiteX3" fmla="*/ 152844 w 305244"/>
                    <a:gd name="connsiteY3" fmla="*/ 332510 h 332510"/>
                    <a:gd name="connsiteX4" fmla="*/ 444 w 305244"/>
                    <a:gd name="connsiteY4" fmla="*/ 173182 h 332510"/>
                    <a:gd name="connsiteX0" fmla="*/ 210 w 374283"/>
                    <a:gd name="connsiteY0" fmla="*/ 187081 h 332596"/>
                    <a:gd name="connsiteX1" fmla="*/ 263446 w 374283"/>
                    <a:gd name="connsiteY1" fmla="*/ 44 h 332596"/>
                    <a:gd name="connsiteX2" fmla="*/ 374283 w 374283"/>
                    <a:gd name="connsiteY2" fmla="*/ 173226 h 332596"/>
                    <a:gd name="connsiteX3" fmla="*/ 221883 w 374283"/>
                    <a:gd name="connsiteY3" fmla="*/ 332554 h 332596"/>
                    <a:gd name="connsiteX4" fmla="*/ 210 w 374283"/>
                    <a:gd name="connsiteY4" fmla="*/ 187081 h 332596"/>
                    <a:gd name="connsiteX0" fmla="*/ 165 w 429656"/>
                    <a:gd name="connsiteY0" fmla="*/ 187081 h 332596"/>
                    <a:gd name="connsiteX1" fmla="*/ 318819 w 429656"/>
                    <a:gd name="connsiteY1" fmla="*/ 44 h 332596"/>
                    <a:gd name="connsiteX2" fmla="*/ 429656 w 429656"/>
                    <a:gd name="connsiteY2" fmla="*/ 173226 h 332596"/>
                    <a:gd name="connsiteX3" fmla="*/ 277256 w 429656"/>
                    <a:gd name="connsiteY3" fmla="*/ 332554 h 332596"/>
                    <a:gd name="connsiteX4" fmla="*/ 165 w 429656"/>
                    <a:gd name="connsiteY4" fmla="*/ 187081 h 332596"/>
                    <a:gd name="connsiteX0" fmla="*/ 288 w 429779"/>
                    <a:gd name="connsiteY0" fmla="*/ 270187 h 415709"/>
                    <a:gd name="connsiteX1" fmla="*/ 332796 w 429779"/>
                    <a:gd name="connsiteY1" fmla="*/ 23 h 415709"/>
                    <a:gd name="connsiteX2" fmla="*/ 429779 w 429779"/>
                    <a:gd name="connsiteY2" fmla="*/ 256332 h 415709"/>
                    <a:gd name="connsiteX3" fmla="*/ 277379 w 429779"/>
                    <a:gd name="connsiteY3" fmla="*/ 415660 h 415709"/>
                    <a:gd name="connsiteX4" fmla="*/ 288 w 429779"/>
                    <a:gd name="connsiteY4" fmla="*/ 270187 h 415709"/>
                    <a:gd name="connsiteX0" fmla="*/ 0 w 429491"/>
                    <a:gd name="connsiteY0" fmla="*/ 270187 h 512666"/>
                    <a:gd name="connsiteX1" fmla="*/ 332508 w 429491"/>
                    <a:gd name="connsiteY1" fmla="*/ 23 h 512666"/>
                    <a:gd name="connsiteX2" fmla="*/ 429491 w 429491"/>
                    <a:gd name="connsiteY2" fmla="*/ 256332 h 512666"/>
                    <a:gd name="connsiteX3" fmla="*/ 332509 w 429491"/>
                    <a:gd name="connsiteY3" fmla="*/ 512642 h 512666"/>
                    <a:gd name="connsiteX4" fmla="*/ 0 w 429491"/>
                    <a:gd name="connsiteY4" fmla="*/ 270187 h 512666"/>
                    <a:gd name="connsiteX0" fmla="*/ 0 w 595749"/>
                    <a:gd name="connsiteY0" fmla="*/ 284109 h 512814"/>
                    <a:gd name="connsiteX1" fmla="*/ 498762 w 595749"/>
                    <a:gd name="connsiteY1" fmla="*/ 90 h 512814"/>
                    <a:gd name="connsiteX2" fmla="*/ 595745 w 595749"/>
                    <a:gd name="connsiteY2" fmla="*/ 256399 h 512814"/>
                    <a:gd name="connsiteX3" fmla="*/ 498763 w 595749"/>
                    <a:gd name="connsiteY3" fmla="*/ 512709 h 512814"/>
                    <a:gd name="connsiteX4" fmla="*/ 0 w 595749"/>
                    <a:gd name="connsiteY4" fmla="*/ 284109 h 512814"/>
                    <a:gd name="connsiteX0" fmla="*/ 0 w 734290"/>
                    <a:gd name="connsiteY0" fmla="*/ 284235 h 513066"/>
                    <a:gd name="connsiteX1" fmla="*/ 498762 w 734290"/>
                    <a:gd name="connsiteY1" fmla="*/ 216 h 513066"/>
                    <a:gd name="connsiteX2" fmla="*/ 734290 w 734290"/>
                    <a:gd name="connsiteY2" fmla="*/ 242670 h 513066"/>
                    <a:gd name="connsiteX3" fmla="*/ 498763 w 734290"/>
                    <a:gd name="connsiteY3" fmla="*/ 512835 h 513066"/>
                    <a:gd name="connsiteX4" fmla="*/ 0 w 734290"/>
                    <a:gd name="connsiteY4" fmla="*/ 284235 h 513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4290" h="513066">
                      <a:moveTo>
                        <a:pt x="0" y="284235"/>
                      </a:moveTo>
                      <a:cubicBezTo>
                        <a:pt x="0" y="198799"/>
                        <a:pt x="376380" y="7144"/>
                        <a:pt x="498762" y="216"/>
                      </a:cubicBezTo>
                      <a:cubicBezTo>
                        <a:pt x="621144" y="-6712"/>
                        <a:pt x="734290" y="154676"/>
                        <a:pt x="734290" y="242670"/>
                      </a:cubicBezTo>
                      <a:cubicBezTo>
                        <a:pt x="734290" y="330664"/>
                        <a:pt x="621145" y="505908"/>
                        <a:pt x="498763" y="512835"/>
                      </a:cubicBezTo>
                      <a:cubicBezTo>
                        <a:pt x="376381" y="519763"/>
                        <a:pt x="0" y="369671"/>
                        <a:pt x="0" y="284235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8"/>
                <p:cNvSpPr/>
                <p:nvPr/>
              </p:nvSpPr>
              <p:spPr>
                <a:xfrm rot="19461275">
                  <a:off x="3591708" y="4063688"/>
                  <a:ext cx="915253" cy="632173"/>
                </a:xfrm>
                <a:custGeom>
                  <a:avLst/>
                  <a:gdLst>
                    <a:gd name="connsiteX0" fmla="*/ 0 w 304800"/>
                    <a:gd name="connsiteY0" fmla="*/ 159328 h 318655"/>
                    <a:gd name="connsiteX1" fmla="*/ 152400 w 304800"/>
                    <a:gd name="connsiteY1" fmla="*/ 0 h 318655"/>
                    <a:gd name="connsiteX2" fmla="*/ 304800 w 304800"/>
                    <a:gd name="connsiteY2" fmla="*/ 159328 h 318655"/>
                    <a:gd name="connsiteX3" fmla="*/ 152400 w 304800"/>
                    <a:gd name="connsiteY3" fmla="*/ 318656 h 318655"/>
                    <a:gd name="connsiteX4" fmla="*/ 0 w 304800"/>
                    <a:gd name="connsiteY4" fmla="*/ 159328 h 318655"/>
                    <a:gd name="connsiteX0" fmla="*/ 444 w 305244"/>
                    <a:gd name="connsiteY0" fmla="*/ 173182 h 332510"/>
                    <a:gd name="connsiteX1" fmla="*/ 194407 w 305244"/>
                    <a:gd name="connsiteY1" fmla="*/ 0 h 332510"/>
                    <a:gd name="connsiteX2" fmla="*/ 305244 w 305244"/>
                    <a:gd name="connsiteY2" fmla="*/ 173182 h 332510"/>
                    <a:gd name="connsiteX3" fmla="*/ 152844 w 305244"/>
                    <a:gd name="connsiteY3" fmla="*/ 332510 h 332510"/>
                    <a:gd name="connsiteX4" fmla="*/ 444 w 305244"/>
                    <a:gd name="connsiteY4" fmla="*/ 173182 h 332510"/>
                    <a:gd name="connsiteX0" fmla="*/ 210 w 374283"/>
                    <a:gd name="connsiteY0" fmla="*/ 187081 h 332596"/>
                    <a:gd name="connsiteX1" fmla="*/ 263446 w 374283"/>
                    <a:gd name="connsiteY1" fmla="*/ 44 h 332596"/>
                    <a:gd name="connsiteX2" fmla="*/ 374283 w 374283"/>
                    <a:gd name="connsiteY2" fmla="*/ 173226 h 332596"/>
                    <a:gd name="connsiteX3" fmla="*/ 221883 w 374283"/>
                    <a:gd name="connsiteY3" fmla="*/ 332554 h 332596"/>
                    <a:gd name="connsiteX4" fmla="*/ 210 w 374283"/>
                    <a:gd name="connsiteY4" fmla="*/ 187081 h 332596"/>
                    <a:gd name="connsiteX0" fmla="*/ 165 w 429656"/>
                    <a:gd name="connsiteY0" fmla="*/ 187081 h 332596"/>
                    <a:gd name="connsiteX1" fmla="*/ 318819 w 429656"/>
                    <a:gd name="connsiteY1" fmla="*/ 44 h 332596"/>
                    <a:gd name="connsiteX2" fmla="*/ 429656 w 429656"/>
                    <a:gd name="connsiteY2" fmla="*/ 173226 h 332596"/>
                    <a:gd name="connsiteX3" fmla="*/ 277256 w 429656"/>
                    <a:gd name="connsiteY3" fmla="*/ 332554 h 332596"/>
                    <a:gd name="connsiteX4" fmla="*/ 165 w 429656"/>
                    <a:gd name="connsiteY4" fmla="*/ 187081 h 332596"/>
                    <a:gd name="connsiteX0" fmla="*/ 288 w 429779"/>
                    <a:gd name="connsiteY0" fmla="*/ 270187 h 415709"/>
                    <a:gd name="connsiteX1" fmla="*/ 332796 w 429779"/>
                    <a:gd name="connsiteY1" fmla="*/ 23 h 415709"/>
                    <a:gd name="connsiteX2" fmla="*/ 429779 w 429779"/>
                    <a:gd name="connsiteY2" fmla="*/ 256332 h 415709"/>
                    <a:gd name="connsiteX3" fmla="*/ 277379 w 429779"/>
                    <a:gd name="connsiteY3" fmla="*/ 415660 h 415709"/>
                    <a:gd name="connsiteX4" fmla="*/ 288 w 429779"/>
                    <a:gd name="connsiteY4" fmla="*/ 270187 h 415709"/>
                    <a:gd name="connsiteX0" fmla="*/ 0 w 429491"/>
                    <a:gd name="connsiteY0" fmla="*/ 270187 h 512666"/>
                    <a:gd name="connsiteX1" fmla="*/ 332508 w 429491"/>
                    <a:gd name="connsiteY1" fmla="*/ 23 h 512666"/>
                    <a:gd name="connsiteX2" fmla="*/ 429491 w 429491"/>
                    <a:gd name="connsiteY2" fmla="*/ 256332 h 512666"/>
                    <a:gd name="connsiteX3" fmla="*/ 332509 w 429491"/>
                    <a:gd name="connsiteY3" fmla="*/ 512642 h 512666"/>
                    <a:gd name="connsiteX4" fmla="*/ 0 w 429491"/>
                    <a:gd name="connsiteY4" fmla="*/ 270187 h 512666"/>
                    <a:gd name="connsiteX0" fmla="*/ 0 w 595749"/>
                    <a:gd name="connsiteY0" fmla="*/ 284109 h 512814"/>
                    <a:gd name="connsiteX1" fmla="*/ 498762 w 595749"/>
                    <a:gd name="connsiteY1" fmla="*/ 90 h 512814"/>
                    <a:gd name="connsiteX2" fmla="*/ 595745 w 595749"/>
                    <a:gd name="connsiteY2" fmla="*/ 256399 h 512814"/>
                    <a:gd name="connsiteX3" fmla="*/ 498763 w 595749"/>
                    <a:gd name="connsiteY3" fmla="*/ 512709 h 512814"/>
                    <a:gd name="connsiteX4" fmla="*/ 0 w 595749"/>
                    <a:gd name="connsiteY4" fmla="*/ 284109 h 512814"/>
                    <a:gd name="connsiteX0" fmla="*/ 0 w 734290"/>
                    <a:gd name="connsiteY0" fmla="*/ 284235 h 513066"/>
                    <a:gd name="connsiteX1" fmla="*/ 498762 w 734290"/>
                    <a:gd name="connsiteY1" fmla="*/ 216 h 513066"/>
                    <a:gd name="connsiteX2" fmla="*/ 734290 w 734290"/>
                    <a:gd name="connsiteY2" fmla="*/ 242670 h 513066"/>
                    <a:gd name="connsiteX3" fmla="*/ 498763 w 734290"/>
                    <a:gd name="connsiteY3" fmla="*/ 512835 h 513066"/>
                    <a:gd name="connsiteX4" fmla="*/ 0 w 734290"/>
                    <a:gd name="connsiteY4" fmla="*/ 284235 h 513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4290" h="513066">
                      <a:moveTo>
                        <a:pt x="0" y="284235"/>
                      </a:moveTo>
                      <a:cubicBezTo>
                        <a:pt x="0" y="198799"/>
                        <a:pt x="376380" y="7144"/>
                        <a:pt x="498762" y="216"/>
                      </a:cubicBezTo>
                      <a:cubicBezTo>
                        <a:pt x="621144" y="-6712"/>
                        <a:pt x="734290" y="154676"/>
                        <a:pt x="734290" y="242670"/>
                      </a:cubicBezTo>
                      <a:cubicBezTo>
                        <a:pt x="734290" y="330664"/>
                        <a:pt x="621145" y="505908"/>
                        <a:pt x="498763" y="512835"/>
                      </a:cubicBezTo>
                      <a:cubicBezTo>
                        <a:pt x="376381" y="519763"/>
                        <a:pt x="0" y="369671"/>
                        <a:pt x="0" y="284235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Oval 18"/>
                <p:cNvSpPr/>
                <p:nvPr/>
              </p:nvSpPr>
              <p:spPr>
                <a:xfrm rot="13267671">
                  <a:off x="2715619" y="4008494"/>
                  <a:ext cx="915253" cy="632173"/>
                </a:xfrm>
                <a:custGeom>
                  <a:avLst/>
                  <a:gdLst>
                    <a:gd name="connsiteX0" fmla="*/ 0 w 304800"/>
                    <a:gd name="connsiteY0" fmla="*/ 159328 h 318655"/>
                    <a:gd name="connsiteX1" fmla="*/ 152400 w 304800"/>
                    <a:gd name="connsiteY1" fmla="*/ 0 h 318655"/>
                    <a:gd name="connsiteX2" fmla="*/ 304800 w 304800"/>
                    <a:gd name="connsiteY2" fmla="*/ 159328 h 318655"/>
                    <a:gd name="connsiteX3" fmla="*/ 152400 w 304800"/>
                    <a:gd name="connsiteY3" fmla="*/ 318656 h 318655"/>
                    <a:gd name="connsiteX4" fmla="*/ 0 w 304800"/>
                    <a:gd name="connsiteY4" fmla="*/ 159328 h 318655"/>
                    <a:gd name="connsiteX0" fmla="*/ 444 w 305244"/>
                    <a:gd name="connsiteY0" fmla="*/ 173182 h 332510"/>
                    <a:gd name="connsiteX1" fmla="*/ 194407 w 305244"/>
                    <a:gd name="connsiteY1" fmla="*/ 0 h 332510"/>
                    <a:gd name="connsiteX2" fmla="*/ 305244 w 305244"/>
                    <a:gd name="connsiteY2" fmla="*/ 173182 h 332510"/>
                    <a:gd name="connsiteX3" fmla="*/ 152844 w 305244"/>
                    <a:gd name="connsiteY3" fmla="*/ 332510 h 332510"/>
                    <a:gd name="connsiteX4" fmla="*/ 444 w 305244"/>
                    <a:gd name="connsiteY4" fmla="*/ 173182 h 332510"/>
                    <a:gd name="connsiteX0" fmla="*/ 210 w 374283"/>
                    <a:gd name="connsiteY0" fmla="*/ 187081 h 332596"/>
                    <a:gd name="connsiteX1" fmla="*/ 263446 w 374283"/>
                    <a:gd name="connsiteY1" fmla="*/ 44 h 332596"/>
                    <a:gd name="connsiteX2" fmla="*/ 374283 w 374283"/>
                    <a:gd name="connsiteY2" fmla="*/ 173226 h 332596"/>
                    <a:gd name="connsiteX3" fmla="*/ 221883 w 374283"/>
                    <a:gd name="connsiteY3" fmla="*/ 332554 h 332596"/>
                    <a:gd name="connsiteX4" fmla="*/ 210 w 374283"/>
                    <a:gd name="connsiteY4" fmla="*/ 187081 h 332596"/>
                    <a:gd name="connsiteX0" fmla="*/ 165 w 429656"/>
                    <a:gd name="connsiteY0" fmla="*/ 187081 h 332596"/>
                    <a:gd name="connsiteX1" fmla="*/ 318819 w 429656"/>
                    <a:gd name="connsiteY1" fmla="*/ 44 h 332596"/>
                    <a:gd name="connsiteX2" fmla="*/ 429656 w 429656"/>
                    <a:gd name="connsiteY2" fmla="*/ 173226 h 332596"/>
                    <a:gd name="connsiteX3" fmla="*/ 277256 w 429656"/>
                    <a:gd name="connsiteY3" fmla="*/ 332554 h 332596"/>
                    <a:gd name="connsiteX4" fmla="*/ 165 w 429656"/>
                    <a:gd name="connsiteY4" fmla="*/ 187081 h 332596"/>
                    <a:gd name="connsiteX0" fmla="*/ 288 w 429779"/>
                    <a:gd name="connsiteY0" fmla="*/ 270187 h 415709"/>
                    <a:gd name="connsiteX1" fmla="*/ 332796 w 429779"/>
                    <a:gd name="connsiteY1" fmla="*/ 23 h 415709"/>
                    <a:gd name="connsiteX2" fmla="*/ 429779 w 429779"/>
                    <a:gd name="connsiteY2" fmla="*/ 256332 h 415709"/>
                    <a:gd name="connsiteX3" fmla="*/ 277379 w 429779"/>
                    <a:gd name="connsiteY3" fmla="*/ 415660 h 415709"/>
                    <a:gd name="connsiteX4" fmla="*/ 288 w 429779"/>
                    <a:gd name="connsiteY4" fmla="*/ 270187 h 415709"/>
                    <a:gd name="connsiteX0" fmla="*/ 0 w 429491"/>
                    <a:gd name="connsiteY0" fmla="*/ 270187 h 512666"/>
                    <a:gd name="connsiteX1" fmla="*/ 332508 w 429491"/>
                    <a:gd name="connsiteY1" fmla="*/ 23 h 512666"/>
                    <a:gd name="connsiteX2" fmla="*/ 429491 w 429491"/>
                    <a:gd name="connsiteY2" fmla="*/ 256332 h 512666"/>
                    <a:gd name="connsiteX3" fmla="*/ 332509 w 429491"/>
                    <a:gd name="connsiteY3" fmla="*/ 512642 h 512666"/>
                    <a:gd name="connsiteX4" fmla="*/ 0 w 429491"/>
                    <a:gd name="connsiteY4" fmla="*/ 270187 h 512666"/>
                    <a:gd name="connsiteX0" fmla="*/ 0 w 595749"/>
                    <a:gd name="connsiteY0" fmla="*/ 284109 h 512814"/>
                    <a:gd name="connsiteX1" fmla="*/ 498762 w 595749"/>
                    <a:gd name="connsiteY1" fmla="*/ 90 h 512814"/>
                    <a:gd name="connsiteX2" fmla="*/ 595745 w 595749"/>
                    <a:gd name="connsiteY2" fmla="*/ 256399 h 512814"/>
                    <a:gd name="connsiteX3" fmla="*/ 498763 w 595749"/>
                    <a:gd name="connsiteY3" fmla="*/ 512709 h 512814"/>
                    <a:gd name="connsiteX4" fmla="*/ 0 w 595749"/>
                    <a:gd name="connsiteY4" fmla="*/ 284109 h 512814"/>
                    <a:gd name="connsiteX0" fmla="*/ 0 w 734290"/>
                    <a:gd name="connsiteY0" fmla="*/ 284235 h 513066"/>
                    <a:gd name="connsiteX1" fmla="*/ 498762 w 734290"/>
                    <a:gd name="connsiteY1" fmla="*/ 216 h 513066"/>
                    <a:gd name="connsiteX2" fmla="*/ 734290 w 734290"/>
                    <a:gd name="connsiteY2" fmla="*/ 242670 h 513066"/>
                    <a:gd name="connsiteX3" fmla="*/ 498763 w 734290"/>
                    <a:gd name="connsiteY3" fmla="*/ 512835 h 513066"/>
                    <a:gd name="connsiteX4" fmla="*/ 0 w 734290"/>
                    <a:gd name="connsiteY4" fmla="*/ 284235 h 513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4290" h="513066">
                      <a:moveTo>
                        <a:pt x="0" y="284235"/>
                      </a:moveTo>
                      <a:cubicBezTo>
                        <a:pt x="0" y="198799"/>
                        <a:pt x="376380" y="7144"/>
                        <a:pt x="498762" y="216"/>
                      </a:cubicBezTo>
                      <a:cubicBezTo>
                        <a:pt x="621144" y="-6712"/>
                        <a:pt x="734290" y="154676"/>
                        <a:pt x="734290" y="242670"/>
                      </a:cubicBezTo>
                      <a:cubicBezTo>
                        <a:pt x="734290" y="330664"/>
                        <a:pt x="621145" y="505908"/>
                        <a:pt x="498763" y="512835"/>
                      </a:cubicBezTo>
                      <a:cubicBezTo>
                        <a:pt x="376381" y="519763"/>
                        <a:pt x="0" y="369671"/>
                        <a:pt x="0" y="284235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Oval 18"/>
                <p:cNvSpPr/>
                <p:nvPr/>
              </p:nvSpPr>
              <p:spPr>
                <a:xfrm rot="5622975">
                  <a:off x="3194973" y="5046778"/>
                  <a:ext cx="904754" cy="639509"/>
                </a:xfrm>
                <a:custGeom>
                  <a:avLst/>
                  <a:gdLst>
                    <a:gd name="connsiteX0" fmla="*/ 0 w 304800"/>
                    <a:gd name="connsiteY0" fmla="*/ 159328 h 318655"/>
                    <a:gd name="connsiteX1" fmla="*/ 152400 w 304800"/>
                    <a:gd name="connsiteY1" fmla="*/ 0 h 318655"/>
                    <a:gd name="connsiteX2" fmla="*/ 304800 w 304800"/>
                    <a:gd name="connsiteY2" fmla="*/ 159328 h 318655"/>
                    <a:gd name="connsiteX3" fmla="*/ 152400 w 304800"/>
                    <a:gd name="connsiteY3" fmla="*/ 318656 h 318655"/>
                    <a:gd name="connsiteX4" fmla="*/ 0 w 304800"/>
                    <a:gd name="connsiteY4" fmla="*/ 159328 h 318655"/>
                    <a:gd name="connsiteX0" fmla="*/ 444 w 305244"/>
                    <a:gd name="connsiteY0" fmla="*/ 173182 h 332510"/>
                    <a:gd name="connsiteX1" fmla="*/ 194407 w 305244"/>
                    <a:gd name="connsiteY1" fmla="*/ 0 h 332510"/>
                    <a:gd name="connsiteX2" fmla="*/ 305244 w 305244"/>
                    <a:gd name="connsiteY2" fmla="*/ 173182 h 332510"/>
                    <a:gd name="connsiteX3" fmla="*/ 152844 w 305244"/>
                    <a:gd name="connsiteY3" fmla="*/ 332510 h 332510"/>
                    <a:gd name="connsiteX4" fmla="*/ 444 w 305244"/>
                    <a:gd name="connsiteY4" fmla="*/ 173182 h 332510"/>
                    <a:gd name="connsiteX0" fmla="*/ 210 w 374283"/>
                    <a:gd name="connsiteY0" fmla="*/ 187081 h 332596"/>
                    <a:gd name="connsiteX1" fmla="*/ 263446 w 374283"/>
                    <a:gd name="connsiteY1" fmla="*/ 44 h 332596"/>
                    <a:gd name="connsiteX2" fmla="*/ 374283 w 374283"/>
                    <a:gd name="connsiteY2" fmla="*/ 173226 h 332596"/>
                    <a:gd name="connsiteX3" fmla="*/ 221883 w 374283"/>
                    <a:gd name="connsiteY3" fmla="*/ 332554 h 332596"/>
                    <a:gd name="connsiteX4" fmla="*/ 210 w 374283"/>
                    <a:gd name="connsiteY4" fmla="*/ 187081 h 332596"/>
                    <a:gd name="connsiteX0" fmla="*/ 165 w 429656"/>
                    <a:gd name="connsiteY0" fmla="*/ 187081 h 332596"/>
                    <a:gd name="connsiteX1" fmla="*/ 318819 w 429656"/>
                    <a:gd name="connsiteY1" fmla="*/ 44 h 332596"/>
                    <a:gd name="connsiteX2" fmla="*/ 429656 w 429656"/>
                    <a:gd name="connsiteY2" fmla="*/ 173226 h 332596"/>
                    <a:gd name="connsiteX3" fmla="*/ 277256 w 429656"/>
                    <a:gd name="connsiteY3" fmla="*/ 332554 h 332596"/>
                    <a:gd name="connsiteX4" fmla="*/ 165 w 429656"/>
                    <a:gd name="connsiteY4" fmla="*/ 187081 h 332596"/>
                    <a:gd name="connsiteX0" fmla="*/ 288 w 429779"/>
                    <a:gd name="connsiteY0" fmla="*/ 270187 h 415709"/>
                    <a:gd name="connsiteX1" fmla="*/ 332796 w 429779"/>
                    <a:gd name="connsiteY1" fmla="*/ 23 h 415709"/>
                    <a:gd name="connsiteX2" fmla="*/ 429779 w 429779"/>
                    <a:gd name="connsiteY2" fmla="*/ 256332 h 415709"/>
                    <a:gd name="connsiteX3" fmla="*/ 277379 w 429779"/>
                    <a:gd name="connsiteY3" fmla="*/ 415660 h 415709"/>
                    <a:gd name="connsiteX4" fmla="*/ 288 w 429779"/>
                    <a:gd name="connsiteY4" fmla="*/ 270187 h 415709"/>
                    <a:gd name="connsiteX0" fmla="*/ 0 w 429491"/>
                    <a:gd name="connsiteY0" fmla="*/ 270187 h 512666"/>
                    <a:gd name="connsiteX1" fmla="*/ 332508 w 429491"/>
                    <a:gd name="connsiteY1" fmla="*/ 23 h 512666"/>
                    <a:gd name="connsiteX2" fmla="*/ 429491 w 429491"/>
                    <a:gd name="connsiteY2" fmla="*/ 256332 h 512666"/>
                    <a:gd name="connsiteX3" fmla="*/ 332509 w 429491"/>
                    <a:gd name="connsiteY3" fmla="*/ 512642 h 512666"/>
                    <a:gd name="connsiteX4" fmla="*/ 0 w 429491"/>
                    <a:gd name="connsiteY4" fmla="*/ 270187 h 512666"/>
                    <a:gd name="connsiteX0" fmla="*/ 0 w 595749"/>
                    <a:gd name="connsiteY0" fmla="*/ 284109 h 512814"/>
                    <a:gd name="connsiteX1" fmla="*/ 498762 w 595749"/>
                    <a:gd name="connsiteY1" fmla="*/ 90 h 512814"/>
                    <a:gd name="connsiteX2" fmla="*/ 595745 w 595749"/>
                    <a:gd name="connsiteY2" fmla="*/ 256399 h 512814"/>
                    <a:gd name="connsiteX3" fmla="*/ 498763 w 595749"/>
                    <a:gd name="connsiteY3" fmla="*/ 512709 h 512814"/>
                    <a:gd name="connsiteX4" fmla="*/ 0 w 595749"/>
                    <a:gd name="connsiteY4" fmla="*/ 284109 h 512814"/>
                    <a:gd name="connsiteX0" fmla="*/ 0 w 734290"/>
                    <a:gd name="connsiteY0" fmla="*/ 284235 h 513066"/>
                    <a:gd name="connsiteX1" fmla="*/ 498762 w 734290"/>
                    <a:gd name="connsiteY1" fmla="*/ 216 h 513066"/>
                    <a:gd name="connsiteX2" fmla="*/ 734290 w 734290"/>
                    <a:gd name="connsiteY2" fmla="*/ 242670 h 513066"/>
                    <a:gd name="connsiteX3" fmla="*/ 498763 w 734290"/>
                    <a:gd name="connsiteY3" fmla="*/ 512835 h 513066"/>
                    <a:gd name="connsiteX4" fmla="*/ 0 w 734290"/>
                    <a:gd name="connsiteY4" fmla="*/ 284235 h 513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4290" h="513066">
                      <a:moveTo>
                        <a:pt x="0" y="284235"/>
                      </a:moveTo>
                      <a:cubicBezTo>
                        <a:pt x="0" y="198799"/>
                        <a:pt x="376380" y="7144"/>
                        <a:pt x="498762" y="216"/>
                      </a:cubicBezTo>
                      <a:cubicBezTo>
                        <a:pt x="621144" y="-6712"/>
                        <a:pt x="734290" y="154676"/>
                        <a:pt x="734290" y="242670"/>
                      </a:cubicBezTo>
                      <a:cubicBezTo>
                        <a:pt x="734290" y="330664"/>
                        <a:pt x="621145" y="505908"/>
                        <a:pt x="498763" y="512835"/>
                      </a:cubicBezTo>
                      <a:cubicBezTo>
                        <a:pt x="376381" y="519763"/>
                        <a:pt x="0" y="369671"/>
                        <a:pt x="0" y="284235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Oval 18"/>
                <p:cNvSpPr/>
                <p:nvPr/>
              </p:nvSpPr>
              <p:spPr>
                <a:xfrm rot="16511754">
                  <a:off x="3206113" y="3877978"/>
                  <a:ext cx="904754" cy="639509"/>
                </a:xfrm>
                <a:custGeom>
                  <a:avLst/>
                  <a:gdLst>
                    <a:gd name="connsiteX0" fmla="*/ 0 w 304800"/>
                    <a:gd name="connsiteY0" fmla="*/ 159328 h 318655"/>
                    <a:gd name="connsiteX1" fmla="*/ 152400 w 304800"/>
                    <a:gd name="connsiteY1" fmla="*/ 0 h 318655"/>
                    <a:gd name="connsiteX2" fmla="*/ 304800 w 304800"/>
                    <a:gd name="connsiteY2" fmla="*/ 159328 h 318655"/>
                    <a:gd name="connsiteX3" fmla="*/ 152400 w 304800"/>
                    <a:gd name="connsiteY3" fmla="*/ 318656 h 318655"/>
                    <a:gd name="connsiteX4" fmla="*/ 0 w 304800"/>
                    <a:gd name="connsiteY4" fmla="*/ 159328 h 318655"/>
                    <a:gd name="connsiteX0" fmla="*/ 444 w 305244"/>
                    <a:gd name="connsiteY0" fmla="*/ 173182 h 332510"/>
                    <a:gd name="connsiteX1" fmla="*/ 194407 w 305244"/>
                    <a:gd name="connsiteY1" fmla="*/ 0 h 332510"/>
                    <a:gd name="connsiteX2" fmla="*/ 305244 w 305244"/>
                    <a:gd name="connsiteY2" fmla="*/ 173182 h 332510"/>
                    <a:gd name="connsiteX3" fmla="*/ 152844 w 305244"/>
                    <a:gd name="connsiteY3" fmla="*/ 332510 h 332510"/>
                    <a:gd name="connsiteX4" fmla="*/ 444 w 305244"/>
                    <a:gd name="connsiteY4" fmla="*/ 173182 h 332510"/>
                    <a:gd name="connsiteX0" fmla="*/ 210 w 374283"/>
                    <a:gd name="connsiteY0" fmla="*/ 187081 h 332596"/>
                    <a:gd name="connsiteX1" fmla="*/ 263446 w 374283"/>
                    <a:gd name="connsiteY1" fmla="*/ 44 h 332596"/>
                    <a:gd name="connsiteX2" fmla="*/ 374283 w 374283"/>
                    <a:gd name="connsiteY2" fmla="*/ 173226 h 332596"/>
                    <a:gd name="connsiteX3" fmla="*/ 221883 w 374283"/>
                    <a:gd name="connsiteY3" fmla="*/ 332554 h 332596"/>
                    <a:gd name="connsiteX4" fmla="*/ 210 w 374283"/>
                    <a:gd name="connsiteY4" fmla="*/ 187081 h 332596"/>
                    <a:gd name="connsiteX0" fmla="*/ 165 w 429656"/>
                    <a:gd name="connsiteY0" fmla="*/ 187081 h 332596"/>
                    <a:gd name="connsiteX1" fmla="*/ 318819 w 429656"/>
                    <a:gd name="connsiteY1" fmla="*/ 44 h 332596"/>
                    <a:gd name="connsiteX2" fmla="*/ 429656 w 429656"/>
                    <a:gd name="connsiteY2" fmla="*/ 173226 h 332596"/>
                    <a:gd name="connsiteX3" fmla="*/ 277256 w 429656"/>
                    <a:gd name="connsiteY3" fmla="*/ 332554 h 332596"/>
                    <a:gd name="connsiteX4" fmla="*/ 165 w 429656"/>
                    <a:gd name="connsiteY4" fmla="*/ 187081 h 332596"/>
                    <a:gd name="connsiteX0" fmla="*/ 288 w 429779"/>
                    <a:gd name="connsiteY0" fmla="*/ 270187 h 415709"/>
                    <a:gd name="connsiteX1" fmla="*/ 332796 w 429779"/>
                    <a:gd name="connsiteY1" fmla="*/ 23 h 415709"/>
                    <a:gd name="connsiteX2" fmla="*/ 429779 w 429779"/>
                    <a:gd name="connsiteY2" fmla="*/ 256332 h 415709"/>
                    <a:gd name="connsiteX3" fmla="*/ 277379 w 429779"/>
                    <a:gd name="connsiteY3" fmla="*/ 415660 h 415709"/>
                    <a:gd name="connsiteX4" fmla="*/ 288 w 429779"/>
                    <a:gd name="connsiteY4" fmla="*/ 270187 h 415709"/>
                    <a:gd name="connsiteX0" fmla="*/ 0 w 429491"/>
                    <a:gd name="connsiteY0" fmla="*/ 270187 h 512666"/>
                    <a:gd name="connsiteX1" fmla="*/ 332508 w 429491"/>
                    <a:gd name="connsiteY1" fmla="*/ 23 h 512666"/>
                    <a:gd name="connsiteX2" fmla="*/ 429491 w 429491"/>
                    <a:gd name="connsiteY2" fmla="*/ 256332 h 512666"/>
                    <a:gd name="connsiteX3" fmla="*/ 332509 w 429491"/>
                    <a:gd name="connsiteY3" fmla="*/ 512642 h 512666"/>
                    <a:gd name="connsiteX4" fmla="*/ 0 w 429491"/>
                    <a:gd name="connsiteY4" fmla="*/ 270187 h 512666"/>
                    <a:gd name="connsiteX0" fmla="*/ 0 w 595749"/>
                    <a:gd name="connsiteY0" fmla="*/ 284109 h 512814"/>
                    <a:gd name="connsiteX1" fmla="*/ 498762 w 595749"/>
                    <a:gd name="connsiteY1" fmla="*/ 90 h 512814"/>
                    <a:gd name="connsiteX2" fmla="*/ 595745 w 595749"/>
                    <a:gd name="connsiteY2" fmla="*/ 256399 h 512814"/>
                    <a:gd name="connsiteX3" fmla="*/ 498763 w 595749"/>
                    <a:gd name="connsiteY3" fmla="*/ 512709 h 512814"/>
                    <a:gd name="connsiteX4" fmla="*/ 0 w 595749"/>
                    <a:gd name="connsiteY4" fmla="*/ 284109 h 512814"/>
                    <a:gd name="connsiteX0" fmla="*/ 0 w 734290"/>
                    <a:gd name="connsiteY0" fmla="*/ 284235 h 513066"/>
                    <a:gd name="connsiteX1" fmla="*/ 498762 w 734290"/>
                    <a:gd name="connsiteY1" fmla="*/ 216 h 513066"/>
                    <a:gd name="connsiteX2" fmla="*/ 734290 w 734290"/>
                    <a:gd name="connsiteY2" fmla="*/ 242670 h 513066"/>
                    <a:gd name="connsiteX3" fmla="*/ 498763 w 734290"/>
                    <a:gd name="connsiteY3" fmla="*/ 512835 h 513066"/>
                    <a:gd name="connsiteX4" fmla="*/ 0 w 734290"/>
                    <a:gd name="connsiteY4" fmla="*/ 284235 h 513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4290" h="513066">
                      <a:moveTo>
                        <a:pt x="0" y="284235"/>
                      </a:moveTo>
                      <a:cubicBezTo>
                        <a:pt x="0" y="198799"/>
                        <a:pt x="376380" y="7144"/>
                        <a:pt x="498762" y="216"/>
                      </a:cubicBezTo>
                      <a:cubicBezTo>
                        <a:pt x="621144" y="-6712"/>
                        <a:pt x="734290" y="154676"/>
                        <a:pt x="734290" y="242670"/>
                      </a:cubicBezTo>
                      <a:cubicBezTo>
                        <a:pt x="734290" y="330664"/>
                        <a:pt x="621145" y="505908"/>
                        <a:pt x="498763" y="512835"/>
                      </a:cubicBezTo>
                      <a:cubicBezTo>
                        <a:pt x="376381" y="519763"/>
                        <a:pt x="0" y="369671"/>
                        <a:pt x="0" y="284235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Oval 18"/>
                <p:cNvSpPr/>
                <p:nvPr/>
              </p:nvSpPr>
              <p:spPr>
                <a:xfrm rot="8362011">
                  <a:off x="2696545" y="4915276"/>
                  <a:ext cx="915253" cy="632173"/>
                </a:xfrm>
                <a:custGeom>
                  <a:avLst/>
                  <a:gdLst>
                    <a:gd name="connsiteX0" fmla="*/ 0 w 304800"/>
                    <a:gd name="connsiteY0" fmla="*/ 159328 h 318655"/>
                    <a:gd name="connsiteX1" fmla="*/ 152400 w 304800"/>
                    <a:gd name="connsiteY1" fmla="*/ 0 h 318655"/>
                    <a:gd name="connsiteX2" fmla="*/ 304800 w 304800"/>
                    <a:gd name="connsiteY2" fmla="*/ 159328 h 318655"/>
                    <a:gd name="connsiteX3" fmla="*/ 152400 w 304800"/>
                    <a:gd name="connsiteY3" fmla="*/ 318656 h 318655"/>
                    <a:gd name="connsiteX4" fmla="*/ 0 w 304800"/>
                    <a:gd name="connsiteY4" fmla="*/ 159328 h 318655"/>
                    <a:gd name="connsiteX0" fmla="*/ 444 w 305244"/>
                    <a:gd name="connsiteY0" fmla="*/ 173182 h 332510"/>
                    <a:gd name="connsiteX1" fmla="*/ 194407 w 305244"/>
                    <a:gd name="connsiteY1" fmla="*/ 0 h 332510"/>
                    <a:gd name="connsiteX2" fmla="*/ 305244 w 305244"/>
                    <a:gd name="connsiteY2" fmla="*/ 173182 h 332510"/>
                    <a:gd name="connsiteX3" fmla="*/ 152844 w 305244"/>
                    <a:gd name="connsiteY3" fmla="*/ 332510 h 332510"/>
                    <a:gd name="connsiteX4" fmla="*/ 444 w 305244"/>
                    <a:gd name="connsiteY4" fmla="*/ 173182 h 332510"/>
                    <a:gd name="connsiteX0" fmla="*/ 210 w 374283"/>
                    <a:gd name="connsiteY0" fmla="*/ 187081 h 332596"/>
                    <a:gd name="connsiteX1" fmla="*/ 263446 w 374283"/>
                    <a:gd name="connsiteY1" fmla="*/ 44 h 332596"/>
                    <a:gd name="connsiteX2" fmla="*/ 374283 w 374283"/>
                    <a:gd name="connsiteY2" fmla="*/ 173226 h 332596"/>
                    <a:gd name="connsiteX3" fmla="*/ 221883 w 374283"/>
                    <a:gd name="connsiteY3" fmla="*/ 332554 h 332596"/>
                    <a:gd name="connsiteX4" fmla="*/ 210 w 374283"/>
                    <a:gd name="connsiteY4" fmla="*/ 187081 h 332596"/>
                    <a:gd name="connsiteX0" fmla="*/ 165 w 429656"/>
                    <a:gd name="connsiteY0" fmla="*/ 187081 h 332596"/>
                    <a:gd name="connsiteX1" fmla="*/ 318819 w 429656"/>
                    <a:gd name="connsiteY1" fmla="*/ 44 h 332596"/>
                    <a:gd name="connsiteX2" fmla="*/ 429656 w 429656"/>
                    <a:gd name="connsiteY2" fmla="*/ 173226 h 332596"/>
                    <a:gd name="connsiteX3" fmla="*/ 277256 w 429656"/>
                    <a:gd name="connsiteY3" fmla="*/ 332554 h 332596"/>
                    <a:gd name="connsiteX4" fmla="*/ 165 w 429656"/>
                    <a:gd name="connsiteY4" fmla="*/ 187081 h 332596"/>
                    <a:gd name="connsiteX0" fmla="*/ 288 w 429779"/>
                    <a:gd name="connsiteY0" fmla="*/ 270187 h 415709"/>
                    <a:gd name="connsiteX1" fmla="*/ 332796 w 429779"/>
                    <a:gd name="connsiteY1" fmla="*/ 23 h 415709"/>
                    <a:gd name="connsiteX2" fmla="*/ 429779 w 429779"/>
                    <a:gd name="connsiteY2" fmla="*/ 256332 h 415709"/>
                    <a:gd name="connsiteX3" fmla="*/ 277379 w 429779"/>
                    <a:gd name="connsiteY3" fmla="*/ 415660 h 415709"/>
                    <a:gd name="connsiteX4" fmla="*/ 288 w 429779"/>
                    <a:gd name="connsiteY4" fmla="*/ 270187 h 415709"/>
                    <a:gd name="connsiteX0" fmla="*/ 0 w 429491"/>
                    <a:gd name="connsiteY0" fmla="*/ 270187 h 512666"/>
                    <a:gd name="connsiteX1" fmla="*/ 332508 w 429491"/>
                    <a:gd name="connsiteY1" fmla="*/ 23 h 512666"/>
                    <a:gd name="connsiteX2" fmla="*/ 429491 w 429491"/>
                    <a:gd name="connsiteY2" fmla="*/ 256332 h 512666"/>
                    <a:gd name="connsiteX3" fmla="*/ 332509 w 429491"/>
                    <a:gd name="connsiteY3" fmla="*/ 512642 h 512666"/>
                    <a:gd name="connsiteX4" fmla="*/ 0 w 429491"/>
                    <a:gd name="connsiteY4" fmla="*/ 270187 h 512666"/>
                    <a:gd name="connsiteX0" fmla="*/ 0 w 595749"/>
                    <a:gd name="connsiteY0" fmla="*/ 284109 h 512814"/>
                    <a:gd name="connsiteX1" fmla="*/ 498762 w 595749"/>
                    <a:gd name="connsiteY1" fmla="*/ 90 h 512814"/>
                    <a:gd name="connsiteX2" fmla="*/ 595745 w 595749"/>
                    <a:gd name="connsiteY2" fmla="*/ 256399 h 512814"/>
                    <a:gd name="connsiteX3" fmla="*/ 498763 w 595749"/>
                    <a:gd name="connsiteY3" fmla="*/ 512709 h 512814"/>
                    <a:gd name="connsiteX4" fmla="*/ 0 w 595749"/>
                    <a:gd name="connsiteY4" fmla="*/ 284109 h 512814"/>
                    <a:gd name="connsiteX0" fmla="*/ 0 w 734290"/>
                    <a:gd name="connsiteY0" fmla="*/ 284235 h 513066"/>
                    <a:gd name="connsiteX1" fmla="*/ 498762 w 734290"/>
                    <a:gd name="connsiteY1" fmla="*/ 216 h 513066"/>
                    <a:gd name="connsiteX2" fmla="*/ 734290 w 734290"/>
                    <a:gd name="connsiteY2" fmla="*/ 242670 h 513066"/>
                    <a:gd name="connsiteX3" fmla="*/ 498763 w 734290"/>
                    <a:gd name="connsiteY3" fmla="*/ 512835 h 513066"/>
                    <a:gd name="connsiteX4" fmla="*/ 0 w 734290"/>
                    <a:gd name="connsiteY4" fmla="*/ 284235 h 513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4290" h="513066">
                      <a:moveTo>
                        <a:pt x="0" y="284235"/>
                      </a:moveTo>
                      <a:cubicBezTo>
                        <a:pt x="0" y="198799"/>
                        <a:pt x="376380" y="7144"/>
                        <a:pt x="498762" y="216"/>
                      </a:cubicBezTo>
                      <a:cubicBezTo>
                        <a:pt x="621144" y="-6712"/>
                        <a:pt x="734290" y="154676"/>
                        <a:pt x="734290" y="242670"/>
                      </a:cubicBezTo>
                      <a:cubicBezTo>
                        <a:pt x="734290" y="330664"/>
                        <a:pt x="621145" y="505908"/>
                        <a:pt x="498763" y="512835"/>
                      </a:cubicBezTo>
                      <a:cubicBezTo>
                        <a:pt x="376381" y="519763"/>
                        <a:pt x="0" y="369671"/>
                        <a:pt x="0" y="284235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Oval 113"/>
                <p:cNvSpPr/>
                <p:nvPr/>
              </p:nvSpPr>
              <p:spPr>
                <a:xfrm>
                  <a:off x="3280297" y="4510415"/>
                  <a:ext cx="569875" cy="56333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5" name="Group 94"/>
            <p:cNvGrpSpPr/>
            <p:nvPr/>
          </p:nvGrpSpPr>
          <p:grpSpPr>
            <a:xfrm>
              <a:off x="11202848" y="5380391"/>
              <a:ext cx="511741" cy="469316"/>
              <a:chOff x="3702878" y="3507740"/>
              <a:chExt cx="1534139" cy="1552690"/>
            </a:xfrm>
          </p:grpSpPr>
          <p:sp>
            <p:nvSpPr>
              <p:cNvPr id="96" name="Oval 18"/>
              <p:cNvSpPr/>
              <p:nvPr/>
            </p:nvSpPr>
            <p:spPr>
              <a:xfrm>
                <a:off x="4572481" y="4042762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18"/>
              <p:cNvSpPr/>
              <p:nvPr/>
            </p:nvSpPr>
            <p:spPr>
              <a:xfrm rot="2287246">
                <a:off x="4514738" y="4347107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18"/>
              <p:cNvSpPr/>
              <p:nvPr/>
            </p:nvSpPr>
            <p:spPr>
              <a:xfrm rot="19461275">
                <a:off x="4464902" y="3746109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18"/>
              <p:cNvSpPr/>
              <p:nvPr/>
            </p:nvSpPr>
            <p:spPr>
              <a:xfrm rot="13267671">
                <a:off x="3828802" y="3704779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18"/>
              <p:cNvSpPr/>
              <p:nvPr/>
            </p:nvSpPr>
            <p:spPr>
              <a:xfrm rot="5622975">
                <a:off x="4166560" y="4489524"/>
                <a:ext cx="677485" cy="464327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8"/>
              <p:cNvSpPr/>
              <p:nvPr/>
            </p:nvSpPr>
            <p:spPr>
              <a:xfrm rot="16511754">
                <a:off x="4174648" y="3614319"/>
                <a:ext cx="677485" cy="464327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8"/>
              <p:cNvSpPr/>
              <p:nvPr/>
            </p:nvSpPr>
            <p:spPr>
              <a:xfrm rot="8362011">
                <a:off x="3814953" y="4383783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8"/>
              <p:cNvSpPr/>
              <p:nvPr/>
            </p:nvSpPr>
            <p:spPr>
              <a:xfrm rot="10531732">
                <a:off x="3702878" y="4056810"/>
                <a:ext cx="664536" cy="469454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4238797" y="4080621"/>
                <a:ext cx="413768" cy="42183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9" name="Group 168"/>
            <p:cNvGrpSpPr/>
            <p:nvPr/>
          </p:nvGrpSpPr>
          <p:grpSpPr>
            <a:xfrm>
              <a:off x="2476485" y="6374186"/>
              <a:ext cx="375593" cy="454231"/>
              <a:chOff x="3702879" y="3507739"/>
              <a:chExt cx="1695172" cy="1682877"/>
            </a:xfrm>
          </p:grpSpPr>
          <p:sp>
            <p:nvSpPr>
              <p:cNvPr id="170" name="Oval 18"/>
              <p:cNvSpPr/>
              <p:nvPr/>
            </p:nvSpPr>
            <p:spPr>
              <a:xfrm>
                <a:off x="4663761" y="4087620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Oval 18"/>
              <p:cNvSpPr/>
              <p:nvPr/>
            </p:nvSpPr>
            <p:spPr>
              <a:xfrm rot="2287246">
                <a:off x="4599957" y="441748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Oval 18"/>
              <p:cNvSpPr/>
              <p:nvPr/>
            </p:nvSpPr>
            <p:spPr>
              <a:xfrm rot="19461275">
                <a:off x="4544890" y="376609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Oval 18"/>
              <p:cNvSpPr/>
              <p:nvPr/>
            </p:nvSpPr>
            <p:spPr>
              <a:xfrm rot="13267671">
                <a:off x="3842021" y="3721299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Oval 18"/>
              <p:cNvSpPr/>
              <p:nvPr/>
            </p:nvSpPr>
            <p:spPr>
              <a:xfrm rot="5622975">
                <a:off x="4222386" y="4566938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Oval 18"/>
              <p:cNvSpPr/>
              <p:nvPr/>
            </p:nvSpPr>
            <p:spPr>
              <a:xfrm rot="16511754">
                <a:off x="4231323" y="3618351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Oval 18"/>
              <p:cNvSpPr/>
              <p:nvPr/>
            </p:nvSpPr>
            <p:spPr>
              <a:xfrm rot="8362011">
                <a:off x="3826718" y="445723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Oval 18"/>
              <p:cNvSpPr/>
              <p:nvPr/>
            </p:nvSpPr>
            <p:spPr>
              <a:xfrm rot="10531732">
                <a:off x="3702879" y="4102846"/>
                <a:ext cx="734290" cy="50881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Oval 177"/>
              <p:cNvSpPr/>
              <p:nvPr/>
            </p:nvSpPr>
            <p:spPr>
              <a:xfrm>
                <a:off x="4295051" y="4128654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9" name="Group 178"/>
            <p:cNvGrpSpPr/>
            <p:nvPr/>
          </p:nvGrpSpPr>
          <p:grpSpPr>
            <a:xfrm rot="19879399">
              <a:off x="1557192" y="5902879"/>
              <a:ext cx="661414" cy="731638"/>
              <a:chOff x="3702879" y="3507739"/>
              <a:chExt cx="1695172" cy="1682877"/>
            </a:xfrm>
          </p:grpSpPr>
          <p:sp>
            <p:nvSpPr>
              <p:cNvPr id="180" name="Oval 18"/>
              <p:cNvSpPr/>
              <p:nvPr/>
            </p:nvSpPr>
            <p:spPr>
              <a:xfrm>
                <a:off x="4663761" y="4087620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Oval 18"/>
              <p:cNvSpPr/>
              <p:nvPr/>
            </p:nvSpPr>
            <p:spPr>
              <a:xfrm rot="2287246">
                <a:off x="4599957" y="441748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"/>
              <p:cNvSpPr/>
              <p:nvPr/>
            </p:nvSpPr>
            <p:spPr>
              <a:xfrm rot="19461275">
                <a:off x="4544890" y="376609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Oval 18"/>
              <p:cNvSpPr/>
              <p:nvPr/>
            </p:nvSpPr>
            <p:spPr>
              <a:xfrm rot="13267671">
                <a:off x="3842021" y="3721299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Oval 18"/>
              <p:cNvSpPr/>
              <p:nvPr/>
            </p:nvSpPr>
            <p:spPr>
              <a:xfrm rot="5622975">
                <a:off x="4222386" y="4566938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"/>
              <p:cNvSpPr/>
              <p:nvPr/>
            </p:nvSpPr>
            <p:spPr>
              <a:xfrm rot="16511754">
                <a:off x="4231323" y="3618351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Oval 18"/>
              <p:cNvSpPr/>
              <p:nvPr/>
            </p:nvSpPr>
            <p:spPr>
              <a:xfrm rot="8362011">
                <a:off x="3826718" y="445723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Oval 18"/>
              <p:cNvSpPr/>
              <p:nvPr/>
            </p:nvSpPr>
            <p:spPr>
              <a:xfrm rot="10531732">
                <a:off x="3702879" y="4102846"/>
                <a:ext cx="734290" cy="50881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4295051" y="4128654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9" name="Group 188"/>
            <p:cNvGrpSpPr/>
            <p:nvPr/>
          </p:nvGrpSpPr>
          <p:grpSpPr>
            <a:xfrm>
              <a:off x="429555" y="5545689"/>
              <a:ext cx="935151" cy="947911"/>
              <a:chOff x="3702879" y="3507739"/>
              <a:chExt cx="1695172" cy="1682877"/>
            </a:xfrm>
          </p:grpSpPr>
          <p:sp>
            <p:nvSpPr>
              <p:cNvPr id="191" name="Oval 18"/>
              <p:cNvSpPr/>
              <p:nvPr/>
            </p:nvSpPr>
            <p:spPr>
              <a:xfrm rot="2287246">
                <a:off x="4599957" y="441748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Oval 18"/>
              <p:cNvSpPr/>
              <p:nvPr/>
            </p:nvSpPr>
            <p:spPr>
              <a:xfrm>
                <a:off x="4663761" y="4087620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Oval 18"/>
              <p:cNvSpPr/>
              <p:nvPr/>
            </p:nvSpPr>
            <p:spPr>
              <a:xfrm rot="19461275">
                <a:off x="4544890" y="376609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Oval 18"/>
              <p:cNvSpPr/>
              <p:nvPr/>
            </p:nvSpPr>
            <p:spPr>
              <a:xfrm rot="13267671">
                <a:off x="3842021" y="3721299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Oval 18"/>
              <p:cNvSpPr/>
              <p:nvPr/>
            </p:nvSpPr>
            <p:spPr>
              <a:xfrm rot="5622975">
                <a:off x="4222386" y="4566938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Oval 18"/>
              <p:cNvSpPr/>
              <p:nvPr/>
            </p:nvSpPr>
            <p:spPr>
              <a:xfrm rot="16511754">
                <a:off x="4231323" y="3618351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Oval 18"/>
              <p:cNvSpPr/>
              <p:nvPr/>
            </p:nvSpPr>
            <p:spPr>
              <a:xfrm rot="8362011">
                <a:off x="3826718" y="445723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Oval 18"/>
              <p:cNvSpPr/>
              <p:nvPr/>
            </p:nvSpPr>
            <p:spPr>
              <a:xfrm rot="10531732">
                <a:off x="3702879" y="4102846"/>
                <a:ext cx="734290" cy="50881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Oval 197"/>
              <p:cNvSpPr/>
              <p:nvPr/>
            </p:nvSpPr>
            <p:spPr>
              <a:xfrm>
                <a:off x="4295051" y="4128654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9" name="Group 198"/>
            <p:cNvGrpSpPr/>
            <p:nvPr/>
          </p:nvGrpSpPr>
          <p:grpSpPr>
            <a:xfrm>
              <a:off x="372563" y="4898569"/>
              <a:ext cx="375593" cy="454231"/>
              <a:chOff x="3702879" y="3507739"/>
              <a:chExt cx="1695172" cy="1682877"/>
            </a:xfrm>
          </p:grpSpPr>
          <p:sp>
            <p:nvSpPr>
              <p:cNvPr id="200" name="Oval 18"/>
              <p:cNvSpPr/>
              <p:nvPr/>
            </p:nvSpPr>
            <p:spPr>
              <a:xfrm>
                <a:off x="4663761" y="4087620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Oval 18"/>
              <p:cNvSpPr/>
              <p:nvPr/>
            </p:nvSpPr>
            <p:spPr>
              <a:xfrm rot="2287246">
                <a:off x="4599957" y="441748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Oval 18"/>
              <p:cNvSpPr/>
              <p:nvPr/>
            </p:nvSpPr>
            <p:spPr>
              <a:xfrm rot="19461275">
                <a:off x="4544890" y="376609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Oval 18"/>
              <p:cNvSpPr/>
              <p:nvPr/>
            </p:nvSpPr>
            <p:spPr>
              <a:xfrm rot="13267671">
                <a:off x="3842021" y="3721299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Oval 18"/>
              <p:cNvSpPr/>
              <p:nvPr/>
            </p:nvSpPr>
            <p:spPr>
              <a:xfrm rot="5622975">
                <a:off x="4222386" y="4566938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Oval 18"/>
              <p:cNvSpPr/>
              <p:nvPr/>
            </p:nvSpPr>
            <p:spPr>
              <a:xfrm rot="16511754">
                <a:off x="4231323" y="3618351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Oval 18"/>
              <p:cNvSpPr/>
              <p:nvPr/>
            </p:nvSpPr>
            <p:spPr>
              <a:xfrm rot="8362011">
                <a:off x="3826718" y="445723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Oval 18"/>
              <p:cNvSpPr/>
              <p:nvPr/>
            </p:nvSpPr>
            <p:spPr>
              <a:xfrm rot="10531732">
                <a:off x="3702879" y="4102846"/>
                <a:ext cx="734290" cy="50881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Oval 207"/>
              <p:cNvSpPr/>
              <p:nvPr/>
            </p:nvSpPr>
            <p:spPr>
              <a:xfrm>
                <a:off x="4295051" y="4128654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6" name="Heart 225"/>
            <p:cNvSpPr/>
            <p:nvPr/>
          </p:nvSpPr>
          <p:spPr>
            <a:xfrm>
              <a:off x="11311384" y="4071994"/>
              <a:ext cx="512969" cy="438751"/>
            </a:xfrm>
            <a:prstGeom prst="heart">
              <a:avLst/>
            </a:prstGeom>
            <a:solidFill>
              <a:srgbClr val="FFC0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2" name="Group 271"/>
            <p:cNvGrpSpPr/>
            <p:nvPr/>
          </p:nvGrpSpPr>
          <p:grpSpPr>
            <a:xfrm rot="19879399">
              <a:off x="2460959" y="186382"/>
              <a:ext cx="338624" cy="379539"/>
              <a:chOff x="3702879" y="3507739"/>
              <a:chExt cx="1695172" cy="1682877"/>
            </a:xfrm>
          </p:grpSpPr>
          <p:sp>
            <p:nvSpPr>
              <p:cNvPr id="273" name="Oval 18"/>
              <p:cNvSpPr/>
              <p:nvPr/>
            </p:nvSpPr>
            <p:spPr>
              <a:xfrm>
                <a:off x="4663761" y="4087620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Oval 18"/>
              <p:cNvSpPr/>
              <p:nvPr/>
            </p:nvSpPr>
            <p:spPr>
              <a:xfrm rot="2287246">
                <a:off x="4599957" y="441748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Oval 18"/>
              <p:cNvSpPr/>
              <p:nvPr/>
            </p:nvSpPr>
            <p:spPr>
              <a:xfrm rot="19461275">
                <a:off x="4544890" y="376609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Oval 18"/>
              <p:cNvSpPr/>
              <p:nvPr/>
            </p:nvSpPr>
            <p:spPr>
              <a:xfrm rot="13267671">
                <a:off x="3842021" y="3721299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Oval 18"/>
              <p:cNvSpPr/>
              <p:nvPr/>
            </p:nvSpPr>
            <p:spPr>
              <a:xfrm rot="5622975">
                <a:off x="4222386" y="4566938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Oval 18"/>
              <p:cNvSpPr/>
              <p:nvPr/>
            </p:nvSpPr>
            <p:spPr>
              <a:xfrm rot="16511754">
                <a:off x="4231323" y="3618351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Oval 18"/>
              <p:cNvSpPr/>
              <p:nvPr/>
            </p:nvSpPr>
            <p:spPr>
              <a:xfrm rot="8362011">
                <a:off x="3826718" y="445723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Oval 18"/>
              <p:cNvSpPr/>
              <p:nvPr/>
            </p:nvSpPr>
            <p:spPr>
              <a:xfrm rot="10531732">
                <a:off x="3702879" y="4102846"/>
                <a:ext cx="734290" cy="50881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" name="Oval 280"/>
              <p:cNvSpPr/>
              <p:nvPr/>
            </p:nvSpPr>
            <p:spPr>
              <a:xfrm>
                <a:off x="4295051" y="4128654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2" name="Group 281"/>
            <p:cNvGrpSpPr/>
            <p:nvPr/>
          </p:nvGrpSpPr>
          <p:grpSpPr>
            <a:xfrm rot="19879399">
              <a:off x="417191" y="1613330"/>
              <a:ext cx="509952" cy="506619"/>
              <a:chOff x="3702879" y="3507739"/>
              <a:chExt cx="1695172" cy="1682877"/>
            </a:xfrm>
          </p:grpSpPr>
          <p:sp>
            <p:nvSpPr>
              <p:cNvPr id="283" name="Oval 18"/>
              <p:cNvSpPr/>
              <p:nvPr/>
            </p:nvSpPr>
            <p:spPr>
              <a:xfrm>
                <a:off x="4663761" y="4087620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Oval 18"/>
              <p:cNvSpPr/>
              <p:nvPr/>
            </p:nvSpPr>
            <p:spPr>
              <a:xfrm rot="2287246">
                <a:off x="4599957" y="441748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5" name="Oval 18"/>
              <p:cNvSpPr/>
              <p:nvPr/>
            </p:nvSpPr>
            <p:spPr>
              <a:xfrm rot="19461275">
                <a:off x="4544890" y="376609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Oval 18"/>
              <p:cNvSpPr/>
              <p:nvPr/>
            </p:nvSpPr>
            <p:spPr>
              <a:xfrm rot="13267671">
                <a:off x="3842021" y="3721299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7" name="Oval 18"/>
              <p:cNvSpPr/>
              <p:nvPr/>
            </p:nvSpPr>
            <p:spPr>
              <a:xfrm rot="5622975">
                <a:off x="4222386" y="4566938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8" name="Oval 18"/>
              <p:cNvSpPr/>
              <p:nvPr/>
            </p:nvSpPr>
            <p:spPr>
              <a:xfrm rot="16511754">
                <a:off x="4231323" y="3618351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9" name="Oval 18"/>
              <p:cNvSpPr/>
              <p:nvPr/>
            </p:nvSpPr>
            <p:spPr>
              <a:xfrm rot="8362011">
                <a:off x="3826718" y="445723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0" name="Oval 18"/>
              <p:cNvSpPr/>
              <p:nvPr/>
            </p:nvSpPr>
            <p:spPr>
              <a:xfrm rot="10531732">
                <a:off x="3702879" y="4102846"/>
                <a:ext cx="734290" cy="50881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1" name="Oval 290"/>
              <p:cNvSpPr/>
              <p:nvPr/>
            </p:nvSpPr>
            <p:spPr>
              <a:xfrm>
                <a:off x="4295051" y="4128654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2" name="Group 291"/>
            <p:cNvGrpSpPr/>
            <p:nvPr/>
          </p:nvGrpSpPr>
          <p:grpSpPr>
            <a:xfrm rot="19879399">
              <a:off x="367167" y="451710"/>
              <a:ext cx="1001851" cy="938045"/>
              <a:chOff x="3702879" y="3507739"/>
              <a:chExt cx="1695172" cy="1682877"/>
            </a:xfrm>
          </p:grpSpPr>
          <p:sp>
            <p:nvSpPr>
              <p:cNvPr id="294" name="Oval 18"/>
              <p:cNvSpPr/>
              <p:nvPr/>
            </p:nvSpPr>
            <p:spPr>
              <a:xfrm rot="2287246">
                <a:off x="4588876" y="443896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3" name="Oval 18"/>
              <p:cNvSpPr/>
              <p:nvPr/>
            </p:nvSpPr>
            <p:spPr>
              <a:xfrm>
                <a:off x="4663761" y="4087620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5" name="Oval 18"/>
              <p:cNvSpPr/>
              <p:nvPr/>
            </p:nvSpPr>
            <p:spPr>
              <a:xfrm rot="19461275">
                <a:off x="4544890" y="376609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Oval 18"/>
              <p:cNvSpPr/>
              <p:nvPr/>
            </p:nvSpPr>
            <p:spPr>
              <a:xfrm rot="13267671">
                <a:off x="3842021" y="3721299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7" name="Oval 18"/>
              <p:cNvSpPr/>
              <p:nvPr/>
            </p:nvSpPr>
            <p:spPr>
              <a:xfrm rot="5622975">
                <a:off x="4222386" y="4566938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Oval 18"/>
              <p:cNvSpPr/>
              <p:nvPr/>
            </p:nvSpPr>
            <p:spPr>
              <a:xfrm rot="16511754">
                <a:off x="4231323" y="3618351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Oval 18"/>
              <p:cNvSpPr/>
              <p:nvPr/>
            </p:nvSpPr>
            <p:spPr>
              <a:xfrm rot="8362011">
                <a:off x="3826718" y="445723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Oval 18"/>
              <p:cNvSpPr/>
              <p:nvPr/>
            </p:nvSpPr>
            <p:spPr>
              <a:xfrm rot="10531732">
                <a:off x="3702879" y="4102846"/>
                <a:ext cx="734290" cy="50881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Oval 300"/>
              <p:cNvSpPr/>
              <p:nvPr/>
            </p:nvSpPr>
            <p:spPr>
              <a:xfrm>
                <a:off x="4295051" y="4128654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2" name="Group 301"/>
            <p:cNvGrpSpPr/>
            <p:nvPr/>
          </p:nvGrpSpPr>
          <p:grpSpPr>
            <a:xfrm rot="19879399">
              <a:off x="1590174" y="371630"/>
              <a:ext cx="600144" cy="595560"/>
              <a:chOff x="3702879" y="3507739"/>
              <a:chExt cx="1695172" cy="1682877"/>
            </a:xfrm>
          </p:grpSpPr>
          <p:sp>
            <p:nvSpPr>
              <p:cNvPr id="303" name="Oval 18"/>
              <p:cNvSpPr/>
              <p:nvPr/>
            </p:nvSpPr>
            <p:spPr>
              <a:xfrm>
                <a:off x="4663761" y="4087620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4" name="Oval 18"/>
              <p:cNvSpPr/>
              <p:nvPr/>
            </p:nvSpPr>
            <p:spPr>
              <a:xfrm rot="2287246">
                <a:off x="4599957" y="441748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5" name="Oval 18"/>
              <p:cNvSpPr/>
              <p:nvPr/>
            </p:nvSpPr>
            <p:spPr>
              <a:xfrm rot="19461275">
                <a:off x="4544890" y="376609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6" name="Oval 18"/>
              <p:cNvSpPr/>
              <p:nvPr/>
            </p:nvSpPr>
            <p:spPr>
              <a:xfrm rot="13267671">
                <a:off x="3842021" y="3721299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7" name="Oval 18"/>
              <p:cNvSpPr/>
              <p:nvPr/>
            </p:nvSpPr>
            <p:spPr>
              <a:xfrm rot="5622975">
                <a:off x="4222386" y="4566938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8" name="Oval 18"/>
              <p:cNvSpPr/>
              <p:nvPr/>
            </p:nvSpPr>
            <p:spPr>
              <a:xfrm rot="16511754">
                <a:off x="4231323" y="3618351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Oval 18"/>
              <p:cNvSpPr/>
              <p:nvPr/>
            </p:nvSpPr>
            <p:spPr>
              <a:xfrm rot="8362011">
                <a:off x="3826718" y="445723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Oval 18"/>
              <p:cNvSpPr/>
              <p:nvPr/>
            </p:nvSpPr>
            <p:spPr>
              <a:xfrm rot="10531732">
                <a:off x="3702879" y="4102846"/>
                <a:ext cx="734290" cy="50881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Oval 310"/>
              <p:cNvSpPr/>
              <p:nvPr/>
            </p:nvSpPr>
            <p:spPr>
              <a:xfrm>
                <a:off x="4295051" y="4128654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Explosion 1 4"/>
            <p:cNvSpPr/>
            <p:nvPr/>
          </p:nvSpPr>
          <p:spPr>
            <a:xfrm>
              <a:off x="3330845" y="16016"/>
              <a:ext cx="508195" cy="487271"/>
            </a:xfrm>
            <a:prstGeom prst="irregularSeal1">
              <a:avLst/>
            </a:prstGeom>
            <a:solidFill>
              <a:srgbClr val="00FF00"/>
            </a:solidFill>
            <a:ln>
              <a:solidFill>
                <a:srgbClr val="15CD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Explosion 1 243"/>
            <p:cNvSpPr/>
            <p:nvPr/>
          </p:nvSpPr>
          <p:spPr>
            <a:xfrm>
              <a:off x="5311899" y="30776"/>
              <a:ext cx="508195" cy="487271"/>
            </a:xfrm>
            <a:prstGeom prst="irregularSeal1">
              <a:avLst/>
            </a:prstGeom>
            <a:solidFill>
              <a:srgbClr val="00FF00"/>
            </a:solidFill>
            <a:ln>
              <a:solidFill>
                <a:srgbClr val="15CD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Explosion 1 244"/>
            <p:cNvSpPr/>
            <p:nvPr/>
          </p:nvSpPr>
          <p:spPr>
            <a:xfrm>
              <a:off x="4874925" y="454156"/>
              <a:ext cx="508195" cy="487271"/>
            </a:xfrm>
            <a:prstGeom prst="irregularSeal1">
              <a:avLst/>
            </a:prstGeom>
            <a:solidFill>
              <a:srgbClr val="00FF00"/>
            </a:solidFill>
            <a:ln>
              <a:solidFill>
                <a:srgbClr val="15CD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Explosion 1 245"/>
            <p:cNvSpPr/>
            <p:nvPr/>
          </p:nvSpPr>
          <p:spPr>
            <a:xfrm>
              <a:off x="3966274" y="12804"/>
              <a:ext cx="808818" cy="823162"/>
            </a:xfrm>
            <a:prstGeom prst="irregularSeal1">
              <a:avLst/>
            </a:prstGeom>
            <a:solidFill>
              <a:srgbClr val="00FF00"/>
            </a:solidFill>
            <a:ln>
              <a:solidFill>
                <a:srgbClr val="15CD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Explosion 1 246"/>
            <p:cNvSpPr/>
            <p:nvPr/>
          </p:nvSpPr>
          <p:spPr>
            <a:xfrm>
              <a:off x="6005503" y="117589"/>
              <a:ext cx="708890" cy="697327"/>
            </a:xfrm>
            <a:prstGeom prst="irregularSeal1">
              <a:avLst/>
            </a:prstGeom>
            <a:solidFill>
              <a:srgbClr val="00FF00"/>
            </a:solidFill>
            <a:ln>
              <a:solidFill>
                <a:srgbClr val="15CD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Explosion 1 247"/>
            <p:cNvSpPr/>
            <p:nvPr/>
          </p:nvSpPr>
          <p:spPr>
            <a:xfrm>
              <a:off x="6864634" y="3075"/>
              <a:ext cx="508195" cy="487271"/>
            </a:xfrm>
            <a:prstGeom prst="irregularSeal1">
              <a:avLst/>
            </a:prstGeom>
            <a:solidFill>
              <a:srgbClr val="00FF00"/>
            </a:solidFill>
            <a:ln>
              <a:solidFill>
                <a:srgbClr val="15CD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949376" y="916012"/>
            <a:ext cx="4075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Ủy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endPara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vi-VN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húc đồng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3" name="TextBox 252"/>
          <p:cNvSpPr txBox="1"/>
          <p:nvPr/>
        </p:nvSpPr>
        <p:spPr>
          <a:xfrm>
            <a:off x="4587635" y="6026077"/>
            <a:ext cx="4075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2022- 2023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" name="nhạc nề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826320" y="206982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1024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6 L 4.58333E-6 3.7037E-6 C -0.00196 0.00926 -0.00169 0.02083 -0.00573 0.02778 C -0.01029 0.03611 -0.01511 0.04676 -0.02136 0.05185 C -0.02305 0.05324 -0.02513 0.05301 -0.02696 0.0537 C -0.02878 0.05648 -0.03021 0.06042 -0.03255 0.06181 C -0.03646 0.06389 -0.04076 0.06389 -0.04492 0.06366 C -0.06172 0.06319 -0.07852 0.06111 -0.09531 0.05972 C -0.0961 0.05949 -0.1069 0.05694 -0.10873 0.05579 C -0.11068 0.0544 -0.11224 0.05116 -0.11433 0.04977 C -0.11537 0.04907 -0.12839 0.04583 -0.12891 0.04583 C -0.13073 0.04444 -0.13255 0.04306 -0.13451 0.0419 C -0.13555 0.04097 -0.13672 0.04051 -0.13776 0.03981 C -0.14623 0.03426 -0.14037 0.03727 -0.14792 0.0338 C -0.15612 0.02407 -0.14584 0.03611 -0.15573 0.02593 C -0.1569 0.02477 -0.15794 0.02315 -0.15912 0.02199 C -0.16055 0.02037 -0.16224 0.01968 -0.16354 0.01782 C -0.16602 0.01435 -0.1681 0.00995 -0.17031 0.00602 L -0.1737 3.7037E-6 C -0.17513 -0.00255 -0.17722 -0.00463 -0.17813 -0.00787 C -0.18138 -0.01968 -0.17982 -0.01319 -0.18255 -0.02778 C -0.18229 -0.03843 -0.18216 -0.04907 -0.18151 -0.05972 C -0.18138 -0.06181 -0.18112 -0.06412 -0.18034 -0.06574 C -0.175 -0.07755 -0.175 -0.0787 -0.16914 -0.08171 C -0.16771 -0.08241 -0.16615 -0.08264 -0.16472 -0.08357 C -0.16315 -0.08472 -0.16172 -0.08611 -0.16016 -0.0875 C -0.15912 -0.08866 -0.15808 -0.09074 -0.1569 -0.09167 C -0.15469 -0.09282 -0.15235 -0.09282 -0.15013 -0.09352 C -0.14831 -0.0956 -0.14662 -0.09815 -0.14453 -0.09954 C -0.14271 -0.10069 -0.14089 -0.10139 -0.13893 -0.10139 C -0.1263 -0.10139 -0.11354 -0.10023 -0.10091 -0.09954 C -0.09831 -0.09884 -0.09558 -0.09861 -0.09297 -0.09745 C -0.09102 -0.09676 -0.08933 -0.09421 -0.08737 -0.09352 C -0.08412 -0.09236 -0.08073 -0.09213 -0.07735 -0.09167 C -0.07331 -0.08449 -0.075 -0.08542 -0.06953 -0.08357 C -0.06498 -0.08218 -0.05612 -0.07963 -0.05612 -0.07963 C -0.05495 -0.07755 -0.05404 -0.07523 -0.05274 -0.07361 C -0.05169 -0.07245 -0.04544 -0.06991 -0.04492 -0.06968 C -0.04284 -0.06597 -0.04089 -0.06181 -0.03815 -0.05972 C -0.03672 -0.05857 -0.03516 -0.05833 -0.03373 -0.05764 C -0.02383 -0.04028 -0.03633 -0.06157 -0.02696 -0.04769 C -0.02018 -0.03773 -0.02735 -0.04514 -0.01914 -0.03773 C -0.01797 -0.03519 -0.01719 -0.03194 -0.01576 -0.02986 C -0.01485 -0.02847 -0.01328 -0.02917 -0.01237 -0.02778 C -0.00847 -0.02292 -0.00847 -0.02176 -0.00677 -0.01597 " pathEditMode="relative" ptsTypes="AAAAAAAAAAAAAAAAAAAAAAAAAAAAAAAAAAAAAAAAAAAAA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-3.125E-6 -3.7037E-7 C 0.0026 -0.00417 0.00495 -0.00857 0.00781 -0.01204 C 0.00872 -0.0132 0.01003 -0.0132 0.01107 -0.01412 C 0.01263 -0.01528 0.01419 -0.01644 0.01563 -0.01806 C 0.01927 -0.02199 0.02149 -0.02686 0.02565 -0.02801 C 0.02904 -0.02894 0.03242 -0.0294 0.03581 -0.02986 C 0.04662 -0.03635 0.02995 -0.02709 0.05807 -0.03403 C 0.06016 -0.03449 0.06172 -0.03704 0.06367 -0.03797 C 0.06628 -0.03912 0.06888 -0.03936 0.07162 -0.03982 C 0.07344 -0.04121 0.07526 -0.0426 0.07721 -0.04399 C 0.07826 -0.04468 0.07956 -0.04468 0.08047 -0.04584 C 0.08151 -0.04746 0.08164 -0.05047 0.08268 -0.05186 C 0.08438 -0.05394 0.08659 -0.05417 0.08828 -0.05579 C 0.08958 -0.05695 0.09063 -0.05857 0.09167 -0.05973 C 0.09206 -0.06181 0.09206 -0.06412 0.09284 -0.06574 C 0.09622 -0.07315 0.09987 -0.07338 0.10508 -0.07385 C 0.10964 -0.07431 0.11406 -0.07385 0.11862 -0.07385 " pathEditMode="relative" ptsTypes="AAAAAAAAAAAAAAAAAA">
                                      <p:cBhvr>
                                        <p:cTn id="7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"/>
                </p:tgtEl>
              </p:cMediaNode>
            </p:audio>
          </p:childTnLst>
        </p:cTn>
      </p:par>
    </p:tnLst>
    <p:bldLst>
      <p:bldP spid="3" grpId="0" build="p"/>
      <p:bldP spid="6" grpId="0"/>
      <p:bldP spid="161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8" grpId="0"/>
      <p:bldP spid="2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7" name="Cloud 176"/>
          <p:cNvSpPr/>
          <p:nvPr/>
        </p:nvSpPr>
        <p:spPr>
          <a:xfrm>
            <a:off x="8889810" y="646754"/>
            <a:ext cx="3454174" cy="3752987"/>
          </a:xfrm>
          <a:prstGeom prst="cloud">
            <a:avLst/>
          </a:prstGeom>
          <a:solidFill>
            <a:srgbClr val="01AF1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5218970" y="-990152"/>
            <a:ext cx="6235337" cy="6541583"/>
            <a:chOff x="5159494" y="-984737"/>
            <a:chExt cx="6235337" cy="6541583"/>
          </a:xfrm>
        </p:grpSpPr>
        <p:grpSp>
          <p:nvGrpSpPr>
            <p:cNvPr id="31" name="Group 30"/>
            <p:cNvGrpSpPr/>
            <p:nvPr/>
          </p:nvGrpSpPr>
          <p:grpSpPr>
            <a:xfrm>
              <a:off x="5159494" y="-984737"/>
              <a:ext cx="6235337" cy="6541583"/>
              <a:chOff x="5159494" y="-984737"/>
              <a:chExt cx="6235337" cy="6541583"/>
            </a:xfrm>
          </p:grpSpPr>
          <p:sp>
            <p:nvSpPr>
              <p:cNvPr id="29" name="Freeform 28"/>
              <p:cNvSpPr/>
              <p:nvPr/>
            </p:nvSpPr>
            <p:spPr>
              <a:xfrm>
                <a:off x="6246055" y="494521"/>
                <a:ext cx="3938957" cy="5062325"/>
              </a:xfrm>
              <a:custGeom>
                <a:avLst/>
                <a:gdLst>
                  <a:gd name="connsiteX0" fmla="*/ 0 w 3938957"/>
                  <a:gd name="connsiteY0" fmla="*/ 110390 h 5062325"/>
                  <a:gd name="connsiteX1" fmla="*/ 1406770 w 3938957"/>
                  <a:gd name="connsiteY1" fmla="*/ 996654 h 5062325"/>
                  <a:gd name="connsiteX2" fmla="*/ 1350499 w 3938957"/>
                  <a:gd name="connsiteY2" fmla="*/ 3852396 h 5062325"/>
                  <a:gd name="connsiteX3" fmla="*/ 478302 w 3938957"/>
                  <a:gd name="connsiteY3" fmla="*/ 4569848 h 5062325"/>
                  <a:gd name="connsiteX4" fmla="*/ 1491176 w 3938957"/>
                  <a:gd name="connsiteY4" fmla="*/ 4372901 h 5062325"/>
                  <a:gd name="connsiteX5" fmla="*/ 1294228 w 3938957"/>
                  <a:gd name="connsiteY5" fmla="*/ 5062217 h 5062325"/>
                  <a:gd name="connsiteX6" fmla="*/ 2138290 w 3938957"/>
                  <a:gd name="connsiteY6" fmla="*/ 4429171 h 5062325"/>
                  <a:gd name="connsiteX7" fmla="*/ 3179299 w 3938957"/>
                  <a:gd name="connsiteY7" fmla="*/ 4808999 h 5062325"/>
                  <a:gd name="connsiteX8" fmla="*/ 2841674 w 3938957"/>
                  <a:gd name="connsiteY8" fmla="*/ 4372901 h 5062325"/>
                  <a:gd name="connsiteX9" fmla="*/ 2391508 w 3938957"/>
                  <a:gd name="connsiteY9" fmla="*/ 3725787 h 5062325"/>
                  <a:gd name="connsiteX10" fmla="*/ 2307102 w 3938957"/>
                  <a:gd name="connsiteY10" fmla="*/ 1151399 h 5062325"/>
                  <a:gd name="connsiteX11" fmla="*/ 3938954 w 3938957"/>
                  <a:gd name="connsiteY11" fmla="*/ 25984 h 5062325"/>
                  <a:gd name="connsiteX12" fmla="*/ 2321170 w 3938957"/>
                  <a:gd name="connsiteY12" fmla="*/ 265134 h 5062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38957" h="5062325">
                    <a:moveTo>
                      <a:pt x="0" y="110390"/>
                    </a:moveTo>
                    <a:cubicBezTo>
                      <a:pt x="590843" y="241688"/>
                      <a:pt x="1181687" y="372986"/>
                      <a:pt x="1406770" y="996654"/>
                    </a:cubicBezTo>
                    <a:cubicBezTo>
                      <a:pt x="1631853" y="1620322"/>
                      <a:pt x="1505244" y="3256864"/>
                      <a:pt x="1350499" y="3852396"/>
                    </a:cubicBezTo>
                    <a:cubicBezTo>
                      <a:pt x="1195754" y="4447928"/>
                      <a:pt x="454856" y="4483097"/>
                      <a:pt x="478302" y="4569848"/>
                    </a:cubicBezTo>
                    <a:cubicBezTo>
                      <a:pt x="501748" y="4656599"/>
                      <a:pt x="1355188" y="4290840"/>
                      <a:pt x="1491176" y="4372901"/>
                    </a:cubicBezTo>
                    <a:cubicBezTo>
                      <a:pt x="1627164" y="4454962"/>
                      <a:pt x="1186376" y="5052839"/>
                      <a:pt x="1294228" y="5062217"/>
                    </a:cubicBezTo>
                    <a:cubicBezTo>
                      <a:pt x="1402080" y="5071595"/>
                      <a:pt x="1824112" y="4471374"/>
                      <a:pt x="2138290" y="4429171"/>
                    </a:cubicBezTo>
                    <a:cubicBezTo>
                      <a:pt x="2452468" y="4386968"/>
                      <a:pt x="3062068" y="4818377"/>
                      <a:pt x="3179299" y="4808999"/>
                    </a:cubicBezTo>
                    <a:cubicBezTo>
                      <a:pt x="3296530" y="4799621"/>
                      <a:pt x="2972973" y="4553436"/>
                      <a:pt x="2841674" y="4372901"/>
                    </a:cubicBezTo>
                    <a:cubicBezTo>
                      <a:pt x="2710376" y="4192366"/>
                      <a:pt x="2480603" y="4262704"/>
                      <a:pt x="2391508" y="3725787"/>
                    </a:cubicBezTo>
                    <a:cubicBezTo>
                      <a:pt x="2302413" y="3188870"/>
                      <a:pt x="2049194" y="1768033"/>
                      <a:pt x="2307102" y="1151399"/>
                    </a:cubicBezTo>
                    <a:cubicBezTo>
                      <a:pt x="2565010" y="534765"/>
                      <a:pt x="3936609" y="173695"/>
                      <a:pt x="3938954" y="25984"/>
                    </a:cubicBezTo>
                    <a:cubicBezTo>
                      <a:pt x="3941299" y="-121727"/>
                      <a:pt x="2752579" y="415189"/>
                      <a:pt x="2321170" y="265134"/>
                    </a:cubicBez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Cloud 29"/>
              <p:cNvSpPr/>
              <p:nvPr/>
            </p:nvSpPr>
            <p:spPr>
              <a:xfrm>
                <a:off x="5159494" y="-984737"/>
                <a:ext cx="6235337" cy="4438598"/>
              </a:xfrm>
              <a:prstGeom prst="cloud">
                <a:avLst/>
              </a:prstGeom>
              <a:solidFill>
                <a:srgbClr val="01AF1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0" name="Freeform 109"/>
            <p:cNvSpPr/>
            <p:nvPr/>
          </p:nvSpPr>
          <p:spPr>
            <a:xfrm>
              <a:off x="6246056" y="-167551"/>
              <a:ext cx="4360970" cy="2600897"/>
            </a:xfrm>
            <a:custGeom>
              <a:avLst/>
              <a:gdLst>
                <a:gd name="connsiteX0" fmla="*/ 0 w 4815775"/>
                <a:gd name="connsiteY0" fmla="*/ 941274 h 2767543"/>
                <a:gd name="connsiteX1" fmla="*/ 436099 w 4815775"/>
                <a:gd name="connsiteY1" fmla="*/ 1292966 h 2767543"/>
                <a:gd name="connsiteX2" fmla="*/ 492370 w 4815775"/>
                <a:gd name="connsiteY2" fmla="*/ 575514 h 2767543"/>
                <a:gd name="connsiteX3" fmla="*/ 98474 w 4815775"/>
                <a:gd name="connsiteY3" fmla="*/ 308228 h 2767543"/>
                <a:gd name="connsiteX4" fmla="*/ 759656 w 4815775"/>
                <a:gd name="connsiteY4" fmla="*/ 181619 h 2767543"/>
                <a:gd name="connsiteX5" fmla="*/ 956603 w 4815775"/>
                <a:gd name="connsiteY5" fmla="*/ 969409 h 2767543"/>
                <a:gd name="connsiteX6" fmla="*/ 1491176 w 4815775"/>
                <a:gd name="connsiteY6" fmla="*/ 266025 h 2767543"/>
                <a:gd name="connsiteX7" fmla="*/ 2419643 w 4815775"/>
                <a:gd name="connsiteY7" fmla="*/ 1532117 h 2767543"/>
                <a:gd name="connsiteX8" fmla="*/ 2518117 w 4815775"/>
                <a:gd name="connsiteY8" fmla="*/ 83145 h 2767543"/>
                <a:gd name="connsiteX9" fmla="*/ 3573194 w 4815775"/>
                <a:gd name="connsiteY9" fmla="*/ 223822 h 2767543"/>
                <a:gd name="connsiteX10" fmla="*/ 3207434 w 4815775"/>
                <a:gd name="connsiteY10" fmla="*/ 617717 h 2767543"/>
                <a:gd name="connsiteX11" fmla="*/ 3545059 w 4815775"/>
                <a:gd name="connsiteY11" fmla="*/ 1053816 h 2767543"/>
                <a:gd name="connsiteX12" fmla="*/ 4220308 w 4815775"/>
                <a:gd name="connsiteY12" fmla="*/ 434837 h 2767543"/>
                <a:gd name="connsiteX13" fmla="*/ 4065563 w 4815775"/>
                <a:gd name="connsiteY13" fmla="*/ 139416 h 2767543"/>
                <a:gd name="connsiteX14" fmla="*/ 4740813 w 4815775"/>
                <a:gd name="connsiteY14" fmla="*/ 209754 h 2767543"/>
                <a:gd name="connsiteX15" fmla="*/ 4754880 w 4815775"/>
                <a:gd name="connsiteY15" fmla="*/ 842800 h 2767543"/>
                <a:gd name="connsiteX16" fmla="*/ 4346917 w 4815775"/>
                <a:gd name="connsiteY16" fmla="*/ 1264831 h 2767543"/>
                <a:gd name="connsiteX17" fmla="*/ 3826413 w 4815775"/>
                <a:gd name="connsiteY17" fmla="*/ 1813471 h 2767543"/>
                <a:gd name="connsiteX18" fmla="*/ 3530991 w 4815775"/>
                <a:gd name="connsiteY18" fmla="*/ 1602456 h 2767543"/>
                <a:gd name="connsiteX19" fmla="*/ 3066757 w 4815775"/>
                <a:gd name="connsiteY19" fmla="*/ 2080757 h 2767543"/>
                <a:gd name="connsiteX20" fmla="*/ 3713871 w 4815775"/>
                <a:gd name="connsiteY20" fmla="*/ 2657533 h 2767543"/>
                <a:gd name="connsiteX21" fmla="*/ 2686930 w 4815775"/>
                <a:gd name="connsiteY21" fmla="*/ 2657533 h 2767543"/>
                <a:gd name="connsiteX22" fmla="*/ 1941342 w 4815775"/>
                <a:gd name="connsiteY22" fmla="*/ 1518049 h 2767543"/>
                <a:gd name="connsiteX23" fmla="*/ 1800665 w 4815775"/>
                <a:gd name="connsiteY23" fmla="*/ 2362111 h 2767543"/>
                <a:gd name="connsiteX24" fmla="*/ 1350499 w 4815775"/>
                <a:gd name="connsiteY24" fmla="*/ 1602456 h 2767543"/>
                <a:gd name="connsiteX25" fmla="*/ 1659988 w 4815775"/>
                <a:gd name="connsiteY25" fmla="*/ 1138222 h 276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815775" h="2767543">
                  <a:moveTo>
                    <a:pt x="0" y="941274"/>
                  </a:moveTo>
                  <a:cubicBezTo>
                    <a:pt x="177018" y="1147600"/>
                    <a:pt x="354037" y="1353926"/>
                    <a:pt x="436099" y="1292966"/>
                  </a:cubicBezTo>
                  <a:cubicBezTo>
                    <a:pt x="518161" y="1232006"/>
                    <a:pt x="548641" y="739637"/>
                    <a:pt x="492370" y="575514"/>
                  </a:cubicBezTo>
                  <a:cubicBezTo>
                    <a:pt x="436099" y="411391"/>
                    <a:pt x="53926" y="373877"/>
                    <a:pt x="98474" y="308228"/>
                  </a:cubicBezTo>
                  <a:cubicBezTo>
                    <a:pt x="143022" y="242579"/>
                    <a:pt x="616635" y="71422"/>
                    <a:pt x="759656" y="181619"/>
                  </a:cubicBezTo>
                  <a:cubicBezTo>
                    <a:pt x="902677" y="291816"/>
                    <a:pt x="834683" y="955341"/>
                    <a:pt x="956603" y="969409"/>
                  </a:cubicBezTo>
                  <a:cubicBezTo>
                    <a:pt x="1078523" y="983477"/>
                    <a:pt x="1247336" y="172240"/>
                    <a:pt x="1491176" y="266025"/>
                  </a:cubicBezTo>
                  <a:cubicBezTo>
                    <a:pt x="1735016" y="359810"/>
                    <a:pt x="2248486" y="1562597"/>
                    <a:pt x="2419643" y="1532117"/>
                  </a:cubicBezTo>
                  <a:cubicBezTo>
                    <a:pt x="2590800" y="1501637"/>
                    <a:pt x="2325859" y="301194"/>
                    <a:pt x="2518117" y="83145"/>
                  </a:cubicBezTo>
                  <a:cubicBezTo>
                    <a:pt x="2710375" y="-134904"/>
                    <a:pt x="3458308" y="134727"/>
                    <a:pt x="3573194" y="223822"/>
                  </a:cubicBezTo>
                  <a:cubicBezTo>
                    <a:pt x="3688080" y="312917"/>
                    <a:pt x="3212123" y="479385"/>
                    <a:pt x="3207434" y="617717"/>
                  </a:cubicBezTo>
                  <a:cubicBezTo>
                    <a:pt x="3202745" y="756049"/>
                    <a:pt x="3376247" y="1084296"/>
                    <a:pt x="3545059" y="1053816"/>
                  </a:cubicBezTo>
                  <a:cubicBezTo>
                    <a:pt x="3713871" y="1023336"/>
                    <a:pt x="4133557" y="587237"/>
                    <a:pt x="4220308" y="434837"/>
                  </a:cubicBezTo>
                  <a:cubicBezTo>
                    <a:pt x="4307059" y="282437"/>
                    <a:pt x="3978812" y="176930"/>
                    <a:pt x="4065563" y="139416"/>
                  </a:cubicBezTo>
                  <a:cubicBezTo>
                    <a:pt x="4152314" y="101902"/>
                    <a:pt x="4625927" y="92523"/>
                    <a:pt x="4740813" y="209754"/>
                  </a:cubicBezTo>
                  <a:cubicBezTo>
                    <a:pt x="4855699" y="326985"/>
                    <a:pt x="4820529" y="666954"/>
                    <a:pt x="4754880" y="842800"/>
                  </a:cubicBezTo>
                  <a:cubicBezTo>
                    <a:pt x="4689231" y="1018646"/>
                    <a:pt x="4346917" y="1264831"/>
                    <a:pt x="4346917" y="1264831"/>
                  </a:cubicBezTo>
                  <a:cubicBezTo>
                    <a:pt x="4192173" y="1426609"/>
                    <a:pt x="3962401" y="1757200"/>
                    <a:pt x="3826413" y="1813471"/>
                  </a:cubicBezTo>
                  <a:cubicBezTo>
                    <a:pt x="3690425" y="1869742"/>
                    <a:pt x="3657600" y="1557908"/>
                    <a:pt x="3530991" y="1602456"/>
                  </a:cubicBezTo>
                  <a:cubicBezTo>
                    <a:pt x="3404382" y="1647004"/>
                    <a:pt x="3036277" y="1904911"/>
                    <a:pt x="3066757" y="2080757"/>
                  </a:cubicBezTo>
                  <a:cubicBezTo>
                    <a:pt x="3097237" y="2256603"/>
                    <a:pt x="3777176" y="2561404"/>
                    <a:pt x="3713871" y="2657533"/>
                  </a:cubicBezTo>
                  <a:cubicBezTo>
                    <a:pt x="3650566" y="2753662"/>
                    <a:pt x="2982351" y="2847447"/>
                    <a:pt x="2686930" y="2657533"/>
                  </a:cubicBezTo>
                  <a:cubicBezTo>
                    <a:pt x="2391509" y="2467619"/>
                    <a:pt x="2089053" y="1567286"/>
                    <a:pt x="1941342" y="1518049"/>
                  </a:cubicBezTo>
                  <a:cubicBezTo>
                    <a:pt x="1793631" y="1468812"/>
                    <a:pt x="1899139" y="2348043"/>
                    <a:pt x="1800665" y="2362111"/>
                  </a:cubicBezTo>
                  <a:cubicBezTo>
                    <a:pt x="1702191" y="2376179"/>
                    <a:pt x="1373945" y="1806438"/>
                    <a:pt x="1350499" y="1602456"/>
                  </a:cubicBezTo>
                  <a:cubicBezTo>
                    <a:pt x="1327053" y="1398475"/>
                    <a:pt x="1493520" y="1268348"/>
                    <a:pt x="1659988" y="113822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/>
          <p:cNvGrpSpPr/>
          <p:nvPr/>
        </p:nvGrpSpPr>
        <p:grpSpPr>
          <a:xfrm flipH="1">
            <a:off x="2923651" y="2531948"/>
            <a:ext cx="1121843" cy="2010043"/>
            <a:chOff x="970311" y="3001500"/>
            <a:chExt cx="2659777" cy="3288472"/>
          </a:xfrm>
        </p:grpSpPr>
        <p:sp>
          <p:nvSpPr>
            <p:cNvPr id="132" name="Freeform 131"/>
            <p:cNvSpPr/>
            <p:nvPr/>
          </p:nvSpPr>
          <p:spPr>
            <a:xfrm>
              <a:off x="1771631" y="3816718"/>
              <a:ext cx="1858457" cy="2379119"/>
            </a:xfrm>
            <a:custGeom>
              <a:avLst/>
              <a:gdLst>
                <a:gd name="connsiteX0" fmla="*/ 898 w 1858457"/>
                <a:gd name="connsiteY0" fmla="*/ 2373067 h 2379119"/>
                <a:gd name="connsiteX1" fmla="*/ 225981 w 1858457"/>
                <a:gd name="connsiteY1" fmla="*/ 558334 h 2379119"/>
                <a:gd name="connsiteX2" fmla="*/ 1027840 w 1858457"/>
                <a:gd name="connsiteY2" fmla="*/ 9694 h 2379119"/>
                <a:gd name="connsiteX3" fmla="*/ 1857834 w 1858457"/>
                <a:gd name="connsiteY3" fmla="*/ 206642 h 2379119"/>
                <a:gd name="connsiteX4" fmla="*/ 1154449 w 1858457"/>
                <a:gd name="connsiteY4" fmla="*/ 192574 h 2379119"/>
                <a:gd name="connsiteX5" fmla="*/ 633944 w 1858457"/>
                <a:gd name="connsiteY5" fmla="*/ 389522 h 2379119"/>
                <a:gd name="connsiteX6" fmla="*/ 282252 w 1858457"/>
                <a:gd name="connsiteY6" fmla="*/ 1121042 h 2379119"/>
                <a:gd name="connsiteX7" fmla="*/ 898 w 1858457"/>
                <a:gd name="connsiteY7" fmla="*/ 2373067 h 2379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58457" h="2379119">
                  <a:moveTo>
                    <a:pt x="898" y="2373067"/>
                  </a:moveTo>
                  <a:cubicBezTo>
                    <a:pt x="-8480" y="2279282"/>
                    <a:pt x="54824" y="952229"/>
                    <a:pt x="225981" y="558334"/>
                  </a:cubicBezTo>
                  <a:cubicBezTo>
                    <a:pt x="397138" y="164439"/>
                    <a:pt x="755865" y="68309"/>
                    <a:pt x="1027840" y="9694"/>
                  </a:cubicBezTo>
                  <a:cubicBezTo>
                    <a:pt x="1299816" y="-48921"/>
                    <a:pt x="1836732" y="176162"/>
                    <a:pt x="1857834" y="206642"/>
                  </a:cubicBezTo>
                  <a:cubicBezTo>
                    <a:pt x="1878936" y="237122"/>
                    <a:pt x="1358431" y="162094"/>
                    <a:pt x="1154449" y="192574"/>
                  </a:cubicBezTo>
                  <a:cubicBezTo>
                    <a:pt x="950467" y="223054"/>
                    <a:pt x="779310" y="234777"/>
                    <a:pt x="633944" y="389522"/>
                  </a:cubicBezTo>
                  <a:cubicBezTo>
                    <a:pt x="488578" y="544267"/>
                    <a:pt x="390104" y="797485"/>
                    <a:pt x="282252" y="1121042"/>
                  </a:cubicBezTo>
                  <a:cubicBezTo>
                    <a:pt x="174400" y="1444599"/>
                    <a:pt x="10276" y="2466852"/>
                    <a:pt x="898" y="2373067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3" name="Group 132"/>
            <p:cNvGrpSpPr/>
            <p:nvPr/>
          </p:nvGrpSpPr>
          <p:grpSpPr>
            <a:xfrm rot="725304" flipH="1">
              <a:off x="1831554" y="3001500"/>
              <a:ext cx="1021634" cy="3288472"/>
              <a:chOff x="970311" y="4339367"/>
              <a:chExt cx="1017625" cy="1836836"/>
            </a:xfrm>
          </p:grpSpPr>
          <p:sp>
            <p:nvSpPr>
              <p:cNvPr id="139" name="Freeform 138"/>
              <p:cNvSpPr/>
              <p:nvPr/>
            </p:nvSpPr>
            <p:spPr>
              <a:xfrm>
                <a:off x="970311" y="4339367"/>
                <a:ext cx="1017625" cy="1836836"/>
              </a:xfrm>
              <a:custGeom>
                <a:avLst/>
                <a:gdLst>
                  <a:gd name="connsiteX0" fmla="*/ 360 w 1017625"/>
                  <a:gd name="connsiteY0" fmla="*/ 598393 h 1836836"/>
                  <a:gd name="connsiteX1" fmla="*/ 633406 w 1017625"/>
                  <a:gd name="connsiteY1" fmla="*/ 457716 h 1836836"/>
                  <a:gd name="connsiteX2" fmla="*/ 774083 w 1017625"/>
                  <a:gd name="connsiteY2" fmla="*/ 1836350 h 1836836"/>
                  <a:gd name="connsiteX3" fmla="*/ 1013234 w 1017625"/>
                  <a:gd name="connsiteY3" fmla="*/ 288904 h 1836836"/>
                  <a:gd name="connsiteX4" fmla="*/ 549000 w 1017625"/>
                  <a:gd name="connsiteY4" fmla="*/ 21618 h 1836836"/>
                  <a:gd name="connsiteX5" fmla="*/ 360 w 1017625"/>
                  <a:gd name="connsiteY5" fmla="*/ 598393 h 183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7625" h="1836836">
                    <a:moveTo>
                      <a:pt x="360" y="598393"/>
                    </a:moveTo>
                    <a:cubicBezTo>
                      <a:pt x="14428" y="671076"/>
                      <a:pt x="504452" y="251390"/>
                      <a:pt x="633406" y="457716"/>
                    </a:cubicBezTo>
                    <a:cubicBezTo>
                      <a:pt x="762360" y="664042"/>
                      <a:pt x="710778" y="1864485"/>
                      <a:pt x="774083" y="1836350"/>
                    </a:cubicBezTo>
                    <a:cubicBezTo>
                      <a:pt x="837388" y="1808215"/>
                      <a:pt x="1050748" y="591359"/>
                      <a:pt x="1013234" y="288904"/>
                    </a:cubicBezTo>
                    <a:cubicBezTo>
                      <a:pt x="975720" y="-13551"/>
                      <a:pt x="710778" y="-27619"/>
                      <a:pt x="549000" y="21618"/>
                    </a:cubicBezTo>
                    <a:cubicBezTo>
                      <a:pt x="387222" y="70855"/>
                      <a:pt x="-13708" y="525710"/>
                      <a:pt x="360" y="598393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Freeform 139"/>
              <p:cNvSpPr/>
              <p:nvPr/>
            </p:nvSpPr>
            <p:spPr>
              <a:xfrm>
                <a:off x="1125415" y="4487647"/>
                <a:ext cx="752798" cy="1420784"/>
              </a:xfrm>
              <a:custGeom>
                <a:avLst/>
                <a:gdLst>
                  <a:gd name="connsiteX0" fmla="*/ 773724 w 893475"/>
                  <a:gd name="connsiteY0" fmla="*/ 1674002 h 1674002"/>
                  <a:gd name="connsiteX1" fmla="*/ 829994 w 893475"/>
                  <a:gd name="connsiteY1" fmla="*/ 70285 h 1674002"/>
                  <a:gd name="connsiteX2" fmla="*/ 0 w 893475"/>
                  <a:gd name="connsiteY2" fmla="*/ 436045 h 167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3475" h="1674002">
                    <a:moveTo>
                      <a:pt x="773724" y="1674002"/>
                    </a:moveTo>
                    <a:cubicBezTo>
                      <a:pt x="866336" y="975306"/>
                      <a:pt x="958948" y="276611"/>
                      <a:pt x="829994" y="70285"/>
                    </a:cubicBezTo>
                    <a:cubicBezTo>
                      <a:pt x="701040" y="-136041"/>
                      <a:pt x="350520" y="150002"/>
                      <a:pt x="0" y="43604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4" name="Group 133"/>
            <p:cNvGrpSpPr/>
            <p:nvPr/>
          </p:nvGrpSpPr>
          <p:grpSpPr>
            <a:xfrm>
              <a:off x="970311" y="4339367"/>
              <a:ext cx="1017625" cy="1836836"/>
              <a:chOff x="970311" y="4339367"/>
              <a:chExt cx="1017625" cy="1836836"/>
            </a:xfrm>
          </p:grpSpPr>
          <p:sp>
            <p:nvSpPr>
              <p:cNvPr id="137" name="Freeform 136"/>
              <p:cNvSpPr/>
              <p:nvPr/>
            </p:nvSpPr>
            <p:spPr>
              <a:xfrm>
                <a:off x="970311" y="4339367"/>
                <a:ext cx="1017625" cy="1836836"/>
              </a:xfrm>
              <a:custGeom>
                <a:avLst/>
                <a:gdLst>
                  <a:gd name="connsiteX0" fmla="*/ 360 w 1017625"/>
                  <a:gd name="connsiteY0" fmla="*/ 598393 h 1836836"/>
                  <a:gd name="connsiteX1" fmla="*/ 633406 w 1017625"/>
                  <a:gd name="connsiteY1" fmla="*/ 457716 h 1836836"/>
                  <a:gd name="connsiteX2" fmla="*/ 774083 w 1017625"/>
                  <a:gd name="connsiteY2" fmla="*/ 1836350 h 1836836"/>
                  <a:gd name="connsiteX3" fmla="*/ 1013234 w 1017625"/>
                  <a:gd name="connsiteY3" fmla="*/ 288904 h 1836836"/>
                  <a:gd name="connsiteX4" fmla="*/ 549000 w 1017625"/>
                  <a:gd name="connsiteY4" fmla="*/ 21618 h 1836836"/>
                  <a:gd name="connsiteX5" fmla="*/ 360 w 1017625"/>
                  <a:gd name="connsiteY5" fmla="*/ 598393 h 183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7625" h="1836836">
                    <a:moveTo>
                      <a:pt x="360" y="598393"/>
                    </a:moveTo>
                    <a:cubicBezTo>
                      <a:pt x="14428" y="671076"/>
                      <a:pt x="504452" y="251390"/>
                      <a:pt x="633406" y="457716"/>
                    </a:cubicBezTo>
                    <a:cubicBezTo>
                      <a:pt x="762360" y="664042"/>
                      <a:pt x="710778" y="1864485"/>
                      <a:pt x="774083" y="1836350"/>
                    </a:cubicBezTo>
                    <a:cubicBezTo>
                      <a:pt x="837388" y="1808215"/>
                      <a:pt x="1050748" y="591359"/>
                      <a:pt x="1013234" y="288904"/>
                    </a:cubicBezTo>
                    <a:cubicBezTo>
                      <a:pt x="975720" y="-13551"/>
                      <a:pt x="710778" y="-27619"/>
                      <a:pt x="549000" y="21618"/>
                    </a:cubicBezTo>
                    <a:cubicBezTo>
                      <a:pt x="387222" y="70855"/>
                      <a:pt x="-13708" y="525710"/>
                      <a:pt x="360" y="598393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Freeform 137"/>
              <p:cNvSpPr/>
              <p:nvPr/>
            </p:nvSpPr>
            <p:spPr>
              <a:xfrm>
                <a:off x="1125415" y="4487647"/>
                <a:ext cx="752798" cy="1420784"/>
              </a:xfrm>
              <a:custGeom>
                <a:avLst/>
                <a:gdLst>
                  <a:gd name="connsiteX0" fmla="*/ 773724 w 893475"/>
                  <a:gd name="connsiteY0" fmla="*/ 1674002 h 1674002"/>
                  <a:gd name="connsiteX1" fmla="*/ 829994 w 893475"/>
                  <a:gd name="connsiteY1" fmla="*/ 70285 h 1674002"/>
                  <a:gd name="connsiteX2" fmla="*/ 0 w 893475"/>
                  <a:gd name="connsiteY2" fmla="*/ 436045 h 167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3475" h="1674002">
                    <a:moveTo>
                      <a:pt x="773724" y="1674002"/>
                    </a:moveTo>
                    <a:cubicBezTo>
                      <a:pt x="866336" y="975306"/>
                      <a:pt x="958948" y="276611"/>
                      <a:pt x="829994" y="70285"/>
                    </a:cubicBezTo>
                    <a:cubicBezTo>
                      <a:pt x="701040" y="-136041"/>
                      <a:pt x="350520" y="150002"/>
                      <a:pt x="0" y="43604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5" name="Freeform 134"/>
            <p:cNvSpPr/>
            <p:nvPr/>
          </p:nvSpPr>
          <p:spPr>
            <a:xfrm>
              <a:off x="1534387" y="3193366"/>
              <a:ext cx="192326" cy="2982837"/>
            </a:xfrm>
            <a:custGeom>
              <a:avLst/>
              <a:gdLst>
                <a:gd name="connsiteX0" fmla="*/ 254629 w 271863"/>
                <a:gd name="connsiteY0" fmla="*/ 2280193 h 2281555"/>
                <a:gd name="connsiteX1" fmla="*/ 1411 w 271863"/>
                <a:gd name="connsiteY1" fmla="*/ 1281387 h 2281555"/>
                <a:gd name="connsiteX2" fmla="*/ 156156 w 271863"/>
                <a:gd name="connsiteY2" fmla="*/ 1227 h 2281555"/>
                <a:gd name="connsiteX3" fmla="*/ 240562 w 271863"/>
                <a:gd name="connsiteY3" fmla="*/ 1070372 h 2281555"/>
                <a:gd name="connsiteX4" fmla="*/ 254629 w 271863"/>
                <a:gd name="connsiteY4" fmla="*/ 2280193 h 2281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863" h="2281555">
                  <a:moveTo>
                    <a:pt x="254629" y="2280193"/>
                  </a:moveTo>
                  <a:cubicBezTo>
                    <a:pt x="214770" y="2315362"/>
                    <a:pt x="17823" y="1661215"/>
                    <a:pt x="1411" y="1281387"/>
                  </a:cubicBezTo>
                  <a:cubicBezTo>
                    <a:pt x="-15001" y="901559"/>
                    <a:pt x="116297" y="36396"/>
                    <a:pt x="156156" y="1227"/>
                  </a:cubicBezTo>
                  <a:cubicBezTo>
                    <a:pt x="196015" y="-33942"/>
                    <a:pt x="226494" y="695234"/>
                    <a:pt x="240562" y="1070372"/>
                  </a:cubicBezTo>
                  <a:cubicBezTo>
                    <a:pt x="254630" y="1445510"/>
                    <a:pt x="294488" y="2245024"/>
                    <a:pt x="254629" y="2280193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1743425" y="4824495"/>
              <a:ext cx="930329" cy="1365923"/>
            </a:xfrm>
            <a:custGeom>
              <a:avLst/>
              <a:gdLst>
                <a:gd name="connsiteX0" fmla="*/ 969 w 930329"/>
                <a:gd name="connsiteY0" fmla="*/ 1365290 h 1365923"/>
                <a:gd name="connsiteX1" fmla="*/ 394864 w 930329"/>
                <a:gd name="connsiteY1" fmla="*/ 14791 h 1365923"/>
                <a:gd name="connsiteX2" fmla="*/ 929437 w 930329"/>
                <a:gd name="connsiteY2" fmla="*/ 619702 h 1365923"/>
                <a:gd name="connsiteX3" fmla="*/ 507406 w 930329"/>
                <a:gd name="connsiteY3" fmla="*/ 197671 h 1365923"/>
                <a:gd name="connsiteX4" fmla="*/ 969 w 930329"/>
                <a:gd name="connsiteY4" fmla="*/ 1365290 h 1365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0329" h="1365923">
                  <a:moveTo>
                    <a:pt x="969" y="1365290"/>
                  </a:moveTo>
                  <a:cubicBezTo>
                    <a:pt x="-17788" y="1334810"/>
                    <a:pt x="240119" y="139056"/>
                    <a:pt x="394864" y="14791"/>
                  </a:cubicBezTo>
                  <a:cubicBezTo>
                    <a:pt x="549609" y="-109474"/>
                    <a:pt x="910680" y="589222"/>
                    <a:pt x="929437" y="619702"/>
                  </a:cubicBezTo>
                  <a:cubicBezTo>
                    <a:pt x="948194" y="650182"/>
                    <a:pt x="666840" y="78096"/>
                    <a:pt x="507406" y="197671"/>
                  </a:cubicBezTo>
                  <a:cubicBezTo>
                    <a:pt x="347972" y="317246"/>
                    <a:pt x="19726" y="1395770"/>
                    <a:pt x="969" y="1365290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8" name="Cloud 107"/>
          <p:cNvSpPr/>
          <p:nvPr/>
        </p:nvSpPr>
        <p:spPr>
          <a:xfrm rot="9825565">
            <a:off x="2116987" y="-480745"/>
            <a:ext cx="3660727" cy="2998668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0633"/>
              <a:gd name="connsiteX1" fmla="*/ 5659 w 43256"/>
              <a:gd name="connsiteY1" fmla="*/ 6766 h 40633"/>
              <a:gd name="connsiteX2" fmla="*/ 14041 w 43256"/>
              <a:gd name="connsiteY2" fmla="*/ 5061 h 40633"/>
              <a:gd name="connsiteX3" fmla="*/ 22492 w 43256"/>
              <a:gd name="connsiteY3" fmla="*/ 3291 h 40633"/>
              <a:gd name="connsiteX4" fmla="*/ 25785 w 43256"/>
              <a:gd name="connsiteY4" fmla="*/ 59 h 40633"/>
              <a:gd name="connsiteX5" fmla="*/ 29869 w 43256"/>
              <a:gd name="connsiteY5" fmla="*/ 2340 h 40633"/>
              <a:gd name="connsiteX6" fmla="*/ 35499 w 43256"/>
              <a:gd name="connsiteY6" fmla="*/ 549 h 40633"/>
              <a:gd name="connsiteX7" fmla="*/ 38354 w 43256"/>
              <a:gd name="connsiteY7" fmla="*/ 5435 h 40633"/>
              <a:gd name="connsiteX8" fmla="*/ 42018 w 43256"/>
              <a:gd name="connsiteY8" fmla="*/ 10177 h 40633"/>
              <a:gd name="connsiteX9" fmla="*/ 41854 w 43256"/>
              <a:gd name="connsiteY9" fmla="*/ 15319 h 40633"/>
              <a:gd name="connsiteX10" fmla="*/ 43052 w 43256"/>
              <a:gd name="connsiteY10" fmla="*/ 23181 h 40633"/>
              <a:gd name="connsiteX11" fmla="*/ 37440 w 43256"/>
              <a:gd name="connsiteY11" fmla="*/ 30063 h 40633"/>
              <a:gd name="connsiteX12" fmla="*/ 35431 w 43256"/>
              <a:gd name="connsiteY12" fmla="*/ 35960 h 40633"/>
              <a:gd name="connsiteX13" fmla="*/ 28591 w 43256"/>
              <a:gd name="connsiteY13" fmla="*/ 36674 h 40633"/>
              <a:gd name="connsiteX14" fmla="*/ 23096 w 43256"/>
              <a:gd name="connsiteY14" fmla="*/ 36521 h 40633"/>
              <a:gd name="connsiteX15" fmla="*/ 16516 w 43256"/>
              <a:gd name="connsiteY15" fmla="*/ 39125 h 40633"/>
              <a:gd name="connsiteX16" fmla="*/ 5840 w 43256"/>
              <a:gd name="connsiteY16" fmla="*/ 35331 h 40633"/>
              <a:gd name="connsiteX17" fmla="*/ 1146 w 43256"/>
              <a:gd name="connsiteY17" fmla="*/ 31109 h 40633"/>
              <a:gd name="connsiteX18" fmla="*/ 2149 w 43256"/>
              <a:gd name="connsiteY18" fmla="*/ 25410 h 40633"/>
              <a:gd name="connsiteX19" fmla="*/ 31 w 43256"/>
              <a:gd name="connsiteY19" fmla="*/ 19563 h 40633"/>
              <a:gd name="connsiteX20" fmla="*/ 3899 w 43256"/>
              <a:gd name="connsiteY20" fmla="*/ 14366 h 40633"/>
              <a:gd name="connsiteX21" fmla="*/ 3936 w 43256"/>
              <a:gd name="connsiteY21" fmla="*/ 14229 h 40633"/>
              <a:gd name="connsiteX0" fmla="*/ 4729 w 43256"/>
              <a:gd name="connsiteY0" fmla="*/ 26036 h 40633"/>
              <a:gd name="connsiteX1" fmla="*/ 2196 w 43256"/>
              <a:gd name="connsiteY1" fmla="*/ 25239 h 40633"/>
              <a:gd name="connsiteX2" fmla="*/ 6964 w 43256"/>
              <a:gd name="connsiteY2" fmla="*/ 34758 h 40633"/>
              <a:gd name="connsiteX3" fmla="*/ 5856 w 43256"/>
              <a:gd name="connsiteY3" fmla="*/ 35139 h 40633"/>
              <a:gd name="connsiteX4" fmla="*/ 16514 w 43256"/>
              <a:gd name="connsiteY4" fmla="*/ 38949 h 40633"/>
              <a:gd name="connsiteX5" fmla="*/ 15846 w 43256"/>
              <a:gd name="connsiteY5" fmla="*/ 37209 h 40633"/>
              <a:gd name="connsiteX6" fmla="*/ 28863 w 43256"/>
              <a:gd name="connsiteY6" fmla="*/ 34610 h 40633"/>
              <a:gd name="connsiteX7" fmla="*/ 28596 w 43256"/>
              <a:gd name="connsiteY7" fmla="*/ 36519 h 40633"/>
              <a:gd name="connsiteX8" fmla="*/ 34165 w 43256"/>
              <a:gd name="connsiteY8" fmla="*/ 22813 h 40633"/>
              <a:gd name="connsiteX9" fmla="*/ 37416 w 43256"/>
              <a:gd name="connsiteY9" fmla="*/ 29949 h 40633"/>
              <a:gd name="connsiteX10" fmla="*/ 41834 w 43256"/>
              <a:gd name="connsiteY10" fmla="*/ 15213 h 40633"/>
              <a:gd name="connsiteX11" fmla="*/ 40386 w 43256"/>
              <a:gd name="connsiteY11" fmla="*/ 17889 h 40633"/>
              <a:gd name="connsiteX12" fmla="*/ 38360 w 43256"/>
              <a:gd name="connsiteY12" fmla="*/ 5285 h 40633"/>
              <a:gd name="connsiteX13" fmla="*/ 38436 w 43256"/>
              <a:gd name="connsiteY13" fmla="*/ 6549 h 40633"/>
              <a:gd name="connsiteX14" fmla="*/ 29114 w 43256"/>
              <a:gd name="connsiteY14" fmla="*/ 3811 h 40633"/>
              <a:gd name="connsiteX15" fmla="*/ 29856 w 43256"/>
              <a:gd name="connsiteY15" fmla="*/ 2199 h 40633"/>
              <a:gd name="connsiteX16" fmla="*/ 22177 w 43256"/>
              <a:gd name="connsiteY16" fmla="*/ 4579 h 40633"/>
              <a:gd name="connsiteX17" fmla="*/ 22536 w 43256"/>
              <a:gd name="connsiteY17" fmla="*/ 3189 h 40633"/>
              <a:gd name="connsiteX18" fmla="*/ 14036 w 43256"/>
              <a:gd name="connsiteY18" fmla="*/ 5051 h 40633"/>
              <a:gd name="connsiteX19" fmla="*/ 15336 w 43256"/>
              <a:gd name="connsiteY19" fmla="*/ 6399 h 40633"/>
              <a:gd name="connsiteX20" fmla="*/ 4163 w 43256"/>
              <a:gd name="connsiteY20" fmla="*/ 15648 h 40633"/>
              <a:gd name="connsiteX21" fmla="*/ 3936 w 43256"/>
              <a:gd name="connsiteY21" fmla="*/ 14229 h 40633"/>
              <a:gd name="connsiteX0" fmla="*/ 3936 w 43256"/>
              <a:gd name="connsiteY0" fmla="*/ 14229 h 40633"/>
              <a:gd name="connsiteX1" fmla="*/ 5659 w 43256"/>
              <a:gd name="connsiteY1" fmla="*/ 6766 h 40633"/>
              <a:gd name="connsiteX2" fmla="*/ 14041 w 43256"/>
              <a:gd name="connsiteY2" fmla="*/ 5061 h 40633"/>
              <a:gd name="connsiteX3" fmla="*/ 22492 w 43256"/>
              <a:gd name="connsiteY3" fmla="*/ 3291 h 40633"/>
              <a:gd name="connsiteX4" fmla="*/ 25785 w 43256"/>
              <a:gd name="connsiteY4" fmla="*/ 59 h 40633"/>
              <a:gd name="connsiteX5" fmla="*/ 29869 w 43256"/>
              <a:gd name="connsiteY5" fmla="*/ 2340 h 40633"/>
              <a:gd name="connsiteX6" fmla="*/ 35499 w 43256"/>
              <a:gd name="connsiteY6" fmla="*/ 549 h 40633"/>
              <a:gd name="connsiteX7" fmla="*/ 38354 w 43256"/>
              <a:gd name="connsiteY7" fmla="*/ 5435 h 40633"/>
              <a:gd name="connsiteX8" fmla="*/ 42018 w 43256"/>
              <a:gd name="connsiteY8" fmla="*/ 10177 h 40633"/>
              <a:gd name="connsiteX9" fmla="*/ 41854 w 43256"/>
              <a:gd name="connsiteY9" fmla="*/ 15319 h 40633"/>
              <a:gd name="connsiteX10" fmla="*/ 43052 w 43256"/>
              <a:gd name="connsiteY10" fmla="*/ 23181 h 40633"/>
              <a:gd name="connsiteX11" fmla="*/ 37440 w 43256"/>
              <a:gd name="connsiteY11" fmla="*/ 30063 h 40633"/>
              <a:gd name="connsiteX12" fmla="*/ 35431 w 43256"/>
              <a:gd name="connsiteY12" fmla="*/ 35960 h 40633"/>
              <a:gd name="connsiteX13" fmla="*/ 28591 w 43256"/>
              <a:gd name="connsiteY13" fmla="*/ 36674 h 40633"/>
              <a:gd name="connsiteX14" fmla="*/ 23096 w 43256"/>
              <a:gd name="connsiteY14" fmla="*/ 36521 h 40633"/>
              <a:gd name="connsiteX15" fmla="*/ 16516 w 43256"/>
              <a:gd name="connsiteY15" fmla="*/ 39125 h 40633"/>
              <a:gd name="connsiteX16" fmla="*/ 5840 w 43256"/>
              <a:gd name="connsiteY16" fmla="*/ 35331 h 40633"/>
              <a:gd name="connsiteX17" fmla="*/ 1146 w 43256"/>
              <a:gd name="connsiteY17" fmla="*/ 31109 h 40633"/>
              <a:gd name="connsiteX18" fmla="*/ 2149 w 43256"/>
              <a:gd name="connsiteY18" fmla="*/ 25410 h 40633"/>
              <a:gd name="connsiteX19" fmla="*/ 31 w 43256"/>
              <a:gd name="connsiteY19" fmla="*/ 19563 h 40633"/>
              <a:gd name="connsiteX20" fmla="*/ 3899 w 43256"/>
              <a:gd name="connsiteY20" fmla="*/ 14366 h 40633"/>
              <a:gd name="connsiteX21" fmla="*/ 3936 w 43256"/>
              <a:gd name="connsiteY21" fmla="*/ 14229 h 40633"/>
              <a:gd name="connsiteX0" fmla="*/ 4729 w 43256"/>
              <a:gd name="connsiteY0" fmla="*/ 26036 h 40633"/>
              <a:gd name="connsiteX1" fmla="*/ 2196 w 43256"/>
              <a:gd name="connsiteY1" fmla="*/ 25239 h 40633"/>
              <a:gd name="connsiteX2" fmla="*/ 6964 w 43256"/>
              <a:gd name="connsiteY2" fmla="*/ 34758 h 40633"/>
              <a:gd name="connsiteX3" fmla="*/ 5856 w 43256"/>
              <a:gd name="connsiteY3" fmla="*/ 35139 h 40633"/>
              <a:gd name="connsiteX4" fmla="*/ 16514 w 43256"/>
              <a:gd name="connsiteY4" fmla="*/ 38949 h 40633"/>
              <a:gd name="connsiteX5" fmla="*/ 15846 w 43256"/>
              <a:gd name="connsiteY5" fmla="*/ 37209 h 40633"/>
              <a:gd name="connsiteX6" fmla="*/ 28863 w 43256"/>
              <a:gd name="connsiteY6" fmla="*/ 34610 h 40633"/>
              <a:gd name="connsiteX7" fmla="*/ 28596 w 43256"/>
              <a:gd name="connsiteY7" fmla="*/ 36519 h 40633"/>
              <a:gd name="connsiteX8" fmla="*/ 33558 w 43256"/>
              <a:gd name="connsiteY8" fmla="*/ 27856 h 40633"/>
              <a:gd name="connsiteX9" fmla="*/ 37416 w 43256"/>
              <a:gd name="connsiteY9" fmla="*/ 29949 h 40633"/>
              <a:gd name="connsiteX10" fmla="*/ 41834 w 43256"/>
              <a:gd name="connsiteY10" fmla="*/ 15213 h 40633"/>
              <a:gd name="connsiteX11" fmla="*/ 40386 w 43256"/>
              <a:gd name="connsiteY11" fmla="*/ 17889 h 40633"/>
              <a:gd name="connsiteX12" fmla="*/ 38360 w 43256"/>
              <a:gd name="connsiteY12" fmla="*/ 5285 h 40633"/>
              <a:gd name="connsiteX13" fmla="*/ 38436 w 43256"/>
              <a:gd name="connsiteY13" fmla="*/ 6549 h 40633"/>
              <a:gd name="connsiteX14" fmla="*/ 29114 w 43256"/>
              <a:gd name="connsiteY14" fmla="*/ 3811 h 40633"/>
              <a:gd name="connsiteX15" fmla="*/ 29856 w 43256"/>
              <a:gd name="connsiteY15" fmla="*/ 2199 h 40633"/>
              <a:gd name="connsiteX16" fmla="*/ 22177 w 43256"/>
              <a:gd name="connsiteY16" fmla="*/ 4579 h 40633"/>
              <a:gd name="connsiteX17" fmla="*/ 22536 w 43256"/>
              <a:gd name="connsiteY17" fmla="*/ 3189 h 40633"/>
              <a:gd name="connsiteX18" fmla="*/ 14036 w 43256"/>
              <a:gd name="connsiteY18" fmla="*/ 5051 h 40633"/>
              <a:gd name="connsiteX19" fmla="*/ 15336 w 43256"/>
              <a:gd name="connsiteY19" fmla="*/ 6399 h 40633"/>
              <a:gd name="connsiteX20" fmla="*/ 4163 w 43256"/>
              <a:gd name="connsiteY20" fmla="*/ 15648 h 40633"/>
              <a:gd name="connsiteX21" fmla="*/ 3936 w 43256"/>
              <a:gd name="connsiteY21" fmla="*/ 14229 h 40633"/>
              <a:gd name="connsiteX0" fmla="*/ 3936 w 43256"/>
              <a:gd name="connsiteY0" fmla="*/ 14229 h 40633"/>
              <a:gd name="connsiteX1" fmla="*/ 5659 w 43256"/>
              <a:gd name="connsiteY1" fmla="*/ 6766 h 40633"/>
              <a:gd name="connsiteX2" fmla="*/ 14041 w 43256"/>
              <a:gd name="connsiteY2" fmla="*/ 5061 h 40633"/>
              <a:gd name="connsiteX3" fmla="*/ 22492 w 43256"/>
              <a:gd name="connsiteY3" fmla="*/ 3291 h 40633"/>
              <a:gd name="connsiteX4" fmla="*/ 25785 w 43256"/>
              <a:gd name="connsiteY4" fmla="*/ 59 h 40633"/>
              <a:gd name="connsiteX5" fmla="*/ 29869 w 43256"/>
              <a:gd name="connsiteY5" fmla="*/ 2340 h 40633"/>
              <a:gd name="connsiteX6" fmla="*/ 35499 w 43256"/>
              <a:gd name="connsiteY6" fmla="*/ 549 h 40633"/>
              <a:gd name="connsiteX7" fmla="*/ 38354 w 43256"/>
              <a:gd name="connsiteY7" fmla="*/ 5435 h 40633"/>
              <a:gd name="connsiteX8" fmla="*/ 42018 w 43256"/>
              <a:gd name="connsiteY8" fmla="*/ 10177 h 40633"/>
              <a:gd name="connsiteX9" fmla="*/ 41854 w 43256"/>
              <a:gd name="connsiteY9" fmla="*/ 15319 h 40633"/>
              <a:gd name="connsiteX10" fmla="*/ 43052 w 43256"/>
              <a:gd name="connsiteY10" fmla="*/ 23181 h 40633"/>
              <a:gd name="connsiteX11" fmla="*/ 37440 w 43256"/>
              <a:gd name="connsiteY11" fmla="*/ 30063 h 40633"/>
              <a:gd name="connsiteX12" fmla="*/ 35431 w 43256"/>
              <a:gd name="connsiteY12" fmla="*/ 35960 h 40633"/>
              <a:gd name="connsiteX13" fmla="*/ 28591 w 43256"/>
              <a:gd name="connsiteY13" fmla="*/ 36674 h 40633"/>
              <a:gd name="connsiteX14" fmla="*/ 23096 w 43256"/>
              <a:gd name="connsiteY14" fmla="*/ 36521 h 40633"/>
              <a:gd name="connsiteX15" fmla="*/ 16516 w 43256"/>
              <a:gd name="connsiteY15" fmla="*/ 39125 h 40633"/>
              <a:gd name="connsiteX16" fmla="*/ 5840 w 43256"/>
              <a:gd name="connsiteY16" fmla="*/ 35331 h 40633"/>
              <a:gd name="connsiteX17" fmla="*/ 1146 w 43256"/>
              <a:gd name="connsiteY17" fmla="*/ 31109 h 40633"/>
              <a:gd name="connsiteX18" fmla="*/ 2149 w 43256"/>
              <a:gd name="connsiteY18" fmla="*/ 25410 h 40633"/>
              <a:gd name="connsiteX19" fmla="*/ 31 w 43256"/>
              <a:gd name="connsiteY19" fmla="*/ 19563 h 40633"/>
              <a:gd name="connsiteX20" fmla="*/ 3899 w 43256"/>
              <a:gd name="connsiteY20" fmla="*/ 14366 h 40633"/>
              <a:gd name="connsiteX21" fmla="*/ 3936 w 43256"/>
              <a:gd name="connsiteY21" fmla="*/ 14229 h 40633"/>
              <a:gd name="connsiteX0" fmla="*/ 4729 w 43256"/>
              <a:gd name="connsiteY0" fmla="*/ 26036 h 40633"/>
              <a:gd name="connsiteX1" fmla="*/ 2196 w 43256"/>
              <a:gd name="connsiteY1" fmla="*/ 25239 h 40633"/>
              <a:gd name="connsiteX2" fmla="*/ 6964 w 43256"/>
              <a:gd name="connsiteY2" fmla="*/ 34758 h 40633"/>
              <a:gd name="connsiteX3" fmla="*/ 5856 w 43256"/>
              <a:gd name="connsiteY3" fmla="*/ 35139 h 40633"/>
              <a:gd name="connsiteX4" fmla="*/ 16514 w 43256"/>
              <a:gd name="connsiteY4" fmla="*/ 38949 h 40633"/>
              <a:gd name="connsiteX5" fmla="*/ 15846 w 43256"/>
              <a:gd name="connsiteY5" fmla="*/ 37209 h 40633"/>
              <a:gd name="connsiteX6" fmla="*/ 28863 w 43256"/>
              <a:gd name="connsiteY6" fmla="*/ 34610 h 40633"/>
              <a:gd name="connsiteX7" fmla="*/ 28596 w 43256"/>
              <a:gd name="connsiteY7" fmla="*/ 36519 h 40633"/>
              <a:gd name="connsiteX8" fmla="*/ 33558 w 43256"/>
              <a:gd name="connsiteY8" fmla="*/ 27856 h 40633"/>
              <a:gd name="connsiteX9" fmla="*/ 37416 w 43256"/>
              <a:gd name="connsiteY9" fmla="*/ 29949 h 40633"/>
              <a:gd name="connsiteX10" fmla="*/ 41834 w 43256"/>
              <a:gd name="connsiteY10" fmla="*/ 15213 h 40633"/>
              <a:gd name="connsiteX11" fmla="*/ 32089 w 43256"/>
              <a:gd name="connsiteY11" fmla="*/ 23212 h 40633"/>
              <a:gd name="connsiteX12" fmla="*/ 38360 w 43256"/>
              <a:gd name="connsiteY12" fmla="*/ 5285 h 40633"/>
              <a:gd name="connsiteX13" fmla="*/ 38436 w 43256"/>
              <a:gd name="connsiteY13" fmla="*/ 6549 h 40633"/>
              <a:gd name="connsiteX14" fmla="*/ 29114 w 43256"/>
              <a:gd name="connsiteY14" fmla="*/ 3811 h 40633"/>
              <a:gd name="connsiteX15" fmla="*/ 29856 w 43256"/>
              <a:gd name="connsiteY15" fmla="*/ 2199 h 40633"/>
              <a:gd name="connsiteX16" fmla="*/ 22177 w 43256"/>
              <a:gd name="connsiteY16" fmla="*/ 4579 h 40633"/>
              <a:gd name="connsiteX17" fmla="*/ 22536 w 43256"/>
              <a:gd name="connsiteY17" fmla="*/ 3189 h 40633"/>
              <a:gd name="connsiteX18" fmla="*/ 14036 w 43256"/>
              <a:gd name="connsiteY18" fmla="*/ 5051 h 40633"/>
              <a:gd name="connsiteX19" fmla="*/ 15336 w 43256"/>
              <a:gd name="connsiteY19" fmla="*/ 6399 h 40633"/>
              <a:gd name="connsiteX20" fmla="*/ 4163 w 43256"/>
              <a:gd name="connsiteY20" fmla="*/ 15648 h 40633"/>
              <a:gd name="connsiteX21" fmla="*/ 3936 w 43256"/>
              <a:gd name="connsiteY21" fmla="*/ 14229 h 40633"/>
              <a:gd name="connsiteX0" fmla="*/ 3936 w 43256"/>
              <a:gd name="connsiteY0" fmla="*/ 14229 h 40633"/>
              <a:gd name="connsiteX1" fmla="*/ 5659 w 43256"/>
              <a:gd name="connsiteY1" fmla="*/ 6766 h 40633"/>
              <a:gd name="connsiteX2" fmla="*/ 14041 w 43256"/>
              <a:gd name="connsiteY2" fmla="*/ 5061 h 40633"/>
              <a:gd name="connsiteX3" fmla="*/ 22492 w 43256"/>
              <a:gd name="connsiteY3" fmla="*/ 3291 h 40633"/>
              <a:gd name="connsiteX4" fmla="*/ 25785 w 43256"/>
              <a:gd name="connsiteY4" fmla="*/ 59 h 40633"/>
              <a:gd name="connsiteX5" fmla="*/ 29869 w 43256"/>
              <a:gd name="connsiteY5" fmla="*/ 2340 h 40633"/>
              <a:gd name="connsiteX6" fmla="*/ 35499 w 43256"/>
              <a:gd name="connsiteY6" fmla="*/ 549 h 40633"/>
              <a:gd name="connsiteX7" fmla="*/ 38354 w 43256"/>
              <a:gd name="connsiteY7" fmla="*/ 5435 h 40633"/>
              <a:gd name="connsiteX8" fmla="*/ 42018 w 43256"/>
              <a:gd name="connsiteY8" fmla="*/ 10177 h 40633"/>
              <a:gd name="connsiteX9" fmla="*/ 41854 w 43256"/>
              <a:gd name="connsiteY9" fmla="*/ 15319 h 40633"/>
              <a:gd name="connsiteX10" fmla="*/ 43052 w 43256"/>
              <a:gd name="connsiteY10" fmla="*/ 23181 h 40633"/>
              <a:gd name="connsiteX11" fmla="*/ 37440 w 43256"/>
              <a:gd name="connsiteY11" fmla="*/ 30063 h 40633"/>
              <a:gd name="connsiteX12" fmla="*/ 35431 w 43256"/>
              <a:gd name="connsiteY12" fmla="*/ 35960 h 40633"/>
              <a:gd name="connsiteX13" fmla="*/ 28591 w 43256"/>
              <a:gd name="connsiteY13" fmla="*/ 36674 h 40633"/>
              <a:gd name="connsiteX14" fmla="*/ 23096 w 43256"/>
              <a:gd name="connsiteY14" fmla="*/ 36521 h 40633"/>
              <a:gd name="connsiteX15" fmla="*/ 16516 w 43256"/>
              <a:gd name="connsiteY15" fmla="*/ 39125 h 40633"/>
              <a:gd name="connsiteX16" fmla="*/ 5840 w 43256"/>
              <a:gd name="connsiteY16" fmla="*/ 35331 h 40633"/>
              <a:gd name="connsiteX17" fmla="*/ 1146 w 43256"/>
              <a:gd name="connsiteY17" fmla="*/ 31109 h 40633"/>
              <a:gd name="connsiteX18" fmla="*/ 2149 w 43256"/>
              <a:gd name="connsiteY18" fmla="*/ 25410 h 40633"/>
              <a:gd name="connsiteX19" fmla="*/ 31 w 43256"/>
              <a:gd name="connsiteY19" fmla="*/ 19563 h 40633"/>
              <a:gd name="connsiteX20" fmla="*/ 3899 w 43256"/>
              <a:gd name="connsiteY20" fmla="*/ 14366 h 40633"/>
              <a:gd name="connsiteX21" fmla="*/ 3936 w 43256"/>
              <a:gd name="connsiteY21" fmla="*/ 14229 h 40633"/>
              <a:gd name="connsiteX0" fmla="*/ 4729 w 43256"/>
              <a:gd name="connsiteY0" fmla="*/ 26036 h 40633"/>
              <a:gd name="connsiteX1" fmla="*/ 2196 w 43256"/>
              <a:gd name="connsiteY1" fmla="*/ 25239 h 40633"/>
              <a:gd name="connsiteX2" fmla="*/ 6964 w 43256"/>
              <a:gd name="connsiteY2" fmla="*/ 34758 h 40633"/>
              <a:gd name="connsiteX3" fmla="*/ 5856 w 43256"/>
              <a:gd name="connsiteY3" fmla="*/ 35139 h 40633"/>
              <a:gd name="connsiteX4" fmla="*/ 16514 w 43256"/>
              <a:gd name="connsiteY4" fmla="*/ 38949 h 40633"/>
              <a:gd name="connsiteX5" fmla="*/ 15846 w 43256"/>
              <a:gd name="connsiteY5" fmla="*/ 37209 h 40633"/>
              <a:gd name="connsiteX6" fmla="*/ 28863 w 43256"/>
              <a:gd name="connsiteY6" fmla="*/ 34610 h 40633"/>
              <a:gd name="connsiteX7" fmla="*/ 28596 w 43256"/>
              <a:gd name="connsiteY7" fmla="*/ 36519 h 40633"/>
              <a:gd name="connsiteX8" fmla="*/ 33558 w 43256"/>
              <a:gd name="connsiteY8" fmla="*/ 27856 h 40633"/>
              <a:gd name="connsiteX9" fmla="*/ 37416 w 43256"/>
              <a:gd name="connsiteY9" fmla="*/ 29949 h 40633"/>
              <a:gd name="connsiteX10" fmla="*/ 41834 w 43256"/>
              <a:gd name="connsiteY10" fmla="*/ 15213 h 40633"/>
              <a:gd name="connsiteX11" fmla="*/ 36946 w 43256"/>
              <a:gd name="connsiteY11" fmla="*/ 17048 h 40633"/>
              <a:gd name="connsiteX12" fmla="*/ 38360 w 43256"/>
              <a:gd name="connsiteY12" fmla="*/ 5285 h 40633"/>
              <a:gd name="connsiteX13" fmla="*/ 38436 w 43256"/>
              <a:gd name="connsiteY13" fmla="*/ 6549 h 40633"/>
              <a:gd name="connsiteX14" fmla="*/ 29114 w 43256"/>
              <a:gd name="connsiteY14" fmla="*/ 3811 h 40633"/>
              <a:gd name="connsiteX15" fmla="*/ 29856 w 43256"/>
              <a:gd name="connsiteY15" fmla="*/ 2199 h 40633"/>
              <a:gd name="connsiteX16" fmla="*/ 22177 w 43256"/>
              <a:gd name="connsiteY16" fmla="*/ 4579 h 40633"/>
              <a:gd name="connsiteX17" fmla="*/ 22536 w 43256"/>
              <a:gd name="connsiteY17" fmla="*/ 3189 h 40633"/>
              <a:gd name="connsiteX18" fmla="*/ 14036 w 43256"/>
              <a:gd name="connsiteY18" fmla="*/ 5051 h 40633"/>
              <a:gd name="connsiteX19" fmla="*/ 15336 w 43256"/>
              <a:gd name="connsiteY19" fmla="*/ 6399 h 40633"/>
              <a:gd name="connsiteX20" fmla="*/ 4163 w 43256"/>
              <a:gd name="connsiteY20" fmla="*/ 15648 h 40633"/>
              <a:gd name="connsiteX21" fmla="*/ 3936 w 43256"/>
              <a:gd name="connsiteY21" fmla="*/ 14229 h 40633"/>
              <a:gd name="connsiteX0" fmla="*/ 3936 w 42286"/>
              <a:gd name="connsiteY0" fmla="*/ 14229 h 40633"/>
              <a:gd name="connsiteX1" fmla="*/ 5659 w 42286"/>
              <a:gd name="connsiteY1" fmla="*/ 6766 h 40633"/>
              <a:gd name="connsiteX2" fmla="*/ 14041 w 42286"/>
              <a:gd name="connsiteY2" fmla="*/ 5061 h 40633"/>
              <a:gd name="connsiteX3" fmla="*/ 22492 w 42286"/>
              <a:gd name="connsiteY3" fmla="*/ 3291 h 40633"/>
              <a:gd name="connsiteX4" fmla="*/ 25785 w 42286"/>
              <a:gd name="connsiteY4" fmla="*/ 59 h 40633"/>
              <a:gd name="connsiteX5" fmla="*/ 29869 w 42286"/>
              <a:gd name="connsiteY5" fmla="*/ 2340 h 40633"/>
              <a:gd name="connsiteX6" fmla="*/ 35499 w 42286"/>
              <a:gd name="connsiteY6" fmla="*/ 549 h 40633"/>
              <a:gd name="connsiteX7" fmla="*/ 38354 w 42286"/>
              <a:gd name="connsiteY7" fmla="*/ 5435 h 40633"/>
              <a:gd name="connsiteX8" fmla="*/ 42018 w 42286"/>
              <a:gd name="connsiteY8" fmla="*/ 10177 h 40633"/>
              <a:gd name="connsiteX9" fmla="*/ 41854 w 42286"/>
              <a:gd name="connsiteY9" fmla="*/ 15319 h 40633"/>
              <a:gd name="connsiteX10" fmla="*/ 39005 w 42286"/>
              <a:gd name="connsiteY10" fmla="*/ 24302 h 40633"/>
              <a:gd name="connsiteX11" fmla="*/ 37440 w 42286"/>
              <a:gd name="connsiteY11" fmla="*/ 30063 h 40633"/>
              <a:gd name="connsiteX12" fmla="*/ 35431 w 42286"/>
              <a:gd name="connsiteY12" fmla="*/ 35960 h 40633"/>
              <a:gd name="connsiteX13" fmla="*/ 28591 w 42286"/>
              <a:gd name="connsiteY13" fmla="*/ 36674 h 40633"/>
              <a:gd name="connsiteX14" fmla="*/ 23096 w 42286"/>
              <a:gd name="connsiteY14" fmla="*/ 36521 h 40633"/>
              <a:gd name="connsiteX15" fmla="*/ 16516 w 42286"/>
              <a:gd name="connsiteY15" fmla="*/ 39125 h 40633"/>
              <a:gd name="connsiteX16" fmla="*/ 5840 w 42286"/>
              <a:gd name="connsiteY16" fmla="*/ 35331 h 40633"/>
              <a:gd name="connsiteX17" fmla="*/ 1146 w 42286"/>
              <a:gd name="connsiteY17" fmla="*/ 31109 h 40633"/>
              <a:gd name="connsiteX18" fmla="*/ 2149 w 42286"/>
              <a:gd name="connsiteY18" fmla="*/ 25410 h 40633"/>
              <a:gd name="connsiteX19" fmla="*/ 31 w 42286"/>
              <a:gd name="connsiteY19" fmla="*/ 19563 h 40633"/>
              <a:gd name="connsiteX20" fmla="*/ 3899 w 42286"/>
              <a:gd name="connsiteY20" fmla="*/ 14366 h 40633"/>
              <a:gd name="connsiteX21" fmla="*/ 3936 w 42286"/>
              <a:gd name="connsiteY21" fmla="*/ 14229 h 40633"/>
              <a:gd name="connsiteX0" fmla="*/ 4729 w 42286"/>
              <a:gd name="connsiteY0" fmla="*/ 26036 h 40633"/>
              <a:gd name="connsiteX1" fmla="*/ 2196 w 42286"/>
              <a:gd name="connsiteY1" fmla="*/ 25239 h 40633"/>
              <a:gd name="connsiteX2" fmla="*/ 6964 w 42286"/>
              <a:gd name="connsiteY2" fmla="*/ 34758 h 40633"/>
              <a:gd name="connsiteX3" fmla="*/ 5856 w 42286"/>
              <a:gd name="connsiteY3" fmla="*/ 35139 h 40633"/>
              <a:gd name="connsiteX4" fmla="*/ 16514 w 42286"/>
              <a:gd name="connsiteY4" fmla="*/ 38949 h 40633"/>
              <a:gd name="connsiteX5" fmla="*/ 15846 w 42286"/>
              <a:gd name="connsiteY5" fmla="*/ 37209 h 40633"/>
              <a:gd name="connsiteX6" fmla="*/ 28863 w 42286"/>
              <a:gd name="connsiteY6" fmla="*/ 34610 h 40633"/>
              <a:gd name="connsiteX7" fmla="*/ 28596 w 42286"/>
              <a:gd name="connsiteY7" fmla="*/ 36519 h 40633"/>
              <a:gd name="connsiteX8" fmla="*/ 33558 w 42286"/>
              <a:gd name="connsiteY8" fmla="*/ 27856 h 40633"/>
              <a:gd name="connsiteX9" fmla="*/ 37416 w 42286"/>
              <a:gd name="connsiteY9" fmla="*/ 29949 h 40633"/>
              <a:gd name="connsiteX10" fmla="*/ 41834 w 42286"/>
              <a:gd name="connsiteY10" fmla="*/ 15213 h 40633"/>
              <a:gd name="connsiteX11" fmla="*/ 36946 w 42286"/>
              <a:gd name="connsiteY11" fmla="*/ 17048 h 40633"/>
              <a:gd name="connsiteX12" fmla="*/ 38360 w 42286"/>
              <a:gd name="connsiteY12" fmla="*/ 5285 h 40633"/>
              <a:gd name="connsiteX13" fmla="*/ 38436 w 42286"/>
              <a:gd name="connsiteY13" fmla="*/ 6549 h 40633"/>
              <a:gd name="connsiteX14" fmla="*/ 29114 w 42286"/>
              <a:gd name="connsiteY14" fmla="*/ 3811 h 40633"/>
              <a:gd name="connsiteX15" fmla="*/ 29856 w 42286"/>
              <a:gd name="connsiteY15" fmla="*/ 2199 h 40633"/>
              <a:gd name="connsiteX16" fmla="*/ 22177 w 42286"/>
              <a:gd name="connsiteY16" fmla="*/ 4579 h 40633"/>
              <a:gd name="connsiteX17" fmla="*/ 22536 w 42286"/>
              <a:gd name="connsiteY17" fmla="*/ 3189 h 40633"/>
              <a:gd name="connsiteX18" fmla="*/ 14036 w 42286"/>
              <a:gd name="connsiteY18" fmla="*/ 5051 h 40633"/>
              <a:gd name="connsiteX19" fmla="*/ 15336 w 42286"/>
              <a:gd name="connsiteY19" fmla="*/ 6399 h 40633"/>
              <a:gd name="connsiteX20" fmla="*/ 4163 w 42286"/>
              <a:gd name="connsiteY20" fmla="*/ 15648 h 40633"/>
              <a:gd name="connsiteX21" fmla="*/ 3936 w 42286"/>
              <a:gd name="connsiteY21" fmla="*/ 14229 h 40633"/>
              <a:gd name="connsiteX0" fmla="*/ 3936 w 42286"/>
              <a:gd name="connsiteY0" fmla="*/ 14229 h 40633"/>
              <a:gd name="connsiteX1" fmla="*/ 8290 w 42286"/>
              <a:gd name="connsiteY1" fmla="*/ 9848 h 40633"/>
              <a:gd name="connsiteX2" fmla="*/ 14041 w 42286"/>
              <a:gd name="connsiteY2" fmla="*/ 5061 h 40633"/>
              <a:gd name="connsiteX3" fmla="*/ 22492 w 42286"/>
              <a:gd name="connsiteY3" fmla="*/ 3291 h 40633"/>
              <a:gd name="connsiteX4" fmla="*/ 25785 w 42286"/>
              <a:gd name="connsiteY4" fmla="*/ 59 h 40633"/>
              <a:gd name="connsiteX5" fmla="*/ 29869 w 42286"/>
              <a:gd name="connsiteY5" fmla="*/ 2340 h 40633"/>
              <a:gd name="connsiteX6" fmla="*/ 35499 w 42286"/>
              <a:gd name="connsiteY6" fmla="*/ 549 h 40633"/>
              <a:gd name="connsiteX7" fmla="*/ 38354 w 42286"/>
              <a:gd name="connsiteY7" fmla="*/ 5435 h 40633"/>
              <a:gd name="connsiteX8" fmla="*/ 42018 w 42286"/>
              <a:gd name="connsiteY8" fmla="*/ 10177 h 40633"/>
              <a:gd name="connsiteX9" fmla="*/ 41854 w 42286"/>
              <a:gd name="connsiteY9" fmla="*/ 15319 h 40633"/>
              <a:gd name="connsiteX10" fmla="*/ 39005 w 42286"/>
              <a:gd name="connsiteY10" fmla="*/ 24302 h 40633"/>
              <a:gd name="connsiteX11" fmla="*/ 37440 w 42286"/>
              <a:gd name="connsiteY11" fmla="*/ 30063 h 40633"/>
              <a:gd name="connsiteX12" fmla="*/ 35431 w 42286"/>
              <a:gd name="connsiteY12" fmla="*/ 35960 h 40633"/>
              <a:gd name="connsiteX13" fmla="*/ 28591 w 42286"/>
              <a:gd name="connsiteY13" fmla="*/ 36674 h 40633"/>
              <a:gd name="connsiteX14" fmla="*/ 23096 w 42286"/>
              <a:gd name="connsiteY14" fmla="*/ 36521 h 40633"/>
              <a:gd name="connsiteX15" fmla="*/ 16516 w 42286"/>
              <a:gd name="connsiteY15" fmla="*/ 39125 h 40633"/>
              <a:gd name="connsiteX16" fmla="*/ 5840 w 42286"/>
              <a:gd name="connsiteY16" fmla="*/ 35331 h 40633"/>
              <a:gd name="connsiteX17" fmla="*/ 1146 w 42286"/>
              <a:gd name="connsiteY17" fmla="*/ 31109 h 40633"/>
              <a:gd name="connsiteX18" fmla="*/ 2149 w 42286"/>
              <a:gd name="connsiteY18" fmla="*/ 25410 h 40633"/>
              <a:gd name="connsiteX19" fmla="*/ 31 w 42286"/>
              <a:gd name="connsiteY19" fmla="*/ 19563 h 40633"/>
              <a:gd name="connsiteX20" fmla="*/ 3899 w 42286"/>
              <a:gd name="connsiteY20" fmla="*/ 14366 h 40633"/>
              <a:gd name="connsiteX21" fmla="*/ 3936 w 42286"/>
              <a:gd name="connsiteY21" fmla="*/ 14229 h 40633"/>
              <a:gd name="connsiteX0" fmla="*/ 4729 w 42286"/>
              <a:gd name="connsiteY0" fmla="*/ 26036 h 40633"/>
              <a:gd name="connsiteX1" fmla="*/ 2196 w 42286"/>
              <a:gd name="connsiteY1" fmla="*/ 25239 h 40633"/>
              <a:gd name="connsiteX2" fmla="*/ 6964 w 42286"/>
              <a:gd name="connsiteY2" fmla="*/ 34758 h 40633"/>
              <a:gd name="connsiteX3" fmla="*/ 5856 w 42286"/>
              <a:gd name="connsiteY3" fmla="*/ 35139 h 40633"/>
              <a:gd name="connsiteX4" fmla="*/ 16514 w 42286"/>
              <a:gd name="connsiteY4" fmla="*/ 38949 h 40633"/>
              <a:gd name="connsiteX5" fmla="*/ 15846 w 42286"/>
              <a:gd name="connsiteY5" fmla="*/ 37209 h 40633"/>
              <a:gd name="connsiteX6" fmla="*/ 28863 w 42286"/>
              <a:gd name="connsiteY6" fmla="*/ 34610 h 40633"/>
              <a:gd name="connsiteX7" fmla="*/ 28596 w 42286"/>
              <a:gd name="connsiteY7" fmla="*/ 36519 h 40633"/>
              <a:gd name="connsiteX8" fmla="*/ 33558 w 42286"/>
              <a:gd name="connsiteY8" fmla="*/ 27856 h 40633"/>
              <a:gd name="connsiteX9" fmla="*/ 37416 w 42286"/>
              <a:gd name="connsiteY9" fmla="*/ 29949 h 40633"/>
              <a:gd name="connsiteX10" fmla="*/ 41834 w 42286"/>
              <a:gd name="connsiteY10" fmla="*/ 15213 h 40633"/>
              <a:gd name="connsiteX11" fmla="*/ 36946 w 42286"/>
              <a:gd name="connsiteY11" fmla="*/ 17048 h 40633"/>
              <a:gd name="connsiteX12" fmla="*/ 38360 w 42286"/>
              <a:gd name="connsiteY12" fmla="*/ 5285 h 40633"/>
              <a:gd name="connsiteX13" fmla="*/ 38436 w 42286"/>
              <a:gd name="connsiteY13" fmla="*/ 6549 h 40633"/>
              <a:gd name="connsiteX14" fmla="*/ 29114 w 42286"/>
              <a:gd name="connsiteY14" fmla="*/ 3811 h 40633"/>
              <a:gd name="connsiteX15" fmla="*/ 29856 w 42286"/>
              <a:gd name="connsiteY15" fmla="*/ 2199 h 40633"/>
              <a:gd name="connsiteX16" fmla="*/ 22177 w 42286"/>
              <a:gd name="connsiteY16" fmla="*/ 4579 h 40633"/>
              <a:gd name="connsiteX17" fmla="*/ 22536 w 42286"/>
              <a:gd name="connsiteY17" fmla="*/ 3189 h 40633"/>
              <a:gd name="connsiteX18" fmla="*/ 14036 w 42286"/>
              <a:gd name="connsiteY18" fmla="*/ 5051 h 40633"/>
              <a:gd name="connsiteX19" fmla="*/ 15336 w 42286"/>
              <a:gd name="connsiteY19" fmla="*/ 6399 h 40633"/>
              <a:gd name="connsiteX20" fmla="*/ 4163 w 42286"/>
              <a:gd name="connsiteY20" fmla="*/ 15648 h 40633"/>
              <a:gd name="connsiteX21" fmla="*/ 3936 w 42286"/>
              <a:gd name="connsiteY21" fmla="*/ 14229 h 40633"/>
              <a:gd name="connsiteX0" fmla="*/ 3936 w 42286"/>
              <a:gd name="connsiteY0" fmla="*/ 14229 h 40633"/>
              <a:gd name="connsiteX1" fmla="*/ 8290 w 42286"/>
              <a:gd name="connsiteY1" fmla="*/ 9848 h 40633"/>
              <a:gd name="connsiteX2" fmla="*/ 14041 w 42286"/>
              <a:gd name="connsiteY2" fmla="*/ 5061 h 40633"/>
              <a:gd name="connsiteX3" fmla="*/ 22492 w 42286"/>
              <a:gd name="connsiteY3" fmla="*/ 3291 h 40633"/>
              <a:gd name="connsiteX4" fmla="*/ 25785 w 42286"/>
              <a:gd name="connsiteY4" fmla="*/ 59 h 40633"/>
              <a:gd name="connsiteX5" fmla="*/ 29869 w 42286"/>
              <a:gd name="connsiteY5" fmla="*/ 2340 h 40633"/>
              <a:gd name="connsiteX6" fmla="*/ 35499 w 42286"/>
              <a:gd name="connsiteY6" fmla="*/ 549 h 40633"/>
              <a:gd name="connsiteX7" fmla="*/ 38354 w 42286"/>
              <a:gd name="connsiteY7" fmla="*/ 5435 h 40633"/>
              <a:gd name="connsiteX8" fmla="*/ 42018 w 42286"/>
              <a:gd name="connsiteY8" fmla="*/ 10177 h 40633"/>
              <a:gd name="connsiteX9" fmla="*/ 41854 w 42286"/>
              <a:gd name="connsiteY9" fmla="*/ 15319 h 40633"/>
              <a:gd name="connsiteX10" fmla="*/ 39005 w 42286"/>
              <a:gd name="connsiteY10" fmla="*/ 24302 h 40633"/>
              <a:gd name="connsiteX11" fmla="*/ 37440 w 42286"/>
              <a:gd name="connsiteY11" fmla="*/ 30063 h 40633"/>
              <a:gd name="connsiteX12" fmla="*/ 35431 w 42286"/>
              <a:gd name="connsiteY12" fmla="*/ 35960 h 40633"/>
              <a:gd name="connsiteX13" fmla="*/ 28591 w 42286"/>
              <a:gd name="connsiteY13" fmla="*/ 36674 h 40633"/>
              <a:gd name="connsiteX14" fmla="*/ 23096 w 42286"/>
              <a:gd name="connsiteY14" fmla="*/ 36521 h 40633"/>
              <a:gd name="connsiteX15" fmla="*/ 16516 w 42286"/>
              <a:gd name="connsiteY15" fmla="*/ 39125 h 40633"/>
              <a:gd name="connsiteX16" fmla="*/ 5840 w 42286"/>
              <a:gd name="connsiteY16" fmla="*/ 35331 h 40633"/>
              <a:gd name="connsiteX17" fmla="*/ 1146 w 42286"/>
              <a:gd name="connsiteY17" fmla="*/ 31109 h 40633"/>
              <a:gd name="connsiteX18" fmla="*/ 2149 w 42286"/>
              <a:gd name="connsiteY18" fmla="*/ 25410 h 40633"/>
              <a:gd name="connsiteX19" fmla="*/ 31 w 42286"/>
              <a:gd name="connsiteY19" fmla="*/ 19563 h 40633"/>
              <a:gd name="connsiteX20" fmla="*/ 3899 w 42286"/>
              <a:gd name="connsiteY20" fmla="*/ 14366 h 40633"/>
              <a:gd name="connsiteX21" fmla="*/ 3936 w 42286"/>
              <a:gd name="connsiteY21" fmla="*/ 14229 h 40633"/>
              <a:gd name="connsiteX0" fmla="*/ 4729 w 42286"/>
              <a:gd name="connsiteY0" fmla="*/ 26036 h 40633"/>
              <a:gd name="connsiteX1" fmla="*/ 2196 w 42286"/>
              <a:gd name="connsiteY1" fmla="*/ 25239 h 40633"/>
              <a:gd name="connsiteX2" fmla="*/ 6964 w 42286"/>
              <a:gd name="connsiteY2" fmla="*/ 34758 h 40633"/>
              <a:gd name="connsiteX3" fmla="*/ 5856 w 42286"/>
              <a:gd name="connsiteY3" fmla="*/ 35139 h 40633"/>
              <a:gd name="connsiteX4" fmla="*/ 16514 w 42286"/>
              <a:gd name="connsiteY4" fmla="*/ 38949 h 40633"/>
              <a:gd name="connsiteX5" fmla="*/ 17465 w 42286"/>
              <a:gd name="connsiteY5" fmla="*/ 31045 h 40633"/>
              <a:gd name="connsiteX6" fmla="*/ 28863 w 42286"/>
              <a:gd name="connsiteY6" fmla="*/ 34610 h 40633"/>
              <a:gd name="connsiteX7" fmla="*/ 28596 w 42286"/>
              <a:gd name="connsiteY7" fmla="*/ 36519 h 40633"/>
              <a:gd name="connsiteX8" fmla="*/ 33558 w 42286"/>
              <a:gd name="connsiteY8" fmla="*/ 27856 h 40633"/>
              <a:gd name="connsiteX9" fmla="*/ 37416 w 42286"/>
              <a:gd name="connsiteY9" fmla="*/ 29949 h 40633"/>
              <a:gd name="connsiteX10" fmla="*/ 41834 w 42286"/>
              <a:gd name="connsiteY10" fmla="*/ 15213 h 40633"/>
              <a:gd name="connsiteX11" fmla="*/ 36946 w 42286"/>
              <a:gd name="connsiteY11" fmla="*/ 17048 h 40633"/>
              <a:gd name="connsiteX12" fmla="*/ 38360 w 42286"/>
              <a:gd name="connsiteY12" fmla="*/ 5285 h 40633"/>
              <a:gd name="connsiteX13" fmla="*/ 38436 w 42286"/>
              <a:gd name="connsiteY13" fmla="*/ 6549 h 40633"/>
              <a:gd name="connsiteX14" fmla="*/ 29114 w 42286"/>
              <a:gd name="connsiteY14" fmla="*/ 3811 h 40633"/>
              <a:gd name="connsiteX15" fmla="*/ 29856 w 42286"/>
              <a:gd name="connsiteY15" fmla="*/ 2199 h 40633"/>
              <a:gd name="connsiteX16" fmla="*/ 22177 w 42286"/>
              <a:gd name="connsiteY16" fmla="*/ 4579 h 40633"/>
              <a:gd name="connsiteX17" fmla="*/ 22536 w 42286"/>
              <a:gd name="connsiteY17" fmla="*/ 3189 h 40633"/>
              <a:gd name="connsiteX18" fmla="*/ 14036 w 42286"/>
              <a:gd name="connsiteY18" fmla="*/ 5051 h 40633"/>
              <a:gd name="connsiteX19" fmla="*/ 15336 w 42286"/>
              <a:gd name="connsiteY19" fmla="*/ 6399 h 40633"/>
              <a:gd name="connsiteX20" fmla="*/ 4163 w 42286"/>
              <a:gd name="connsiteY20" fmla="*/ 15648 h 40633"/>
              <a:gd name="connsiteX21" fmla="*/ 3936 w 42286"/>
              <a:gd name="connsiteY21" fmla="*/ 14229 h 40633"/>
              <a:gd name="connsiteX0" fmla="*/ 3936 w 42286"/>
              <a:gd name="connsiteY0" fmla="*/ 14229 h 40633"/>
              <a:gd name="connsiteX1" fmla="*/ 8290 w 42286"/>
              <a:gd name="connsiteY1" fmla="*/ 9848 h 40633"/>
              <a:gd name="connsiteX2" fmla="*/ 14041 w 42286"/>
              <a:gd name="connsiteY2" fmla="*/ 5061 h 40633"/>
              <a:gd name="connsiteX3" fmla="*/ 22492 w 42286"/>
              <a:gd name="connsiteY3" fmla="*/ 3291 h 40633"/>
              <a:gd name="connsiteX4" fmla="*/ 25785 w 42286"/>
              <a:gd name="connsiteY4" fmla="*/ 59 h 40633"/>
              <a:gd name="connsiteX5" fmla="*/ 29869 w 42286"/>
              <a:gd name="connsiteY5" fmla="*/ 2340 h 40633"/>
              <a:gd name="connsiteX6" fmla="*/ 35499 w 42286"/>
              <a:gd name="connsiteY6" fmla="*/ 549 h 40633"/>
              <a:gd name="connsiteX7" fmla="*/ 38354 w 42286"/>
              <a:gd name="connsiteY7" fmla="*/ 5435 h 40633"/>
              <a:gd name="connsiteX8" fmla="*/ 42018 w 42286"/>
              <a:gd name="connsiteY8" fmla="*/ 10177 h 40633"/>
              <a:gd name="connsiteX9" fmla="*/ 41854 w 42286"/>
              <a:gd name="connsiteY9" fmla="*/ 15319 h 40633"/>
              <a:gd name="connsiteX10" fmla="*/ 39005 w 42286"/>
              <a:gd name="connsiteY10" fmla="*/ 24302 h 40633"/>
              <a:gd name="connsiteX11" fmla="*/ 37440 w 42286"/>
              <a:gd name="connsiteY11" fmla="*/ 30063 h 40633"/>
              <a:gd name="connsiteX12" fmla="*/ 35431 w 42286"/>
              <a:gd name="connsiteY12" fmla="*/ 35960 h 40633"/>
              <a:gd name="connsiteX13" fmla="*/ 28591 w 42286"/>
              <a:gd name="connsiteY13" fmla="*/ 36674 h 40633"/>
              <a:gd name="connsiteX14" fmla="*/ 23096 w 42286"/>
              <a:gd name="connsiteY14" fmla="*/ 36521 h 40633"/>
              <a:gd name="connsiteX15" fmla="*/ 16516 w 42286"/>
              <a:gd name="connsiteY15" fmla="*/ 39125 h 40633"/>
              <a:gd name="connsiteX16" fmla="*/ 5840 w 42286"/>
              <a:gd name="connsiteY16" fmla="*/ 35331 h 40633"/>
              <a:gd name="connsiteX17" fmla="*/ 1146 w 42286"/>
              <a:gd name="connsiteY17" fmla="*/ 31109 h 40633"/>
              <a:gd name="connsiteX18" fmla="*/ 2149 w 42286"/>
              <a:gd name="connsiteY18" fmla="*/ 25410 h 40633"/>
              <a:gd name="connsiteX19" fmla="*/ 31 w 42286"/>
              <a:gd name="connsiteY19" fmla="*/ 19563 h 40633"/>
              <a:gd name="connsiteX20" fmla="*/ 3899 w 42286"/>
              <a:gd name="connsiteY20" fmla="*/ 14366 h 40633"/>
              <a:gd name="connsiteX21" fmla="*/ 3936 w 42286"/>
              <a:gd name="connsiteY21" fmla="*/ 14229 h 40633"/>
              <a:gd name="connsiteX0" fmla="*/ 4729 w 42286"/>
              <a:gd name="connsiteY0" fmla="*/ 26036 h 40633"/>
              <a:gd name="connsiteX1" fmla="*/ 2196 w 42286"/>
              <a:gd name="connsiteY1" fmla="*/ 25239 h 40633"/>
              <a:gd name="connsiteX2" fmla="*/ 6964 w 42286"/>
              <a:gd name="connsiteY2" fmla="*/ 34758 h 40633"/>
              <a:gd name="connsiteX3" fmla="*/ 5856 w 42286"/>
              <a:gd name="connsiteY3" fmla="*/ 35139 h 40633"/>
              <a:gd name="connsiteX4" fmla="*/ 16514 w 42286"/>
              <a:gd name="connsiteY4" fmla="*/ 38949 h 40633"/>
              <a:gd name="connsiteX5" fmla="*/ 11799 w 42286"/>
              <a:gd name="connsiteY5" fmla="*/ 31045 h 40633"/>
              <a:gd name="connsiteX6" fmla="*/ 28863 w 42286"/>
              <a:gd name="connsiteY6" fmla="*/ 34610 h 40633"/>
              <a:gd name="connsiteX7" fmla="*/ 28596 w 42286"/>
              <a:gd name="connsiteY7" fmla="*/ 36519 h 40633"/>
              <a:gd name="connsiteX8" fmla="*/ 33558 w 42286"/>
              <a:gd name="connsiteY8" fmla="*/ 27856 h 40633"/>
              <a:gd name="connsiteX9" fmla="*/ 37416 w 42286"/>
              <a:gd name="connsiteY9" fmla="*/ 29949 h 40633"/>
              <a:gd name="connsiteX10" fmla="*/ 41834 w 42286"/>
              <a:gd name="connsiteY10" fmla="*/ 15213 h 40633"/>
              <a:gd name="connsiteX11" fmla="*/ 36946 w 42286"/>
              <a:gd name="connsiteY11" fmla="*/ 17048 h 40633"/>
              <a:gd name="connsiteX12" fmla="*/ 38360 w 42286"/>
              <a:gd name="connsiteY12" fmla="*/ 5285 h 40633"/>
              <a:gd name="connsiteX13" fmla="*/ 38436 w 42286"/>
              <a:gd name="connsiteY13" fmla="*/ 6549 h 40633"/>
              <a:gd name="connsiteX14" fmla="*/ 29114 w 42286"/>
              <a:gd name="connsiteY14" fmla="*/ 3811 h 40633"/>
              <a:gd name="connsiteX15" fmla="*/ 29856 w 42286"/>
              <a:gd name="connsiteY15" fmla="*/ 2199 h 40633"/>
              <a:gd name="connsiteX16" fmla="*/ 22177 w 42286"/>
              <a:gd name="connsiteY16" fmla="*/ 4579 h 40633"/>
              <a:gd name="connsiteX17" fmla="*/ 22536 w 42286"/>
              <a:gd name="connsiteY17" fmla="*/ 3189 h 40633"/>
              <a:gd name="connsiteX18" fmla="*/ 14036 w 42286"/>
              <a:gd name="connsiteY18" fmla="*/ 5051 h 40633"/>
              <a:gd name="connsiteX19" fmla="*/ 15336 w 42286"/>
              <a:gd name="connsiteY19" fmla="*/ 6399 h 40633"/>
              <a:gd name="connsiteX20" fmla="*/ 4163 w 42286"/>
              <a:gd name="connsiteY20" fmla="*/ 15648 h 40633"/>
              <a:gd name="connsiteX21" fmla="*/ 3936 w 42286"/>
              <a:gd name="connsiteY21" fmla="*/ 14229 h 40633"/>
              <a:gd name="connsiteX0" fmla="*/ 3936 w 42286"/>
              <a:gd name="connsiteY0" fmla="*/ 14229 h 40633"/>
              <a:gd name="connsiteX1" fmla="*/ 8290 w 42286"/>
              <a:gd name="connsiteY1" fmla="*/ 9848 h 40633"/>
              <a:gd name="connsiteX2" fmla="*/ 14041 w 42286"/>
              <a:gd name="connsiteY2" fmla="*/ 5061 h 40633"/>
              <a:gd name="connsiteX3" fmla="*/ 22492 w 42286"/>
              <a:gd name="connsiteY3" fmla="*/ 3291 h 40633"/>
              <a:gd name="connsiteX4" fmla="*/ 25785 w 42286"/>
              <a:gd name="connsiteY4" fmla="*/ 59 h 40633"/>
              <a:gd name="connsiteX5" fmla="*/ 29869 w 42286"/>
              <a:gd name="connsiteY5" fmla="*/ 2340 h 40633"/>
              <a:gd name="connsiteX6" fmla="*/ 35499 w 42286"/>
              <a:gd name="connsiteY6" fmla="*/ 549 h 40633"/>
              <a:gd name="connsiteX7" fmla="*/ 38354 w 42286"/>
              <a:gd name="connsiteY7" fmla="*/ 5435 h 40633"/>
              <a:gd name="connsiteX8" fmla="*/ 42018 w 42286"/>
              <a:gd name="connsiteY8" fmla="*/ 10177 h 40633"/>
              <a:gd name="connsiteX9" fmla="*/ 41854 w 42286"/>
              <a:gd name="connsiteY9" fmla="*/ 15319 h 40633"/>
              <a:gd name="connsiteX10" fmla="*/ 39005 w 42286"/>
              <a:gd name="connsiteY10" fmla="*/ 24302 h 40633"/>
              <a:gd name="connsiteX11" fmla="*/ 37440 w 42286"/>
              <a:gd name="connsiteY11" fmla="*/ 30063 h 40633"/>
              <a:gd name="connsiteX12" fmla="*/ 35431 w 42286"/>
              <a:gd name="connsiteY12" fmla="*/ 35960 h 40633"/>
              <a:gd name="connsiteX13" fmla="*/ 28591 w 42286"/>
              <a:gd name="connsiteY13" fmla="*/ 36674 h 40633"/>
              <a:gd name="connsiteX14" fmla="*/ 23096 w 42286"/>
              <a:gd name="connsiteY14" fmla="*/ 36521 h 40633"/>
              <a:gd name="connsiteX15" fmla="*/ 16516 w 42286"/>
              <a:gd name="connsiteY15" fmla="*/ 39125 h 40633"/>
              <a:gd name="connsiteX16" fmla="*/ 5840 w 42286"/>
              <a:gd name="connsiteY16" fmla="*/ 35331 h 40633"/>
              <a:gd name="connsiteX17" fmla="*/ 1146 w 42286"/>
              <a:gd name="connsiteY17" fmla="*/ 31109 h 40633"/>
              <a:gd name="connsiteX18" fmla="*/ 2149 w 42286"/>
              <a:gd name="connsiteY18" fmla="*/ 25410 h 40633"/>
              <a:gd name="connsiteX19" fmla="*/ 31 w 42286"/>
              <a:gd name="connsiteY19" fmla="*/ 19563 h 40633"/>
              <a:gd name="connsiteX20" fmla="*/ 3899 w 42286"/>
              <a:gd name="connsiteY20" fmla="*/ 14366 h 40633"/>
              <a:gd name="connsiteX21" fmla="*/ 3936 w 42286"/>
              <a:gd name="connsiteY21" fmla="*/ 14229 h 40633"/>
              <a:gd name="connsiteX0" fmla="*/ 4729 w 42286"/>
              <a:gd name="connsiteY0" fmla="*/ 26036 h 40633"/>
              <a:gd name="connsiteX1" fmla="*/ 2196 w 42286"/>
              <a:gd name="connsiteY1" fmla="*/ 25239 h 40633"/>
              <a:gd name="connsiteX2" fmla="*/ 6964 w 42286"/>
              <a:gd name="connsiteY2" fmla="*/ 34758 h 40633"/>
              <a:gd name="connsiteX3" fmla="*/ 5856 w 42286"/>
              <a:gd name="connsiteY3" fmla="*/ 35139 h 40633"/>
              <a:gd name="connsiteX4" fmla="*/ 16514 w 42286"/>
              <a:gd name="connsiteY4" fmla="*/ 38949 h 40633"/>
              <a:gd name="connsiteX5" fmla="*/ 15846 w 42286"/>
              <a:gd name="connsiteY5" fmla="*/ 35528 h 40633"/>
              <a:gd name="connsiteX6" fmla="*/ 28863 w 42286"/>
              <a:gd name="connsiteY6" fmla="*/ 34610 h 40633"/>
              <a:gd name="connsiteX7" fmla="*/ 28596 w 42286"/>
              <a:gd name="connsiteY7" fmla="*/ 36519 h 40633"/>
              <a:gd name="connsiteX8" fmla="*/ 33558 w 42286"/>
              <a:gd name="connsiteY8" fmla="*/ 27856 h 40633"/>
              <a:gd name="connsiteX9" fmla="*/ 37416 w 42286"/>
              <a:gd name="connsiteY9" fmla="*/ 29949 h 40633"/>
              <a:gd name="connsiteX10" fmla="*/ 41834 w 42286"/>
              <a:gd name="connsiteY10" fmla="*/ 15213 h 40633"/>
              <a:gd name="connsiteX11" fmla="*/ 36946 w 42286"/>
              <a:gd name="connsiteY11" fmla="*/ 17048 h 40633"/>
              <a:gd name="connsiteX12" fmla="*/ 38360 w 42286"/>
              <a:gd name="connsiteY12" fmla="*/ 5285 h 40633"/>
              <a:gd name="connsiteX13" fmla="*/ 38436 w 42286"/>
              <a:gd name="connsiteY13" fmla="*/ 6549 h 40633"/>
              <a:gd name="connsiteX14" fmla="*/ 29114 w 42286"/>
              <a:gd name="connsiteY14" fmla="*/ 3811 h 40633"/>
              <a:gd name="connsiteX15" fmla="*/ 29856 w 42286"/>
              <a:gd name="connsiteY15" fmla="*/ 2199 h 40633"/>
              <a:gd name="connsiteX16" fmla="*/ 22177 w 42286"/>
              <a:gd name="connsiteY16" fmla="*/ 4579 h 40633"/>
              <a:gd name="connsiteX17" fmla="*/ 22536 w 42286"/>
              <a:gd name="connsiteY17" fmla="*/ 3189 h 40633"/>
              <a:gd name="connsiteX18" fmla="*/ 14036 w 42286"/>
              <a:gd name="connsiteY18" fmla="*/ 5051 h 40633"/>
              <a:gd name="connsiteX19" fmla="*/ 15336 w 42286"/>
              <a:gd name="connsiteY19" fmla="*/ 6399 h 40633"/>
              <a:gd name="connsiteX20" fmla="*/ 4163 w 42286"/>
              <a:gd name="connsiteY20" fmla="*/ 15648 h 40633"/>
              <a:gd name="connsiteX21" fmla="*/ 3936 w 42286"/>
              <a:gd name="connsiteY21" fmla="*/ 14229 h 40633"/>
              <a:gd name="connsiteX0" fmla="*/ 3936 w 42286"/>
              <a:gd name="connsiteY0" fmla="*/ 14229 h 40633"/>
              <a:gd name="connsiteX1" fmla="*/ 8290 w 42286"/>
              <a:gd name="connsiteY1" fmla="*/ 9848 h 40633"/>
              <a:gd name="connsiteX2" fmla="*/ 14041 w 42286"/>
              <a:gd name="connsiteY2" fmla="*/ 5061 h 40633"/>
              <a:gd name="connsiteX3" fmla="*/ 22492 w 42286"/>
              <a:gd name="connsiteY3" fmla="*/ 3291 h 40633"/>
              <a:gd name="connsiteX4" fmla="*/ 25785 w 42286"/>
              <a:gd name="connsiteY4" fmla="*/ 59 h 40633"/>
              <a:gd name="connsiteX5" fmla="*/ 29869 w 42286"/>
              <a:gd name="connsiteY5" fmla="*/ 2340 h 40633"/>
              <a:gd name="connsiteX6" fmla="*/ 35499 w 42286"/>
              <a:gd name="connsiteY6" fmla="*/ 549 h 40633"/>
              <a:gd name="connsiteX7" fmla="*/ 38354 w 42286"/>
              <a:gd name="connsiteY7" fmla="*/ 5435 h 40633"/>
              <a:gd name="connsiteX8" fmla="*/ 42018 w 42286"/>
              <a:gd name="connsiteY8" fmla="*/ 10177 h 40633"/>
              <a:gd name="connsiteX9" fmla="*/ 41854 w 42286"/>
              <a:gd name="connsiteY9" fmla="*/ 15319 h 40633"/>
              <a:gd name="connsiteX10" fmla="*/ 39005 w 42286"/>
              <a:gd name="connsiteY10" fmla="*/ 24302 h 40633"/>
              <a:gd name="connsiteX11" fmla="*/ 37440 w 42286"/>
              <a:gd name="connsiteY11" fmla="*/ 30063 h 40633"/>
              <a:gd name="connsiteX12" fmla="*/ 35431 w 42286"/>
              <a:gd name="connsiteY12" fmla="*/ 35960 h 40633"/>
              <a:gd name="connsiteX13" fmla="*/ 28591 w 42286"/>
              <a:gd name="connsiteY13" fmla="*/ 36674 h 40633"/>
              <a:gd name="connsiteX14" fmla="*/ 23096 w 42286"/>
              <a:gd name="connsiteY14" fmla="*/ 36521 h 40633"/>
              <a:gd name="connsiteX15" fmla="*/ 16516 w 42286"/>
              <a:gd name="connsiteY15" fmla="*/ 39125 h 40633"/>
              <a:gd name="connsiteX16" fmla="*/ 5840 w 42286"/>
              <a:gd name="connsiteY16" fmla="*/ 35331 h 40633"/>
              <a:gd name="connsiteX17" fmla="*/ 1146 w 42286"/>
              <a:gd name="connsiteY17" fmla="*/ 31109 h 40633"/>
              <a:gd name="connsiteX18" fmla="*/ 2149 w 42286"/>
              <a:gd name="connsiteY18" fmla="*/ 25410 h 40633"/>
              <a:gd name="connsiteX19" fmla="*/ 31 w 42286"/>
              <a:gd name="connsiteY19" fmla="*/ 19563 h 40633"/>
              <a:gd name="connsiteX20" fmla="*/ 3899 w 42286"/>
              <a:gd name="connsiteY20" fmla="*/ 14366 h 40633"/>
              <a:gd name="connsiteX21" fmla="*/ 3936 w 42286"/>
              <a:gd name="connsiteY21" fmla="*/ 14229 h 40633"/>
              <a:gd name="connsiteX0" fmla="*/ 4729 w 42286"/>
              <a:gd name="connsiteY0" fmla="*/ 26036 h 40633"/>
              <a:gd name="connsiteX1" fmla="*/ 2196 w 42286"/>
              <a:gd name="connsiteY1" fmla="*/ 25239 h 40633"/>
              <a:gd name="connsiteX2" fmla="*/ 6964 w 42286"/>
              <a:gd name="connsiteY2" fmla="*/ 34758 h 40633"/>
              <a:gd name="connsiteX3" fmla="*/ 5856 w 42286"/>
              <a:gd name="connsiteY3" fmla="*/ 35139 h 40633"/>
              <a:gd name="connsiteX4" fmla="*/ 16514 w 42286"/>
              <a:gd name="connsiteY4" fmla="*/ 38949 h 40633"/>
              <a:gd name="connsiteX5" fmla="*/ 15846 w 42286"/>
              <a:gd name="connsiteY5" fmla="*/ 35528 h 40633"/>
              <a:gd name="connsiteX6" fmla="*/ 28863 w 42286"/>
              <a:gd name="connsiteY6" fmla="*/ 34610 h 40633"/>
              <a:gd name="connsiteX7" fmla="*/ 28596 w 42286"/>
              <a:gd name="connsiteY7" fmla="*/ 36519 h 40633"/>
              <a:gd name="connsiteX8" fmla="*/ 34570 w 42286"/>
              <a:gd name="connsiteY8" fmla="*/ 26175 h 40633"/>
              <a:gd name="connsiteX9" fmla="*/ 37416 w 42286"/>
              <a:gd name="connsiteY9" fmla="*/ 29949 h 40633"/>
              <a:gd name="connsiteX10" fmla="*/ 41834 w 42286"/>
              <a:gd name="connsiteY10" fmla="*/ 15213 h 40633"/>
              <a:gd name="connsiteX11" fmla="*/ 36946 w 42286"/>
              <a:gd name="connsiteY11" fmla="*/ 17048 h 40633"/>
              <a:gd name="connsiteX12" fmla="*/ 38360 w 42286"/>
              <a:gd name="connsiteY12" fmla="*/ 5285 h 40633"/>
              <a:gd name="connsiteX13" fmla="*/ 38436 w 42286"/>
              <a:gd name="connsiteY13" fmla="*/ 6549 h 40633"/>
              <a:gd name="connsiteX14" fmla="*/ 29114 w 42286"/>
              <a:gd name="connsiteY14" fmla="*/ 3811 h 40633"/>
              <a:gd name="connsiteX15" fmla="*/ 29856 w 42286"/>
              <a:gd name="connsiteY15" fmla="*/ 2199 h 40633"/>
              <a:gd name="connsiteX16" fmla="*/ 22177 w 42286"/>
              <a:gd name="connsiteY16" fmla="*/ 4579 h 40633"/>
              <a:gd name="connsiteX17" fmla="*/ 22536 w 42286"/>
              <a:gd name="connsiteY17" fmla="*/ 3189 h 40633"/>
              <a:gd name="connsiteX18" fmla="*/ 14036 w 42286"/>
              <a:gd name="connsiteY18" fmla="*/ 5051 h 40633"/>
              <a:gd name="connsiteX19" fmla="*/ 15336 w 42286"/>
              <a:gd name="connsiteY19" fmla="*/ 6399 h 40633"/>
              <a:gd name="connsiteX20" fmla="*/ 4163 w 42286"/>
              <a:gd name="connsiteY20" fmla="*/ 15648 h 40633"/>
              <a:gd name="connsiteX21" fmla="*/ 3936 w 42286"/>
              <a:gd name="connsiteY21" fmla="*/ 14229 h 40633"/>
              <a:gd name="connsiteX0" fmla="*/ 3936 w 42286"/>
              <a:gd name="connsiteY0" fmla="*/ 14229 h 40633"/>
              <a:gd name="connsiteX1" fmla="*/ 8290 w 42286"/>
              <a:gd name="connsiteY1" fmla="*/ 9848 h 40633"/>
              <a:gd name="connsiteX2" fmla="*/ 14041 w 42286"/>
              <a:gd name="connsiteY2" fmla="*/ 5061 h 40633"/>
              <a:gd name="connsiteX3" fmla="*/ 22492 w 42286"/>
              <a:gd name="connsiteY3" fmla="*/ 3291 h 40633"/>
              <a:gd name="connsiteX4" fmla="*/ 25785 w 42286"/>
              <a:gd name="connsiteY4" fmla="*/ 59 h 40633"/>
              <a:gd name="connsiteX5" fmla="*/ 29869 w 42286"/>
              <a:gd name="connsiteY5" fmla="*/ 2340 h 40633"/>
              <a:gd name="connsiteX6" fmla="*/ 35499 w 42286"/>
              <a:gd name="connsiteY6" fmla="*/ 549 h 40633"/>
              <a:gd name="connsiteX7" fmla="*/ 38354 w 42286"/>
              <a:gd name="connsiteY7" fmla="*/ 5435 h 40633"/>
              <a:gd name="connsiteX8" fmla="*/ 42018 w 42286"/>
              <a:gd name="connsiteY8" fmla="*/ 10177 h 40633"/>
              <a:gd name="connsiteX9" fmla="*/ 41854 w 42286"/>
              <a:gd name="connsiteY9" fmla="*/ 15319 h 40633"/>
              <a:gd name="connsiteX10" fmla="*/ 39005 w 42286"/>
              <a:gd name="connsiteY10" fmla="*/ 24302 h 40633"/>
              <a:gd name="connsiteX11" fmla="*/ 37440 w 42286"/>
              <a:gd name="connsiteY11" fmla="*/ 30063 h 40633"/>
              <a:gd name="connsiteX12" fmla="*/ 35431 w 42286"/>
              <a:gd name="connsiteY12" fmla="*/ 35960 h 40633"/>
              <a:gd name="connsiteX13" fmla="*/ 28591 w 42286"/>
              <a:gd name="connsiteY13" fmla="*/ 36674 h 40633"/>
              <a:gd name="connsiteX14" fmla="*/ 23096 w 42286"/>
              <a:gd name="connsiteY14" fmla="*/ 36521 h 40633"/>
              <a:gd name="connsiteX15" fmla="*/ 16516 w 42286"/>
              <a:gd name="connsiteY15" fmla="*/ 39125 h 40633"/>
              <a:gd name="connsiteX16" fmla="*/ 5840 w 42286"/>
              <a:gd name="connsiteY16" fmla="*/ 35331 h 40633"/>
              <a:gd name="connsiteX17" fmla="*/ 1146 w 42286"/>
              <a:gd name="connsiteY17" fmla="*/ 31109 h 40633"/>
              <a:gd name="connsiteX18" fmla="*/ 2149 w 42286"/>
              <a:gd name="connsiteY18" fmla="*/ 25410 h 40633"/>
              <a:gd name="connsiteX19" fmla="*/ 31 w 42286"/>
              <a:gd name="connsiteY19" fmla="*/ 19563 h 40633"/>
              <a:gd name="connsiteX20" fmla="*/ 3899 w 42286"/>
              <a:gd name="connsiteY20" fmla="*/ 14366 h 40633"/>
              <a:gd name="connsiteX21" fmla="*/ 3936 w 42286"/>
              <a:gd name="connsiteY21" fmla="*/ 14229 h 40633"/>
              <a:gd name="connsiteX0" fmla="*/ 4729 w 42286"/>
              <a:gd name="connsiteY0" fmla="*/ 26036 h 40633"/>
              <a:gd name="connsiteX1" fmla="*/ 2196 w 42286"/>
              <a:gd name="connsiteY1" fmla="*/ 25239 h 40633"/>
              <a:gd name="connsiteX2" fmla="*/ 6964 w 42286"/>
              <a:gd name="connsiteY2" fmla="*/ 34758 h 40633"/>
              <a:gd name="connsiteX3" fmla="*/ 5856 w 42286"/>
              <a:gd name="connsiteY3" fmla="*/ 35139 h 40633"/>
              <a:gd name="connsiteX4" fmla="*/ 16514 w 42286"/>
              <a:gd name="connsiteY4" fmla="*/ 38949 h 40633"/>
              <a:gd name="connsiteX5" fmla="*/ 15846 w 42286"/>
              <a:gd name="connsiteY5" fmla="*/ 35528 h 40633"/>
              <a:gd name="connsiteX6" fmla="*/ 28863 w 42286"/>
              <a:gd name="connsiteY6" fmla="*/ 34610 h 40633"/>
              <a:gd name="connsiteX7" fmla="*/ 28596 w 42286"/>
              <a:gd name="connsiteY7" fmla="*/ 36519 h 40633"/>
              <a:gd name="connsiteX8" fmla="*/ 34570 w 42286"/>
              <a:gd name="connsiteY8" fmla="*/ 26175 h 40633"/>
              <a:gd name="connsiteX9" fmla="*/ 37416 w 42286"/>
              <a:gd name="connsiteY9" fmla="*/ 29949 h 40633"/>
              <a:gd name="connsiteX10" fmla="*/ 41834 w 42286"/>
              <a:gd name="connsiteY10" fmla="*/ 15213 h 40633"/>
              <a:gd name="connsiteX11" fmla="*/ 36339 w 42286"/>
              <a:gd name="connsiteY11" fmla="*/ 13406 h 40633"/>
              <a:gd name="connsiteX12" fmla="*/ 38360 w 42286"/>
              <a:gd name="connsiteY12" fmla="*/ 5285 h 40633"/>
              <a:gd name="connsiteX13" fmla="*/ 38436 w 42286"/>
              <a:gd name="connsiteY13" fmla="*/ 6549 h 40633"/>
              <a:gd name="connsiteX14" fmla="*/ 29114 w 42286"/>
              <a:gd name="connsiteY14" fmla="*/ 3811 h 40633"/>
              <a:gd name="connsiteX15" fmla="*/ 29856 w 42286"/>
              <a:gd name="connsiteY15" fmla="*/ 2199 h 40633"/>
              <a:gd name="connsiteX16" fmla="*/ 22177 w 42286"/>
              <a:gd name="connsiteY16" fmla="*/ 4579 h 40633"/>
              <a:gd name="connsiteX17" fmla="*/ 22536 w 42286"/>
              <a:gd name="connsiteY17" fmla="*/ 3189 h 40633"/>
              <a:gd name="connsiteX18" fmla="*/ 14036 w 42286"/>
              <a:gd name="connsiteY18" fmla="*/ 5051 h 40633"/>
              <a:gd name="connsiteX19" fmla="*/ 15336 w 42286"/>
              <a:gd name="connsiteY19" fmla="*/ 6399 h 40633"/>
              <a:gd name="connsiteX20" fmla="*/ 4163 w 42286"/>
              <a:gd name="connsiteY20" fmla="*/ 15648 h 40633"/>
              <a:gd name="connsiteX21" fmla="*/ 3936 w 42286"/>
              <a:gd name="connsiteY21" fmla="*/ 14229 h 40633"/>
              <a:gd name="connsiteX0" fmla="*/ 3936 w 42286"/>
              <a:gd name="connsiteY0" fmla="*/ 14229 h 40198"/>
              <a:gd name="connsiteX1" fmla="*/ 8290 w 42286"/>
              <a:gd name="connsiteY1" fmla="*/ 9848 h 40198"/>
              <a:gd name="connsiteX2" fmla="*/ 14041 w 42286"/>
              <a:gd name="connsiteY2" fmla="*/ 5061 h 40198"/>
              <a:gd name="connsiteX3" fmla="*/ 22492 w 42286"/>
              <a:gd name="connsiteY3" fmla="*/ 3291 h 40198"/>
              <a:gd name="connsiteX4" fmla="*/ 25785 w 42286"/>
              <a:gd name="connsiteY4" fmla="*/ 59 h 40198"/>
              <a:gd name="connsiteX5" fmla="*/ 29869 w 42286"/>
              <a:gd name="connsiteY5" fmla="*/ 2340 h 40198"/>
              <a:gd name="connsiteX6" fmla="*/ 35499 w 42286"/>
              <a:gd name="connsiteY6" fmla="*/ 549 h 40198"/>
              <a:gd name="connsiteX7" fmla="*/ 38354 w 42286"/>
              <a:gd name="connsiteY7" fmla="*/ 5435 h 40198"/>
              <a:gd name="connsiteX8" fmla="*/ 42018 w 42286"/>
              <a:gd name="connsiteY8" fmla="*/ 10177 h 40198"/>
              <a:gd name="connsiteX9" fmla="*/ 41854 w 42286"/>
              <a:gd name="connsiteY9" fmla="*/ 15319 h 40198"/>
              <a:gd name="connsiteX10" fmla="*/ 39005 w 42286"/>
              <a:gd name="connsiteY10" fmla="*/ 24302 h 40198"/>
              <a:gd name="connsiteX11" fmla="*/ 37440 w 42286"/>
              <a:gd name="connsiteY11" fmla="*/ 30063 h 40198"/>
              <a:gd name="connsiteX12" fmla="*/ 35431 w 42286"/>
              <a:gd name="connsiteY12" fmla="*/ 35960 h 40198"/>
              <a:gd name="connsiteX13" fmla="*/ 28591 w 42286"/>
              <a:gd name="connsiteY13" fmla="*/ 36674 h 40198"/>
              <a:gd name="connsiteX14" fmla="*/ 23096 w 42286"/>
              <a:gd name="connsiteY14" fmla="*/ 36521 h 40198"/>
              <a:gd name="connsiteX15" fmla="*/ 16516 w 42286"/>
              <a:gd name="connsiteY15" fmla="*/ 39125 h 40198"/>
              <a:gd name="connsiteX16" fmla="*/ 10559 w 42286"/>
              <a:gd name="connsiteY16" fmla="*/ 36382 h 40198"/>
              <a:gd name="connsiteX17" fmla="*/ 5840 w 42286"/>
              <a:gd name="connsiteY17" fmla="*/ 35331 h 40198"/>
              <a:gd name="connsiteX18" fmla="*/ 1146 w 42286"/>
              <a:gd name="connsiteY18" fmla="*/ 31109 h 40198"/>
              <a:gd name="connsiteX19" fmla="*/ 2149 w 42286"/>
              <a:gd name="connsiteY19" fmla="*/ 25410 h 40198"/>
              <a:gd name="connsiteX20" fmla="*/ 31 w 42286"/>
              <a:gd name="connsiteY20" fmla="*/ 19563 h 40198"/>
              <a:gd name="connsiteX21" fmla="*/ 3899 w 42286"/>
              <a:gd name="connsiteY21" fmla="*/ 14366 h 40198"/>
              <a:gd name="connsiteX22" fmla="*/ 3936 w 42286"/>
              <a:gd name="connsiteY22" fmla="*/ 14229 h 40198"/>
              <a:gd name="connsiteX0" fmla="*/ 4729 w 42286"/>
              <a:gd name="connsiteY0" fmla="*/ 26036 h 40198"/>
              <a:gd name="connsiteX1" fmla="*/ 2196 w 42286"/>
              <a:gd name="connsiteY1" fmla="*/ 25239 h 40198"/>
              <a:gd name="connsiteX2" fmla="*/ 6964 w 42286"/>
              <a:gd name="connsiteY2" fmla="*/ 34758 h 40198"/>
              <a:gd name="connsiteX3" fmla="*/ 5856 w 42286"/>
              <a:gd name="connsiteY3" fmla="*/ 35139 h 40198"/>
              <a:gd name="connsiteX4" fmla="*/ 16514 w 42286"/>
              <a:gd name="connsiteY4" fmla="*/ 38949 h 40198"/>
              <a:gd name="connsiteX5" fmla="*/ 15846 w 42286"/>
              <a:gd name="connsiteY5" fmla="*/ 35528 h 40198"/>
              <a:gd name="connsiteX6" fmla="*/ 28863 w 42286"/>
              <a:gd name="connsiteY6" fmla="*/ 34610 h 40198"/>
              <a:gd name="connsiteX7" fmla="*/ 28596 w 42286"/>
              <a:gd name="connsiteY7" fmla="*/ 36519 h 40198"/>
              <a:gd name="connsiteX8" fmla="*/ 34570 w 42286"/>
              <a:gd name="connsiteY8" fmla="*/ 26175 h 40198"/>
              <a:gd name="connsiteX9" fmla="*/ 37416 w 42286"/>
              <a:gd name="connsiteY9" fmla="*/ 29949 h 40198"/>
              <a:gd name="connsiteX10" fmla="*/ 41834 w 42286"/>
              <a:gd name="connsiteY10" fmla="*/ 15213 h 40198"/>
              <a:gd name="connsiteX11" fmla="*/ 36339 w 42286"/>
              <a:gd name="connsiteY11" fmla="*/ 13406 h 40198"/>
              <a:gd name="connsiteX12" fmla="*/ 38360 w 42286"/>
              <a:gd name="connsiteY12" fmla="*/ 5285 h 40198"/>
              <a:gd name="connsiteX13" fmla="*/ 38436 w 42286"/>
              <a:gd name="connsiteY13" fmla="*/ 6549 h 40198"/>
              <a:gd name="connsiteX14" fmla="*/ 29114 w 42286"/>
              <a:gd name="connsiteY14" fmla="*/ 3811 h 40198"/>
              <a:gd name="connsiteX15" fmla="*/ 29856 w 42286"/>
              <a:gd name="connsiteY15" fmla="*/ 2199 h 40198"/>
              <a:gd name="connsiteX16" fmla="*/ 22177 w 42286"/>
              <a:gd name="connsiteY16" fmla="*/ 4579 h 40198"/>
              <a:gd name="connsiteX17" fmla="*/ 22536 w 42286"/>
              <a:gd name="connsiteY17" fmla="*/ 3189 h 40198"/>
              <a:gd name="connsiteX18" fmla="*/ 14036 w 42286"/>
              <a:gd name="connsiteY18" fmla="*/ 5051 h 40198"/>
              <a:gd name="connsiteX19" fmla="*/ 15336 w 42286"/>
              <a:gd name="connsiteY19" fmla="*/ 6399 h 40198"/>
              <a:gd name="connsiteX20" fmla="*/ 4163 w 42286"/>
              <a:gd name="connsiteY20" fmla="*/ 15648 h 40198"/>
              <a:gd name="connsiteX21" fmla="*/ 3936 w 42286"/>
              <a:gd name="connsiteY21" fmla="*/ 14229 h 40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286" h="40198">
                <a:moveTo>
                  <a:pt x="3936" y="14229"/>
                </a:moveTo>
                <a:cubicBezTo>
                  <a:pt x="3665" y="11516"/>
                  <a:pt x="6928" y="11862"/>
                  <a:pt x="8290" y="9848"/>
                </a:cubicBezTo>
                <a:cubicBezTo>
                  <a:pt x="10442" y="6667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39509" y="21570"/>
                  <a:pt x="39005" y="24302"/>
                </a:cubicBezTo>
                <a:cubicBezTo>
                  <a:pt x="38335" y="27934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5428" y="35758"/>
                  <a:pt x="23096" y="36521"/>
                </a:cubicBezTo>
                <a:cubicBezTo>
                  <a:pt x="20348" y="37420"/>
                  <a:pt x="18087" y="42332"/>
                  <a:pt x="16516" y="39125"/>
                </a:cubicBezTo>
                <a:cubicBezTo>
                  <a:pt x="14123" y="39475"/>
                  <a:pt x="12338" y="37014"/>
                  <a:pt x="10559" y="36382"/>
                </a:cubicBezTo>
                <a:cubicBezTo>
                  <a:pt x="8780" y="35750"/>
                  <a:pt x="7105" y="36583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2286" h="40198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6139"/>
                  <a:pt x="15846" y="35528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4570" y="26175"/>
                </a:moveTo>
                <a:cubicBezTo>
                  <a:pt x="36574" y="27503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36967" y="12678"/>
                  <a:pt x="36339" y="13406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01AF1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 flipH="1">
            <a:off x="8566947" y="3301940"/>
            <a:ext cx="1121843" cy="2010043"/>
            <a:chOff x="970311" y="3001500"/>
            <a:chExt cx="2659777" cy="3288472"/>
          </a:xfrm>
        </p:grpSpPr>
        <p:sp>
          <p:nvSpPr>
            <p:cNvPr id="44" name="Freeform 43"/>
            <p:cNvSpPr/>
            <p:nvPr/>
          </p:nvSpPr>
          <p:spPr>
            <a:xfrm>
              <a:off x="1771631" y="3816718"/>
              <a:ext cx="1858457" cy="2379119"/>
            </a:xfrm>
            <a:custGeom>
              <a:avLst/>
              <a:gdLst>
                <a:gd name="connsiteX0" fmla="*/ 898 w 1858457"/>
                <a:gd name="connsiteY0" fmla="*/ 2373067 h 2379119"/>
                <a:gd name="connsiteX1" fmla="*/ 225981 w 1858457"/>
                <a:gd name="connsiteY1" fmla="*/ 558334 h 2379119"/>
                <a:gd name="connsiteX2" fmla="*/ 1027840 w 1858457"/>
                <a:gd name="connsiteY2" fmla="*/ 9694 h 2379119"/>
                <a:gd name="connsiteX3" fmla="*/ 1857834 w 1858457"/>
                <a:gd name="connsiteY3" fmla="*/ 206642 h 2379119"/>
                <a:gd name="connsiteX4" fmla="*/ 1154449 w 1858457"/>
                <a:gd name="connsiteY4" fmla="*/ 192574 h 2379119"/>
                <a:gd name="connsiteX5" fmla="*/ 633944 w 1858457"/>
                <a:gd name="connsiteY5" fmla="*/ 389522 h 2379119"/>
                <a:gd name="connsiteX6" fmla="*/ 282252 w 1858457"/>
                <a:gd name="connsiteY6" fmla="*/ 1121042 h 2379119"/>
                <a:gd name="connsiteX7" fmla="*/ 898 w 1858457"/>
                <a:gd name="connsiteY7" fmla="*/ 2373067 h 2379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58457" h="2379119">
                  <a:moveTo>
                    <a:pt x="898" y="2373067"/>
                  </a:moveTo>
                  <a:cubicBezTo>
                    <a:pt x="-8480" y="2279282"/>
                    <a:pt x="54824" y="952229"/>
                    <a:pt x="225981" y="558334"/>
                  </a:cubicBezTo>
                  <a:cubicBezTo>
                    <a:pt x="397138" y="164439"/>
                    <a:pt x="755865" y="68309"/>
                    <a:pt x="1027840" y="9694"/>
                  </a:cubicBezTo>
                  <a:cubicBezTo>
                    <a:pt x="1299816" y="-48921"/>
                    <a:pt x="1836732" y="176162"/>
                    <a:pt x="1857834" y="206642"/>
                  </a:cubicBezTo>
                  <a:cubicBezTo>
                    <a:pt x="1878936" y="237122"/>
                    <a:pt x="1358431" y="162094"/>
                    <a:pt x="1154449" y="192574"/>
                  </a:cubicBezTo>
                  <a:cubicBezTo>
                    <a:pt x="950467" y="223054"/>
                    <a:pt x="779310" y="234777"/>
                    <a:pt x="633944" y="389522"/>
                  </a:cubicBezTo>
                  <a:cubicBezTo>
                    <a:pt x="488578" y="544267"/>
                    <a:pt x="390104" y="797485"/>
                    <a:pt x="282252" y="1121042"/>
                  </a:cubicBezTo>
                  <a:cubicBezTo>
                    <a:pt x="174400" y="1444599"/>
                    <a:pt x="10276" y="2466852"/>
                    <a:pt x="898" y="2373067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44"/>
            <p:cNvGrpSpPr/>
            <p:nvPr/>
          </p:nvGrpSpPr>
          <p:grpSpPr>
            <a:xfrm rot="725304" flipH="1">
              <a:off x="1831554" y="3001500"/>
              <a:ext cx="1021634" cy="3288472"/>
              <a:chOff x="970311" y="4339367"/>
              <a:chExt cx="1017625" cy="1836836"/>
            </a:xfrm>
          </p:grpSpPr>
          <p:sp>
            <p:nvSpPr>
              <p:cNvPr id="51" name="Freeform 50"/>
              <p:cNvSpPr/>
              <p:nvPr/>
            </p:nvSpPr>
            <p:spPr>
              <a:xfrm>
                <a:off x="970311" y="4339367"/>
                <a:ext cx="1017625" cy="1836836"/>
              </a:xfrm>
              <a:custGeom>
                <a:avLst/>
                <a:gdLst>
                  <a:gd name="connsiteX0" fmla="*/ 360 w 1017625"/>
                  <a:gd name="connsiteY0" fmla="*/ 598393 h 1836836"/>
                  <a:gd name="connsiteX1" fmla="*/ 633406 w 1017625"/>
                  <a:gd name="connsiteY1" fmla="*/ 457716 h 1836836"/>
                  <a:gd name="connsiteX2" fmla="*/ 774083 w 1017625"/>
                  <a:gd name="connsiteY2" fmla="*/ 1836350 h 1836836"/>
                  <a:gd name="connsiteX3" fmla="*/ 1013234 w 1017625"/>
                  <a:gd name="connsiteY3" fmla="*/ 288904 h 1836836"/>
                  <a:gd name="connsiteX4" fmla="*/ 549000 w 1017625"/>
                  <a:gd name="connsiteY4" fmla="*/ 21618 h 1836836"/>
                  <a:gd name="connsiteX5" fmla="*/ 360 w 1017625"/>
                  <a:gd name="connsiteY5" fmla="*/ 598393 h 183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7625" h="1836836">
                    <a:moveTo>
                      <a:pt x="360" y="598393"/>
                    </a:moveTo>
                    <a:cubicBezTo>
                      <a:pt x="14428" y="671076"/>
                      <a:pt x="504452" y="251390"/>
                      <a:pt x="633406" y="457716"/>
                    </a:cubicBezTo>
                    <a:cubicBezTo>
                      <a:pt x="762360" y="664042"/>
                      <a:pt x="710778" y="1864485"/>
                      <a:pt x="774083" y="1836350"/>
                    </a:cubicBezTo>
                    <a:cubicBezTo>
                      <a:pt x="837388" y="1808215"/>
                      <a:pt x="1050748" y="591359"/>
                      <a:pt x="1013234" y="288904"/>
                    </a:cubicBezTo>
                    <a:cubicBezTo>
                      <a:pt x="975720" y="-13551"/>
                      <a:pt x="710778" y="-27619"/>
                      <a:pt x="549000" y="21618"/>
                    </a:cubicBezTo>
                    <a:cubicBezTo>
                      <a:pt x="387222" y="70855"/>
                      <a:pt x="-13708" y="525710"/>
                      <a:pt x="360" y="598393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reeform 51"/>
              <p:cNvSpPr/>
              <p:nvPr/>
            </p:nvSpPr>
            <p:spPr>
              <a:xfrm>
                <a:off x="1125415" y="4487647"/>
                <a:ext cx="752798" cy="1420784"/>
              </a:xfrm>
              <a:custGeom>
                <a:avLst/>
                <a:gdLst>
                  <a:gd name="connsiteX0" fmla="*/ 773724 w 893475"/>
                  <a:gd name="connsiteY0" fmla="*/ 1674002 h 1674002"/>
                  <a:gd name="connsiteX1" fmla="*/ 829994 w 893475"/>
                  <a:gd name="connsiteY1" fmla="*/ 70285 h 1674002"/>
                  <a:gd name="connsiteX2" fmla="*/ 0 w 893475"/>
                  <a:gd name="connsiteY2" fmla="*/ 436045 h 167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3475" h="1674002">
                    <a:moveTo>
                      <a:pt x="773724" y="1674002"/>
                    </a:moveTo>
                    <a:cubicBezTo>
                      <a:pt x="866336" y="975306"/>
                      <a:pt x="958948" y="276611"/>
                      <a:pt x="829994" y="70285"/>
                    </a:cubicBezTo>
                    <a:cubicBezTo>
                      <a:pt x="701040" y="-136041"/>
                      <a:pt x="350520" y="150002"/>
                      <a:pt x="0" y="43604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970311" y="4339367"/>
              <a:ext cx="1017625" cy="1836836"/>
              <a:chOff x="970311" y="4339367"/>
              <a:chExt cx="1017625" cy="1836836"/>
            </a:xfrm>
          </p:grpSpPr>
          <p:sp>
            <p:nvSpPr>
              <p:cNvPr id="49" name="Freeform 48"/>
              <p:cNvSpPr/>
              <p:nvPr/>
            </p:nvSpPr>
            <p:spPr>
              <a:xfrm>
                <a:off x="970311" y="4339367"/>
                <a:ext cx="1017625" cy="1836836"/>
              </a:xfrm>
              <a:custGeom>
                <a:avLst/>
                <a:gdLst>
                  <a:gd name="connsiteX0" fmla="*/ 360 w 1017625"/>
                  <a:gd name="connsiteY0" fmla="*/ 598393 h 1836836"/>
                  <a:gd name="connsiteX1" fmla="*/ 633406 w 1017625"/>
                  <a:gd name="connsiteY1" fmla="*/ 457716 h 1836836"/>
                  <a:gd name="connsiteX2" fmla="*/ 774083 w 1017625"/>
                  <a:gd name="connsiteY2" fmla="*/ 1836350 h 1836836"/>
                  <a:gd name="connsiteX3" fmla="*/ 1013234 w 1017625"/>
                  <a:gd name="connsiteY3" fmla="*/ 288904 h 1836836"/>
                  <a:gd name="connsiteX4" fmla="*/ 549000 w 1017625"/>
                  <a:gd name="connsiteY4" fmla="*/ 21618 h 1836836"/>
                  <a:gd name="connsiteX5" fmla="*/ 360 w 1017625"/>
                  <a:gd name="connsiteY5" fmla="*/ 598393 h 183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7625" h="1836836">
                    <a:moveTo>
                      <a:pt x="360" y="598393"/>
                    </a:moveTo>
                    <a:cubicBezTo>
                      <a:pt x="14428" y="671076"/>
                      <a:pt x="504452" y="251390"/>
                      <a:pt x="633406" y="457716"/>
                    </a:cubicBezTo>
                    <a:cubicBezTo>
                      <a:pt x="762360" y="664042"/>
                      <a:pt x="710778" y="1864485"/>
                      <a:pt x="774083" y="1836350"/>
                    </a:cubicBezTo>
                    <a:cubicBezTo>
                      <a:pt x="837388" y="1808215"/>
                      <a:pt x="1050748" y="591359"/>
                      <a:pt x="1013234" y="288904"/>
                    </a:cubicBezTo>
                    <a:cubicBezTo>
                      <a:pt x="975720" y="-13551"/>
                      <a:pt x="710778" y="-27619"/>
                      <a:pt x="549000" y="21618"/>
                    </a:cubicBezTo>
                    <a:cubicBezTo>
                      <a:pt x="387222" y="70855"/>
                      <a:pt x="-13708" y="525710"/>
                      <a:pt x="360" y="598393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reeform 49"/>
              <p:cNvSpPr/>
              <p:nvPr/>
            </p:nvSpPr>
            <p:spPr>
              <a:xfrm>
                <a:off x="1125415" y="4487647"/>
                <a:ext cx="752798" cy="1420784"/>
              </a:xfrm>
              <a:custGeom>
                <a:avLst/>
                <a:gdLst>
                  <a:gd name="connsiteX0" fmla="*/ 773724 w 893475"/>
                  <a:gd name="connsiteY0" fmla="*/ 1674002 h 1674002"/>
                  <a:gd name="connsiteX1" fmla="*/ 829994 w 893475"/>
                  <a:gd name="connsiteY1" fmla="*/ 70285 h 1674002"/>
                  <a:gd name="connsiteX2" fmla="*/ 0 w 893475"/>
                  <a:gd name="connsiteY2" fmla="*/ 436045 h 167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3475" h="1674002">
                    <a:moveTo>
                      <a:pt x="773724" y="1674002"/>
                    </a:moveTo>
                    <a:cubicBezTo>
                      <a:pt x="866336" y="975306"/>
                      <a:pt x="958948" y="276611"/>
                      <a:pt x="829994" y="70285"/>
                    </a:cubicBezTo>
                    <a:cubicBezTo>
                      <a:pt x="701040" y="-136041"/>
                      <a:pt x="350520" y="150002"/>
                      <a:pt x="0" y="43604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1534387" y="3193366"/>
              <a:ext cx="192326" cy="2982837"/>
            </a:xfrm>
            <a:custGeom>
              <a:avLst/>
              <a:gdLst>
                <a:gd name="connsiteX0" fmla="*/ 254629 w 271863"/>
                <a:gd name="connsiteY0" fmla="*/ 2280193 h 2281555"/>
                <a:gd name="connsiteX1" fmla="*/ 1411 w 271863"/>
                <a:gd name="connsiteY1" fmla="*/ 1281387 h 2281555"/>
                <a:gd name="connsiteX2" fmla="*/ 156156 w 271863"/>
                <a:gd name="connsiteY2" fmla="*/ 1227 h 2281555"/>
                <a:gd name="connsiteX3" fmla="*/ 240562 w 271863"/>
                <a:gd name="connsiteY3" fmla="*/ 1070372 h 2281555"/>
                <a:gd name="connsiteX4" fmla="*/ 254629 w 271863"/>
                <a:gd name="connsiteY4" fmla="*/ 2280193 h 2281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863" h="2281555">
                  <a:moveTo>
                    <a:pt x="254629" y="2280193"/>
                  </a:moveTo>
                  <a:cubicBezTo>
                    <a:pt x="214770" y="2315362"/>
                    <a:pt x="17823" y="1661215"/>
                    <a:pt x="1411" y="1281387"/>
                  </a:cubicBezTo>
                  <a:cubicBezTo>
                    <a:pt x="-15001" y="901559"/>
                    <a:pt x="116297" y="36396"/>
                    <a:pt x="156156" y="1227"/>
                  </a:cubicBezTo>
                  <a:cubicBezTo>
                    <a:pt x="196015" y="-33942"/>
                    <a:pt x="226494" y="695234"/>
                    <a:pt x="240562" y="1070372"/>
                  </a:cubicBezTo>
                  <a:cubicBezTo>
                    <a:pt x="254630" y="1445510"/>
                    <a:pt x="294488" y="2245024"/>
                    <a:pt x="254629" y="2280193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1743425" y="4824495"/>
              <a:ext cx="930329" cy="1365923"/>
            </a:xfrm>
            <a:custGeom>
              <a:avLst/>
              <a:gdLst>
                <a:gd name="connsiteX0" fmla="*/ 969 w 930329"/>
                <a:gd name="connsiteY0" fmla="*/ 1365290 h 1365923"/>
                <a:gd name="connsiteX1" fmla="*/ 394864 w 930329"/>
                <a:gd name="connsiteY1" fmla="*/ 14791 h 1365923"/>
                <a:gd name="connsiteX2" fmla="*/ 929437 w 930329"/>
                <a:gd name="connsiteY2" fmla="*/ 619702 h 1365923"/>
                <a:gd name="connsiteX3" fmla="*/ 507406 w 930329"/>
                <a:gd name="connsiteY3" fmla="*/ 197671 h 1365923"/>
                <a:gd name="connsiteX4" fmla="*/ 969 w 930329"/>
                <a:gd name="connsiteY4" fmla="*/ 1365290 h 1365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0329" h="1365923">
                  <a:moveTo>
                    <a:pt x="969" y="1365290"/>
                  </a:moveTo>
                  <a:cubicBezTo>
                    <a:pt x="-17788" y="1334810"/>
                    <a:pt x="240119" y="139056"/>
                    <a:pt x="394864" y="14791"/>
                  </a:cubicBezTo>
                  <a:cubicBezTo>
                    <a:pt x="549609" y="-109474"/>
                    <a:pt x="910680" y="589222"/>
                    <a:pt x="929437" y="619702"/>
                  </a:cubicBezTo>
                  <a:cubicBezTo>
                    <a:pt x="948194" y="650182"/>
                    <a:pt x="666840" y="78096"/>
                    <a:pt x="507406" y="197671"/>
                  </a:cubicBezTo>
                  <a:cubicBezTo>
                    <a:pt x="347972" y="317246"/>
                    <a:pt x="19726" y="1395770"/>
                    <a:pt x="969" y="1365290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Group 140"/>
          <p:cNvGrpSpPr/>
          <p:nvPr/>
        </p:nvGrpSpPr>
        <p:grpSpPr>
          <a:xfrm flipH="1">
            <a:off x="10139837" y="1654740"/>
            <a:ext cx="1121843" cy="2010043"/>
            <a:chOff x="970311" y="3001500"/>
            <a:chExt cx="2659777" cy="3288472"/>
          </a:xfrm>
        </p:grpSpPr>
        <p:sp>
          <p:nvSpPr>
            <p:cNvPr id="142" name="Freeform 141"/>
            <p:cNvSpPr/>
            <p:nvPr/>
          </p:nvSpPr>
          <p:spPr>
            <a:xfrm>
              <a:off x="1771631" y="3816718"/>
              <a:ext cx="1858457" cy="2379119"/>
            </a:xfrm>
            <a:custGeom>
              <a:avLst/>
              <a:gdLst>
                <a:gd name="connsiteX0" fmla="*/ 898 w 1858457"/>
                <a:gd name="connsiteY0" fmla="*/ 2373067 h 2379119"/>
                <a:gd name="connsiteX1" fmla="*/ 225981 w 1858457"/>
                <a:gd name="connsiteY1" fmla="*/ 558334 h 2379119"/>
                <a:gd name="connsiteX2" fmla="*/ 1027840 w 1858457"/>
                <a:gd name="connsiteY2" fmla="*/ 9694 h 2379119"/>
                <a:gd name="connsiteX3" fmla="*/ 1857834 w 1858457"/>
                <a:gd name="connsiteY3" fmla="*/ 206642 h 2379119"/>
                <a:gd name="connsiteX4" fmla="*/ 1154449 w 1858457"/>
                <a:gd name="connsiteY4" fmla="*/ 192574 h 2379119"/>
                <a:gd name="connsiteX5" fmla="*/ 633944 w 1858457"/>
                <a:gd name="connsiteY5" fmla="*/ 389522 h 2379119"/>
                <a:gd name="connsiteX6" fmla="*/ 282252 w 1858457"/>
                <a:gd name="connsiteY6" fmla="*/ 1121042 h 2379119"/>
                <a:gd name="connsiteX7" fmla="*/ 898 w 1858457"/>
                <a:gd name="connsiteY7" fmla="*/ 2373067 h 2379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58457" h="2379119">
                  <a:moveTo>
                    <a:pt x="898" y="2373067"/>
                  </a:moveTo>
                  <a:cubicBezTo>
                    <a:pt x="-8480" y="2279282"/>
                    <a:pt x="54824" y="952229"/>
                    <a:pt x="225981" y="558334"/>
                  </a:cubicBezTo>
                  <a:cubicBezTo>
                    <a:pt x="397138" y="164439"/>
                    <a:pt x="755865" y="68309"/>
                    <a:pt x="1027840" y="9694"/>
                  </a:cubicBezTo>
                  <a:cubicBezTo>
                    <a:pt x="1299816" y="-48921"/>
                    <a:pt x="1836732" y="176162"/>
                    <a:pt x="1857834" y="206642"/>
                  </a:cubicBezTo>
                  <a:cubicBezTo>
                    <a:pt x="1878936" y="237122"/>
                    <a:pt x="1358431" y="162094"/>
                    <a:pt x="1154449" y="192574"/>
                  </a:cubicBezTo>
                  <a:cubicBezTo>
                    <a:pt x="950467" y="223054"/>
                    <a:pt x="779310" y="234777"/>
                    <a:pt x="633944" y="389522"/>
                  </a:cubicBezTo>
                  <a:cubicBezTo>
                    <a:pt x="488578" y="544267"/>
                    <a:pt x="390104" y="797485"/>
                    <a:pt x="282252" y="1121042"/>
                  </a:cubicBezTo>
                  <a:cubicBezTo>
                    <a:pt x="174400" y="1444599"/>
                    <a:pt x="10276" y="2466852"/>
                    <a:pt x="898" y="2373067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3" name="Group 142"/>
            <p:cNvGrpSpPr/>
            <p:nvPr/>
          </p:nvGrpSpPr>
          <p:grpSpPr>
            <a:xfrm rot="725304" flipH="1">
              <a:off x="1831554" y="3001500"/>
              <a:ext cx="1021634" cy="3288472"/>
              <a:chOff x="970311" y="4339367"/>
              <a:chExt cx="1017625" cy="1836836"/>
            </a:xfrm>
          </p:grpSpPr>
          <p:sp>
            <p:nvSpPr>
              <p:cNvPr id="149" name="Freeform 148"/>
              <p:cNvSpPr/>
              <p:nvPr/>
            </p:nvSpPr>
            <p:spPr>
              <a:xfrm>
                <a:off x="970311" y="4339367"/>
                <a:ext cx="1017625" cy="1836836"/>
              </a:xfrm>
              <a:custGeom>
                <a:avLst/>
                <a:gdLst>
                  <a:gd name="connsiteX0" fmla="*/ 360 w 1017625"/>
                  <a:gd name="connsiteY0" fmla="*/ 598393 h 1836836"/>
                  <a:gd name="connsiteX1" fmla="*/ 633406 w 1017625"/>
                  <a:gd name="connsiteY1" fmla="*/ 457716 h 1836836"/>
                  <a:gd name="connsiteX2" fmla="*/ 774083 w 1017625"/>
                  <a:gd name="connsiteY2" fmla="*/ 1836350 h 1836836"/>
                  <a:gd name="connsiteX3" fmla="*/ 1013234 w 1017625"/>
                  <a:gd name="connsiteY3" fmla="*/ 288904 h 1836836"/>
                  <a:gd name="connsiteX4" fmla="*/ 549000 w 1017625"/>
                  <a:gd name="connsiteY4" fmla="*/ 21618 h 1836836"/>
                  <a:gd name="connsiteX5" fmla="*/ 360 w 1017625"/>
                  <a:gd name="connsiteY5" fmla="*/ 598393 h 183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7625" h="1836836">
                    <a:moveTo>
                      <a:pt x="360" y="598393"/>
                    </a:moveTo>
                    <a:cubicBezTo>
                      <a:pt x="14428" y="671076"/>
                      <a:pt x="504452" y="251390"/>
                      <a:pt x="633406" y="457716"/>
                    </a:cubicBezTo>
                    <a:cubicBezTo>
                      <a:pt x="762360" y="664042"/>
                      <a:pt x="710778" y="1864485"/>
                      <a:pt x="774083" y="1836350"/>
                    </a:cubicBezTo>
                    <a:cubicBezTo>
                      <a:pt x="837388" y="1808215"/>
                      <a:pt x="1050748" y="591359"/>
                      <a:pt x="1013234" y="288904"/>
                    </a:cubicBezTo>
                    <a:cubicBezTo>
                      <a:pt x="975720" y="-13551"/>
                      <a:pt x="710778" y="-27619"/>
                      <a:pt x="549000" y="21618"/>
                    </a:cubicBezTo>
                    <a:cubicBezTo>
                      <a:pt x="387222" y="70855"/>
                      <a:pt x="-13708" y="525710"/>
                      <a:pt x="360" y="598393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Freeform 149"/>
              <p:cNvSpPr/>
              <p:nvPr/>
            </p:nvSpPr>
            <p:spPr>
              <a:xfrm>
                <a:off x="1125415" y="4487647"/>
                <a:ext cx="752798" cy="1420784"/>
              </a:xfrm>
              <a:custGeom>
                <a:avLst/>
                <a:gdLst>
                  <a:gd name="connsiteX0" fmla="*/ 773724 w 893475"/>
                  <a:gd name="connsiteY0" fmla="*/ 1674002 h 1674002"/>
                  <a:gd name="connsiteX1" fmla="*/ 829994 w 893475"/>
                  <a:gd name="connsiteY1" fmla="*/ 70285 h 1674002"/>
                  <a:gd name="connsiteX2" fmla="*/ 0 w 893475"/>
                  <a:gd name="connsiteY2" fmla="*/ 436045 h 167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3475" h="1674002">
                    <a:moveTo>
                      <a:pt x="773724" y="1674002"/>
                    </a:moveTo>
                    <a:cubicBezTo>
                      <a:pt x="866336" y="975306"/>
                      <a:pt x="958948" y="276611"/>
                      <a:pt x="829994" y="70285"/>
                    </a:cubicBezTo>
                    <a:cubicBezTo>
                      <a:pt x="701040" y="-136041"/>
                      <a:pt x="350520" y="150002"/>
                      <a:pt x="0" y="43604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4" name="Group 143"/>
            <p:cNvGrpSpPr/>
            <p:nvPr/>
          </p:nvGrpSpPr>
          <p:grpSpPr>
            <a:xfrm>
              <a:off x="970311" y="4339367"/>
              <a:ext cx="1017625" cy="1836836"/>
              <a:chOff x="970311" y="4339367"/>
              <a:chExt cx="1017625" cy="1836836"/>
            </a:xfrm>
          </p:grpSpPr>
          <p:sp>
            <p:nvSpPr>
              <p:cNvPr id="147" name="Freeform 146"/>
              <p:cNvSpPr/>
              <p:nvPr/>
            </p:nvSpPr>
            <p:spPr>
              <a:xfrm>
                <a:off x="970311" y="4339367"/>
                <a:ext cx="1017625" cy="1836836"/>
              </a:xfrm>
              <a:custGeom>
                <a:avLst/>
                <a:gdLst>
                  <a:gd name="connsiteX0" fmla="*/ 360 w 1017625"/>
                  <a:gd name="connsiteY0" fmla="*/ 598393 h 1836836"/>
                  <a:gd name="connsiteX1" fmla="*/ 633406 w 1017625"/>
                  <a:gd name="connsiteY1" fmla="*/ 457716 h 1836836"/>
                  <a:gd name="connsiteX2" fmla="*/ 774083 w 1017625"/>
                  <a:gd name="connsiteY2" fmla="*/ 1836350 h 1836836"/>
                  <a:gd name="connsiteX3" fmla="*/ 1013234 w 1017625"/>
                  <a:gd name="connsiteY3" fmla="*/ 288904 h 1836836"/>
                  <a:gd name="connsiteX4" fmla="*/ 549000 w 1017625"/>
                  <a:gd name="connsiteY4" fmla="*/ 21618 h 1836836"/>
                  <a:gd name="connsiteX5" fmla="*/ 360 w 1017625"/>
                  <a:gd name="connsiteY5" fmla="*/ 598393 h 183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7625" h="1836836">
                    <a:moveTo>
                      <a:pt x="360" y="598393"/>
                    </a:moveTo>
                    <a:cubicBezTo>
                      <a:pt x="14428" y="671076"/>
                      <a:pt x="504452" y="251390"/>
                      <a:pt x="633406" y="457716"/>
                    </a:cubicBezTo>
                    <a:cubicBezTo>
                      <a:pt x="762360" y="664042"/>
                      <a:pt x="710778" y="1864485"/>
                      <a:pt x="774083" y="1836350"/>
                    </a:cubicBezTo>
                    <a:cubicBezTo>
                      <a:pt x="837388" y="1808215"/>
                      <a:pt x="1050748" y="591359"/>
                      <a:pt x="1013234" y="288904"/>
                    </a:cubicBezTo>
                    <a:cubicBezTo>
                      <a:pt x="975720" y="-13551"/>
                      <a:pt x="710778" y="-27619"/>
                      <a:pt x="549000" y="21618"/>
                    </a:cubicBezTo>
                    <a:cubicBezTo>
                      <a:pt x="387222" y="70855"/>
                      <a:pt x="-13708" y="525710"/>
                      <a:pt x="360" y="598393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Freeform 147"/>
              <p:cNvSpPr/>
              <p:nvPr/>
            </p:nvSpPr>
            <p:spPr>
              <a:xfrm>
                <a:off x="1125415" y="4487647"/>
                <a:ext cx="752798" cy="1420784"/>
              </a:xfrm>
              <a:custGeom>
                <a:avLst/>
                <a:gdLst>
                  <a:gd name="connsiteX0" fmla="*/ 773724 w 893475"/>
                  <a:gd name="connsiteY0" fmla="*/ 1674002 h 1674002"/>
                  <a:gd name="connsiteX1" fmla="*/ 829994 w 893475"/>
                  <a:gd name="connsiteY1" fmla="*/ 70285 h 1674002"/>
                  <a:gd name="connsiteX2" fmla="*/ 0 w 893475"/>
                  <a:gd name="connsiteY2" fmla="*/ 436045 h 167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3475" h="1674002">
                    <a:moveTo>
                      <a:pt x="773724" y="1674002"/>
                    </a:moveTo>
                    <a:cubicBezTo>
                      <a:pt x="866336" y="975306"/>
                      <a:pt x="958948" y="276611"/>
                      <a:pt x="829994" y="70285"/>
                    </a:cubicBezTo>
                    <a:cubicBezTo>
                      <a:pt x="701040" y="-136041"/>
                      <a:pt x="350520" y="150002"/>
                      <a:pt x="0" y="43604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5" name="Freeform 144"/>
            <p:cNvSpPr/>
            <p:nvPr/>
          </p:nvSpPr>
          <p:spPr>
            <a:xfrm>
              <a:off x="1534387" y="3193366"/>
              <a:ext cx="192326" cy="2982837"/>
            </a:xfrm>
            <a:custGeom>
              <a:avLst/>
              <a:gdLst>
                <a:gd name="connsiteX0" fmla="*/ 254629 w 271863"/>
                <a:gd name="connsiteY0" fmla="*/ 2280193 h 2281555"/>
                <a:gd name="connsiteX1" fmla="*/ 1411 w 271863"/>
                <a:gd name="connsiteY1" fmla="*/ 1281387 h 2281555"/>
                <a:gd name="connsiteX2" fmla="*/ 156156 w 271863"/>
                <a:gd name="connsiteY2" fmla="*/ 1227 h 2281555"/>
                <a:gd name="connsiteX3" fmla="*/ 240562 w 271863"/>
                <a:gd name="connsiteY3" fmla="*/ 1070372 h 2281555"/>
                <a:gd name="connsiteX4" fmla="*/ 254629 w 271863"/>
                <a:gd name="connsiteY4" fmla="*/ 2280193 h 2281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863" h="2281555">
                  <a:moveTo>
                    <a:pt x="254629" y="2280193"/>
                  </a:moveTo>
                  <a:cubicBezTo>
                    <a:pt x="214770" y="2315362"/>
                    <a:pt x="17823" y="1661215"/>
                    <a:pt x="1411" y="1281387"/>
                  </a:cubicBezTo>
                  <a:cubicBezTo>
                    <a:pt x="-15001" y="901559"/>
                    <a:pt x="116297" y="36396"/>
                    <a:pt x="156156" y="1227"/>
                  </a:cubicBezTo>
                  <a:cubicBezTo>
                    <a:pt x="196015" y="-33942"/>
                    <a:pt x="226494" y="695234"/>
                    <a:pt x="240562" y="1070372"/>
                  </a:cubicBezTo>
                  <a:cubicBezTo>
                    <a:pt x="254630" y="1445510"/>
                    <a:pt x="294488" y="2245024"/>
                    <a:pt x="254629" y="2280193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1743425" y="4824495"/>
              <a:ext cx="930329" cy="1365923"/>
            </a:xfrm>
            <a:custGeom>
              <a:avLst/>
              <a:gdLst>
                <a:gd name="connsiteX0" fmla="*/ 969 w 930329"/>
                <a:gd name="connsiteY0" fmla="*/ 1365290 h 1365923"/>
                <a:gd name="connsiteX1" fmla="*/ 394864 w 930329"/>
                <a:gd name="connsiteY1" fmla="*/ 14791 h 1365923"/>
                <a:gd name="connsiteX2" fmla="*/ 929437 w 930329"/>
                <a:gd name="connsiteY2" fmla="*/ 619702 h 1365923"/>
                <a:gd name="connsiteX3" fmla="*/ 507406 w 930329"/>
                <a:gd name="connsiteY3" fmla="*/ 197671 h 1365923"/>
                <a:gd name="connsiteX4" fmla="*/ 969 w 930329"/>
                <a:gd name="connsiteY4" fmla="*/ 1365290 h 1365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0329" h="1365923">
                  <a:moveTo>
                    <a:pt x="969" y="1365290"/>
                  </a:moveTo>
                  <a:cubicBezTo>
                    <a:pt x="-17788" y="1334810"/>
                    <a:pt x="240119" y="139056"/>
                    <a:pt x="394864" y="14791"/>
                  </a:cubicBezTo>
                  <a:cubicBezTo>
                    <a:pt x="549609" y="-109474"/>
                    <a:pt x="910680" y="589222"/>
                    <a:pt x="929437" y="619702"/>
                  </a:cubicBezTo>
                  <a:cubicBezTo>
                    <a:pt x="948194" y="650182"/>
                    <a:pt x="666840" y="78096"/>
                    <a:pt x="507406" y="197671"/>
                  </a:cubicBezTo>
                  <a:cubicBezTo>
                    <a:pt x="347972" y="317246"/>
                    <a:pt x="19726" y="1395770"/>
                    <a:pt x="969" y="1365290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972355" y="4715679"/>
            <a:ext cx="3846837" cy="2229381"/>
            <a:chOff x="3794808" y="4000125"/>
            <a:chExt cx="3846837" cy="2229381"/>
          </a:xfrm>
        </p:grpSpPr>
        <p:sp>
          <p:nvSpPr>
            <p:cNvPr id="20" name="Freeform 19"/>
            <p:cNvSpPr/>
            <p:nvPr/>
          </p:nvSpPr>
          <p:spPr>
            <a:xfrm>
              <a:off x="3794808" y="4000125"/>
              <a:ext cx="3846837" cy="2150203"/>
            </a:xfrm>
            <a:custGeom>
              <a:avLst/>
              <a:gdLst>
                <a:gd name="connsiteX0" fmla="*/ 2693869 w 3846837"/>
                <a:gd name="connsiteY0" fmla="*/ 211924 h 2150203"/>
                <a:gd name="connsiteX1" fmla="*/ 2584686 w 3846837"/>
                <a:gd name="connsiteY1" fmla="*/ 280163 h 2150203"/>
                <a:gd name="connsiteX2" fmla="*/ 2420913 w 3846837"/>
                <a:gd name="connsiteY2" fmla="*/ 280163 h 2150203"/>
                <a:gd name="connsiteX3" fmla="*/ 1697582 w 3846837"/>
                <a:gd name="connsiteY3" fmla="*/ 211924 h 2150203"/>
                <a:gd name="connsiteX4" fmla="*/ 1056137 w 3846837"/>
                <a:gd name="connsiteY4" fmla="*/ 89094 h 2150203"/>
                <a:gd name="connsiteX5" fmla="*/ 796830 w 3846837"/>
                <a:gd name="connsiteY5" fmla="*/ 7208 h 2150203"/>
                <a:gd name="connsiteX6" fmla="*/ 674000 w 3846837"/>
                <a:gd name="connsiteY6" fmla="*/ 7208 h 2150203"/>
                <a:gd name="connsiteX7" fmla="*/ 551170 w 3846837"/>
                <a:gd name="connsiteY7" fmla="*/ 34503 h 2150203"/>
                <a:gd name="connsiteX8" fmla="*/ 469284 w 3846837"/>
                <a:gd name="connsiteY8" fmla="*/ 116390 h 2150203"/>
                <a:gd name="connsiteX9" fmla="*/ 455636 w 3846837"/>
                <a:gd name="connsiteY9" fmla="*/ 184628 h 2150203"/>
                <a:gd name="connsiteX10" fmla="*/ 482931 w 3846837"/>
                <a:gd name="connsiteY10" fmla="*/ 239220 h 2150203"/>
                <a:gd name="connsiteX11" fmla="*/ 428340 w 3846837"/>
                <a:gd name="connsiteY11" fmla="*/ 334754 h 2150203"/>
                <a:gd name="connsiteX12" fmla="*/ 319158 w 3846837"/>
                <a:gd name="connsiteY12" fmla="*/ 621357 h 2150203"/>
                <a:gd name="connsiteX13" fmla="*/ 100794 w 3846837"/>
                <a:gd name="connsiteY13" fmla="*/ 1139972 h 2150203"/>
                <a:gd name="connsiteX14" fmla="*/ 5260 w 3846837"/>
                <a:gd name="connsiteY14" fmla="*/ 1658587 h 2150203"/>
                <a:gd name="connsiteX15" fmla="*/ 18907 w 3846837"/>
                <a:gd name="connsiteY15" fmla="*/ 1986133 h 2150203"/>
                <a:gd name="connsiteX16" fmla="*/ 73498 w 3846837"/>
                <a:gd name="connsiteY16" fmla="*/ 2122611 h 2150203"/>
                <a:gd name="connsiteX17" fmla="*/ 155385 w 3846837"/>
                <a:gd name="connsiteY17" fmla="*/ 2136258 h 2150203"/>
                <a:gd name="connsiteX18" fmla="*/ 714943 w 3846837"/>
                <a:gd name="connsiteY18" fmla="*/ 2149906 h 2150203"/>
                <a:gd name="connsiteX19" fmla="*/ 2066072 w 3846837"/>
                <a:gd name="connsiteY19" fmla="*/ 2122611 h 2150203"/>
                <a:gd name="connsiteX20" fmla="*/ 3703803 w 3846837"/>
                <a:gd name="connsiteY20" fmla="*/ 2122611 h 2150203"/>
                <a:gd name="connsiteX21" fmla="*/ 3772042 w 3846837"/>
                <a:gd name="connsiteY21" fmla="*/ 2040724 h 2150203"/>
                <a:gd name="connsiteX22" fmla="*/ 3785689 w 3846837"/>
                <a:gd name="connsiteY22" fmla="*/ 1876951 h 2150203"/>
                <a:gd name="connsiteX23" fmla="*/ 3772042 w 3846837"/>
                <a:gd name="connsiteY23" fmla="*/ 1795064 h 2150203"/>
                <a:gd name="connsiteX24" fmla="*/ 3731098 w 3846837"/>
                <a:gd name="connsiteY24" fmla="*/ 1685882 h 2150203"/>
                <a:gd name="connsiteX25" fmla="*/ 3526382 w 3846837"/>
                <a:gd name="connsiteY25" fmla="*/ 1412927 h 2150203"/>
                <a:gd name="connsiteX26" fmla="*/ 3226131 w 3846837"/>
                <a:gd name="connsiteY26" fmla="*/ 989846 h 2150203"/>
                <a:gd name="connsiteX27" fmla="*/ 3007767 w 3846837"/>
                <a:gd name="connsiteY27" fmla="*/ 771482 h 2150203"/>
                <a:gd name="connsiteX28" fmla="*/ 2857642 w 3846837"/>
                <a:gd name="connsiteY28" fmla="*/ 662300 h 2150203"/>
                <a:gd name="connsiteX29" fmla="*/ 2775755 w 3846837"/>
                <a:gd name="connsiteY29" fmla="*/ 580414 h 2150203"/>
                <a:gd name="connsiteX30" fmla="*/ 2830346 w 3846837"/>
                <a:gd name="connsiteY30" fmla="*/ 498527 h 2150203"/>
                <a:gd name="connsiteX31" fmla="*/ 2857642 w 3846837"/>
                <a:gd name="connsiteY31" fmla="*/ 457584 h 2150203"/>
                <a:gd name="connsiteX32" fmla="*/ 2830346 w 3846837"/>
                <a:gd name="connsiteY32" fmla="*/ 348402 h 2150203"/>
                <a:gd name="connsiteX33" fmla="*/ 2748460 w 3846837"/>
                <a:gd name="connsiteY33" fmla="*/ 293811 h 2150203"/>
                <a:gd name="connsiteX34" fmla="*/ 2693869 w 3846837"/>
                <a:gd name="connsiteY34" fmla="*/ 211924 h 2150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846837" h="2150203">
                  <a:moveTo>
                    <a:pt x="2693869" y="211924"/>
                  </a:moveTo>
                  <a:cubicBezTo>
                    <a:pt x="2666573" y="209649"/>
                    <a:pt x="2630179" y="268790"/>
                    <a:pt x="2584686" y="280163"/>
                  </a:cubicBezTo>
                  <a:cubicBezTo>
                    <a:pt x="2539193" y="291536"/>
                    <a:pt x="2568764" y="291536"/>
                    <a:pt x="2420913" y="280163"/>
                  </a:cubicBezTo>
                  <a:cubicBezTo>
                    <a:pt x="2273062" y="268790"/>
                    <a:pt x="1925045" y="243769"/>
                    <a:pt x="1697582" y="211924"/>
                  </a:cubicBezTo>
                  <a:cubicBezTo>
                    <a:pt x="1470119" y="180079"/>
                    <a:pt x="1206262" y="123213"/>
                    <a:pt x="1056137" y="89094"/>
                  </a:cubicBezTo>
                  <a:cubicBezTo>
                    <a:pt x="906012" y="54975"/>
                    <a:pt x="860519" y="20856"/>
                    <a:pt x="796830" y="7208"/>
                  </a:cubicBezTo>
                  <a:cubicBezTo>
                    <a:pt x="733141" y="-6440"/>
                    <a:pt x="714943" y="2659"/>
                    <a:pt x="674000" y="7208"/>
                  </a:cubicBezTo>
                  <a:cubicBezTo>
                    <a:pt x="633057" y="11757"/>
                    <a:pt x="585289" y="16306"/>
                    <a:pt x="551170" y="34503"/>
                  </a:cubicBezTo>
                  <a:cubicBezTo>
                    <a:pt x="517051" y="52700"/>
                    <a:pt x="485206" y="91369"/>
                    <a:pt x="469284" y="116390"/>
                  </a:cubicBezTo>
                  <a:cubicBezTo>
                    <a:pt x="453362" y="141411"/>
                    <a:pt x="453362" y="164156"/>
                    <a:pt x="455636" y="184628"/>
                  </a:cubicBezTo>
                  <a:cubicBezTo>
                    <a:pt x="457910" y="205100"/>
                    <a:pt x="487480" y="214199"/>
                    <a:pt x="482931" y="239220"/>
                  </a:cubicBezTo>
                  <a:cubicBezTo>
                    <a:pt x="478382" y="264241"/>
                    <a:pt x="455635" y="271065"/>
                    <a:pt x="428340" y="334754"/>
                  </a:cubicBezTo>
                  <a:cubicBezTo>
                    <a:pt x="401045" y="398443"/>
                    <a:pt x="373749" y="487154"/>
                    <a:pt x="319158" y="621357"/>
                  </a:cubicBezTo>
                  <a:cubicBezTo>
                    <a:pt x="264567" y="755560"/>
                    <a:pt x="153110" y="967100"/>
                    <a:pt x="100794" y="1139972"/>
                  </a:cubicBezTo>
                  <a:cubicBezTo>
                    <a:pt x="48478" y="1312844"/>
                    <a:pt x="18908" y="1517560"/>
                    <a:pt x="5260" y="1658587"/>
                  </a:cubicBezTo>
                  <a:cubicBezTo>
                    <a:pt x="-8388" y="1799614"/>
                    <a:pt x="7534" y="1908796"/>
                    <a:pt x="18907" y="1986133"/>
                  </a:cubicBezTo>
                  <a:cubicBezTo>
                    <a:pt x="30280" y="2063470"/>
                    <a:pt x="50752" y="2097590"/>
                    <a:pt x="73498" y="2122611"/>
                  </a:cubicBezTo>
                  <a:cubicBezTo>
                    <a:pt x="96244" y="2147632"/>
                    <a:pt x="48477" y="2131709"/>
                    <a:pt x="155385" y="2136258"/>
                  </a:cubicBezTo>
                  <a:cubicBezTo>
                    <a:pt x="262292" y="2140807"/>
                    <a:pt x="396495" y="2152180"/>
                    <a:pt x="714943" y="2149906"/>
                  </a:cubicBezTo>
                  <a:cubicBezTo>
                    <a:pt x="1033391" y="2147632"/>
                    <a:pt x="2066072" y="2122611"/>
                    <a:pt x="2066072" y="2122611"/>
                  </a:cubicBezTo>
                  <a:cubicBezTo>
                    <a:pt x="2564215" y="2118062"/>
                    <a:pt x="3419475" y="2136259"/>
                    <a:pt x="3703803" y="2122611"/>
                  </a:cubicBezTo>
                  <a:cubicBezTo>
                    <a:pt x="3988131" y="2108963"/>
                    <a:pt x="3758394" y="2081667"/>
                    <a:pt x="3772042" y="2040724"/>
                  </a:cubicBezTo>
                  <a:cubicBezTo>
                    <a:pt x="3785690" y="1999781"/>
                    <a:pt x="3785689" y="1917894"/>
                    <a:pt x="3785689" y="1876951"/>
                  </a:cubicBezTo>
                  <a:cubicBezTo>
                    <a:pt x="3785689" y="1836008"/>
                    <a:pt x="3781141" y="1826909"/>
                    <a:pt x="3772042" y="1795064"/>
                  </a:cubicBezTo>
                  <a:cubicBezTo>
                    <a:pt x="3762943" y="1763219"/>
                    <a:pt x="3772041" y="1749572"/>
                    <a:pt x="3731098" y="1685882"/>
                  </a:cubicBezTo>
                  <a:cubicBezTo>
                    <a:pt x="3690155" y="1622193"/>
                    <a:pt x="3610543" y="1528933"/>
                    <a:pt x="3526382" y="1412927"/>
                  </a:cubicBezTo>
                  <a:cubicBezTo>
                    <a:pt x="3442221" y="1296921"/>
                    <a:pt x="3312567" y="1096753"/>
                    <a:pt x="3226131" y="989846"/>
                  </a:cubicBezTo>
                  <a:cubicBezTo>
                    <a:pt x="3139695" y="882939"/>
                    <a:pt x="3069182" y="826073"/>
                    <a:pt x="3007767" y="771482"/>
                  </a:cubicBezTo>
                  <a:cubicBezTo>
                    <a:pt x="2946352" y="716891"/>
                    <a:pt x="2896311" y="694145"/>
                    <a:pt x="2857642" y="662300"/>
                  </a:cubicBezTo>
                  <a:cubicBezTo>
                    <a:pt x="2818973" y="630455"/>
                    <a:pt x="2780304" y="607709"/>
                    <a:pt x="2775755" y="580414"/>
                  </a:cubicBezTo>
                  <a:cubicBezTo>
                    <a:pt x="2771206" y="553119"/>
                    <a:pt x="2830346" y="498527"/>
                    <a:pt x="2830346" y="498527"/>
                  </a:cubicBezTo>
                  <a:cubicBezTo>
                    <a:pt x="2843994" y="478055"/>
                    <a:pt x="2857642" y="482605"/>
                    <a:pt x="2857642" y="457584"/>
                  </a:cubicBezTo>
                  <a:cubicBezTo>
                    <a:pt x="2857642" y="432563"/>
                    <a:pt x="2848543" y="375697"/>
                    <a:pt x="2830346" y="348402"/>
                  </a:cubicBezTo>
                  <a:cubicBezTo>
                    <a:pt x="2812149" y="321107"/>
                    <a:pt x="2778030" y="314283"/>
                    <a:pt x="2748460" y="293811"/>
                  </a:cubicBezTo>
                  <a:cubicBezTo>
                    <a:pt x="2718890" y="273339"/>
                    <a:pt x="2721165" y="214199"/>
                    <a:pt x="2693869" y="21192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4543090" y="4047342"/>
              <a:ext cx="1869512" cy="2182164"/>
              <a:chOff x="6916736" y="3157681"/>
              <a:chExt cx="1869512" cy="2182164"/>
            </a:xfrm>
          </p:grpSpPr>
          <p:sp>
            <p:nvSpPr>
              <p:cNvPr id="21" name="Freeform 20"/>
              <p:cNvSpPr/>
              <p:nvPr/>
            </p:nvSpPr>
            <p:spPr>
              <a:xfrm>
                <a:off x="6916736" y="3157681"/>
                <a:ext cx="1658046" cy="1421819"/>
              </a:xfrm>
              <a:custGeom>
                <a:avLst/>
                <a:gdLst>
                  <a:gd name="connsiteX0" fmla="*/ 1121235 w 1658046"/>
                  <a:gd name="connsiteY0" fmla="*/ 150164 h 1421819"/>
                  <a:gd name="connsiteX1" fmla="*/ 1325951 w 1658046"/>
                  <a:gd name="connsiteY1" fmla="*/ 450415 h 1421819"/>
                  <a:gd name="connsiteX2" fmla="*/ 1612554 w 1658046"/>
                  <a:gd name="connsiteY2" fmla="*/ 873495 h 1421819"/>
                  <a:gd name="connsiteX3" fmla="*/ 1653497 w 1658046"/>
                  <a:gd name="connsiteY3" fmla="*/ 1105507 h 1421819"/>
                  <a:gd name="connsiteX4" fmla="*/ 1571611 w 1658046"/>
                  <a:gd name="connsiteY4" fmla="*/ 1187394 h 1421819"/>
                  <a:gd name="connsiteX5" fmla="*/ 1285008 w 1658046"/>
                  <a:gd name="connsiteY5" fmla="*/ 1296576 h 1421819"/>
                  <a:gd name="connsiteX6" fmla="*/ 902870 w 1658046"/>
                  <a:gd name="connsiteY6" fmla="*/ 1364815 h 1421819"/>
                  <a:gd name="connsiteX7" fmla="*/ 466142 w 1658046"/>
                  <a:gd name="connsiteY7" fmla="*/ 1419406 h 1421819"/>
                  <a:gd name="connsiteX8" fmla="*/ 56709 w 1658046"/>
                  <a:gd name="connsiteY8" fmla="*/ 1282928 h 1421819"/>
                  <a:gd name="connsiteX9" fmla="*/ 2118 w 1658046"/>
                  <a:gd name="connsiteY9" fmla="*/ 1146451 h 1421819"/>
                  <a:gd name="connsiteX10" fmla="*/ 43061 w 1658046"/>
                  <a:gd name="connsiteY10" fmla="*/ 941734 h 1421819"/>
                  <a:gd name="connsiteX11" fmla="*/ 152244 w 1658046"/>
                  <a:gd name="connsiteY11" fmla="*/ 327585 h 1421819"/>
                  <a:gd name="connsiteX12" fmla="*/ 261426 w 1658046"/>
                  <a:gd name="connsiteY12" fmla="*/ 13686 h 1421819"/>
                  <a:gd name="connsiteX13" fmla="*/ 452494 w 1658046"/>
                  <a:gd name="connsiteY13" fmla="*/ 68277 h 1421819"/>
                  <a:gd name="connsiteX14" fmla="*/ 1121235 w 1658046"/>
                  <a:gd name="connsiteY14" fmla="*/ 150164 h 1421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58046" h="1421819">
                    <a:moveTo>
                      <a:pt x="1121235" y="150164"/>
                    </a:moveTo>
                    <a:cubicBezTo>
                      <a:pt x="1266811" y="213854"/>
                      <a:pt x="1325951" y="450415"/>
                      <a:pt x="1325951" y="450415"/>
                    </a:cubicBezTo>
                    <a:cubicBezTo>
                      <a:pt x="1407837" y="570970"/>
                      <a:pt x="1557963" y="764313"/>
                      <a:pt x="1612554" y="873495"/>
                    </a:cubicBezTo>
                    <a:cubicBezTo>
                      <a:pt x="1667145" y="982677"/>
                      <a:pt x="1660321" y="1053191"/>
                      <a:pt x="1653497" y="1105507"/>
                    </a:cubicBezTo>
                    <a:cubicBezTo>
                      <a:pt x="1646673" y="1157823"/>
                      <a:pt x="1633026" y="1155549"/>
                      <a:pt x="1571611" y="1187394"/>
                    </a:cubicBezTo>
                    <a:cubicBezTo>
                      <a:pt x="1510196" y="1219239"/>
                      <a:pt x="1396465" y="1267006"/>
                      <a:pt x="1285008" y="1296576"/>
                    </a:cubicBezTo>
                    <a:cubicBezTo>
                      <a:pt x="1173551" y="1326146"/>
                      <a:pt x="1039348" y="1344343"/>
                      <a:pt x="902870" y="1364815"/>
                    </a:cubicBezTo>
                    <a:cubicBezTo>
                      <a:pt x="766392" y="1385287"/>
                      <a:pt x="607169" y="1433054"/>
                      <a:pt x="466142" y="1419406"/>
                    </a:cubicBezTo>
                    <a:cubicBezTo>
                      <a:pt x="325115" y="1405758"/>
                      <a:pt x="134046" y="1328421"/>
                      <a:pt x="56709" y="1282928"/>
                    </a:cubicBezTo>
                    <a:cubicBezTo>
                      <a:pt x="-20628" y="1237436"/>
                      <a:pt x="4393" y="1203316"/>
                      <a:pt x="2118" y="1146451"/>
                    </a:cubicBezTo>
                    <a:cubicBezTo>
                      <a:pt x="-157" y="1089586"/>
                      <a:pt x="18040" y="1078212"/>
                      <a:pt x="43061" y="941734"/>
                    </a:cubicBezTo>
                    <a:cubicBezTo>
                      <a:pt x="68082" y="805256"/>
                      <a:pt x="115850" y="482260"/>
                      <a:pt x="152244" y="327585"/>
                    </a:cubicBezTo>
                    <a:cubicBezTo>
                      <a:pt x="188638" y="172910"/>
                      <a:pt x="211384" y="56904"/>
                      <a:pt x="261426" y="13686"/>
                    </a:cubicBezTo>
                    <a:cubicBezTo>
                      <a:pt x="311468" y="-29532"/>
                      <a:pt x="313742" y="40981"/>
                      <a:pt x="452494" y="68277"/>
                    </a:cubicBezTo>
                    <a:cubicBezTo>
                      <a:pt x="591246" y="95573"/>
                      <a:pt x="975659" y="86474"/>
                      <a:pt x="1121235" y="1501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7119096" y="4448270"/>
                <a:ext cx="1667152" cy="891575"/>
              </a:xfrm>
              <a:custGeom>
                <a:avLst/>
                <a:gdLst>
                  <a:gd name="connsiteX0" fmla="*/ 1201154 w 1667152"/>
                  <a:gd name="connsiteY0" fmla="*/ 57 h 891575"/>
                  <a:gd name="connsiteX1" fmla="*/ 1187506 w 1667152"/>
                  <a:gd name="connsiteY1" fmla="*/ 109239 h 891575"/>
                  <a:gd name="connsiteX2" fmla="*/ 1269393 w 1667152"/>
                  <a:gd name="connsiteY2" fmla="*/ 286660 h 891575"/>
                  <a:gd name="connsiteX3" fmla="*/ 1651530 w 1667152"/>
                  <a:gd name="connsiteY3" fmla="*/ 859866 h 891575"/>
                  <a:gd name="connsiteX4" fmla="*/ 1542348 w 1667152"/>
                  <a:gd name="connsiteY4" fmla="*/ 818923 h 891575"/>
                  <a:gd name="connsiteX5" fmla="*/ 1078324 w 1667152"/>
                  <a:gd name="connsiteY5" fmla="*/ 832570 h 891575"/>
                  <a:gd name="connsiteX6" fmla="*/ 573357 w 1667152"/>
                  <a:gd name="connsiteY6" fmla="*/ 846218 h 891575"/>
                  <a:gd name="connsiteX7" fmla="*/ 505118 w 1667152"/>
                  <a:gd name="connsiteY7" fmla="*/ 777979 h 891575"/>
                  <a:gd name="connsiteX8" fmla="*/ 273106 w 1667152"/>
                  <a:gd name="connsiteY8" fmla="*/ 573263 h 891575"/>
                  <a:gd name="connsiteX9" fmla="*/ 82037 w 1667152"/>
                  <a:gd name="connsiteY9" fmla="*/ 327603 h 891575"/>
                  <a:gd name="connsiteX10" fmla="*/ 13799 w 1667152"/>
                  <a:gd name="connsiteY10" fmla="*/ 122887 h 891575"/>
                  <a:gd name="connsiteX11" fmla="*/ 341345 w 1667152"/>
                  <a:gd name="connsiteY11" fmla="*/ 150182 h 891575"/>
                  <a:gd name="connsiteX12" fmla="*/ 791721 w 1667152"/>
                  <a:gd name="connsiteY12" fmla="*/ 95591 h 891575"/>
                  <a:gd name="connsiteX13" fmla="*/ 1201154 w 1667152"/>
                  <a:gd name="connsiteY13" fmla="*/ 57 h 89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67152" h="891575">
                    <a:moveTo>
                      <a:pt x="1201154" y="57"/>
                    </a:moveTo>
                    <a:cubicBezTo>
                      <a:pt x="1267118" y="2332"/>
                      <a:pt x="1176133" y="61472"/>
                      <a:pt x="1187506" y="109239"/>
                    </a:cubicBezTo>
                    <a:cubicBezTo>
                      <a:pt x="1198879" y="157006"/>
                      <a:pt x="1192056" y="161556"/>
                      <a:pt x="1269393" y="286660"/>
                    </a:cubicBezTo>
                    <a:cubicBezTo>
                      <a:pt x="1346730" y="411764"/>
                      <a:pt x="1606038" y="771156"/>
                      <a:pt x="1651530" y="859866"/>
                    </a:cubicBezTo>
                    <a:cubicBezTo>
                      <a:pt x="1697022" y="948576"/>
                      <a:pt x="1637882" y="823472"/>
                      <a:pt x="1542348" y="818923"/>
                    </a:cubicBezTo>
                    <a:cubicBezTo>
                      <a:pt x="1446814" y="814374"/>
                      <a:pt x="1078324" y="832570"/>
                      <a:pt x="1078324" y="832570"/>
                    </a:cubicBezTo>
                    <a:cubicBezTo>
                      <a:pt x="916826" y="837119"/>
                      <a:pt x="668891" y="855317"/>
                      <a:pt x="573357" y="846218"/>
                    </a:cubicBezTo>
                    <a:cubicBezTo>
                      <a:pt x="477823" y="837120"/>
                      <a:pt x="555160" y="823471"/>
                      <a:pt x="505118" y="777979"/>
                    </a:cubicBezTo>
                    <a:cubicBezTo>
                      <a:pt x="455076" y="732487"/>
                      <a:pt x="343619" y="648326"/>
                      <a:pt x="273106" y="573263"/>
                    </a:cubicBezTo>
                    <a:cubicBezTo>
                      <a:pt x="202592" y="498200"/>
                      <a:pt x="125255" y="402666"/>
                      <a:pt x="82037" y="327603"/>
                    </a:cubicBezTo>
                    <a:cubicBezTo>
                      <a:pt x="38819" y="252540"/>
                      <a:pt x="-29419" y="152457"/>
                      <a:pt x="13799" y="122887"/>
                    </a:cubicBezTo>
                    <a:cubicBezTo>
                      <a:pt x="57017" y="93317"/>
                      <a:pt x="211692" y="154731"/>
                      <a:pt x="341345" y="150182"/>
                    </a:cubicBezTo>
                    <a:cubicBezTo>
                      <a:pt x="470998" y="145633"/>
                      <a:pt x="643870" y="127436"/>
                      <a:pt x="791721" y="95591"/>
                    </a:cubicBezTo>
                    <a:cubicBezTo>
                      <a:pt x="939572" y="63746"/>
                      <a:pt x="1135190" y="-2218"/>
                      <a:pt x="1201154" y="5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6916736" y="4074748"/>
                <a:ext cx="1662002" cy="554138"/>
              </a:xfrm>
              <a:custGeom>
                <a:avLst/>
                <a:gdLst>
                  <a:gd name="connsiteX0" fmla="*/ 6571 w 1572242"/>
                  <a:gd name="connsiteY0" fmla="*/ 100014 h 554138"/>
                  <a:gd name="connsiteX1" fmla="*/ 102105 w 1572242"/>
                  <a:gd name="connsiteY1" fmla="*/ 263787 h 554138"/>
                  <a:gd name="connsiteX2" fmla="*/ 347765 w 1572242"/>
                  <a:gd name="connsiteY2" fmla="*/ 291083 h 554138"/>
                  <a:gd name="connsiteX3" fmla="*/ 880028 w 1572242"/>
                  <a:gd name="connsiteY3" fmla="*/ 263787 h 554138"/>
                  <a:gd name="connsiteX4" fmla="*/ 1412290 w 1572242"/>
                  <a:gd name="connsiteY4" fmla="*/ 45423 h 554138"/>
                  <a:gd name="connsiteX5" fmla="*/ 1521473 w 1572242"/>
                  <a:gd name="connsiteY5" fmla="*/ 4480 h 554138"/>
                  <a:gd name="connsiteX6" fmla="*/ 1562416 w 1572242"/>
                  <a:gd name="connsiteY6" fmla="*/ 113662 h 554138"/>
                  <a:gd name="connsiteX7" fmla="*/ 1562416 w 1572242"/>
                  <a:gd name="connsiteY7" fmla="*/ 222844 h 554138"/>
                  <a:gd name="connsiteX8" fmla="*/ 1453234 w 1572242"/>
                  <a:gd name="connsiteY8" fmla="*/ 372969 h 554138"/>
                  <a:gd name="connsiteX9" fmla="*/ 1139335 w 1572242"/>
                  <a:gd name="connsiteY9" fmla="*/ 482151 h 554138"/>
                  <a:gd name="connsiteX10" fmla="*/ 579777 w 1572242"/>
                  <a:gd name="connsiteY10" fmla="*/ 536743 h 554138"/>
                  <a:gd name="connsiteX11" fmla="*/ 143049 w 1572242"/>
                  <a:gd name="connsiteY11" fmla="*/ 536743 h 554138"/>
                  <a:gd name="connsiteX12" fmla="*/ 20219 w 1572242"/>
                  <a:gd name="connsiteY12" fmla="*/ 332026 h 554138"/>
                  <a:gd name="connsiteX13" fmla="*/ 6571 w 1572242"/>
                  <a:gd name="connsiteY13" fmla="*/ 100014 h 554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72242" h="554138">
                    <a:moveTo>
                      <a:pt x="6571" y="100014"/>
                    </a:moveTo>
                    <a:cubicBezTo>
                      <a:pt x="20219" y="88641"/>
                      <a:pt x="45239" y="231942"/>
                      <a:pt x="102105" y="263787"/>
                    </a:cubicBezTo>
                    <a:cubicBezTo>
                      <a:pt x="158971" y="295632"/>
                      <a:pt x="218111" y="291083"/>
                      <a:pt x="347765" y="291083"/>
                    </a:cubicBezTo>
                    <a:cubicBezTo>
                      <a:pt x="477419" y="291083"/>
                      <a:pt x="702607" y="304730"/>
                      <a:pt x="880028" y="263787"/>
                    </a:cubicBezTo>
                    <a:cubicBezTo>
                      <a:pt x="1057449" y="222844"/>
                      <a:pt x="1305383" y="88641"/>
                      <a:pt x="1412290" y="45423"/>
                    </a:cubicBezTo>
                    <a:cubicBezTo>
                      <a:pt x="1519198" y="2205"/>
                      <a:pt x="1496452" y="-6893"/>
                      <a:pt x="1521473" y="4480"/>
                    </a:cubicBezTo>
                    <a:cubicBezTo>
                      <a:pt x="1546494" y="15853"/>
                      <a:pt x="1555592" y="77268"/>
                      <a:pt x="1562416" y="113662"/>
                    </a:cubicBezTo>
                    <a:cubicBezTo>
                      <a:pt x="1569240" y="150056"/>
                      <a:pt x="1580613" y="179626"/>
                      <a:pt x="1562416" y="222844"/>
                    </a:cubicBezTo>
                    <a:cubicBezTo>
                      <a:pt x="1544219" y="266062"/>
                      <a:pt x="1523747" y="329751"/>
                      <a:pt x="1453234" y="372969"/>
                    </a:cubicBezTo>
                    <a:cubicBezTo>
                      <a:pt x="1382721" y="416187"/>
                      <a:pt x="1284911" y="454855"/>
                      <a:pt x="1139335" y="482151"/>
                    </a:cubicBezTo>
                    <a:cubicBezTo>
                      <a:pt x="993759" y="509447"/>
                      <a:pt x="745825" y="527644"/>
                      <a:pt x="579777" y="536743"/>
                    </a:cubicBezTo>
                    <a:cubicBezTo>
                      <a:pt x="413729" y="545842"/>
                      <a:pt x="236309" y="570862"/>
                      <a:pt x="143049" y="536743"/>
                    </a:cubicBezTo>
                    <a:cubicBezTo>
                      <a:pt x="49789" y="502624"/>
                      <a:pt x="38416" y="409363"/>
                      <a:pt x="20219" y="332026"/>
                    </a:cubicBezTo>
                    <a:cubicBezTo>
                      <a:pt x="2022" y="254689"/>
                      <a:pt x="-7077" y="111387"/>
                      <a:pt x="6571" y="100014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 rot="235187">
            <a:off x="3500790" y="1716597"/>
            <a:ext cx="5127590" cy="3331585"/>
            <a:chOff x="2419622" y="1090290"/>
            <a:chExt cx="5127590" cy="3331585"/>
          </a:xfrm>
        </p:grpSpPr>
        <p:sp>
          <p:nvSpPr>
            <p:cNvPr id="4" name="Chord 3"/>
            <p:cNvSpPr/>
            <p:nvPr/>
          </p:nvSpPr>
          <p:spPr>
            <a:xfrm rot="11793349">
              <a:off x="6741994" y="2210937"/>
              <a:ext cx="805218" cy="873458"/>
            </a:xfrm>
            <a:prstGeom prst="chord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hord 4"/>
            <p:cNvSpPr/>
            <p:nvPr/>
          </p:nvSpPr>
          <p:spPr>
            <a:xfrm rot="3165687">
              <a:off x="2453742" y="1517177"/>
              <a:ext cx="805218" cy="873458"/>
            </a:xfrm>
            <a:prstGeom prst="chord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2688609" y="1090290"/>
              <a:ext cx="4339988" cy="3331585"/>
            </a:xfrm>
            <a:custGeom>
              <a:avLst/>
              <a:gdLst>
                <a:gd name="connsiteX0" fmla="*/ 0 w 4339988"/>
                <a:gd name="connsiteY0" fmla="*/ 1665027 h 3330054"/>
                <a:gd name="connsiteX1" fmla="*/ 2169994 w 4339988"/>
                <a:gd name="connsiteY1" fmla="*/ 0 h 3330054"/>
                <a:gd name="connsiteX2" fmla="*/ 4339988 w 4339988"/>
                <a:gd name="connsiteY2" fmla="*/ 1665027 h 3330054"/>
                <a:gd name="connsiteX3" fmla="*/ 2169994 w 4339988"/>
                <a:gd name="connsiteY3" fmla="*/ 3330054 h 3330054"/>
                <a:gd name="connsiteX4" fmla="*/ 0 w 4339988"/>
                <a:gd name="connsiteY4" fmla="*/ 1665027 h 3330054"/>
                <a:gd name="connsiteX0" fmla="*/ 0 w 4339988"/>
                <a:gd name="connsiteY0" fmla="*/ 1681590 h 3346617"/>
                <a:gd name="connsiteX1" fmla="*/ 2169994 w 4339988"/>
                <a:gd name="connsiteY1" fmla="*/ 16563 h 3346617"/>
                <a:gd name="connsiteX2" fmla="*/ 4339988 w 4339988"/>
                <a:gd name="connsiteY2" fmla="*/ 1681590 h 3346617"/>
                <a:gd name="connsiteX3" fmla="*/ 2169994 w 4339988"/>
                <a:gd name="connsiteY3" fmla="*/ 3346617 h 3346617"/>
                <a:gd name="connsiteX4" fmla="*/ 0 w 4339988"/>
                <a:gd name="connsiteY4" fmla="*/ 1681590 h 3346617"/>
                <a:gd name="connsiteX0" fmla="*/ 0 w 4339988"/>
                <a:gd name="connsiteY0" fmla="*/ 1666558 h 3331585"/>
                <a:gd name="connsiteX1" fmla="*/ 2169994 w 4339988"/>
                <a:gd name="connsiteY1" fmla="*/ 1531 h 3331585"/>
                <a:gd name="connsiteX2" fmla="*/ 4339988 w 4339988"/>
                <a:gd name="connsiteY2" fmla="*/ 1666558 h 3331585"/>
                <a:gd name="connsiteX3" fmla="*/ 2169994 w 4339988"/>
                <a:gd name="connsiteY3" fmla="*/ 3331585 h 3331585"/>
                <a:gd name="connsiteX4" fmla="*/ 0 w 4339988"/>
                <a:gd name="connsiteY4" fmla="*/ 1666558 h 3331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9988" h="3331585">
                  <a:moveTo>
                    <a:pt x="0" y="1666558"/>
                  </a:moveTo>
                  <a:cubicBezTo>
                    <a:pt x="0" y="746989"/>
                    <a:pt x="971539" y="-39412"/>
                    <a:pt x="2169994" y="1531"/>
                  </a:cubicBezTo>
                  <a:cubicBezTo>
                    <a:pt x="3368449" y="42474"/>
                    <a:pt x="4339988" y="746989"/>
                    <a:pt x="4339988" y="1666558"/>
                  </a:cubicBezTo>
                  <a:cubicBezTo>
                    <a:pt x="4339988" y="2586127"/>
                    <a:pt x="3368449" y="3331585"/>
                    <a:pt x="2169994" y="3331585"/>
                  </a:cubicBezTo>
                  <a:cubicBezTo>
                    <a:pt x="971539" y="3331585"/>
                    <a:pt x="0" y="2586127"/>
                    <a:pt x="0" y="166655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hord 5"/>
            <p:cNvSpPr/>
            <p:nvPr/>
          </p:nvSpPr>
          <p:spPr>
            <a:xfrm rot="11793349">
              <a:off x="6856097" y="2460891"/>
              <a:ext cx="441617" cy="373548"/>
            </a:xfrm>
            <a:prstGeom prst="chord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hord 6"/>
            <p:cNvSpPr/>
            <p:nvPr/>
          </p:nvSpPr>
          <p:spPr>
            <a:xfrm rot="3161348">
              <a:off x="2685235" y="1798740"/>
              <a:ext cx="342233" cy="310332"/>
            </a:xfrm>
            <a:prstGeom prst="chord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Arc 8"/>
          <p:cNvSpPr/>
          <p:nvPr/>
        </p:nvSpPr>
        <p:spPr>
          <a:xfrm rot="19775152">
            <a:off x="5076280" y="2061591"/>
            <a:ext cx="919461" cy="996153"/>
          </a:xfrm>
          <a:prstGeom prst="arc">
            <a:avLst>
              <a:gd name="adj1" fmla="val 16200000"/>
              <a:gd name="adj2" fmla="val 2055400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1" name="Arc 10"/>
          <p:cNvSpPr/>
          <p:nvPr/>
        </p:nvSpPr>
        <p:spPr>
          <a:xfrm rot="20570396">
            <a:off x="6425665" y="2331445"/>
            <a:ext cx="919461" cy="996153"/>
          </a:xfrm>
          <a:prstGeom prst="arc">
            <a:avLst>
              <a:gd name="adj1" fmla="val 15919716"/>
              <a:gd name="adj2" fmla="val 1966843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295166" y="2325190"/>
            <a:ext cx="1700691" cy="1697698"/>
            <a:chOff x="5295166" y="2325190"/>
            <a:chExt cx="1700691" cy="1697698"/>
          </a:xfrm>
        </p:grpSpPr>
        <p:grpSp>
          <p:nvGrpSpPr>
            <p:cNvPr id="2" name="Group 1"/>
            <p:cNvGrpSpPr/>
            <p:nvPr/>
          </p:nvGrpSpPr>
          <p:grpSpPr>
            <a:xfrm>
              <a:off x="5295166" y="2325190"/>
              <a:ext cx="1700691" cy="610228"/>
              <a:chOff x="5295166" y="2325190"/>
              <a:chExt cx="1700691" cy="610228"/>
            </a:xfrm>
          </p:grpSpPr>
          <p:sp>
            <p:nvSpPr>
              <p:cNvPr id="12" name="Oval 11"/>
              <p:cNvSpPr/>
              <p:nvPr/>
            </p:nvSpPr>
            <p:spPr>
              <a:xfrm rot="6628579">
                <a:off x="5199101" y="2421255"/>
                <a:ext cx="439247" cy="24711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 rot="6568768">
                <a:off x="6652675" y="2592236"/>
                <a:ext cx="439247" cy="24711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Chord 15"/>
            <p:cNvSpPr/>
            <p:nvPr/>
          </p:nvSpPr>
          <p:spPr>
            <a:xfrm rot="16772561">
              <a:off x="5620854" y="3552776"/>
              <a:ext cx="498861" cy="441364"/>
            </a:xfrm>
            <a:custGeom>
              <a:avLst/>
              <a:gdLst>
                <a:gd name="connsiteX0" fmla="*/ 327345 w 628106"/>
                <a:gd name="connsiteY0" fmla="*/ 167 h 371978"/>
                <a:gd name="connsiteX1" fmla="*/ 626827 w 628106"/>
                <a:gd name="connsiteY1" fmla="*/ 202757 h 371978"/>
                <a:gd name="connsiteX2" fmla="*/ 307411 w 628106"/>
                <a:gd name="connsiteY2" fmla="*/ 371937 h 371978"/>
                <a:gd name="connsiteX3" fmla="*/ 143 w 628106"/>
                <a:gd name="connsiteY3" fmla="*/ 180385 h 371978"/>
                <a:gd name="connsiteX4" fmla="*/ 314053 w 628106"/>
                <a:gd name="connsiteY4" fmla="*/ 1 h 371978"/>
                <a:gd name="connsiteX5" fmla="*/ 327345 w 628106"/>
                <a:gd name="connsiteY5" fmla="*/ 167 h 371978"/>
                <a:gd name="connsiteX0" fmla="*/ 327294 w 544424"/>
                <a:gd name="connsiteY0" fmla="*/ 166 h 376824"/>
                <a:gd name="connsiteX1" fmla="*/ 541614 w 544424"/>
                <a:gd name="connsiteY1" fmla="*/ 272430 h 376824"/>
                <a:gd name="connsiteX2" fmla="*/ 307360 w 544424"/>
                <a:gd name="connsiteY2" fmla="*/ 371936 h 376824"/>
                <a:gd name="connsiteX3" fmla="*/ 92 w 544424"/>
                <a:gd name="connsiteY3" fmla="*/ 180384 h 376824"/>
                <a:gd name="connsiteX4" fmla="*/ 314002 w 544424"/>
                <a:gd name="connsiteY4" fmla="*/ 0 h 376824"/>
                <a:gd name="connsiteX5" fmla="*/ 327294 w 544424"/>
                <a:gd name="connsiteY5" fmla="*/ 166 h 376824"/>
                <a:gd name="connsiteX0" fmla="*/ 327291 w 498544"/>
                <a:gd name="connsiteY0" fmla="*/ 166 h 372597"/>
                <a:gd name="connsiteX1" fmla="*/ 492184 w 498544"/>
                <a:gd name="connsiteY1" fmla="*/ 225382 h 372597"/>
                <a:gd name="connsiteX2" fmla="*/ 307357 w 498544"/>
                <a:gd name="connsiteY2" fmla="*/ 371936 h 372597"/>
                <a:gd name="connsiteX3" fmla="*/ 89 w 498544"/>
                <a:gd name="connsiteY3" fmla="*/ 180384 h 372597"/>
                <a:gd name="connsiteX4" fmla="*/ 313999 w 498544"/>
                <a:gd name="connsiteY4" fmla="*/ 0 h 372597"/>
                <a:gd name="connsiteX5" fmla="*/ 327291 w 498544"/>
                <a:gd name="connsiteY5" fmla="*/ 166 h 372597"/>
                <a:gd name="connsiteX0" fmla="*/ 327287 w 449868"/>
                <a:gd name="connsiteY0" fmla="*/ 166 h 373105"/>
                <a:gd name="connsiteX1" fmla="*/ 424888 w 449868"/>
                <a:gd name="connsiteY1" fmla="*/ 236695 h 373105"/>
                <a:gd name="connsiteX2" fmla="*/ 307353 w 449868"/>
                <a:gd name="connsiteY2" fmla="*/ 371936 h 373105"/>
                <a:gd name="connsiteX3" fmla="*/ 85 w 449868"/>
                <a:gd name="connsiteY3" fmla="*/ 180384 h 373105"/>
                <a:gd name="connsiteX4" fmla="*/ 313995 w 449868"/>
                <a:gd name="connsiteY4" fmla="*/ 0 h 373105"/>
                <a:gd name="connsiteX5" fmla="*/ 327287 w 449868"/>
                <a:gd name="connsiteY5" fmla="*/ 166 h 373105"/>
                <a:gd name="connsiteX0" fmla="*/ 327289 w 487156"/>
                <a:gd name="connsiteY0" fmla="*/ 166 h 372683"/>
                <a:gd name="connsiteX1" fmla="*/ 478726 w 487156"/>
                <a:gd name="connsiteY1" fmla="*/ 227645 h 372683"/>
                <a:gd name="connsiteX2" fmla="*/ 307355 w 487156"/>
                <a:gd name="connsiteY2" fmla="*/ 371936 h 372683"/>
                <a:gd name="connsiteX3" fmla="*/ 87 w 487156"/>
                <a:gd name="connsiteY3" fmla="*/ 180384 h 372683"/>
                <a:gd name="connsiteX4" fmla="*/ 313997 w 487156"/>
                <a:gd name="connsiteY4" fmla="*/ 0 h 372683"/>
                <a:gd name="connsiteX5" fmla="*/ 327289 w 487156"/>
                <a:gd name="connsiteY5" fmla="*/ 166 h 372683"/>
                <a:gd name="connsiteX0" fmla="*/ 327291 w 508495"/>
                <a:gd name="connsiteY0" fmla="*/ 166 h 372176"/>
                <a:gd name="connsiteX1" fmla="*/ 503384 w 508495"/>
                <a:gd name="connsiteY1" fmla="*/ 209661 h 372176"/>
                <a:gd name="connsiteX2" fmla="*/ 307357 w 508495"/>
                <a:gd name="connsiteY2" fmla="*/ 371936 h 372176"/>
                <a:gd name="connsiteX3" fmla="*/ 89 w 508495"/>
                <a:gd name="connsiteY3" fmla="*/ 180384 h 372176"/>
                <a:gd name="connsiteX4" fmla="*/ 313999 w 508495"/>
                <a:gd name="connsiteY4" fmla="*/ 0 h 372176"/>
                <a:gd name="connsiteX5" fmla="*/ 327291 w 508495"/>
                <a:gd name="connsiteY5" fmla="*/ 166 h 372176"/>
                <a:gd name="connsiteX0" fmla="*/ 327289 w 474831"/>
                <a:gd name="connsiteY0" fmla="*/ 166 h 372325"/>
                <a:gd name="connsiteX1" fmla="*/ 463006 w 474831"/>
                <a:gd name="connsiteY1" fmla="*/ 216449 h 372325"/>
                <a:gd name="connsiteX2" fmla="*/ 307355 w 474831"/>
                <a:gd name="connsiteY2" fmla="*/ 371936 h 372325"/>
                <a:gd name="connsiteX3" fmla="*/ 87 w 474831"/>
                <a:gd name="connsiteY3" fmla="*/ 180384 h 372325"/>
                <a:gd name="connsiteX4" fmla="*/ 313997 w 474831"/>
                <a:gd name="connsiteY4" fmla="*/ 0 h 372325"/>
                <a:gd name="connsiteX5" fmla="*/ 327289 w 474831"/>
                <a:gd name="connsiteY5" fmla="*/ 166 h 372325"/>
                <a:gd name="connsiteX0" fmla="*/ 327289 w 465887"/>
                <a:gd name="connsiteY0" fmla="*/ 166 h 372330"/>
                <a:gd name="connsiteX1" fmla="*/ 463006 w 465887"/>
                <a:gd name="connsiteY1" fmla="*/ 216449 h 372330"/>
                <a:gd name="connsiteX2" fmla="*/ 307355 w 465887"/>
                <a:gd name="connsiteY2" fmla="*/ 371936 h 372330"/>
                <a:gd name="connsiteX3" fmla="*/ 87 w 465887"/>
                <a:gd name="connsiteY3" fmla="*/ 180384 h 372330"/>
                <a:gd name="connsiteX4" fmla="*/ 313997 w 465887"/>
                <a:gd name="connsiteY4" fmla="*/ 0 h 372330"/>
                <a:gd name="connsiteX5" fmla="*/ 327289 w 465887"/>
                <a:gd name="connsiteY5" fmla="*/ 166 h 372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5887" h="372330">
                  <a:moveTo>
                    <a:pt x="327289" y="166"/>
                  </a:moveTo>
                  <a:cubicBezTo>
                    <a:pt x="506484" y="4662"/>
                    <a:pt x="459045" y="155564"/>
                    <a:pt x="463006" y="216449"/>
                  </a:cubicBezTo>
                  <a:cubicBezTo>
                    <a:pt x="469398" y="314707"/>
                    <a:pt x="384508" y="377947"/>
                    <a:pt x="307355" y="371936"/>
                  </a:cubicBezTo>
                  <a:cubicBezTo>
                    <a:pt x="230202" y="365925"/>
                    <a:pt x="-5173" y="283709"/>
                    <a:pt x="87" y="180384"/>
                  </a:cubicBezTo>
                  <a:cubicBezTo>
                    <a:pt x="5203" y="79893"/>
                    <a:pt x="144236" y="0"/>
                    <a:pt x="313997" y="0"/>
                  </a:cubicBezTo>
                  <a:lnTo>
                    <a:pt x="327289" y="166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Chord 15"/>
          <p:cNvSpPr/>
          <p:nvPr/>
        </p:nvSpPr>
        <p:spPr>
          <a:xfrm rot="16538825">
            <a:off x="5932794" y="2762472"/>
            <a:ext cx="354475" cy="520567"/>
          </a:xfrm>
          <a:custGeom>
            <a:avLst/>
            <a:gdLst>
              <a:gd name="connsiteX0" fmla="*/ 327345 w 628106"/>
              <a:gd name="connsiteY0" fmla="*/ 167 h 371978"/>
              <a:gd name="connsiteX1" fmla="*/ 626827 w 628106"/>
              <a:gd name="connsiteY1" fmla="*/ 202757 h 371978"/>
              <a:gd name="connsiteX2" fmla="*/ 307411 w 628106"/>
              <a:gd name="connsiteY2" fmla="*/ 371937 h 371978"/>
              <a:gd name="connsiteX3" fmla="*/ 143 w 628106"/>
              <a:gd name="connsiteY3" fmla="*/ 180385 h 371978"/>
              <a:gd name="connsiteX4" fmla="*/ 314053 w 628106"/>
              <a:gd name="connsiteY4" fmla="*/ 1 h 371978"/>
              <a:gd name="connsiteX5" fmla="*/ 327345 w 628106"/>
              <a:gd name="connsiteY5" fmla="*/ 167 h 371978"/>
              <a:gd name="connsiteX0" fmla="*/ 327294 w 544424"/>
              <a:gd name="connsiteY0" fmla="*/ 166 h 376824"/>
              <a:gd name="connsiteX1" fmla="*/ 541614 w 544424"/>
              <a:gd name="connsiteY1" fmla="*/ 272430 h 376824"/>
              <a:gd name="connsiteX2" fmla="*/ 307360 w 544424"/>
              <a:gd name="connsiteY2" fmla="*/ 371936 h 376824"/>
              <a:gd name="connsiteX3" fmla="*/ 92 w 544424"/>
              <a:gd name="connsiteY3" fmla="*/ 180384 h 376824"/>
              <a:gd name="connsiteX4" fmla="*/ 314002 w 544424"/>
              <a:gd name="connsiteY4" fmla="*/ 0 h 376824"/>
              <a:gd name="connsiteX5" fmla="*/ 327294 w 544424"/>
              <a:gd name="connsiteY5" fmla="*/ 166 h 376824"/>
              <a:gd name="connsiteX0" fmla="*/ 327291 w 498544"/>
              <a:gd name="connsiteY0" fmla="*/ 166 h 372597"/>
              <a:gd name="connsiteX1" fmla="*/ 492184 w 498544"/>
              <a:gd name="connsiteY1" fmla="*/ 225382 h 372597"/>
              <a:gd name="connsiteX2" fmla="*/ 307357 w 498544"/>
              <a:gd name="connsiteY2" fmla="*/ 371936 h 372597"/>
              <a:gd name="connsiteX3" fmla="*/ 89 w 498544"/>
              <a:gd name="connsiteY3" fmla="*/ 180384 h 372597"/>
              <a:gd name="connsiteX4" fmla="*/ 313999 w 498544"/>
              <a:gd name="connsiteY4" fmla="*/ 0 h 372597"/>
              <a:gd name="connsiteX5" fmla="*/ 327291 w 498544"/>
              <a:gd name="connsiteY5" fmla="*/ 166 h 372597"/>
              <a:gd name="connsiteX0" fmla="*/ 327287 w 449868"/>
              <a:gd name="connsiteY0" fmla="*/ 166 h 373105"/>
              <a:gd name="connsiteX1" fmla="*/ 424888 w 449868"/>
              <a:gd name="connsiteY1" fmla="*/ 236695 h 373105"/>
              <a:gd name="connsiteX2" fmla="*/ 307353 w 449868"/>
              <a:gd name="connsiteY2" fmla="*/ 371936 h 373105"/>
              <a:gd name="connsiteX3" fmla="*/ 85 w 449868"/>
              <a:gd name="connsiteY3" fmla="*/ 180384 h 373105"/>
              <a:gd name="connsiteX4" fmla="*/ 313995 w 449868"/>
              <a:gd name="connsiteY4" fmla="*/ 0 h 373105"/>
              <a:gd name="connsiteX5" fmla="*/ 327287 w 449868"/>
              <a:gd name="connsiteY5" fmla="*/ 166 h 373105"/>
              <a:gd name="connsiteX0" fmla="*/ 327289 w 487156"/>
              <a:gd name="connsiteY0" fmla="*/ 166 h 372683"/>
              <a:gd name="connsiteX1" fmla="*/ 478726 w 487156"/>
              <a:gd name="connsiteY1" fmla="*/ 227645 h 372683"/>
              <a:gd name="connsiteX2" fmla="*/ 307355 w 487156"/>
              <a:gd name="connsiteY2" fmla="*/ 371936 h 372683"/>
              <a:gd name="connsiteX3" fmla="*/ 87 w 487156"/>
              <a:gd name="connsiteY3" fmla="*/ 180384 h 372683"/>
              <a:gd name="connsiteX4" fmla="*/ 313997 w 487156"/>
              <a:gd name="connsiteY4" fmla="*/ 0 h 372683"/>
              <a:gd name="connsiteX5" fmla="*/ 327289 w 487156"/>
              <a:gd name="connsiteY5" fmla="*/ 166 h 372683"/>
              <a:gd name="connsiteX0" fmla="*/ 327291 w 508495"/>
              <a:gd name="connsiteY0" fmla="*/ 166 h 372176"/>
              <a:gd name="connsiteX1" fmla="*/ 503384 w 508495"/>
              <a:gd name="connsiteY1" fmla="*/ 209661 h 372176"/>
              <a:gd name="connsiteX2" fmla="*/ 307357 w 508495"/>
              <a:gd name="connsiteY2" fmla="*/ 371936 h 372176"/>
              <a:gd name="connsiteX3" fmla="*/ 89 w 508495"/>
              <a:gd name="connsiteY3" fmla="*/ 180384 h 372176"/>
              <a:gd name="connsiteX4" fmla="*/ 313999 w 508495"/>
              <a:gd name="connsiteY4" fmla="*/ 0 h 372176"/>
              <a:gd name="connsiteX5" fmla="*/ 327291 w 508495"/>
              <a:gd name="connsiteY5" fmla="*/ 166 h 372176"/>
              <a:gd name="connsiteX0" fmla="*/ 327289 w 474831"/>
              <a:gd name="connsiteY0" fmla="*/ 166 h 372325"/>
              <a:gd name="connsiteX1" fmla="*/ 463006 w 474831"/>
              <a:gd name="connsiteY1" fmla="*/ 216449 h 372325"/>
              <a:gd name="connsiteX2" fmla="*/ 307355 w 474831"/>
              <a:gd name="connsiteY2" fmla="*/ 371936 h 372325"/>
              <a:gd name="connsiteX3" fmla="*/ 87 w 474831"/>
              <a:gd name="connsiteY3" fmla="*/ 180384 h 372325"/>
              <a:gd name="connsiteX4" fmla="*/ 313997 w 474831"/>
              <a:gd name="connsiteY4" fmla="*/ 0 h 372325"/>
              <a:gd name="connsiteX5" fmla="*/ 327289 w 474831"/>
              <a:gd name="connsiteY5" fmla="*/ 166 h 372325"/>
              <a:gd name="connsiteX0" fmla="*/ 327289 w 465887"/>
              <a:gd name="connsiteY0" fmla="*/ 166 h 372330"/>
              <a:gd name="connsiteX1" fmla="*/ 463006 w 465887"/>
              <a:gd name="connsiteY1" fmla="*/ 216449 h 372330"/>
              <a:gd name="connsiteX2" fmla="*/ 307355 w 465887"/>
              <a:gd name="connsiteY2" fmla="*/ 371936 h 372330"/>
              <a:gd name="connsiteX3" fmla="*/ 87 w 465887"/>
              <a:gd name="connsiteY3" fmla="*/ 180384 h 372330"/>
              <a:gd name="connsiteX4" fmla="*/ 313997 w 465887"/>
              <a:gd name="connsiteY4" fmla="*/ 0 h 372330"/>
              <a:gd name="connsiteX5" fmla="*/ 327289 w 465887"/>
              <a:gd name="connsiteY5" fmla="*/ 166 h 372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887" h="372330">
                <a:moveTo>
                  <a:pt x="327289" y="166"/>
                </a:moveTo>
                <a:cubicBezTo>
                  <a:pt x="506484" y="4662"/>
                  <a:pt x="459045" y="155564"/>
                  <a:pt x="463006" y="216449"/>
                </a:cubicBezTo>
                <a:cubicBezTo>
                  <a:pt x="469398" y="314707"/>
                  <a:pt x="384508" y="377947"/>
                  <a:pt x="307355" y="371936"/>
                </a:cubicBezTo>
                <a:cubicBezTo>
                  <a:pt x="230202" y="365925"/>
                  <a:pt x="-5173" y="283709"/>
                  <a:pt x="87" y="180384"/>
                </a:cubicBezTo>
                <a:cubicBezTo>
                  <a:pt x="5203" y="79893"/>
                  <a:pt x="144236" y="0"/>
                  <a:pt x="313997" y="0"/>
                </a:cubicBezTo>
                <a:lnTo>
                  <a:pt x="327289" y="166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 flipH="1">
            <a:off x="10320837" y="5338942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9174933" y="4680849"/>
            <a:ext cx="1745832" cy="1776903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9174933" y="5475783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1493771" y="3002873"/>
            <a:ext cx="1745832" cy="1776903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15CD3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-99798" y="3678816"/>
            <a:ext cx="2659777" cy="3288472"/>
            <a:chOff x="970311" y="3001500"/>
            <a:chExt cx="2659777" cy="3288472"/>
          </a:xfrm>
        </p:grpSpPr>
        <p:sp>
          <p:nvSpPr>
            <p:cNvPr id="35" name="Freeform 34"/>
            <p:cNvSpPr/>
            <p:nvPr/>
          </p:nvSpPr>
          <p:spPr>
            <a:xfrm>
              <a:off x="1771631" y="3816718"/>
              <a:ext cx="1858457" cy="2379119"/>
            </a:xfrm>
            <a:custGeom>
              <a:avLst/>
              <a:gdLst>
                <a:gd name="connsiteX0" fmla="*/ 898 w 1858457"/>
                <a:gd name="connsiteY0" fmla="*/ 2373067 h 2379119"/>
                <a:gd name="connsiteX1" fmla="*/ 225981 w 1858457"/>
                <a:gd name="connsiteY1" fmla="*/ 558334 h 2379119"/>
                <a:gd name="connsiteX2" fmla="*/ 1027840 w 1858457"/>
                <a:gd name="connsiteY2" fmla="*/ 9694 h 2379119"/>
                <a:gd name="connsiteX3" fmla="*/ 1857834 w 1858457"/>
                <a:gd name="connsiteY3" fmla="*/ 206642 h 2379119"/>
                <a:gd name="connsiteX4" fmla="*/ 1154449 w 1858457"/>
                <a:gd name="connsiteY4" fmla="*/ 192574 h 2379119"/>
                <a:gd name="connsiteX5" fmla="*/ 633944 w 1858457"/>
                <a:gd name="connsiteY5" fmla="*/ 389522 h 2379119"/>
                <a:gd name="connsiteX6" fmla="*/ 282252 w 1858457"/>
                <a:gd name="connsiteY6" fmla="*/ 1121042 h 2379119"/>
                <a:gd name="connsiteX7" fmla="*/ 898 w 1858457"/>
                <a:gd name="connsiteY7" fmla="*/ 2373067 h 2379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58457" h="2379119">
                  <a:moveTo>
                    <a:pt x="898" y="2373067"/>
                  </a:moveTo>
                  <a:cubicBezTo>
                    <a:pt x="-8480" y="2279282"/>
                    <a:pt x="54824" y="952229"/>
                    <a:pt x="225981" y="558334"/>
                  </a:cubicBezTo>
                  <a:cubicBezTo>
                    <a:pt x="397138" y="164439"/>
                    <a:pt x="755865" y="68309"/>
                    <a:pt x="1027840" y="9694"/>
                  </a:cubicBezTo>
                  <a:cubicBezTo>
                    <a:pt x="1299816" y="-48921"/>
                    <a:pt x="1836732" y="176162"/>
                    <a:pt x="1857834" y="206642"/>
                  </a:cubicBezTo>
                  <a:cubicBezTo>
                    <a:pt x="1878936" y="237122"/>
                    <a:pt x="1358431" y="162094"/>
                    <a:pt x="1154449" y="192574"/>
                  </a:cubicBezTo>
                  <a:cubicBezTo>
                    <a:pt x="950467" y="223054"/>
                    <a:pt x="779310" y="234777"/>
                    <a:pt x="633944" y="389522"/>
                  </a:cubicBezTo>
                  <a:cubicBezTo>
                    <a:pt x="488578" y="544267"/>
                    <a:pt x="390104" y="797485"/>
                    <a:pt x="282252" y="1121042"/>
                  </a:cubicBezTo>
                  <a:cubicBezTo>
                    <a:pt x="174400" y="1444599"/>
                    <a:pt x="10276" y="2466852"/>
                    <a:pt x="898" y="2373067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/>
            <p:cNvGrpSpPr/>
            <p:nvPr/>
          </p:nvGrpSpPr>
          <p:grpSpPr>
            <a:xfrm rot="725304" flipH="1">
              <a:off x="1831554" y="3001500"/>
              <a:ext cx="1021634" cy="3288472"/>
              <a:chOff x="970311" y="4339367"/>
              <a:chExt cx="1017625" cy="1836836"/>
            </a:xfrm>
          </p:grpSpPr>
          <p:sp>
            <p:nvSpPr>
              <p:cNvPr id="40" name="Freeform 39"/>
              <p:cNvSpPr/>
              <p:nvPr/>
            </p:nvSpPr>
            <p:spPr>
              <a:xfrm>
                <a:off x="970311" y="4339367"/>
                <a:ext cx="1017625" cy="1836836"/>
              </a:xfrm>
              <a:custGeom>
                <a:avLst/>
                <a:gdLst>
                  <a:gd name="connsiteX0" fmla="*/ 360 w 1017625"/>
                  <a:gd name="connsiteY0" fmla="*/ 598393 h 1836836"/>
                  <a:gd name="connsiteX1" fmla="*/ 633406 w 1017625"/>
                  <a:gd name="connsiteY1" fmla="*/ 457716 h 1836836"/>
                  <a:gd name="connsiteX2" fmla="*/ 774083 w 1017625"/>
                  <a:gd name="connsiteY2" fmla="*/ 1836350 h 1836836"/>
                  <a:gd name="connsiteX3" fmla="*/ 1013234 w 1017625"/>
                  <a:gd name="connsiteY3" fmla="*/ 288904 h 1836836"/>
                  <a:gd name="connsiteX4" fmla="*/ 549000 w 1017625"/>
                  <a:gd name="connsiteY4" fmla="*/ 21618 h 1836836"/>
                  <a:gd name="connsiteX5" fmla="*/ 360 w 1017625"/>
                  <a:gd name="connsiteY5" fmla="*/ 598393 h 183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7625" h="1836836">
                    <a:moveTo>
                      <a:pt x="360" y="598393"/>
                    </a:moveTo>
                    <a:cubicBezTo>
                      <a:pt x="14428" y="671076"/>
                      <a:pt x="504452" y="251390"/>
                      <a:pt x="633406" y="457716"/>
                    </a:cubicBezTo>
                    <a:cubicBezTo>
                      <a:pt x="762360" y="664042"/>
                      <a:pt x="710778" y="1864485"/>
                      <a:pt x="774083" y="1836350"/>
                    </a:cubicBezTo>
                    <a:cubicBezTo>
                      <a:pt x="837388" y="1808215"/>
                      <a:pt x="1050748" y="591359"/>
                      <a:pt x="1013234" y="288904"/>
                    </a:cubicBezTo>
                    <a:cubicBezTo>
                      <a:pt x="975720" y="-13551"/>
                      <a:pt x="710778" y="-27619"/>
                      <a:pt x="549000" y="21618"/>
                    </a:cubicBezTo>
                    <a:cubicBezTo>
                      <a:pt x="387222" y="70855"/>
                      <a:pt x="-13708" y="525710"/>
                      <a:pt x="360" y="598393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1125415" y="4487647"/>
                <a:ext cx="752798" cy="1420784"/>
              </a:xfrm>
              <a:custGeom>
                <a:avLst/>
                <a:gdLst>
                  <a:gd name="connsiteX0" fmla="*/ 773724 w 893475"/>
                  <a:gd name="connsiteY0" fmla="*/ 1674002 h 1674002"/>
                  <a:gd name="connsiteX1" fmla="*/ 829994 w 893475"/>
                  <a:gd name="connsiteY1" fmla="*/ 70285 h 1674002"/>
                  <a:gd name="connsiteX2" fmla="*/ 0 w 893475"/>
                  <a:gd name="connsiteY2" fmla="*/ 436045 h 167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3475" h="1674002">
                    <a:moveTo>
                      <a:pt x="773724" y="1674002"/>
                    </a:moveTo>
                    <a:cubicBezTo>
                      <a:pt x="866336" y="975306"/>
                      <a:pt x="958948" y="276611"/>
                      <a:pt x="829994" y="70285"/>
                    </a:cubicBezTo>
                    <a:cubicBezTo>
                      <a:pt x="701040" y="-136041"/>
                      <a:pt x="350520" y="150002"/>
                      <a:pt x="0" y="43604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970311" y="4339367"/>
              <a:ext cx="1017625" cy="1836836"/>
              <a:chOff x="970311" y="4339367"/>
              <a:chExt cx="1017625" cy="1836836"/>
            </a:xfrm>
          </p:grpSpPr>
          <p:sp>
            <p:nvSpPr>
              <p:cNvPr id="33" name="Freeform 32"/>
              <p:cNvSpPr/>
              <p:nvPr/>
            </p:nvSpPr>
            <p:spPr>
              <a:xfrm>
                <a:off x="970311" y="4339367"/>
                <a:ext cx="1017625" cy="1836836"/>
              </a:xfrm>
              <a:custGeom>
                <a:avLst/>
                <a:gdLst>
                  <a:gd name="connsiteX0" fmla="*/ 360 w 1017625"/>
                  <a:gd name="connsiteY0" fmla="*/ 598393 h 1836836"/>
                  <a:gd name="connsiteX1" fmla="*/ 633406 w 1017625"/>
                  <a:gd name="connsiteY1" fmla="*/ 457716 h 1836836"/>
                  <a:gd name="connsiteX2" fmla="*/ 774083 w 1017625"/>
                  <a:gd name="connsiteY2" fmla="*/ 1836350 h 1836836"/>
                  <a:gd name="connsiteX3" fmla="*/ 1013234 w 1017625"/>
                  <a:gd name="connsiteY3" fmla="*/ 288904 h 1836836"/>
                  <a:gd name="connsiteX4" fmla="*/ 549000 w 1017625"/>
                  <a:gd name="connsiteY4" fmla="*/ 21618 h 1836836"/>
                  <a:gd name="connsiteX5" fmla="*/ 360 w 1017625"/>
                  <a:gd name="connsiteY5" fmla="*/ 598393 h 183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7625" h="1836836">
                    <a:moveTo>
                      <a:pt x="360" y="598393"/>
                    </a:moveTo>
                    <a:cubicBezTo>
                      <a:pt x="14428" y="671076"/>
                      <a:pt x="504452" y="251390"/>
                      <a:pt x="633406" y="457716"/>
                    </a:cubicBezTo>
                    <a:cubicBezTo>
                      <a:pt x="762360" y="664042"/>
                      <a:pt x="710778" y="1864485"/>
                      <a:pt x="774083" y="1836350"/>
                    </a:cubicBezTo>
                    <a:cubicBezTo>
                      <a:pt x="837388" y="1808215"/>
                      <a:pt x="1050748" y="591359"/>
                      <a:pt x="1013234" y="288904"/>
                    </a:cubicBezTo>
                    <a:cubicBezTo>
                      <a:pt x="975720" y="-13551"/>
                      <a:pt x="710778" y="-27619"/>
                      <a:pt x="549000" y="21618"/>
                    </a:cubicBezTo>
                    <a:cubicBezTo>
                      <a:pt x="387222" y="70855"/>
                      <a:pt x="-13708" y="525710"/>
                      <a:pt x="360" y="598393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1125415" y="4487647"/>
                <a:ext cx="752798" cy="1420784"/>
              </a:xfrm>
              <a:custGeom>
                <a:avLst/>
                <a:gdLst>
                  <a:gd name="connsiteX0" fmla="*/ 773724 w 893475"/>
                  <a:gd name="connsiteY0" fmla="*/ 1674002 h 1674002"/>
                  <a:gd name="connsiteX1" fmla="*/ 829994 w 893475"/>
                  <a:gd name="connsiteY1" fmla="*/ 70285 h 1674002"/>
                  <a:gd name="connsiteX2" fmla="*/ 0 w 893475"/>
                  <a:gd name="connsiteY2" fmla="*/ 436045 h 167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3475" h="1674002">
                    <a:moveTo>
                      <a:pt x="773724" y="1674002"/>
                    </a:moveTo>
                    <a:cubicBezTo>
                      <a:pt x="866336" y="975306"/>
                      <a:pt x="958948" y="276611"/>
                      <a:pt x="829994" y="70285"/>
                    </a:cubicBezTo>
                    <a:cubicBezTo>
                      <a:pt x="701040" y="-136041"/>
                      <a:pt x="350520" y="150002"/>
                      <a:pt x="0" y="43604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Freeform 35"/>
            <p:cNvSpPr/>
            <p:nvPr/>
          </p:nvSpPr>
          <p:spPr>
            <a:xfrm>
              <a:off x="1534387" y="3193366"/>
              <a:ext cx="192326" cy="2982837"/>
            </a:xfrm>
            <a:custGeom>
              <a:avLst/>
              <a:gdLst>
                <a:gd name="connsiteX0" fmla="*/ 254629 w 271863"/>
                <a:gd name="connsiteY0" fmla="*/ 2280193 h 2281555"/>
                <a:gd name="connsiteX1" fmla="*/ 1411 w 271863"/>
                <a:gd name="connsiteY1" fmla="*/ 1281387 h 2281555"/>
                <a:gd name="connsiteX2" fmla="*/ 156156 w 271863"/>
                <a:gd name="connsiteY2" fmla="*/ 1227 h 2281555"/>
                <a:gd name="connsiteX3" fmla="*/ 240562 w 271863"/>
                <a:gd name="connsiteY3" fmla="*/ 1070372 h 2281555"/>
                <a:gd name="connsiteX4" fmla="*/ 254629 w 271863"/>
                <a:gd name="connsiteY4" fmla="*/ 2280193 h 2281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863" h="2281555">
                  <a:moveTo>
                    <a:pt x="254629" y="2280193"/>
                  </a:moveTo>
                  <a:cubicBezTo>
                    <a:pt x="214770" y="2315362"/>
                    <a:pt x="17823" y="1661215"/>
                    <a:pt x="1411" y="1281387"/>
                  </a:cubicBezTo>
                  <a:cubicBezTo>
                    <a:pt x="-15001" y="901559"/>
                    <a:pt x="116297" y="36396"/>
                    <a:pt x="156156" y="1227"/>
                  </a:cubicBezTo>
                  <a:cubicBezTo>
                    <a:pt x="196015" y="-33942"/>
                    <a:pt x="226494" y="695234"/>
                    <a:pt x="240562" y="1070372"/>
                  </a:cubicBezTo>
                  <a:cubicBezTo>
                    <a:pt x="254630" y="1445510"/>
                    <a:pt x="294488" y="2245024"/>
                    <a:pt x="254629" y="2280193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1743425" y="4824495"/>
              <a:ext cx="930329" cy="1365923"/>
            </a:xfrm>
            <a:custGeom>
              <a:avLst/>
              <a:gdLst>
                <a:gd name="connsiteX0" fmla="*/ 969 w 930329"/>
                <a:gd name="connsiteY0" fmla="*/ 1365290 h 1365923"/>
                <a:gd name="connsiteX1" fmla="*/ 394864 w 930329"/>
                <a:gd name="connsiteY1" fmla="*/ 14791 h 1365923"/>
                <a:gd name="connsiteX2" fmla="*/ 929437 w 930329"/>
                <a:gd name="connsiteY2" fmla="*/ 619702 h 1365923"/>
                <a:gd name="connsiteX3" fmla="*/ 507406 w 930329"/>
                <a:gd name="connsiteY3" fmla="*/ 197671 h 1365923"/>
                <a:gd name="connsiteX4" fmla="*/ 969 w 930329"/>
                <a:gd name="connsiteY4" fmla="*/ 1365290 h 1365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0329" h="1365923">
                  <a:moveTo>
                    <a:pt x="969" y="1365290"/>
                  </a:moveTo>
                  <a:cubicBezTo>
                    <a:pt x="-17788" y="1334810"/>
                    <a:pt x="240119" y="139056"/>
                    <a:pt x="394864" y="14791"/>
                  </a:cubicBezTo>
                  <a:cubicBezTo>
                    <a:pt x="549609" y="-109474"/>
                    <a:pt x="910680" y="589222"/>
                    <a:pt x="929437" y="619702"/>
                  </a:cubicBezTo>
                  <a:cubicBezTo>
                    <a:pt x="948194" y="650182"/>
                    <a:pt x="666840" y="78096"/>
                    <a:pt x="507406" y="197671"/>
                  </a:cubicBezTo>
                  <a:cubicBezTo>
                    <a:pt x="347972" y="317246"/>
                    <a:pt x="19726" y="1395770"/>
                    <a:pt x="969" y="1365290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11025092" y="2104244"/>
            <a:ext cx="1121843" cy="2010043"/>
            <a:chOff x="970311" y="3001500"/>
            <a:chExt cx="2659777" cy="3288472"/>
          </a:xfrm>
        </p:grpSpPr>
        <p:sp>
          <p:nvSpPr>
            <p:cNvPr id="152" name="Freeform 151"/>
            <p:cNvSpPr/>
            <p:nvPr/>
          </p:nvSpPr>
          <p:spPr>
            <a:xfrm>
              <a:off x="1771631" y="3816718"/>
              <a:ext cx="1858457" cy="2379119"/>
            </a:xfrm>
            <a:custGeom>
              <a:avLst/>
              <a:gdLst>
                <a:gd name="connsiteX0" fmla="*/ 898 w 1858457"/>
                <a:gd name="connsiteY0" fmla="*/ 2373067 h 2379119"/>
                <a:gd name="connsiteX1" fmla="*/ 225981 w 1858457"/>
                <a:gd name="connsiteY1" fmla="*/ 558334 h 2379119"/>
                <a:gd name="connsiteX2" fmla="*/ 1027840 w 1858457"/>
                <a:gd name="connsiteY2" fmla="*/ 9694 h 2379119"/>
                <a:gd name="connsiteX3" fmla="*/ 1857834 w 1858457"/>
                <a:gd name="connsiteY3" fmla="*/ 206642 h 2379119"/>
                <a:gd name="connsiteX4" fmla="*/ 1154449 w 1858457"/>
                <a:gd name="connsiteY4" fmla="*/ 192574 h 2379119"/>
                <a:gd name="connsiteX5" fmla="*/ 633944 w 1858457"/>
                <a:gd name="connsiteY5" fmla="*/ 389522 h 2379119"/>
                <a:gd name="connsiteX6" fmla="*/ 282252 w 1858457"/>
                <a:gd name="connsiteY6" fmla="*/ 1121042 h 2379119"/>
                <a:gd name="connsiteX7" fmla="*/ 898 w 1858457"/>
                <a:gd name="connsiteY7" fmla="*/ 2373067 h 2379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58457" h="2379119">
                  <a:moveTo>
                    <a:pt x="898" y="2373067"/>
                  </a:moveTo>
                  <a:cubicBezTo>
                    <a:pt x="-8480" y="2279282"/>
                    <a:pt x="54824" y="952229"/>
                    <a:pt x="225981" y="558334"/>
                  </a:cubicBezTo>
                  <a:cubicBezTo>
                    <a:pt x="397138" y="164439"/>
                    <a:pt x="755865" y="68309"/>
                    <a:pt x="1027840" y="9694"/>
                  </a:cubicBezTo>
                  <a:cubicBezTo>
                    <a:pt x="1299816" y="-48921"/>
                    <a:pt x="1836732" y="176162"/>
                    <a:pt x="1857834" y="206642"/>
                  </a:cubicBezTo>
                  <a:cubicBezTo>
                    <a:pt x="1878936" y="237122"/>
                    <a:pt x="1358431" y="162094"/>
                    <a:pt x="1154449" y="192574"/>
                  </a:cubicBezTo>
                  <a:cubicBezTo>
                    <a:pt x="950467" y="223054"/>
                    <a:pt x="779310" y="234777"/>
                    <a:pt x="633944" y="389522"/>
                  </a:cubicBezTo>
                  <a:cubicBezTo>
                    <a:pt x="488578" y="544267"/>
                    <a:pt x="390104" y="797485"/>
                    <a:pt x="282252" y="1121042"/>
                  </a:cubicBezTo>
                  <a:cubicBezTo>
                    <a:pt x="174400" y="1444599"/>
                    <a:pt x="10276" y="2466852"/>
                    <a:pt x="898" y="2373067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3" name="Group 152"/>
            <p:cNvGrpSpPr/>
            <p:nvPr/>
          </p:nvGrpSpPr>
          <p:grpSpPr>
            <a:xfrm rot="725304" flipH="1">
              <a:off x="1831554" y="3001500"/>
              <a:ext cx="1021634" cy="3288472"/>
              <a:chOff x="970311" y="4339367"/>
              <a:chExt cx="1017625" cy="1836836"/>
            </a:xfrm>
          </p:grpSpPr>
          <p:sp>
            <p:nvSpPr>
              <p:cNvPr id="159" name="Freeform 158"/>
              <p:cNvSpPr/>
              <p:nvPr/>
            </p:nvSpPr>
            <p:spPr>
              <a:xfrm>
                <a:off x="970311" y="4339367"/>
                <a:ext cx="1017625" cy="1836836"/>
              </a:xfrm>
              <a:custGeom>
                <a:avLst/>
                <a:gdLst>
                  <a:gd name="connsiteX0" fmla="*/ 360 w 1017625"/>
                  <a:gd name="connsiteY0" fmla="*/ 598393 h 1836836"/>
                  <a:gd name="connsiteX1" fmla="*/ 633406 w 1017625"/>
                  <a:gd name="connsiteY1" fmla="*/ 457716 h 1836836"/>
                  <a:gd name="connsiteX2" fmla="*/ 774083 w 1017625"/>
                  <a:gd name="connsiteY2" fmla="*/ 1836350 h 1836836"/>
                  <a:gd name="connsiteX3" fmla="*/ 1013234 w 1017625"/>
                  <a:gd name="connsiteY3" fmla="*/ 288904 h 1836836"/>
                  <a:gd name="connsiteX4" fmla="*/ 549000 w 1017625"/>
                  <a:gd name="connsiteY4" fmla="*/ 21618 h 1836836"/>
                  <a:gd name="connsiteX5" fmla="*/ 360 w 1017625"/>
                  <a:gd name="connsiteY5" fmla="*/ 598393 h 183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7625" h="1836836">
                    <a:moveTo>
                      <a:pt x="360" y="598393"/>
                    </a:moveTo>
                    <a:cubicBezTo>
                      <a:pt x="14428" y="671076"/>
                      <a:pt x="504452" y="251390"/>
                      <a:pt x="633406" y="457716"/>
                    </a:cubicBezTo>
                    <a:cubicBezTo>
                      <a:pt x="762360" y="664042"/>
                      <a:pt x="710778" y="1864485"/>
                      <a:pt x="774083" y="1836350"/>
                    </a:cubicBezTo>
                    <a:cubicBezTo>
                      <a:pt x="837388" y="1808215"/>
                      <a:pt x="1050748" y="591359"/>
                      <a:pt x="1013234" y="288904"/>
                    </a:cubicBezTo>
                    <a:cubicBezTo>
                      <a:pt x="975720" y="-13551"/>
                      <a:pt x="710778" y="-27619"/>
                      <a:pt x="549000" y="21618"/>
                    </a:cubicBezTo>
                    <a:cubicBezTo>
                      <a:pt x="387222" y="70855"/>
                      <a:pt x="-13708" y="525710"/>
                      <a:pt x="360" y="598393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Freeform 159"/>
              <p:cNvSpPr/>
              <p:nvPr/>
            </p:nvSpPr>
            <p:spPr>
              <a:xfrm>
                <a:off x="1125415" y="4487647"/>
                <a:ext cx="752798" cy="1420784"/>
              </a:xfrm>
              <a:custGeom>
                <a:avLst/>
                <a:gdLst>
                  <a:gd name="connsiteX0" fmla="*/ 773724 w 893475"/>
                  <a:gd name="connsiteY0" fmla="*/ 1674002 h 1674002"/>
                  <a:gd name="connsiteX1" fmla="*/ 829994 w 893475"/>
                  <a:gd name="connsiteY1" fmla="*/ 70285 h 1674002"/>
                  <a:gd name="connsiteX2" fmla="*/ 0 w 893475"/>
                  <a:gd name="connsiteY2" fmla="*/ 436045 h 167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3475" h="1674002">
                    <a:moveTo>
                      <a:pt x="773724" y="1674002"/>
                    </a:moveTo>
                    <a:cubicBezTo>
                      <a:pt x="866336" y="975306"/>
                      <a:pt x="958948" y="276611"/>
                      <a:pt x="829994" y="70285"/>
                    </a:cubicBezTo>
                    <a:cubicBezTo>
                      <a:pt x="701040" y="-136041"/>
                      <a:pt x="350520" y="150002"/>
                      <a:pt x="0" y="43604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4" name="Group 153"/>
            <p:cNvGrpSpPr/>
            <p:nvPr/>
          </p:nvGrpSpPr>
          <p:grpSpPr>
            <a:xfrm>
              <a:off x="970311" y="4339367"/>
              <a:ext cx="1017625" cy="1836836"/>
              <a:chOff x="970311" y="4339367"/>
              <a:chExt cx="1017625" cy="1836836"/>
            </a:xfrm>
          </p:grpSpPr>
          <p:sp>
            <p:nvSpPr>
              <p:cNvPr id="157" name="Freeform 156"/>
              <p:cNvSpPr/>
              <p:nvPr/>
            </p:nvSpPr>
            <p:spPr>
              <a:xfrm>
                <a:off x="970311" y="4339367"/>
                <a:ext cx="1017625" cy="1836836"/>
              </a:xfrm>
              <a:custGeom>
                <a:avLst/>
                <a:gdLst>
                  <a:gd name="connsiteX0" fmla="*/ 360 w 1017625"/>
                  <a:gd name="connsiteY0" fmla="*/ 598393 h 1836836"/>
                  <a:gd name="connsiteX1" fmla="*/ 633406 w 1017625"/>
                  <a:gd name="connsiteY1" fmla="*/ 457716 h 1836836"/>
                  <a:gd name="connsiteX2" fmla="*/ 774083 w 1017625"/>
                  <a:gd name="connsiteY2" fmla="*/ 1836350 h 1836836"/>
                  <a:gd name="connsiteX3" fmla="*/ 1013234 w 1017625"/>
                  <a:gd name="connsiteY3" fmla="*/ 288904 h 1836836"/>
                  <a:gd name="connsiteX4" fmla="*/ 549000 w 1017625"/>
                  <a:gd name="connsiteY4" fmla="*/ 21618 h 1836836"/>
                  <a:gd name="connsiteX5" fmla="*/ 360 w 1017625"/>
                  <a:gd name="connsiteY5" fmla="*/ 598393 h 183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7625" h="1836836">
                    <a:moveTo>
                      <a:pt x="360" y="598393"/>
                    </a:moveTo>
                    <a:cubicBezTo>
                      <a:pt x="14428" y="671076"/>
                      <a:pt x="504452" y="251390"/>
                      <a:pt x="633406" y="457716"/>
                    </a:cubicBezTo>
                    <a:cubicBezTo>
                      <a:pt x="762360" y="664042"/>
                      <a:pt x="710778" y="1864485"/>
                      <a:pt x="774083" y="1836350"/>
                    </a:cubicBezTo>
                    <a:cubicBezTo>
                      <a:pt x="837388" y="1808215"/>
                      <a:pt x="1050748" y="591359"/>
                      <a:pt x="1013234" y="288904"/>
                    </a:cubicBezTo>
                    <a:cubicBezTo>
                      <a:pt x="975720" y="-13551"/>
                      <a:pt x="710778" y="-27619"/>
                      <a:pt x="549000" y="21618"/>
                    </a:cubicBezTo>
                    <a:cubicBezTo>
                      <a:pt x="387222" y="70855"/>
                      <a:pt x="-13708" y="525710"/>
                      <a:pt x="360" y="598393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Freeform 157"/>
              <p:cNvSpPr/>
              <p:nvPr/>
            </p:nvSpPr>
            <p:spPr>
              <a:xfrm>
                <a:off x="1125415" y="4487647"/>
                <a:ext cx="752798" cy="1420784"/>
              </a:xfrm>
              <a:custGeom>
                <a:avLst/>
                <a:gdLst>
                  <a:gd name="connsiteX0" fmla="*/ 773724 w 893475"/>
                  <a:gd name="connsiteY0" fmla="*/ 1674002 h 1674002"/>
                  <a:gd name="connsiteX1" fmla="*/ 829994 w 893475"/>
                  <a:gd name="connsiteY1" fmla="*/ 70285 h 1674002"/>
                  <a:gd name="connsiteX2" fmla="*/ 0 w 893475"/>
                  <a:gd name="connsiteY2" fmla="*/ 436045 h 167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3475" h="1674002">
                    <a:moveTo>
                      <a:pt x="773724" y="1674002"/>
                    </a:moveTo>
                    <a:cubicBezTo>
                      <a:pt x="866336" y="975306"/>
                      <a:pt x="958948" y="276611"/>
                      <a:pt x="829994" y="70285"/>
                    </a:cubicBezTo>
                    <a:cubicBezTo>
                      <a:pt x="701040" y="-136041"/>
                      <a:pt x="350520" y="150002"/>
                      <a:pt x="0" y="43604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5" name="Freeform 154"/>
            <p:cNvSpPr/>
            <p:nvPr/>
          </p:nvSpPr>
          <p:spPr>
            <a:xfrm>
              <a:off x="1534387" y="3193366"/>
              <a:ext cx="192326" cy="2982837"/>
            </a:xfrm>
            <a:custGeom>
              <a:avLst/>
              <a:gdLst>
                <a:gd name="connsiteX0" fmla="*/ 254629 w 271863"/>
                <a:gd name="connsiteY0" fmla="*/ 2280193 h 2281555"/>
                <a:gd name="connsiteX1" fmla="*/ 1411 w 271863"/>
                <a:gd name="connsiteY1" fmla="*/ 1281387 h 2281555"/>
                <a:gd name="connsiteX2" fmla="*/ 156156 w 271863"/>
                <a:gd name="connsiteY2" fmla="*/ 1227 h 2281555"/>
                <a:gd name="connsiteX3" fmla="*/ 240562 w 271863"/>
                <a:gd name="connsiteY3" fmla="*/ 1070372 h 2281555"/>
                <a:gd name="connsiteX4" fmla="*/ 254629 w 271863"/>
                <a:gd name="connsiteY4" fmla="*/ 2280193 h 2281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863" h="2281555">
                  <a:moveTo>
                    <a:pt x="254629" y="2280193"/>
                  </a:moveTo>
                  <a:cubicBezTo>
                    <a:pt x="214770" y="2315362"/>
                    <a:pt x="17823" y="1661215"/>
                    <a:pt x="1411" y="1281387"/>
                  </a:cubicBezTo>
                  <a:cubicBezTo>
                    <a:pt x="-15001" y="901559"/>
                    <a:pt x="116297" y="36396"/>
                    <a:pt x="156156" y="1227"/>
                  </a:cubicBezTo>
                  <a:cubicBezTo>
                    <a:pt x="196015" y="-33942"/>
                    <a:pt x="226494" y="695234"/>
                    <a:pt x="240562" y="1070372"/>
                  </a:cubicBezTo>
                  <a:cubicBezTo>
                    <a:pt x="254630" y="1445510"/>
                    <a:pt x="294488" y="2245024"/>
                    <a:pt x="254629" y="2280193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1743425" y="4824495"/>
              <a:ext cx="930329" cy="1365923"/>
            </a:xfrm>
            <a:custGeom>
              <a:avLst/>
              <a:gdLst>
                <a:gd name="connsiteX0" fmla="*/ 969 w 930329"/>
                <a:gd name="connsiteY0" fmla="*/ 1365290 h 1365923"/>
                <a:gd name="connsiteX1" fmla="*/ 394864 w 930329"/>
                <a:gd name="connsiteY1" fmla="*/ 14791 h 1365923"/>
                <a:gd name="connsiteX2" fmla="*/ 929437 w 930329"/>
                <a:gd name="connsiteY2" fmla="*/ 619702 h 1365923"/>
                <a:gd name="connsiteX3" fmla="*/ 507406 w 930329"/>
                <a:gd name="connsiteY3" fmla="*/ 197671 h 1365923"/>
                <a:gd name="connsiteX4" fmla="*/ 969 w 930329"/>
                <a:gd name="connsiteY4" fmla="*/ 1365290 h 1365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0329" h="1365923">
                  <a:moveTo>
                    <a:pt x="969" y="1365290"/>
                  </a:moveTo>
                  <a:cubicBezTo>
                    <a:pt x="-17788" y="1334810"/>
                    <a:pt x="240119" y="139056"/>
                    <a:pt x="394864" y="14791"/>
                  </a:cubicBezTo>
                  <a:cubicBezTo>
                    <a:pt x="549609" y="-109474"/>
                    <a:pt x="910680" y="589222"/>
                    <a:pt x="929437" y="619702"/>
                  </a:cubicBezTo>
                  <a:cubicBezTo>
                    <a:pt x="948194" y="650182"/>
                    <a:pt x="666840" y="78096"/>
                    <a:pt x="507406" y="197671"/>
                  </a:cubicBezTo>
                  <a:cubicBezTo>
                    <a:pt x="347972" y="317246"/>
                    <a:pt x="19726" y="1395770"/>
                    <a:pt x="969" y="1365290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4" name="Freeform 193"/>
          <p:cNvSpPr/>
          <p:nvPr/>
        </p:nvSpPr>
        <p:spPr>
          <a:xfrm>
            <a:off x="1298312" y="1505084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Freeform 194"/>
          <p:cNvSpPr/>
          <p:nvPr/>
        </p:nvSpPr>
        <p:spPr>
          <a:xfrm>
            <a:off x="1055889" y="1941714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Freeform 195"/>
          <p:cNvSpPr/>
          <p:nvPr/>
        </p:nvSpPr>
        <p:spPr>
          <a:xfrm>
            <a:off x="7808765" y="4488213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Freeform 196"/>
          <p:cNvSpPr/>
          <p:nvPr/>
        </p:nvSpPr>
        <p:spPr>
          <a:xfrm flipH="1">
            <a:off x="544948" y="1257834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15CD3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769447" y="-82199"/>
            <a:ext cx="2221802" cy="2306843"/>
          </a:xfrm>
          <a:custGeom>
            <a:avLst/>
            <a:gdLst>
              <a:gd name="connsiteX0" fmla="*/ 2143747 w 2221802"/>
              <a:gd name="connsiteY0" fmla="*/ 723644 h 2306843"/>
              <a:gd name="connsiteX1" fmla="*/ 1925383 w 2221802"/>
              <a:gd name="connsiteY1" fmla="*/ 409745 h 2306843"/>
              <a:gd name="connsiteX2" fmla="*/ 1925383 w 2221802"/>
              <a:gd name="connsiteY2" fmla="*/ 409745 h 2306843"/>
              <a:gd name="connsiteX3" fmla="*/ 1502302 w 2221802"/>
              <a:gd name="connsiteY3" fmla="*/ 409745 h 2306843"/>
              <a:gd name="connsiteX4" fmla="*/ 1434063 w 2221802"/>
              <a:gd name="connsiteY4" fmla="*/ 312 h 2306843"/>
              <a:gd name="connsiteX5" fmla="*/ 942744 w 2221802"/>
              <a:gd name="connsiteY5" fmla="*/ 341506 h 2306843"/>
              <a:gd name="connsiteX6" fmla="*/ 601550 w 2221802"/>
              <a:gd name="connsiteY6" fmla="*/ 300563 h 2306843"/>
              <a:gd name="connsiteX7" fmla="*/ 506016 w 2221802"/>
              <a:gd name="connsiteY7" fmla="*/ 955656 h 2306843"/>
              <a:gd name="connsiteX8" fmla="*/ 14696 w 2221802"/>
              <a:gd name="connsiteY8" fmla="*/ 969303 h 2306843"/>
              <a:gd name="connsiteX9" fmla="*/ 164822 w 2221802"/>
              <a:gd name="connsiteY9" fmla="*/ 1665339 h 2306843"/>
              <a:gd name="connsiteX10" fmla="*/ 533311 w 2221802"/>
              <a:gd name="connsiteY10" fmla="*/ 1474271 h 2306843"/>
              <a:gd name="connsiteX11" fmla="*/ 710732 w 2221802"/>
              <a:gd name="connsiteY11" fmla="*/ 1951942 h 2306843"/>
              <a:gd name="connsiteX12" fmla="*/ 506016 w 2221802"/>
              <a:gd name="connsiteY12" fmla="*/ 2306784 h 2306843"/>
              <a:gd name="connsiteX13" fmla="*/ 970040 w 2221802"/>
              <a:gd name="connsiteY13" fmla="*/ 1979238 h 2306843"/>
              <a:gd name="connsiteX14" fmla="*/ 1120165 w 2221802"/>
              <a:gd name="connsiteY14" fmla="*/ 1870056 h 2306843"/>
              <a:gd name="connsiteX15" fmla="*/ 1543246 w 2221802"/>
              <a:gd name="connsiteY15" fmla="*/ 2020181 h 2306843"/>
              <a:gd name="connsiteX16" fmla="*/ 1174756 w 2221802"/>
              <a:gd name="connsiteY16" fmla="*/ 1528862 h 2306843"/>
              <a:gd name="connsiteX17" fmla="*/ 738028 w 2221802"/>
              <a:gd name="connsiteY17" fmla="*/ 1133077 h 2306843"/>
              <a:gd name="connsiteX18" fmla="*/ 1461359 w 2221802"/>
              <a:gd name="connsiteY18" fmla="*/ 928360 h 2306843"/>
              <a:gd name="connsiteX19" fmla="*/ 1488654 w 2221802"/>
              <a:gd name="connsiteY19" fmla="*/ 1419680 h 2306843"/>
              <a:gd name="connsiteX20" fmla="*/ 2143747 w 2221802"/>
              <a:gd name="connsiteY20" fmla="*/ 1365089 h 2306843"/>
              <a:gd name="connsiteX21" fmla="*/ 2184690 w 2221802"/>
              <a:gd name="connsiteY21" fmla="*/ 1119429 h 2306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221802" h="2306843">
                <a:moveTo>
                  <a:pt x="2143747" y="723644"/>
                </a:moveTo>
                <a:lnTo>
                  <a:pt x="1925383" y="409745"/>
                </a:lnTo>
                <a:lnTo>
                  <a:pt x="1925383" y="409745"/>
                </a:lnTo>
                <a:cubicBezTo>
                  <a:pt x="1854870" y="409745"/>
                  <a:pt x="1584188" y="477984"/>
                  <a:pt x="1502302" y="409745"/>
                </a:cubicBezTo>
                <a:cubicBezTo>
                  <a:pt x="1420416" y="341506"/>
                  <a:pt x="1527323" y="11685"/>
                  <a:pt x="1434063" y="312"/>
                </a:cubicBezTo>
                <a:cubicBezTo>
                  <a:pt x="1340803" y="-11061"/>
                  <a:pt x="1081496" y="291464"/>
                  <a:pt x="942744" y="341506"/>
                </a:cubicBezTo>
                <a:cubicBezTo>
                  <a:pt x="803992" y="391548"/>
                  <a:pt x="674338" y="198205"/>
                  <a:pt x="601550" y="300563"/>
                </a:cubicBezTo>
                <a:cubicBezTo>
                  <a:pt x="528762" y="402921"/>
                  <a:pt x="603825" y="844199"/>
                  <a:pt x="506016" y="955656"/>
                </a:cubicBezTo>
                <a:cubicBezTo>
                  <a:pt x="408207" y="1067113"/>
                  <a:pt x="71562" y="851023"/>
                  <a:pt x="14696" y="969303"/>
                </a:cubicBezTo>
                <a:cubicBezTo>
                  <a:pt x="-42170" y="1087584"/>
                  <a:pt x="78386" y="1581178"/>
                  <a:pt x="164822" y="1665339"/>
                </a:cubicBezTo>
                <a:cubicBezTo>
                  <a:pt x="251258" y="1749500"/>
                  <a:pt x="442326" y="1426504"/>
                  <a:pt x="533311" y="1474271"/>
                </a:cubicBezTo>
                <a:cubicBezTo>
                  <a:pt x="624296" y="1522038"/>
                  <a:pt x="715281" y="1813190"/>
                  <a:pt x="710732" y="1951942"/>
                </a:cubicBezTo>
                <a:cubicBezTo>
                  <a:pt x="706183" y="2090694"/>
                  <a:pt x="462798" y="2302235"/>
                  <a:pt x="506016" y="2306784"/>
                </a:cubicBezTo>
                <a:cubicBezTo>
                  <a:pt x="549234" y="2311333"/>
                  <a:pt x="867682" y="2052026"/>
                  <a:pt x="970040" y="1979238"/>
                </a:cubicBezTo>
                <a:cubicBezTo>
                  <a:pt x="1072398" y="1906450"/>
                  <a:pt x="1024631" y="1863232"/>
                  <a:pt x="1120165" y="1870056"/>
                </a:cubicBezTo>
                <a:cubicBezTo>
                  <a:pt x="1215699" y="1876880"/>
                  <a:pt x="1534148" y="2077047"/>
                  <a:pt x="1543246" y="2020181"/>
                </a:cubicBezTo>
                <a:cubicBezTo>
                  <a:pt x="1552344" y="1963315"/>
                  <a:pt x="1308959" y="1676713"/>
                  <a:pt x="1174756" y="1528862"/>
                </a:cubicBezTo>
                <a:cubicBezTo>
                  <a:pt x="1040553" y="1381011"/>
                  <a:pt x="690261" y="1233161"/>
                  <a:pt x="738028" y="1133077"/>
                </a:cubicBezTo>
                <a:cubicBezTo>
                  <a:pt x="785795" y="1032993"/>
                  <a:pt x="1336255" y="880593"/>
                  <a:pt x="1461359" y="928360"/>
                </a:cubicBezTo>
                <a:cubicBezTo>
                  <a:pt x="1586463" y="976127"/>
                  <a:pt x="1374923" y="1346892"/>
                  <a:pt x="1488654" y="1419680"/>
                </a:cubicBezTo>
                <a:cubicBezTo>
                  <a:pt x="1602385" y="1492468"/>
                  <a:pt x="2027741" y="1415131"/>
                  <a:pt x="2143747" y="1365089"/>
                </a:cubicBezTo>
                <a:cubicBezTo>
                  <a:pt x="2259753" y="1315047"/>
                  <a:pt x="2222221" y="1217238"/>
                  <a:pt x="2184690" y="1119429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Freeform 197"/>
          <p:cNvSpPr/>
          <p:nvPr/>
        </p:nvSpPr>
        <p:spPr>
          <a:xfrm>
            <a:off x="18911" y="44169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Freeform 198"/>
          <p:cNvSpPr/>
          <p:nvPr/>
        </p:nvSpPr>
        <p:spPr>
          <a:xfrm>
            <a:off x="50014" y="2683236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Freeform 199"/>
          <p:cNvSpPr/>
          <p:nvPr/>
        </p:nvSpPr>
        <p:spPr>
          <a:xfrm>
            <a:off x="1266241" y="459564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15CD3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238978" y="-163934"/>
            <a:ext cx="10681787" cy="6055261"/>
            <a:chOff x="238978" y="-163934"/>
            <a:chExt cx="10681787" cy="6055261"/>
          </a:xfrm>
        </p:grpSpPr>
        <p:sp>
          <p:nvSpPr>
            <p:cNvPr id="122" name="Oval 18"/>
            <p:cNvSpPr/>
            <p:nvPr/>
          </p:nvSpPr>
          <p:spPr>
            <a:xfrm>
              <a:off x="2185789" y="3420557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8"/>
            <p:cNvSpPr/>
            <p:nvPr/>
          </p:nvSpPr>
          <p:spPr>
            <a:xfrm rot="2287246">
              <a:off x="2162984" y="3539548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8"/>
            <p:cNvSpPr/>
            <p:nvPr/>
          </p:nvSpPr>
          <p:spPr>
            <a:xfrm rot="19461275">
              <a:off x="2143302" y="3304574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8"/>
            <p:cNvSpPr/>
            <p:nvPr/>
          </p:nvSpPr>
          <p:spPr>
            <a:xfrm rot="13267671">
              <a:off x="1892084" y="3288415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8"/>
            <p:cNvSpPr/>
            <p:nvPr/>
          </p:nvSpPr>
          <p:spPr>
            <a:xfrm rot="5622975">
              <a:off x="2026819" y="3594309"/>
              <a:ext cx="264878" cy="183379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8"/>
            <p:cNvSpPr/>
            <p:nvPr/>
          </p:nvSpPr>
          <p:spPr>
            <a:xfrm rot="16511754">
              <a:off x="2030013" y="3252128"/>
              <a:ext cx="264878" cy="183379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8"/>
            <p:cNvSpPr/>
            <p:nvPr/>
          </p:nvSpPr>
          <p:spPr>
            <a:xfrm rot="8362011">
              <a:off x="1886614" y="3553887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8"/>
            <p:cNvSpPr/>
            <p:nvPr/>
          </p:nvSpPr>
          <p:spPr>
            <a:xfrm rot="10531732">
              <a:off x="1842352" y="3426050"/>
              <a:ext cx="262449" cy="183544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2054005" y="3435359"/>
              <a:ext cx="163412" cy="16492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18"/>
            <p:cNvSpPr/>
            <p:nvPr/>
          </p:nvSpPr>
          <p:spPr>
            <a:xfrm>
              <a:off x="10728140" y="5217086"/>
              <a:ext cx="192625" cy="17912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18"/>
            <p:cNvSpPr/>
            <p:nvPr/>
          </p:nvSpPr>
          <p:spPr>
            <a:xfrm rot="2287246">
              <a:off x="10711403" y="5332252"/>
              <a:ext cx="192625" cy="17912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18"/>
            <p:cNvSpPr/>
            <p:nvPr/>
          </p:nvSpPr>
          <p:spPr>
            <a:xfrm rot="19461275">
              <a:off x="10696957" y="5104830"/>
              <a:ext cx="192625" cy="17912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18"/>
            <p:cNvSpPr/>
            <p:nvPr/>
          </p:nvSpPr>
          <p:spPr>
            <a:xfrm rot="13267671">
              <a:off x="10512575" y="5089191"/>
              <a:ext cx="192625" cy="17912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18"/>
            <p:cNvSpPr/>
            <p:nvPr/>
          </p:nvSpPr>
          <p:spPr>
            <a:xfrm rot="5622975">
              <a:off x="10580485" y="5406700"/>
              <a:ext cx="256365" cy="134592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18"/>
            <p:cNvSpPr/>
            <p:nvPr/>
          </p:nvSpPr>
          <p:spPr>
            <a:xfrm rot="16511754">
              <a:off x="10582830" y="5075517"/>
              <a:ext cx="256365" cy="134592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18"/>
            <p:cNvSpPr/>
            <p:nvPr/>
          </p:nvSpPr>
          <p:spPr>
            <a:xfrm rot="8362011">
              <a:off x="10508560" y="5346130"/>
              <a:ext cx="192625" cy="17912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18"/>
            <p:cNvSpPr/>
            <p:nvPr/>
          </p:nvSpPr>
          <p:spPr>
            <a:xfrm rot="10531732">
              <a:off x="10476074" y="5222402"/>
              <a:ext cx="192625" cy="177644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10631417" y="5231412"/>
              <a:ext cx="119936" cy="15962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18"/>
            <p:cNvSpPr/>
            <p:nvPr/>
          </p:nvSpPr>
          <p:spPr>
            <a:xfrm rot="10531732">
              <a:off x="9913728" y="5008835"/>
              <a:ext cx="309120" cy="19966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9965862" y="4775305"/>
              <a:ext cx="661497" cy="660389"/>
              <a:chOff x="2696545" y="3745356"/>
              <a:chExt cx="1958582" cy="2073554"/>
            </a:xfrm>
          </p:grpSpPr>
          <p:sp>
            <p:nvSpPr>
              <p:cNvPr id="72" name="Oval 18"/>
              <p:cNvSpPr/>
              <p:nvPr/>
            </p:nvSpPr>
            <p:spPr>
              <a:xfrm>
                <a:off x="3739874" y="4459855"/>
                <a:ext cx="915253" cy="632173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18"/>
              <p:cNvSpPr/>
              <p:nvPr/>
            </p:nvSpPr>
            <p:spPr>
              <a:xfrm rot="2287246">
                <a:off x="3660346" y="4866297"/>
                <a:ext cx="915253" cy="632173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18"/>
              <p:cNvSpPr/>
              <p:nvPr/>
            </p:nvSpPr>
            <p:spPr>
              <a:xfrm rot="19461275">
                <a:off x="3591708" y="4063688"/>
                <a:ext cx="915253" cy="632173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18"/>
              <p:cNvSpPr/>
              <p:nvPr/>
            </p:nvSpPr>
            <p:spPr>
              <a:xfrm rot="13267671">
                <a:off x="2715619" y="4008494"/>
                <a:ext cx="915253" cy="632173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18"/>
              <p:cNvSpPr/>
              <p:nvPr/>
            </p:nvSpPr>
            <p:spPr>
              <a:xfrm rot="5622975">
                <a:off x="3194973" y="5046778"/>
                <a:ext cx="904754" cy="639509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18"/>
              <p:cNvSpPr/>
              <p:nvPr/>
            </p:nvSpPr>
            <p:spPr>
              <a:xfrm rot="16511754">
                <a:off x="3206113" y="3877978"/>
                <a:ext cx="904754" cy="639509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18"/>
              <p:cNvSpPr/>
              <p:nvPr/>
            </p:nvSpPr>
            <p:spPr>
              <a:xfrm rot="8362011">
                <a:off x="2696545" y="4915276"/>
                <a:ext cx="915253" cy="632173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3280297" y="4510415"/>
                <a:ext cx="569875" cy="56333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Oval 18"/>
            <p:cNvSpPr/>
            <p:nvPr/>
          </p:nvSpPr>
          <p:spPr>
            <a:xfrm>
              <a:off x="9785300" y="5493446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18"/>
            <p:cNvSpPr/>
            <p:nvPr/>
          </p:nvSpPr>
          <p:spPr>
            <a:xfrm rot="2287246">
              <a:off x="9762495" y="5612437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18"/>
            <p:cNvSpPr/>
            <p:nvPr/>
          </p:nvSpPr>
          <p:spPr>
            <a:xfrm rot="19461275">
              <a:off x="9742813" y="5377463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18"/>
            <p:cNvSpPr/>
            <p:nvPr/>
          </p:nvSpPr>
          <p:spPr>
            <a:xfrm rot="13267671">
              <a:off x="9491595" y="5361304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18"/>
            <p:cNvSpPr/>
            <p:nvPr/>
          </p:nvSpPr>
          <p:spPr>
            <a:xfrm rot="5622975">
              <a:off x="9626330" y="5667198"/>
              <a:ext cx="264878" cy="183379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18"/>
            <p:cNvSpPr/>
            <p:nvPr/>
          </p:nvSpPr>
          <p:spPr>
            <a:xfrm rot="16511754">
              <a:off x="9629524" y="5325017"/>
              <a:ext cx="264878" cy="183379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18"/>
            <p:cNvSpPr/>
            <p:nvPr/>
          </p:nvSpPr>
          <p:spPr>
            <a:xfrm rot="8362011">
              <a:off x="9486125" y="5626776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18"/>
            <p:cNvSpPr/>
            <p:nvPr/>
          </p:nvSpPr>
          <p:spPr>
            <a:xfrm rot="10531732">
              <a:off x="9441863" y="5498939"/>
              <a:ext cx="262449" cy="183544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9653516" y="5508248"/>
              <a:ext cx="163412" cy="16492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18"/>
            <p:cNvSpPr/>
            <p:nvPr/>
          </p:nvSpPr>
          <p:spPr>
            <a:xfrm>
              <a:off x="2695156" y="3062227"/>
              <a:ext cx="354070" cy="245840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18"/>
            <p:cNvSpPr/>
            <p:nvPr/>
          </p:nvSpPr>
          <p:spPr>
            <a:xfrm rot="2287246">
              <a:off x="2664391" y="3220285"/>
              <a:ext cx="354070" cy="245840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8"/>
            <p:cNvSpPr/>
            <p:nvPr/>
          </p:nvSpPr>
          <p:spPr>
            <a:xfrm rot="19461275">
              <a:off x="2637837" y="2908165"/>
              <a:ext cx="354070" cy="245840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8"/>
            <p:cNvSpPr/>
            <p:nvPr/>
          </p:nvSpPr>
          <p:spPr>
            <a:xfrm rot="13267671">
              <a:off x="2298918" y="2886701"/>
              <a:ext cx="354070" cy="245840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8"/>
            <p:cNvSpPr/>
            <p:nvPr/>
          </p:nvSpPr>
          <p:spPr>
            <a:xfrm rot="5622975">
              <a:off x="2483119" y="3271925"/>
              <a:ext cx="351841" cy="24739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8"/>
            <p:cNvSpPr/>
            <p:nvPr/>
          </p:nvSpPr>
          <p:spPr>
            <a:xfrm rot="16511754">
              <a:off x="2487752" y="2836595"/>
              <a:ext cx="351841" cy="24739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8"/>
            <p:cNvSpPr/>
            <p:nvPr/>
          </p:nvSpPr>
          <p:spPr>
            <a:xfrm rot="8362011">
              <a:off x="2291539" y="3239330"/>
              <a:ext cx="354070" cy="245840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8"/>
            <p:cNvSpPr/>
            <p:nvPr/>
          </p:nvSpPr>
          <p:spPr>
            <a:xfrm rot="10531732">
              <a:off x="2231826" y="3069523"/>
              <a:ext cx="354070" cy="243803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2517367" y="3081888"/>
              <a:ext cx="220459" cy="219071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8"/>
            <p:cNvSpPr/>
            <p:nvPr/>
          </p:nvSpPr>
          <p:spPr>
            <a:xfrm>
              <a:off x="8408722" y="4443898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8"/>
            <p:cNvSpPr/>
            <p:nvPr/>
          </p:nvSpPr>
          <p:spPr>
            <a:xfrm rot="2287246">
              <a:off x="8385917" y="4562889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8"/>
            <p:cNvSpPr/>
            <p:nvPr/>
          </p:nvSpPr>
          <p:spPr>
            <a:xfrm rot="19461275">
              <a:off x="8366235" y="4327915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8"/>
            <p:cNvSpPr/>
            <p:nvPr/>
          </p:nvSpPr>
          <p:spPr>
            <a:xfrm rot="13267671">
              <a:off x="8115017" y="4311756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8"/>
            <p:cNvSpPr/>
            <p:nvPr/>
          </p:nvSpPr>
          <p:spPr>
            <a:xfrm rot="5622975">
              <a:off x="8249752" y="4617650"/>
              <a:ext cx="264878" cy="183379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8"/>
            <p:cNvSpPr/>
            <p:nvPr/>
          </p:nvSpPr>
          <p:spPr>
            <a:xfrm rot="16511754">
              <a:off x="8252946" y="4275469"/>
              <a:ext cx="264878" cy="183379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8"/>
            <p:cNvSpPr/>
            <p:nvPr/>
          </p:nvSpPr>
          <p:spPr>
            <a:xfrm rot="8362011">
              <a:off x="8109547" y="4577228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8"/>
            <p:cNvSpPr/>
            <p:nvPr/>
          </p:nvSpPr>
          <p:spPr>
            <a:xfrm rot="10531732">
              <a:off x="8065285" y="4449391"/>
              <a:ext cx="262449" cy="183544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8276938" y="4458700"/>
              <a:ext cx="163412" cy="16492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 18"/>
            <p:cNvSpPr/>
            <p:nvPr/>
          </p:nvSpPr>
          <p:spPr>
            <a:xfrm>
              <a:off x="1933324" y="1643661"/>
              <a:ext cx="192625" cy="17912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18"/>
            <p:cNvSpPr/>
            <p:nvPr/>
          </p:nvSpPr>
          <p:spPr>
            <a:xfrm rot="2287246">
              <a:off x="1916587" y="1758827"/>
              <a:ext cx="192625" cy="17912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18"/>
            <p:cNvSpPr/>
            <p:nvPr/>
          </p:nvSpPr>
          <p:spPr>
            <a:xfrm rot="19461275">
              <a:off x="1902141" y="1531405"/>
              <a:ext cx="192625" cy="17912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18"/>
            <p:cNvSpPr/>
            <p:nvPr/>
          </p:nvSpPr>
          <p:spPr>
            <a:xfrm rot="13267671">
              <a:off x="1717759" y="1515766"/>
              <a:ext cx="192625" cy="17912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18"/>
            <p:cNvSpPr/>
            <p:nvPr/>
          </p:nvSpPr>
          <p:spPr>
            <a:xfrm rot="5622975">
              <a:off x="1785669" y="1833275"/>
              <a:ext cx="256365" cy="134592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18"/>
            <p:cNvSpPr/>
            <p:nvPr/>
          </p:nvSpPr>
          <p:spPr>
            <a:xfrm rot="16511754">
              <a:off x="1788014" y="1502092"/>
              <a:ext cx="256365" cy="134592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18"/>
            <p:cNvSpPr/>
            <p:nvPr/>
          </p:nvSpPr>
          <p:spPr>
            <a:xfrm rot="8362011">
              <a:off x="1713744" y="1772705"/>
              <a:ext cx="192625" cy="17912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18"/>
            <p:cNvSpPr/>
            <p:nvPr/>
          </p:nvSpPr>
          <p:spPr>
            <a:xfrm rot="10531732">
              <a:off x="1681258" y="1648977"/>
              <a:ext cx="192625" cy="177644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/>
            <p:cNvSpPr/>
            <p:nvPr/>
          </p:nvSpPr>
          <p:spPr>
            <a:xfrm>
              <a:off x="1836601" y="1657987"/>
              <a:ext cx="119936" cy="15962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18"/>
            <p:cNvSpPr/>
            <p:nvPr/>
          </p:nvSpPr>
          <p:spPr>
            <a:xfrm>
              <a:off x="652430" y="2723231"/>
              <a:ext cx="192625" cy="17912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18"/>
            <p:cNvSpPr/>
            <p:nvPr/>
          </p:nvSpPr>
          <p:spPr>
            <a:xfrm rot="2287246">
              <a:off x="635693" y="2838397"/>
              <a:ext cx="192625" cy="17912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18"/>
            <p:cNvSpPr/>
            <p:nvPr/>
          </p:nvSpPr>
          <p:spPr>
            <a:xfrm rot="19461275">
              <a:off x="621247" y="2610975"/>
              <a:ext cx="192625" cy="17912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18"/>
            <p:cNvSpPr/>
            <p:nvPr/>
          </p:nvSpPr>
          <p:spPr>
            <a:xfrm rot="13267671">
              <a:off x="436865" y="2595336"/>
              <a:ext cx="192625" cy="17912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18"/>
            <p:cNvSpPr/>
            <p:nvPr/>
          </p:nvSpPr>
          <p:spPr>
            <a:xfrm rot="5622975">
              <a:off x="504775" y="2912845"/>
              <a:ext cx="256365" cy="134592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18"/>
            <p:cNvSpPr/>
            <p:nvPr/>
          </p:nvSpPr>
          <p:spPr>
            <a:xfrm rot="16511754">
              <a:off x="507120" y="2581662"/>
              <a:ext cx="256365" cy="134592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18"/>
            <p:cNvSpPr/>
            <p:nvPr/>
          </p:nvSpPr>
          <p:spPr>
            <a:xfrm rot="8362011">
              <a:off x="432850" y="2852275"/>
              <a:ext cx="192625" cy="17912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18"/>
            <p:cNvSpPr/>
            <p:nvPr/>
          </p:nvSpPr>
          <p:spPr>
            <a:xfrm rot="10531732">
              <a:off x="400364" y="2728547"/>
              <a:ext cx="192625" cy="177644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/>
            <p:nvPr/>
          </p:nvSpPr>
          <p:spPr>
            <a:xfrm>
              <a:off x="555707" y="2737557"/>
              <a:ext cx="119936" cy="15962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18"/>
            <p:cNvSpPr/>
            <p:nvPr/>
          </p:nvSpPr>
          <p:spPr>
            <a:xfrm>
              <a:off x="582415" y="45244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18"/>
            <p:cNvSpPr/>
            <p:nvPr/>
          </p:nvSpPr>
          <p:spPr>
            <a:xfrm rot="2287246">
              <a:off x="559610" y="164235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18"/>
            <p:cNvSpPr/>
            <p:nvPr/>
          </p:nvSpPr>
          <p:spPr>
            <a:xfrm rot="19461275">
              <a:off x="539928" y="-70739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18"/>
            <p:cNvSpPr/>
            <p:nvPr/>
          </p:nvSpPr>
          <p:spPr>
            <a:xfrm rot="13267671">
              <a:off x="288710" y="-86898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18"/>
            <p:cNvSpPr/>
            <p:nvPr/>
          </p:nvSpPr>
          <p:spPr>
            <a:xfrm rot="5622975">
              <a:off x="423445" y="218996"/>
              <a:ext cx="264878" cy="183379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18"/>
            <p:cNvSpPr/>
            <p:nvPr/>
          </p:nvSpPr>
          <p:spPr>
            <a:xfrm rot="16511754">
              <a:off x="426639" y="-123185"/>
              <a:ext cx="264878" cy="183379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18"/>
            <p:cNvSpPr/>
            <p:nvPr/>
          </p:nvSpPr>
          <p:spPr>
            <a:xfrm rot="8362011">
              <a:off x="283240" y="178574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18"/>
            <p:cNvSpPr/>
            <p:nvPr/>
          </p:nvSpPr>
          <p:spPr>
            <a:xfrm rot="10531732">
              <a:off x="238978" y="50737"/>
              <a:ext cx="262449" cy="183544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/>
            <p:nvPr/>
          </p:nvSpPr>
          <p:spPr>
            <a:xfrm>
              <a:off x="450631" y="60046"/>
              <a:ext cx="163412" cy="16492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18"/>
            <p:cNvSpPr/>
            <p:nvPr/>
          </p:nvSpPr>
          <p:spPr>
            <a:xfrm>
              <a:off x="1630685" y="2004133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18"/>
            <p:cNvSpPr/>
            <p:nvPr/>
          </p:nvSpPr>
          <p:spPr>
            <a:xfrm rot="2287246">
              <a:off x="1607880" y="2123124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18"/>
            <p:cNvSpPr/>
            <p:nvPr/>
          </p:nvSpPr>
          <p:spPr>
            <a:xfrm rot="19461275">
              <a:off x="1588198" y="1888150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18"/>
            <p:cNvSpPr/>
            <p:nvPr/>
          </p:nvSpPr>
          <p:spPr>
            <a:xfrm rot="13267671">
              <a:off x="1336980" y="1871991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18"/>
            <p:cNvSpPr/>
            <p:nvPr/>
          </p:nvSpPr>
          <p:spPr>
            <a:xfrm rot="5622975">
              <a:off x="1471715" y="2177885"/>
              <a:ext cx="264878" cy="183379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18"/>
            <p:cNvSpPr/>
            <p:nvPr/>
          </p:nvSpPr>
          <p:spPr>
            <a:xfrm rot="16511754">
              <a:off x="1474909" y="1835704"/>
              <a:ext cx="264878" cy="183379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18"/>
            <p:cNvSpPr/>
            <p:nvPr/>
          </p:nvSpPr>
          <p:spPr>
            <a:xfrm rot="8362011">
              <a:off x="1331510" y="2137463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18"/>
            <p:cNvSpPr/>
            <p:nvPr/>
          </p:nvSpPr>
          <p:spPr>
            <a:xfrm rot="10531732">
              <a:off x="1287248" y="2009626"/>
              <a:ext cx="262449" cy="183544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/>
            <p:nvPr/>
          </p:nvSpPr>
          <p:spPr>
            <a:xfrm>
              <a:off x="1498901" y="2018935"/>
              <a:ext cx="163412" cy="16492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749479" y="2838914"/>
            <a:ext cx="7824085" cy="2081814"/>
            <a:chOff x="2749479" y="2838914"/>
            <a:chExt cx="7824085" cy="2081814"/>
          </a:xfrm>
        </p:grpSpPr>
        <p:grpSp>
          <p:nvGrpSpPr>
            <p:cNvPr id="161" name="Group 160"/>
            <p:cNvGrpSpPr/>
            <p:nvPr/>
          </p:nvGrpSpPr>
          <p:grpSpPr>
            <a:xfrm rot="6641543">
              <a:off x="10068819" y="4415982"/>
              <a:ext cx="413322" cy="596169"/>
              <a:chOff x="3025654" y="3892457"/>
              <a:chExt cx="1424904" cy="1346647"/>
            </a:xfrm>
            <a:solidFill>
              <a:srgbClr val="00FFFF"/>
            </a:solidFill>
          </p:grpSpPr>
          <p:sp>
            <p:nvSpPr>
              <p:cNvPr id="162" name="Oval 161"/>
              <p:cNvSpPr/>
              <p:nvPr/>
            </p:nvSpPr>
            <p:spPr>
              <a:xfrm>
                <a:off x="3676847" y="4180650"/>
                <a:ext cx="119603" cy="63177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3" name="Straight Connector 162"/>
              <p:cNvCxnSpPr/>
              <p:nvPr/>
            </p:nvCxnSpPr>
            <p:spPr>
              <a:xfrm flipV="1">
                <a:off x="3667625" y="4614170"/>
                <a:ext cx="138045" cy="8441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>
                <a:off x="3679581" y="4353816"/>
                <a:ext cx="84573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5" name="Freeform 164"/>
              <p:cNvSpPr/>
              <p:nvPr/>
            </p:nvSpPr>
            <p:spPr>
              <a:xfrm>
                <a:off x="3754582" y="3910400"/>
                <a:ext cx="222683" cy="301382"/>
              </a:xfrm>
              <a:custGeom>
                <a:avLst/>
                <a:gdLst>
                  <a:gd name="connsiteX0" fmla="*/ 0 w 222683"/>
                  <a:gd name="connsiteY0" fmla="*/ 301382 h 301382"/>
                  <a:gd name="connsiteX1" fmla="*/ 27709 w 222683"/>
                  <a:gd name="connsiteY1" fmla="*/ 135127 h 301382"/>
                  <a:gd name="connsiteX2" fmla="*/ 96982 w 222683"/>
                  <a:gd name="connsiteY2" fmla="*/ 10436 h 301382"/>
                  <a:gd name="connsiteX3" fmla="*/ 193963 w 222683"/>
                  <a:gd name="connsiteY3" fmla="*/ 24291 h 301382"/>
                  <a:gd name="connsiteX4" fmla="*/ 221673 w 222683"/>
                  <a:gd name="connsiteY4" fmla="*/ 162836 h 301382"/>
                  <a:gd name="connsiteX5" fmla="*/ 166254 w 222683"/>
                  <a:gd name="connsiteY5" fmla="*/ 190545 h 301382"/>
                  <a:gd name="connsiteX6" fmla="*/ 96982 w 222683"/>
                  <a:gd name="connsiteY6" fmla="*/ 162836 h 301382"/>
                  <a:gd name="connsiteX7" fmla="*/ 152400 w 222683"/>
                  <a:gd name="connsiteY7" fmla="*/ 79709 h 30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2683" h="301382">
                    <a:moveTo>
                      <a:pt x="0" y="301382"/>
                    </a:moveTo>
                    <a:cubicBezTo>
                      <a:pt x="5772" y="242500"/>
                      <a:pt x="11545" y="183618"/>
                      <a:pt x="27709" y="135127"/>
                    </a:cubicBezTo>
                    <a:cubicBezTo>
                      <a:pt x="43873" y="86636"/>
                      <a:pt x="69273" y="28909"/>
                      <a:pt x="96982" y="10436"/>
                    </a:cubicBezTo>
                    <a:cubicBezTo>
                      <a:pt x="124691" y="-8037"/>
                      <a:pt x="173181" y="-1109"/>
                      <a:pt x="193963" y="24291"/>
                    </a:cubicBezTo>
                    <a:cubicBezTo>
                      <a:pt x="214745" y="49691"/>
                      <a:pt x="226291" y="135127"/>
                      <a:pt x="221673" y="162836"/>
                    </a:cubicBezTo>
                    <a:cubicBezTo>
                      <a:pt x="217055" y="190545"/>
                      <a:pt x="187036" y="190545"/>
                      <a:pt x="166254" y="190545"/>
                    </a:cubicBezTo>
                    <a:cubicBezTo>
                      <a:pt x="145472" y="190545"/>
                      <a:pt x="99291" y="181309"/>
                      <a:pt x="96982" y="162836"/>
                    </a:cubicBezTo>
                    <a:cubicBezTo>
                      <a:pt x="94673" y="144363"/>
                      <a:pt x="123536" y="112036"/>
                      <a:pt x="152400" y="79709"/>
                    </a:cubicBezTo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Freeform 165"/>
              <p:cNvSpPr/>
              <p:nvPr/>
            </p:nvSpPr>
            <p:spPr>
              <a:xfrm flipH="1">
                <a:off x="3484065" y="3892457"/>
                <a:ext cx="222683" cy="301382"/>
              </a:xfrm>
              <a:custGeom>
                <a:avLst/>
                <a:gdLst>
                  <a:gd name="connsiteX0" fmla="*/ 0 w 222683"/>
                  <a:gd name="connsiteY0" fmla="*/ 301382 h 301382"/>
                  <a:gd name="connsiteX1" fmla="*/ 27709 w 222683"/>
                  <a:gd name="connsiteY1" fmla="*/ 135127 h 301382"/>
                  <a:gd name="connsiteX2" fmla="*/ 96982 w 222683"/>
                  <a:gd name="connsiteY2" fmla="*/ 10436 h 301382"/>
                  <a:gd name="connsiteX3" fmla="*/ 193963 w 222683"/>
                  <a:gd name="connsiteY3" fmla="*/ 24291 h 301382"/>
                  <a:gd name="connsiteX4" fmla="*/ 221673 w 222683"/>
                  <a:gd name="connsiteY4" fmla="*/ 162836 h 301382"/>
                  <a:gd name="connsiteX5" fmla="*/ 166254 w 222683"/>
                  <a:gd name="connsiteY5" fmla="*/ 190545 h 301382"/>
                  <a:gd name="connsiteX6" fmla="*/ 96982 w 222683"/>
                  <a:gd name="connsiteY6" fmla="*/ 162836 h 301382"/>
                  <a:gd name="connsiteX7" fmla="*/ 152400 w 222683"/>
                  <a:gd name="connsiteY7" fmla="*/ 79709 h 30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2683" h="301382">
                    <a:moveTo>
                      <a:pt x="0" y="301382"/>
                    </a:moveTo>
                    <a:cubicBezTo>
                      <a:pt x="5772" y="242500"/>
                      <a:pt x="11545" y="183618"/>
                      <a:pt x="27709" y="135127"/>
                    </a:cubicBezTo>
                    <a:cubicBezTo>
                      <a:pt x="43873" y="86636"/>
                      <a:pt x="69273" y="28909"/>
                      <a:pt x="96982" y="10436"/>
                    </a:cubicBezTo>
                    <a:cubicBezTo>
                      <a:pt x="124691" y="-8037"/>
                      <a:pt x="173181" y="-1109"/>
                      <a:pt x="193963" y="24291"/>
                    </a:cubicBezTo>
                    <a:cubicBezTo>
                      <a:pt x="214745" y="49691"/>
                      <a:pt x="226291" y="135127"/>
                      <a:pt x="221673" y="162836"/>
                    </a:cubicBezTo>
                    <a:cubicBezTo>
                      <a:pt x="217055" y="190545"/>
                      <a:pt x="187036" y="190545"/>
                      <a:pt x="166254" y="190545"/>
                    </a:cubicBezTo>
                    <a:cubicBezTo>
                      <a:pt x="145472" y="190545"/>
                      <a:pt x="99291" y="181309"/>
                      <a:pt x="96982" y="162836"/>
                    </a:cubicBezTo>
                    <a:cubicBezTo>
                      <a:pt x="94673" y="144363"/>
                      <a:pt x="123536" y="112036"/>
                      <a:pt x="152400" y="79709"/>
                    </a:cubicBezTo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7" name="Group 166"/>
              <p:cNvGrpSpPr/>
              <p:nvPr/>
            </p:nvGrpSpPr>
            <p:grpSpPr>
              <a:xfrm>
                <a:off x="3764155" y="4067788"/>
                <a:ext cx="686403" cy="1142948"/>
                <a:chOff x="3764155" y="4067788"/>
                <a:chExt cx="686403" cy="1142948"/>
              </a:xfrm>
              <a:grpFill/>
            </p:grpSpPr>
            <p:sp>
              <p:nvSpPr>
                <p:cNvPr id="173" name="Rounded Rectangle 95"/>
                <p:cNvSpPr/>
                <p:nvPr/>
              </p:nvSpPr>
              <p:spPr>
                <a:xfrm rot="167931">
                  <a:off x="3764155" y="4067788"/>
                  <a:ext cx="669731" cy="1142948"/>
                </a:xfrm>
                <a:custGeom>
                  <a:avLst/>
                  <a:gdLst>
                    <a:gd name="connsiteX0" fmla="*/ 0 w 432566"/>
                    <a:gd name="connsiteY0" fmla="*/ 72096 h 443345"/>
                    <a:gd name="connsiteX1" fmla="*/ 72096 w 432566"/>
                    <a:gd name="connsiteY1" fmla="*/ 0 h 443345"/>
                    <a:gd name="connsiteX2" fmla="*/ 360470 w 432566"/>
                    <a:gd name="connsiteY2" fmla="*/ 0 h 443345"/>
                    <a:gd name="connsiteX3" fmla="*/ 432566 w 432566"/>
                    <a:gd name="connsiteY3" fmla="*/ 72096 h 443345"/>
                    <a:gd name="connsiteX4" fmla="*/ 432566 w 432566"/>
                    <a:gd name="connsiteY4" fmla="*/ 371249 h 443345"/>
                    <a:gd name="connsiteX5" fmla="*/ 360470 w 432566"/>
                    <a:gd name="connsiteY5" fmla="*/ 443345 h 443345"/>
                    <a:gd name="connsiteX6" fmla="*/ 72096 w 432566"/>
                    <a:gd name="connsiteY6" fmla="*/ 443345 h 443345"/>
                    <a:gd name="connsiteX7" fmla="*/ 0 w 432566"/>
                    <a:gd name="connsiteY7" fmla="*/ 371249 h 443345"/>
                    <a:gd name="connsiteX8" fmla="*/ 0 w 432566"/>
                    <a:gd name="connsiteY8" fmla="*/ 72096 h 443345"/>
                    <a:gd name="connsiteX0" fmla="*/ 152400 w 584966"/>
                    <a:gd name="connsiteY0" fmla="*/ 72096 h 611947"/>
                    <a:gd name="connsiteX1" fmla="*/ 224496 w 584966"/>
                    <a:gd name="connsiteY1" fmla="*/ 0 h 611947"/>
                    <a:gd name="connsiteX2" fmla="*/ 512870 w 584966"/>
                    <a:gd name="connsiteY2" fmla="*/ 0 h 611947"/>
                    <a:gd name="connsiteX3" fmla="*/ 584966 w 584966"/>
                    <a:gd name="connsiteY3" fmla="*/ 72096 h 611947"/>
                    <a:gd name="connsiteX4" fmla="*/ 584966 w 584966"/>
                    <a:gd name="connsiteY4" fmla="*/ 371249 h 611947"/>
                    <a:gd name="connsiteX5" fmla="*/ 512870 w 584966"/>
                    <a:gd name="connsiteY5" fmla="*/ 443345 h 611947"/>
                    <a:gd name="connsiteX6" fmla="*/ 224496 w 584966"/>
                    <a:gd name="connsiteY6" fmla="*/ 443345 h 611947"/>
                    <a:gd name="connsiteX7" fmla="*/ 0 w 584966"/>
                    <a:gd name="connsiteY7" fmla="*/ 606777 h 611947"/>
                    <a:gd name="connsiteX8" fmla="*/ 152400 w 584966"/>
                    <a:gd name="connsiteY8" fmla="*/ 72096 h 611947"/>
                    <a:gd name="connsiteX0" fmla="*/ 152400 w 753567"/>
                    <a:gd name="connsiteY0" fmla="*/ 72096 h 761999"/>
                    <a:gd name="connsiteX1" fmla="*/ 224496 w 753567"/>
                    <a:gd name="connsiteY1" fmla="*/ 0 h 761999"/>
                    <a:gd name="connsiteX2" fmla="*/ 512870 w 753567"/>
                    <a:gd name="connsiteY2" fmla="*/ 0 h 761999"/>
                    <a:gd name="connsiteX3" fmla="*/ 584966 w 753567"/>
                    <a:gd name="connsiteY3" fmla="*/ 72096 h 761999"/>
                    <a:gd name="connsiteX4" fmla="*/ 584966 w 753567"/>
                    <a:gd name="connsiteY4" fmla="*/ 371249 h 761999"/>
                    <a:gd name="connsiteX5" fmla="*/ 748397 w 753567"/>
                    <a:gd name="connsiteY5" fmla="*/ 761999 h 761999"/>
                    <a:gd name="connsiteX6" fmla="*/ 224496 w 753567"/>
                    <a:gd name="connsiteY6" fmla="*/ 443345 h 761999"/>
                    <a:gd name="connsiteX7" fmla="*/ 0 w 753567"/>
                    <a:gd name="connsiteY7" fmla="*/ 606777 h 761999"/>
                    <a:gd name="connsiteX8" fmla="*/ 152400 w 753567"/>
                    <a:gd name="connsiteY8" fmla="*/ 72096 h 761999"/>
                    <a:gd name="connsiteX0" fmla="*/ 152400 w 585905"/>
                    <a:gd name="connsiteY0" fmla="*/ 72096 h 611947"/>
                    <a:gd name="connsiteX1" fmla="*/ 224496 w 585905"/>
                    <a:gd name="connsiteY1" fmla="*/ 0 h 611947"/>
                    <a:gd name="connsiteX2" fmla="*/ 512870 w 585905"/>
                    <a:gd name="connsiteY2" fmla="*/ 0 h 611947"/>
                    <a:gd name="connsiteX3" fmla="*/ 584966 w 585905"/>
                    <a:gd name="connsiteY3" fmla="*/ 72096 h 611947"/>
                    <a:gd name="connsiteX4" fmla="*/ 584966 w 585905"/>
                    <a:gd name="connsiteY4" fmla="*/ 371249 h 611947"/>
                    <a:gd name="connsiteX5" fmla="*/ 554433 w 585905"/>
                    <a:gd name="connsiteY5" fmla="*/ 609599 h 611947"/>
                    <a:gd name="connsiteX6" fmla="*/ 224496 w 585905"/>
                    <a:gd name="connsiteY6" fmla="*/ 443345 h 611947"/>
                    <a:gd name="connsiteX7" fmla="*/ 0 w 585905"/>
                    <a:gd name="connsiteY7" fmla="*/ 606777 h 611947"/>
                    <a:gd name="connsiteX8" fmla="*/ 152400 w 585905"/>
                    <a:gd name="connsiteY8" fmla="*/ 72096 h 611947"/>
                    <a:gd name="connsiteX0" fmla="*/ 0 w 433505"/>
                    <a:gd name="connsiteY0" fmla="*/ 72096 h 609599"/>
                    <a:gd name="connsiteX1" fmla="*/ 72096 w 433505"/>
                    <a:gd name="connsiteY1" fmla="*/ 0 h 609599"/>
                    <a:gd name="connsiteX2" fmla="*/ 360470 w 433505"/>
                    <a:gd name="connsiteY2" fmla="*/ 0 h 609599"/>
                    <a:gd name="connsiteX3" fmla="*/ 432566 w 433505"/>
                    <a:gd name="connsiteY3" fmla="*/ 72096 h 609599"/>
                    <a:gd name="connsiteX4" fmla="*/ 432566 w 433505"/>
                    <a:gd name="connsiteY4" fmla="*/ 371249 h 609599"/>
                    <a:gd name="connsiteX5" fmla="*/ 402033 w 433505"/>
                    <a:gd name="connsiteY5" fmla="*/ 609599 h 609599"/>
                    <a:gd name="connsiteX6" fmla="*/ 72096 w 433505"/>
                    <a:gd name="connsiteY6" fmla="*/ 443345 h 609599"/>
                    <a:gd name="connsiteX7" fmla="*/ 41564 w 433505"/>
                    <a:gd name="connsiteY7" fmla="*/ 454377 h 609599"/>
                    <a:gd name="connsiteX8" fmla="*/ 0 w 433505"/>
                    <a:gd name="connsiteY8" fmla="*/ 72096 h 609599"/>
                    <a:gd name="connsiteX0" fmla="*/ 0 w 470402"/>
                    <a:gd name="connsiteY0" fmla="*/ 72096 h 845127"/>
                    <a:gd name="connsiteX1" fmla="*/ 72096 w 470402"/>
                    <a:gd name="connsiteY1" fmla="*/ 0 h 845127"/>
                    <a:gd name="connsiteX2" fmla="*/ 360470 w 470402"/>
                    <a:gd name="connsiteY2" fmla="*/ 0 h 845127"/>
                    <a:gd name="connsiteX3" fmla="*/ 432566 w 470402"/>
                    <a:gd name="connsiteY3" fmla="*/ 72096 h 845127"/>
                    <a:gd name="connsiteX4" fmla="*/ 432566 w 470402"/>
                    <a:gd name="connsiteY4" fmla="*/ 371249 h 845127"/>
                    <a:gd name="connsiteX5" fmla="*/ 457451 w 470402"/>
                    <a:gd name="connsiteY5" fmla="*/ 845127 h 845127"/>
                    <a:gd name="connsiteX6" fmla="*/ 72096 w 470402"/>
                    <a:gd name="connsiteY6" fmla="*/ 443345 h 845127"/>
                    <a:gd name="connsiteX7" fmla="*/ 41564 w 470402"/>
                    <a:gd name="connsiteY7" fmla="*/ 454377 h 845127"/>
                    <a:gd name="connsiteX8" fmla="*/ 0 w 470402"/>
                    <a:gd name="connsiteY8" fmla="*/ 72096 h 845127"/>
                    <a:gd name="connsiteX0" fmla="*/ 0 w 463759"/>
                    <a:gd name="connsiteY0" fmla="*/ 72096 h 845127"/>
                    <a:gd name="connsiteX1" fmla="*/ 72096 w 463759"/>
                    <a:gd name="connsiteY1" fmla="*/ 0 h 845127"/>
                    <a:gd name="connsiteX2" fmla="*/ 360470 w 463759"/>
                    <a:gd name="connsiteY2" fmla="*/ 0 h 845127"/>
                    <a:gd name="connsiteX3" fmla="*/ 432566 w 463759"/>
                    <a:gd name="connsiteY3" fmla="*/ 72096 h 845127"/>
                    <a:gd name="connsiteX4" fmla="*/ 335584 w 463759"/>
                    <a:gd name="connsiteY4" fmla="*/ 398958 h 845127"/>
                    <a:gd name="connsiteX5" fmla="*/ 457451 w 463759"/>
                    <a:gd name="connsiteY5" fmla="*/ 845127 h 845127"/>
                    <a:gd name="connsiteX6" fmla="*/ 72096 w 463759"/>
                    <a:gd name="connsiteY6" fmla="*/ 443345 h 845127"/>
                    <a:gd name="connsiteX7" fmla="*/ 41564 w 463759"/>
                    <a:gd name="connsiteY7" fmla="*/ 454377 h 845127"/>
                    <a:gd name="connsiteX8" fmla="*/ 0 w 463759"/>
                    <a:gd name="connsiteY8" fmla="*/ 72096 h 845127"/>
                    <a:gd name="connsiteX0" fmla="*/ 0 w 598821"/>
                    <a:gd name="connsiteY0" fmla="*/ 109933 h 882964"/>
                    <a:gd name="connsiteX1" fmla="*/ 72096 w 598821"/>
                    <a:gd name="connsiteY1" fmla="*/ 37837 h 882964"/>
                    <a:gd name="connsiteX2" fmla="*/ 360470 w 598821"/>
                    <a:gd name="connsiteY2" fmla="*/ 37837 h 882964"/>
                    <a:gd name="connsiteX3" fmla="*/ 598821 w 598821"/>
                    <a:gd name="connsiteY3" fmla="*/ 12951 h 882964"/>
                    <a:gd name="connsiteX4" fmla="*/ 335584 w 598821"/>
                    <a:gd name="connsiteY4" fmla="*/ 436795 h 882964"/>
                    <a:gd name="connsiteX5" fmla="*/ 457451 w 598821"/>
                    <a:gd name="connsiteY5" fmla="*/ 882964 h 882964"/>
                    <a:gd name="connsiteX6" fmla="*/ 72096 w 598821"/>
                    <a:gd name="connsiteY6" fmla="*/ 481182 h 882964"/>
                    <a:gd name="connsiteX7" fmla="*/ 41564 w 598821"/>
                    <a:gd name="connsiteY7" fmla="*/ 492214 h 882964"/>
                    <a:gd name="connsiteX8" fmla="*/ 0 w 598821"/>
                    <a:gd name="connsiteY8" fmla="*/ 109933 h 882964"/>
                    <a:gd name="connsiteX0" fmla="*/ 0 w 598821"/>
                    <a:gd name="connsiteY0" fmla="*/ 224496 h 997527"/>
                    <a:gd name="connsiteX1" fmla="*/ 72096 w 598821"/>
                    <a:gd name="connsiteY1" fmla="*/ 152400 h 997527"/>
                    <a:gd name="connsiteX2" fmla="*/ 374324 w 598821"/>
                    <a:gd name="connsiteY2" fmla="*/ 0 h 997527"/>
                    <a:gd name="connsiteX3" fmla="*/ 598821 w 598821"/>
                    <a:gd name="connsiteY3" fmla="*/ 127514 h 997527"/>
                    <a:gd name="connsiteX4" fmla="*/ 335584 w 598821"/>
                    <a:gd name="connsiteY4" fmla="*/ 551358 h 997527"/>
                    <a:gd name="connsiteX5" fmla="*/ 457451 w 598821"/>
                    <a:gd name="connsiteY5" fmla="*/ 997527 h 997527"/>
                    <a:gd name="connsiteX6" fmla="*/ 72096 w 598821"/>
                    <a:gd name="connsiteY6" fmla="*/ 595745 h 997527"/>
                    <a:gd name="connsiteX7" fmla="*/ 41564 w 598821"/>
                    <a:gd name="connsiteY7" fmla="*/ 606777 h 997527"/>
                    <a:gd name="connsiteX8" fmla="*/ 0 w 598821"/>
                    <a:gd name="connsiteY8" fmla="*/ 224496 h 997527"/>
                    <a:gd name="connsiteX0" fmla="*/ 0 w 598821"/>
                    <a:gd name="connsiteY0" fmla="*/ 224496 h 997527"/>
                    <a:gd name="connsiteX1" fmla="*/ 72096 w 598821"/>
                    <a:gd name="connsiteY1" fmla="*/ 152400 h 997527"/>
                    <a:gd name="connsiteX2" fmla="*/ 374324 w 598821"/>
                    <a:gd name="connsiteY2" fmla="*/ 0 h 997527"/>
                    <a:gd name="connsiteX3" fmla="*/ 598821 w 598821"/>
                    <a:gd name="connsiteY3" fmla="*/ 127514 h 997527"/>
                    <a:gd name="connsiteX4" fmla="*/ 529548 w 598821"/>
                    <a:gd name="connsiteY4" fmla="*/ 495940 h 997527"/>
                    <a:gd name="connsiteX5" fmla="*/ 457451 w 598821"/>
                    <a:gd name="connsiteY5" fmla="*/ 997527 h 997527"/>
                    <a:gd name="connsiteX6" fmla="*/ 72096 w 598821"/>
                    <a:gd name="connsiteY6" fmla="*/ 595745 h 997527"/>
                    <a:gd name="connsiteX7" fmla="*/ 41564 w 598821"/>
                    <a:gd name="connsiteY7" fmla="*/ 606777 h 997527"/>
                    <a:gd name="connsiteX8" fmla="*/ 0 w 598821"/>
                    <a:gd name="connsiteY8" fmla="*/ 224496 h 997527"/>
                    <a:gd name="connsiteX0" fmla="*/ 0 w 598821"/>
                    <a:gd name="connsiteY0" fmla="*/ 224496 h 997527"/>
                    <a:gd name="connsiteX1" fmla="*/ 72096 w 598821"/>
                    <a:gd name="connsiteY1" fmla="*/ 152400 h 997527"/>
                    <a:gd name="connsiteX2" fmla="*/ 374324 w 598821"/>
                    <a:gd name="connsiteY2" fmla="*/ 0 h 997527"/>
                    <a:gd name="connsiteX3" fmla="*/ 598821 w 598821"/>
                    <a:gd name="connsiteY3" fmla="*/ 127514 h 997527"/>
                    <a:gd name="connsiteX4" fmla="*/ 474129 w 598821"/>
                    <a:gd name="connsiteY4" fmla="*/ 495940 h 997527"/>
                    <a:gd name="connsiteX5" fmla="*/ 457451 w 598821"/>
                    <a:gd name="connsiteY5" fmla="*/ 997527 h 997527"/>
                    <a:gd name="connsiteX6" fmla="*/ 72096 w 598821"/>
                    <a:gd name="connsiteY6" fmla="*/ 595745 h 997527"/>
                    <a:gd name="connsiteX7" fmla="*/ 41564 w 598821"/>
                    <a:gd name="connsiteY7" fmla="*/ 606777 h 997527"/>
                    <a:gd name="connsiteX8" fmla="*/ 0 w 598821"/>
                    <a:gd name="connsiteY8" fmla="*/ 224496 h 997527"/>
                    <a:gd name="connsiteX0" fmla="*/ 0 w 598821"/>
                    <a:gd name="connsiteY0" fmla="*/ 224496 h 928254"/>
                    <a:gd name="connsiteX1" fmla="*/ 72096 w 598821"/>
                    <a:gd name="connsiteY1" fmla="*/ 152400 h 928254"/>
                    <a:gd name="connsiteX2" fmla="*/ 374324 w 598821"/>
                    <a:gd name="connsiteY2" fmla="*/ 0 h 928254"/>
                    <a:gd name="connsiteX3" fmla="*/ 598821 w 598821"/>
                    <a:gd name="connsiteY3" fmla="*/ 127514 h 928254"/>
                    <a:gd name="connsiteX4" fmla="*/ 474129 w 598821"/>
                    <a:gd name="connsiteY4" fmla="*/ 495940 h 928254"/>
                    <a:gd name="connsiteX5" fmla="*/ 540579 w 598821"/>
                    <a:gd name="connsiteY5" fmla="*/ 928254 h 928254"/>
                    <a:gd name="connsiteX6" fmla="*/ 72096 w 598821"/>
                    <a:gd name="connsiteY6" fmla="*/ 595745 h 928254"/>
                    <a:gd name="connsiteX7" fmla="*/ 41564 w 598821"/>
                    <a:gd name="connsiteY7" fmla="*/ 606777 h 928254"/>
                    <a:gd name="connsiteX8" fmla="*/ 0 w 598821"/>
                    <a:gd name="connsiteY8" fmla="*/ 224496 h 928254"/>
                    <a:gd name="connsiteX0" fmla="*/ 0 w 598821"/>
                    <a:gd name="connsiteY0" fmla="*/ 224496 h 928254"/>
                    <a:gd name="connsiteX1" fmla="*/ 72096 w 598821"/>
                    <a:gd name="connsiteY1" fmla="*/ 152400 h 928254"/>
                    <a:gd name="connsiteX2" fmla="*/ 374324 w 598821"/>
                    <a:gd name="connsiteY2" fmla="*/ 0 h 928254"/>
                    <a:gd name="connsiteX3" fmla="*/ 598821 w 598821"/>
                    <a:gd name="connsiteY3" fmla="*/ 127514 h 928254"/>
                    <a:gd name="connsiteX4" fmla="*/ 474129 w 598821"/>
                    <a:gd name="connsiteY4" fmla="*/ 495940 h 928254"/>
                    <a:gd name="connsiteX5" fmla="*/ 540579 w 598821"/>
                    <a:gd name="connsiteY5" fmla="*/ 928254 h 928254"/>
                    <a:gd name="connsiteX6" fmla="*/ 72096 w 598821"/>
                    <a:gd name="connsiteY6" fmla="*/ 595745 h 928254"/>
                    <a:gd name="connsiteX7" fmla="*/ 41564 w 598821"/>
                    <a:gd name="connsiteY7" fmla="*/ 606777 h 928254"/>
                    <a:gd name="connsiteX8" fmla="*/ 0 w 598821"/>
                    <a:gd name="connsiteY8" fmla="*/ 224496 h 928254"/>
                    <a:gd name="connsiteX0" fmla="*/ 0 w 598821"/>
                    <a:gd name="connsiteY0" fmla="*/ 224496 h 928839"/>
                    <a:gd name="connsiteX1" fmla="*/ 72096 w 598821"/>
                    <a:gd name="connsiteY1" fmla="*/ 152400 h 928839"/>
                    <a:gd name="connsiteX2" fmla="*/ 374324 w 598821"/>
                    <a:gd name="connsiteY2" fmla="*/ 0 h 928839"/>
                    <a:gd name="connsiteX3" fmla="*/ 598821 w 598821"/>
                    <a:gd name="connsiteY3" fmla="*/ 127514 h 928839"/>
                    <a:gd name="connsiteX4" fmla="*/ 474129 w 598821"/>
                    <a:gd name="connsiteY4" fmla="*/ 495940 h 928839"/>
                    <a:gd name="connsiteX5" fmla="*/ 540579 w 598821"/>
                    <a:gd name="connsiteY5" fmla="*/ 928254 h 928839"/>
                    <a:gd name="connsiteX6" fmla="*/ 72096 w 598821"/>
                    <a:gd name="connsiteY6" fmla="*/ 595745 h 928839"/>
                    <a:gd name="connsiteX7" fmla="*/ 41564 w 598821"/>
                    <a:gd name="connsiteY7" fmla="*/ 606777 h 928839"/>
                    <a:gd name="connsiteX8" fmla="*/ 0 w 598821"/>
                    <a:gd name="connsiteY8" fmla="*/ 224496 h 928839"/>
                    <a:gd name="connsiteX0" fmla="*/ 0 w 598821"/>
                    <a:gd name="connsiteY0" fmla="*/ 224496 h 974045"/>
                    <a:gd name="connsiteX1" fmla="*/ 72096 w 598821"/>
                    <a:gd name="connsiteY1" fmla="*/ 152400 h 974045"/>
                    <a:gd name="connsiteX2" fmla="*/ 374324 w 598821"/>
                    <a:gd name="connsiteY2" fmla="*/ 0 h 974045"/>
                    <a:gd name="connsiteX3" fmla="*/ 598821 w 598821"/>
                    <a:gd name="connsiteY3" fmla="*/ 127514 h 974045"/>
                    <a:gd name="connsiteX4" fmla="*/ 474129 w 598821"/>
                    <a:gd name="connsiteY4" fmla="*/ 495940 h 974045"/>
                    <a:gd name="connsiteX5" fmla="*/ 540579 w 598821"/>
                    <a:gd name="connsiteY5" fmla="*/ 928254 h 974045"/>
                    <a:gd name="connsiteX6" fmla="*/ 72096 w 598821"/>
                    <a:gd name="connsiteY6" fmla="*/ 595745 h 974045"/>
                    <a:gd name="connsiteX7" fmla="*/ 41564 w 598821"/>
                    <a:gd name="connsiteY7" fmla="*/ 606777 h 974045"/>
                    <a:gd name="connsiteX8" fmla="*/ 0 w 598821"/>
                    <a:gd name="connsiteY8" fmla="*/ 224496 h 974045"/>
                    <a:gd name="connsiteX0" fmla="*/ 0 w 598821"/>
                    <a:gd name="connsiteY0" fmla="*/ 224496 h 1000105"/>
                    <a:gd name="connsiteX1" fmla="*/ 72096 w 598821"/>
                    <a:gd name="connsiteY1" fmla="*/ 152400 h 1000105"/>
                    <a:gd name="connsiteX2" fmla="*/ 374324 w 598821"/>
                    <a:gd name="connsiteY2" fmla="*/ 0 h 1000105"/>
                    <a:gd name="connsiteX3" fmla="*/ 598821 w 598821"/>
                    <a:gd name="connsiteY3" fmla="*/ 127514 h 1000105"/>
                    <a:gd name="connsiteX4" fmla="*/ 474129 w 598821"/>
                    <a:gd name="connsiteY4" fmla="*/ 495940 h 1000105"/>
                    <a:gd name="connsiteX5" fmla="*/ 540579 w 598821"/>
                    <a:gd name="connsiteY5" fmla="*/ 928254 h 1000105"/>
                    <a:gd name="connsiteX6" fmla="*/ 72096 w 598821"/>
                    <a:gd name="connsiteY6" fmla="*/ 595745 h 1000105"/>
                    <a:gd name="connsiteX7" fmla="*/ 41564 w 598821"/>
                    <a:gd name="connsiteY7" fmla="*/ 606777 h 1000105"/>
                    <a:gd name="connsiteX8" fmla="*/ 0 w 598821"/>
                    <a:gd name="connsiteY8" fmla="*/ 224496 h 1000105"/>
                    <a:gd name="connsiteX0" fmla="*/ 0 w 598821"/>
                    <a:gd name="connsiteY0" fmla="*/ 224496 h 1087899"/>
                    <a:gd name="connsiteX1" fmla="*/ 72096 w 598821"/>
                    <a:gd name="connsiteY1" fmla="*/ 152400 h 1087899"/>
                    <a:gd name="connsiteX2" fmla="*/ 374324 w 598821"/>
                    <a:gd name="connsiteY2" fmla="*/ 0 h 1087899"/>
                    <a:gd name="connsiteX3" fmla="*/ 598821 w 598821"/>
                    <a:gd name="connsiteY3" fmla="*/ 127514 h 1087899"/>
                    <a:gd name="connsiteX4" fmla="*/ 474129 w 598821"/>
                    <a:gd name="connsiteY4" fmla="*/ 495940 h 1087899"/>
                    <a:gd name="connsiteX5" fmla="*/ 554433 w 598821"/>
                    <a:gd name="connsiteY5" fmla="*/ 1025236 h 1087899"/>
                    <a:gd name="connsiteX6" fmla="*/ 72096 w 598821"/>
                    <a:gd name="connsiteY6" fmla="*/ 595745 h 1087899"/>
                    <a:gd name="connsiteX7" fmla="*/ 41564 w 598821"/>
                    <a:gd name="connsiteY7" fmla="*/ 606777 h 1087899"/>
                    <a:gd name="connsiteX8" fmla="*/ 0 w 598821"/>
                    <a:gd name="connsiteY8" fmla="*/ 224496 h 1087899"/>
                    <a:gd name="connsiteX0" fmla="*/ 0 w 629207"/>
                    <a:gd name="connsiteY0" fmla="*/ 224496 h 1062571"/>
                    <a:gd name="connsiteX1" fmla="*/ 72096 w 629207"/>
                    <a:gd name="connsiteY1" fmla="*/ 152400 h 1062571"/>
                    <a:gd name="connsiteX2" fmla="*/ 374324 w 629207"/>
                    <a:gd name="connsiteY2" fmla="*/ 0 h 1062571"/>
                    <a:gd name="connsiteX3" fmla="*/ 598821 w 629207"/>
                    <a:gd name="connsiteY3" fmla="*/ 127514 h 1062571"/>
                    <a:gd name="connsiteX4" fmla="*/ 474129 w 629207"/>
                    <a:gd name="connsiteY4" fmla="*/ 495940 h 1062571"/>
                    <a:gd name="connsiteX5" fmla="*/ 623706 w 629207"/>
                    <a:gd name="connsiteY5" fmla="*/ 997526 h 1062571"/>
                    <a:gd name="connsiteX6" fmla="*/ 72096 w 629207"/>
                    <a:gd name="connsiteY6" fmla="*/ 595745 h 1062571"/>
                    <a:gd name="connsiteX7" fmla="*/ 41564 w 629207"/>
                    <a:gd name="connsiteY7" fmla="*/ 606777 h 1062571"/>
                    <a:gd name="connsiteX8" fmla="*/ 0 w 629207"/>
                    <a:gd name="connsiteY8" fmla="*/ 224496 h 1062571"/>
                    <a:gd name="connsiteX0" fmla="*/ 0 w 668094"/>
                    <a:gd name="connsiteY0" fmla="*/ 224496 h 1062571"/>
                    <a:gd name="connsiteX1" fmla="*/ 72096 w 668094"/>
                    <a:gd name="connsiteY1" fmla="*/ 152400 h 1062571"/>
                    <a:gd name="connsiteX2" fmla="*/ 374324 w 668094"/>
                    <a:gd name="connsiteY2" fmla="*/ 0 h 1062571"/>
                    <a:gd name="connsiteX3" fmla="*/ 668094 w 668094"/>
                    <a:gd name="connsiteY3" fmla="*/ 127514 h 1062571"/>
                    <a:gd name="connsiteX4" fmla="*/ 474129 w 668094"/>
                    <a:gd name="connsiteY4" fmla="*/ 495940 h 1062571"/>
                    <a:gd name="connsiteX5" fmla="*/ 623706 w 668094"/>
                    <a:gd name="connsiteY5" fmla="*/ 997526 h 1062571"/>
                    <a:gd name="connsiteX6" fmla="*/ 72096 w 668094"/>
                    <a:gd name="connsiteY6" fmla="*/ 595745 h 1062571"/>
                    <a:gd name="connsiteX7" fmla="*/ 41564 w 668094"/>
                    <a:gd name="connsiteY7" fmla="*/ 606777 h 1062571"/>
                    <a:gd name="connsiteX8" fmla="*/ 0 w 668094"/>
                    <a:gd name="connsiteY8" fmla="*/ 224496 h 1062571"/>
                    <a:gd name="connsiteX0" fmla="*/ 0 w 668094"/>
                    <a:gd name="connsiteY0" fmla="*/ 224496 h 1177744"/>
                    <a:gd name="connsiteX1" fmla="*/ 72096 w 668094"/>
                    <a:gd name="connsiteY1" fmla="*/ 152400 h 1177744"/>
                    <a:gd name="connsiteX2" fmla="*/ 374324 w 668094"/>
                    <a:gd name="connsiteY2" fmla="*/ 0 h 1177744"/>
                    <a:gd name="connsiteX3" fmla="*/ 668094 w 668094"/>
                    <a:gd name="connsiteY3" fmla="*/ 127514 h 1177744"/>
                    <a:gd name="connsiteX4" fmla="*/ 474129 w 668094"/>
                    <a:gd name="connsiteY4" fmla="*/ 495940 h 1177744"/>
                    <a:gd name="connsiteX5" fmla="*/ 623706 w 668094"/>
                    <a:gd name="connsiteY5" fmla="*/ 1122217 h 1177744"/>
                    <a:gd name="connsiteX6" fmla="*/ 72096 w 668094"/>
                    <a:gd name="connsiteY6" fmla="*/ 595745 h 1177744"/>
                    <a:gd name="connsiteX7" fmla="*/ 41564 w 668094"/>
                    <a:gd name="connsiteY7" fmla="*/ 606777 h 1177744"/>
                    <a:gd name="connsiteX8" fmla="*/ 0 w 668094"/>
                    <a:gd name="connsiteY8" fmla="*/ 224496 h 1177744"/>
                    <a:gd name="connsiteX0" fmla="*/ 0 w 668094"/>
                    <a:gd name="connsiteY0" fmla="*/ 224496 h 1087898"/>
                    <a:gd name="connsiteX1" fmla="*/ 72096 w 668094"/>
                    <a:gd name="connsiteY1" fmla="*/ 152400 h 1087898"/>
                    <a:gd name="connsiteX2" fmla="*/ 374324 w 668094"/>
                    <a:gd name="connsiteY2" fmla="*/ 0 h 1087898"/>
                    <a:gd name="connsiteX3" fmla="*/ 668094 w 668094"/>
                    <a:gd name="connsiteY3" fmla="*/ 127514 h 1087898"/>
                    <a:gd name="connsiteX4" fmla="*/ 474129 w 668094"/>
                    <a:gd name="connsiteY4" fmla="*/ 495940 h 1087898"/>
                    <a:gd name="connsiteX5" fmla="*/ 609852 w 668094"/>
                    <a:gd name="connsiteY5" fmla="*/ 1025235 h 1087898"/>
                    <a:gd name="connsiteX6" fmla="*/ 72096 w 668094"/>
                    <a:gd name="connsiteY6" fmla="*/ 595745 h 1087898"/>
                    <a:gd name="connsiteX7" fmla="*/ 41564 w 668094"/>
                    <a:gd name="connsiteY7" fmla="*/ 606777 h 1087898"/>
                    <a:gd name="connsiteX8" fmla="*/ 0 w 668094"/>
                    <a:gd name="connsiteY8" fmla="*/ 224496 h 1087898"/>
                    <a:gd name="connsiteX0" fmla="*/ 0 w 668094"/>
                    <a:gd name="connsiteY0" fmla="*/ 224496 h 1012489"/>
                    <a:gd name="connsiteX1" fmla="*/ 72096 w 668094"/>
                    <a:gd name="connsiteY1" fmla="*/ 152400 h 1012489"/>
                    <a:gd name="connsiteX2" fmla="*/ 374324 w 668094"/>
                    <a:gd name="connsiteY2" fmla="*/ 0 h 1012489"/>
                    <a:gd name="connsiteX3" fmla="*/ 668094 w 668094"/>
                    <a:gd name="connsiteY3" fmla="*/ 127514 h 1012489"/>
                    <a:gd name="connsiteX4" fmla="*/ 474129 w 668094"/>
                    <a:gd name="connsiteY4" fmla="*/ 495940 h 1012489"/>
                    <a:gd name="connsiteX5" fmla="*/ 609852 w 668094"/>
                    <a:gd name="connsiteY5" fmla="*/ 942108 h 1012489"/>
                    <a:gd name="connsiteX6" fmla="*/ 72096 w 668094"/>
                    <a:gd name="connsiteY6" fmla="*/ 595745 h 1012489"/>
                    <a:gd name="connsiteX7" fmla="*/ 41564 w 668094"/>
                    <a:gd name="connsiteY7" fmla="*/ 606777 h 1012489"/>
                    <a:gd name="connsiteX8" fmla="*/ 0 w 668094"/>
                    <a:gd name="connsiteY8" fmla="*/ 224496 h 1012489"/>
                    <a:gd name="connsiteX0" fmla="*/ 0 w 668094"/>
                    <a:gd name="connsiteY0" fmla="*/ 279914 h 1067907"/>
                    <a:gd name="connsiteX1" fmla="*/ 72096 w 668094"/>
                    <a:gd name="connsiteY1" fmla="*/ 207818 h 1067907"/>
                    <a:gd name="connsiteX2" fmla="*/ 429742 w 668094"/>
                    <a:gd name="connsiteY2" fmla="*/ 0 h 1067907"/>
                    <a:gd name="connsiteX3" fmla="*/ 668094 w 668094"/>
                    <a:gd name="connsiteY3" fmla="*/ 182932 h 1067907"/>
                    <a:gd name="connsiteX4" fmla="*/ 474129 w 668094"/>
                    <a:gd name="connsiteY4" fmla="*/ 551358 h 1067907"/>
                    <a:gd name="connsiteX5" fmla="*/ 609852 w 668094"/>
                    <a:gd name="connsiteY5" fmla="*/ 997526 h 1067907"/>
                    <a:gd name="connsiteX6" fmla="*/ 72096 w 668094"/>
                    <a:gd name="connsiteY6" fmla="*/ 651163 h 1067907"/>
                    <a:gd name="connsiteX7" fmla="*/ 41564 w 668094"/>
                    <a:gd name="connsiteY7" fmla="*/ 662195 h 1067907"/>
                    <a:gd name="connsiteX8" fmla="*/ 0 w 668094"/>
                    <a:gd name="connsiteY8" fmla="*/ 279914 h 1067907"/>
                    <a:gd name="connsiteX0" fmla="*/ 0 w 669731"/>
                    <a:gd name="connsiteY0" fmla="*/ 289874 h 1077867"/>
                    <a:gd name="connsiteX1" fmla="*/ 72096 w 669731"/>
                    <a:gd name="connsiteY1" fmla="*/ 217778 h 1077867"/>
                    <a:gd name="connsiteX2" fmla="*/ 429742 w 669731"/>
                    <a:gd name="connsiteY2" fmla="*/ 9960 h 1077867"/>
                    <a:gd name="connsiteX3" fmla="*/ 586172 w 669731"/>
                    <a:gd name="connsiteY3" fmla="*/ 37669 h 1077867"/>
                    <a:gd name="connsiteX4" fmla="*/ 668094 w 669731"/>
                    <a:gd name="connsiteY4" fmla="*/ 192892 h 1077867"/>
                    <a:gd name="connsiteX5" fmla="*/ 474129 w 669731"/>
                    <a:gd name="connsiteY5" fmla="*/ 561318 h 1077867"/>
                    <a:gd name="connsiteX6" fmla="*/ 609852 w 669731"/>
                    <a:gd name="connsiteY6" fmla="*/ 1007486 h 1077867"/>
                    <a:gd name="connsiteX7" fmla="*/ 72096 w 669731"/>
                    <a:gd name="connsiteY7" fmla="*/ 661123 h 1077867"/>
                    <a:gd name="connsiteX8" fmla="*/ 41564 w 669731"/>
                    <a:gd name="connsiteY8" fmla="*/ 672155 h 1077867"/>
                    <a:gd name="connsiteX9" fmla="*/ 0 w 669731"/>
                    <a:gd name="connsiteY9" fmla="*/ 289874 h 1077867"/>
                    <a:gd name="connsiteX0" fmla="*/ 0 w 669731"/>
                    <a:gd name="connsiteY0" fmla="*/ 289874 h 1077867"/>
                    <a:gd name="connsiteX1" fmla="*/ 72096 w 669731"/>
                    <a:gd name="connsiteY1" fmla="*/ 217778 h 1077867"/>
                    <a:gd name="connsiteX2" fmla="*/ 429742 w 669731"/>
                    <a:gd name="connsiteY2" fmla="*/ 9960 h 1077867"/>
                    <a:gd name="connsiteX3" fmla="*/ 586172 w 669731"/>
                    <a:gd name="connsiteY3" fmla="*/ 37669 h 1077867"/>
                    <a:gd name="connsiteX4" fmla="*/ 668094 w 669731"/>
                    <a:gd name="connsiteY4" fmla="*/ 192892 h 1077867"/>
                    <a:gd name="connsiteX5" fmla="*/ 474129 w 669731"/>
                    <a:gd name="connsiteY5" fmla="*/ 561318 h 1077867"/>
                    <a:gd name="connsiteX6" fmla="*/ 609852 w 669731"/>
                    <a:gd name="connsiteY6" fmla="*/ 1007486 h 1077867"/>
                    <a:gd name="connsiteX7" fmla="*/ 72096 w 669731"/>
                    <a:gd name="connsiteY7" fmla="*/ 661123 h 1077867"/>
                    <a:gd name="connsiteX8" fmla="*/ 27709 w 669731"/>
                    <a:gd name="connsiteY8" fmla="*/ 686010 h 1077867"/>
                    <a:gd name="connsiteX9" fmla="*/ 0 w 669731"/>
                    <a:gd name="connsiteY9" fmla="*/ 289874 h 1077867"/>
                    <a:gd name="connsiteX0" fmla="*/ 0 w 669731"/>
                    <a:gd name="connsiteY0" fmla="*/ 393460 h 1181453"/>
                    <a:gd name="connsiteX1" fmla="*/ 72096 w 669731"/>
                    <a:gd name="connsiteY1" fmla="*/ 321364 h 1181453"/>
                    <a:gd name="connsiteX2" fmla="*/ 402033 w 669731"/>
                    <a:gd name="connsiteY2" fmla="*/ 2710 h 1181453"/>
                    <a:gd name="connsiteX3" fmla="*/ 586172 w 669731"/>
                    <a:gd name="connsiteY3" fmla="*/ 141255 h 1181453"/>
                    <a:gd name="connsiteX4" fmla="*/ 668094 w 669731"/>
                    <a:gd name="connsiteY4" fmla="*/ 296478 h 1181453"/>
                    <a:gd name="connsiteX5" fmla="*/ 474129 w 669731"/>
                    <a:gd name="connsiteY5" fmla="*/ 664904 h 1181453"/>
                    <a:gd name="connsiteX6" fmla="*/ 609852 w 669731"/>
                    <a:gd name="connsiteY6" fmla="*/ 1111072 h 1181453"/>
                    <a:gd name="connsiteX7" fmla="*/ 72096 w 669731"/>
                    <a:gd name="connsiteY7" fmla="*/ 764709 h 1181453"/>
                    <a:gd name="connsiteX8" fmla="*/ 27709 w 669731"/>
                    <a:gd name="connsiteY8" fmla="*/ 789596 h 1181453"/>
                    <a:gd name="connsiteX9" fmla="*/ 0 w 669731"/>
                    <a:gd name="connsiteY9" fmla="*/ 393460 h 1181453"/>
                    <a:gd name="connsiteX0" fmla="*/ 0 w 669731"/>
                    <a:gd name="connsiteY0" fmla="*/ 272392 h 1060385"/>
                    <a:gd name="connsiteX1" fmla="*/ 72096 w 669731"/>
                    <a:gd name="connsiteY1" fmla="*/ 200296 h 1060385"/>
                    <a:gd name="connsiteX2" fmla="*/ 582142 w 669731"/>
                    <a:gd name="connsiteY2" fmla="*/ 20188 h 1060385"/>
                    <a:gd name="connsiteX3" fmla="*/ 586172 w 669731"/>
                    <a:gd name="connsiteY3" fmla="*/ 20187 h 1060385"/>
                    <a:gd name="connsiteX4" fmla="*/ 668094 w 669731"/>
                    <a:gd name="connsiteY4" fmla="*/ 175410 h 1060385"/>
                    <a:gd name="connsiteX5" fmla="*/ 474129 w 669731"/>
                    <a:gd name="connsiteY5" fmla="*/ 543836 h 1060385"/>
                    <a:gd name="connsiteX6" fmla="*/ 609852 w 669731"/>
                    <a:gd name="connsiteY6" fmla="*/ 990004 h 1060385"/>
                    <a:gd name="connsiteX7" fmla="*/ 72096 w 669731"/>
                    <a:gd name="connsiteY7" fmla="*/ 643641 h 1060385"/>
                    <a:gd name="connsiteX8" fmla="*/ 27709 w 669731"/>
                    <a:gd name="connsiteY8" fmla="*/ 668528 h 1060385"/>
                    <a:gd name="connsiteX9" fmla="*/ 0 w 669731"/>
                    <a:gd name="connsiteY9" fmla="*/ 272392 h 1060385"/>
                    <a:gd name="connsiteX0" fmla="*/ 0 w 669731"/>
                    <a:gd name="connsiteY0" fmla="*/ 275142 h 1063135"/>
                    <a:gd name="connsiteX1" fmla="*/ 72096 w 669731"/>
                    <a:gd name="connsiteY1" fmla="*/ 203046 h 1063135"/>
                    <a:gd name="connsiteX2" fmla="*/ 582142 w 669731"/>
                    <a:gd name="connsiteY2" fmla="*/ 22938 h 1063135"/>
                    <a:gd name="connsiteX3" fmla="*/ 586172 w 669731"/>
                    <a:gd name="connsiteY3" fmla="*/ 22937 h 1063135"/>
                    <a:gd name="connsiteX4" fmla="*/ 668094 w 669731"/>
                    <a:gd name="connsiteY4" fmla="*/ 178160 h 1063135"/>
                    <a:gd name="connsiteX5" fmla="*/ 474129 w 669731"/>
                    <a:gd name="connsiteY5" fmla="*/ 546586 h 1063135"/>
                    <a:gd name="connsiteX6" fmla="*/ 609852 w 669731"/>
                    <a:gd name="connsiteY6" fmla="*/ 992754 h 1063135"/>
                    <a:gd name="connsiteX7" fmla="*/ 72096 w 669731"/>
                    <a:gd name="connsiteY7" fmla="*/ 646391 h 1063135"/>
                    <a:gd name="connsiteX8" fmla="*/ 27709 w 669731"/>
                    <a:gd name="connsiteY8" fmla="*/ 671278 h 1063135"/>
                    <a:gd name="connsiteX9" fmla="*/ 0 w 669731"/>
                    <a:gd name="connsiteY9" fmla="*/ 275142 h 1063135"/>
                    <a:gd name="connsiteX0" fmla="*/ 0 w 669731"/>
                    <a:gd name="connsiteY0" fmla="*/ 285361 h 1073354"/>
                    <a:gd name="connsiteX1" fmla="*/ 72096 w 669731"/>
                    <a:gd name="connsiteY1" fmla="*/ 213265 h 1073354"/>
                    <a:gd name="connsiteX2" fmla="*/ 582142 w 669731"/>
                    <a:gd name="connsiteY2" fmla="*/ 33157 h 1073354"/>
                    <a:gd name="connsiteX3" fmla="*/ 586172 w 669731"/>
                    <a:gd name="connsiteY3" fmla="*/ 33156 h 1073354"/>
                    <a:gd name="connsiteX4" fmla="*/ 668094 w 669731"/>
                    <a:gd name="connsiteY4" fmla="*/ 188379 h 1073354"/>
                    <a:gd name="connsiteX5" fmla="*/ 474129 w 669731"/>
                    <a:gd name="connsiteY5" fmla="*/ 556805 h 1073354"/>
                    <a:gd name="connsiteX6" fmla="*/ 609852 w 669731"/>
                    <a:gd name="connsiteY6" fmla="*/ 1002973 h 1073354"/>
                    <a:gd name="connsiteX7" fmla="*/ 72096 w 669731"/>
                    <a:gd name="connsiteY7" fmla="*/ 656610 h 1073354"/>
                    <a:gd name="connsiteX8" fmla="*/ 27709 w 669731"/>
                    <a:gd name="connsiteY8" fmla="*/ 681497 h 1073354"/>
                    <a:gd name="connsiteX9" fmla="*/ 0 w 669731"/>
                    <a:gd name="connsiteY9" fmla="*/ 285361 h 1073354"/>
                    <a:gd name="connsiteX0" fmla="*/ 0 w 669731"/>
                    <a:gd name="connsiteY0" fmla="*/ 285361 h 1073354"/>
                    <a:gd name="connsiteX1" fmla="*/ 72096 w 669731"/>
                    <a:gd name="connsiteY1" fmla="*/ 213265 h 1073354"/>
                    <a:gd name="connsiteX2" fmla="*/ 582142 w 669731"/>
                    <a:gd name="connsiteY2" fmla="*/ 33157 h 1073354"/>
                    <a:gd name="connsiteX3" fmla="*/ 586172 w 669731"/>
                    <a:gd name="connsiteY3" fmla="*/ 33156 h 1073354"/>
                    <a:gd name="connsiteX4" fmla="*/ 668094 w 669731"/>
                    <a:gd name="connsiteY4" fmla="*/ 188379 h 1073354"/>
                    <a:gd name="connsiteX5" fmla="*/ 474129 w 669731"/>
                    <a:gd name="connsiteY5" fmla="*/ 556805 h 1073354"/>
                    <a:gd name="connsiteX6" fmla="*/ 609852 w 669731"/>
                    <a:gd name="connsiteY6" fmla="*/ 1002973 h 1073354"/>
                    <a:gd name="connsiteX7" fmla="*/ 72096 w 669731"/>
                    <a:gd name="connsiteY7" fmla="*/ 656610 h 1073354"/>
                    <a:gd name="connsiteX8" fmla="*/ 27709 w 669731"/>
                    <a:gd name="connsiteY8" fmla="*/ 681497 h 1073354"/>
                    <a:gd name="connsiteX9" fmla="*/ 0 w 669731"/>
                    <a:gd name="connsiteY9" fmla="*/ 285361 h 1073354"/>
                    <a:gd name="connsiteX0" fmla="*/ 0 w 669731"/>
                    <a:gd name="connsiteY0" fmla="*/ 285361 h 1123436"/>
                    <a:gd name="connsiteX1" fmla="*/ 72096 w 669731"/>
                    <a:gd name="connsiteY1" fmla="*/ 213265 h 1123436"/>
                    <a:gd name="connsiteX2" fmla="*/ 582142 w 669731"/>
                    <a:gd name="connsiteY2" fmla="*/ 33157 h 1123436"/>
                    <a:gd name="connsiteX3" fmla="*/ 586172 w 669731"/>
                    <a:gd name="connsiteY3" fmla="*/ 33156 h 1123436"/>
                    <a:gd name="connsiteX4" fmla="*/ 668094 w 669731"/>
                    <a:gd name="connsiteY4" fmla="*/ 188379 h 1123436"/>
                    <a:gd name="connsiteX5" fmla="*/ 474129 w 669731"/>
                    <a:gd name="connsiteY5" fmla="*/ 556805 h 1123436"/>
                    <a:gd name="connsiteX6" fmla="*/ 637561 w 669731"/>
                    <a:gd name="connsiteY6" fmla="*/ 1058391 h 1123436"/>
                    <a:gd name="connsiteX7" fmla="*/ 72096 w 669731"/>
                    <a:gd name="connsiteY7" fmla="*/ 656610 h 1123436"/>
                    <a:gd name="connsiteX8" fmla="*/ 27709 w 669731"/>
                    <a:gd name="connsiteY8" fmla="*/ 681497 h 1123436"/>
                    <a:gd name="connsiteX9" fmla="*/ 0 w 669731"/>
                    <a:gd name="connsiteY9" fmla="*/ 285361 h 1123436"/>
                    <a:gd name="connsiteX0" fmla="*/ 0 w 669731"/>
                    <a:gd name="connsiteY0" fmla="*/ 285361 h 1058391"/>
                    <a:gd name="connsiteX1" fmla="*/ 72096 w 669731"/>
                    <a:gd name="connsiteY1" fmla="*/ 213265 h 1058391"/>
                    <a:gd name="connsiteX2" fmla="*/ 582142 w 669731"/>
                    <a:gd name="connsiteY2" fmla="*/ 33157 h 1058391"/>
                    <a:gd name="connsiteX3" fmla="*/ 586172 w 669731"/>
                    <a:gd name="connsiteY3" fmla="*/ 33156 h 1058391"/>
                    <a:gd name="connsiteX4" fmla="*/ 668094 w 669731"/>
                    <a:gd name="connsiteY4" fmla="*/ 188379 h 1058391"/>
                    <a:gd name="connsiteX5" fmla="*/ 474129 w 669731"/>
                    <a:gd name="connsiteY5" fmla="*/ 556805 h 1058391"/>
                    <a:gd name="connsiteX6" fmla="*/ 637561 w 669731"/>
                    <a:gd name="connsiteY6" fmla="*/ 1058391 h 1058391"/>
                    <a:gd name="connsiteX7" fmla="*/ 72096 w 669731"/>
                    <a:gd name="connsiteY7" fmla="*/ 656610 h 1058391"/>
                    <a:gd name="connsiteX8" fmla="*/ 27709 w 669731"/>
                    <a:gd name="connsiteY8" fmla="*/ 681497 h 1058391"/>
                    <a:gd name="connsiteX9" fmla="*/ 0 w 669731"/>
                    <a:gd name="connsiteY9" fmla="*/ 285361 h 1058391"/>
                    <a:gd name="connsiteX0" fmla="*/ 0 w 669731"/>
                    <a:gd name="connsiteY0" fmla="*/ 285361 h 1132357"/>
                    <a:gd name="connsiteX1" fmla="*/ 72096 w 669731"/>
                    <a:gd name="connsiteY1" fmla="*/ 213265 h 1132357"/>
                    <a:gd name="connsiteX2" fmla="*/ 582142 w 669731"/>
                    <a:gd name="connsiteY2" fmla="*/ 33157 h 1132357"/>
                    <a:gd name="connsiteX3" fmla="*/ 586172 w 669731"/>
                    <a:gd name="connsiteY3" fmla="*/ 33156 h 1132357"/>
                    <a:gd name="connsiteX4" fmla="*/ 668094 w 669731"/>
                    <a:gd name="connsiteY4" fmla="*/ 188379 h 1132357"/>
                    <a:gd name="connsiteX5" fmla="*/ 474129 w 669731"/>
                    <a:gd name="connsiteY5" fmla="*/ 556805 h 1132357"/>
                    <a:gd name="connsiteX6" fmla="*/ 637561 w 669731"/>
                    <a:gd name="connsiteY6" fmla="*/ 1058391 h 1132357"/>
                    <a:gd name="connsiteX7" fmla="*/ 72096 w 669731"/>
                    <a:gd name="connsiteY7" fmla="*/ 656610 h 1132357"/>
                    <a:gd name="connsiteX8" fmla="*/ 27709 w 669731"/>
                    <a:gd name="connsiteY8" fmla="*/ 681497 h 1132357"/>
                    <a:gd name="connsiteX9" fmla="*/ 0 w 669731"/>
                    <a:gd name="connsiteY9" fmla="*/ 285361 h 1132357"/>
                    <a:gd name="connsiteX0" fmla="*/ 0 w 669731"/>
                    <a:gd name="connsiteY0" fmla="*/ 285361 h 1220781"/>
                    <a:gd name="connsiteX1" fmla="*/ 72096 w 669731"/>
                    <a:gd name="connsiteY1" fmla="*/ 213265 h 1220781"/>
                    <a:gd name="connsiteX2" fmla="*/ 582142 w 669731"/>
                    <a:gd name="connsiteY2" fmla="*/ 33157 h 1220781"/>
                    <a:gd name="connsiteX3" fmla="*/ 586172 w 669731"/>
                    <a:gd name="connsiteY3" fmla="*/ 33156 h 1220781"/>
                    <a:gd name="connsiteX4" fmla="*/ 668094 w 669731"/>
                    <a:gd name="connsiteY4" fmla="*/ 188379 h 1220781"/>
                    <a:gd name="connsiteX5" fmla="*/ 474129 w 669731"/>
                    <a:gd name="connsiteY5" fmla="*/ 556805 h 1220781"/>
                    <a:gd name="connsiteX6" fmla="*/ 540579 w 669731"/>
                    <a:gd name="connsiteY6" fmla="*/ 1155373 h 1220781"/>
                    <a:gd name="connsiteX7" fmla="*/ 72096 w 669731"/>
                    <a:gd name="connsiteY7" fmla="*/ 656610 h 1220781"/>
                    <a:gd name="connsiteX8" fmla="*/ 27709 w 669731"/>
                    <a:gd name="connsiteY8" fmla="*/ 681497 h 1220781"/>
                    <a:gd name="connsiteX9" fmla="*/ 0 w 669731"/>
                    <a:gd name="connsiteY9" fmla="*/ 285361 h 1220781"/>
                    <a:gd name="connsiteX0" fmla="*/ 0 w 669731"/>
                    <a:gd name="connsiteY0" fmla="*/ 285361 h 1220781"/>
                    <a:gd name="connsiteX1" fmla="*/ 72096 w 669731"/>
                    <a:gd name="connsiteY1" fmla="*/ 213265 h 1220781"/>
                    <a:gd name="connsiteX2" fmla="*/ 582142 w 669731"/>
                    <a:gd name="connsiteY2" fmla="*/ 33157 h 1220781"/>
                    <a:gd name="connsiteX3" fmla="*/ 586172 w 669731"/>
                    <a:gd name="connsiteY3" fmla="*/ 33156 h 1220781"/>
                    <a:gd name="connsiteX4" fmla="*/ 668094 w 669731"/>
                    <a:gd name="connsiteY4" fmla="*/ 188379 h 1220781"/>
                    <a:gd name="connsiteX5" fmla="*/ 474129 w 669731"/>
                    <a:gd name="connsiteY5" fmla="*/ 556805 h 1220781"/>
                    <a:gd name="connsiteX6" fmla="*/ 540579 w 669731"/>
                    <a:gd name="connsiteY6" fmla="*/ 1155373 h 1220781"/>
                    <a:gd name="connsiteX7" fmla="*/ 72096 w 669731"/>
                    <a:gd name="connsiteY7" fmla="*/ 656610 h 1220781"/>
                    <a:gd name="connsiteX8" fmla="*/ 27709 w 669731"/>
                    <a:gd name="connsiteY8" fmla="*/ 681497 h 1220781"/>
                    <a:gd name="connsiteX9" fmla="*/ 0 w 669731"/>
                    <a:gd name="connsiteY9" fmla="*/ 285361 h 1220781"/>
                    <a:gd name="connsiteX0" fmla="*/ 0 w 669731"/>
                    <a:gd name="connsiteY0" fmla="*/ 285361 h 1208028"/>
                    <a:gd name="connsiteX1" fmla="*/ 72096 w 669731"/>
                    <a:gd name="connsiteY1" fmla="*/ 213265 h 1208028"/>
                    <a:gd name="connsiteX2" fmla="*/ 582142 w 669731"/>
                    <a:gd name="connsiteY2" fmla="*/ 33157 h 1208028"/>
                    <a:gd name="connsiteX3" fmla="*/ 586172 w 669731"/>
                    <a:gd name="connsiteY3" fmla="*/ 33156 h 1208028"/>
                    <a:gd name="connsiteX4" fmla="*/ 668094 w 669731"/>
                    <a:gd name="connsiteY4" fmla="*/ 188379 h 1208028"/>
                    <a:gd name="connsiteX5" fmla="*/ 474129 w 669731"/>
                    <a:gd name="connsiteY5" fmla="*/ 556805 h 1208028"/>
                    <a:gd name="connsiteX6" fmla="*/ 554433 w 669731"/>
                    <a:gd name="connsiteY6" fmla="*/ 1141518 h 1208028"/>
                    <a:gd name="connsiteX7" fmla="*/ 72096 w 669731"/>
                    <a:gd name="connsiteY7" fmla="*/ 656610 h 1208028"/>
                    <a:gd name="connsiteX8" fmla="*/ 27709 w 669731"/>
                    <a:gd name="connsiteY8" fmla="*/ 681497 h 1208028"/>
                    <a:gd name="connsiteX9" fmla="*/ 0 w 669731"/>
                    <a:gd name="connsiteY9" fmla="*/ 285361 h 1208028"/>
                    <a:gd name="connsiteX0" fmla="*/ 0 w 669731"/>
                    <a:gd name="connsiteY0" fmla="*/ 285361 h 1107508"/>
                    <a:gd name="connsiteX1" fmla="*/ 72096 w 669731"/>
                    <a:gd name="connsiteY1" fmla="*/ 213265 h 1107508"/>
                    <a:gd name="connsiteX2" fmla="*/ 582142 w 669731"/>
                    <a:gd name="connsiteY2" fmla="*/ 33157 h 1107508"/>
                    <a:gd name="connsiteX3" fmla="*/ 586172 w 669731"/>
                    <a:gd name="connsiteY3" fmla="*/ 33156 h 1107508"/>
                    <a:gd name="connsiteX4" fmla="*/ 668094 w 669731"/>
                    <a:gd name="connsiteY4" fmla="*/ 188379 h 1107508"/>
                    <a:gd name="connsiteX5" fmla="*/ 474129 w 669731"/>
                    <a:gd name="connsiteY5" fmla="*/ 556805 h 1107508"/>
                    <a:gd name="connsiteX6" fmla="*/ 540579 w 669731"/>
                    <a:gd name="connsiteY6" fmla="*/ 1030682 h 1107508"/>
                    <a:gd name="connsiteX7" fmla="*/ 72096 w 669731"/>
                    <a:gd name="connsiteY7" fmla="*/ 656610 h 1107508"/>
                    <a:gd name="connsiteX8" fmla="*/ 27709 w 669731"/>
                    <a:gd name="connsiteY8" fmla="*/ 681497 h 1107508"/>
                    <a:gd name="connsiteX9" fmla="*/ 0 w 669731"/>
                    <a:gd name="connsiteY9" fmla="*/ 285361 h 1107508"/>
                    <a:gd name="connsiteX0" fmla="*/ 0 w 669731"/>
                    <a:gd name="connsiteY0" fmla="*/ 285361 h 1119906"/>
                    <a:gd name="connsiteX1" fmla="*/ 72096 w 669731"/>
                    <a:gd name="connsiteY1" fmla="*/ 213265 h 1119906"/>
                    <a:gd name="connsiteX2" fmla="*/ 582142 w 669731"/>
                    <a:gd name="connsiteY2" fmla="*/ 33157 h 1119906"/>
                    <a:gd name="connsiteX3" fmla="*/ 586172 w 669731"/>
                    <a:gd name="connsiteY3" fmla="*/ 33156 h 1119906"/>
                    <a:gd name="connsiteX4" fmla="*/ 668094 w 669731"/>
                    <a:gd name="connsiteY4" fmla="*/ 188379 h 1119906"/>
                    <a:gd name="connsiteX5" fmla="*/ 474129 w 669731"/>
                    <a:gd name="connsiteY5" fmla="*/ 556805 h 1119906"/>
                    <a:gd name="connsiteX6" fmla="*/ 651415 w 669731"/>
                    <a:gd name="connsiteY6" fmla="*/ 1044536 h 1119906"/>
                    <a:gd name="connsiteX7" fmla="*/ 72096 w 669731"/>
                    <a:gd name="connsiteY7" fmla="*/ 656610 h 1119906"/>
                    <a:gd name="connsiteX8" fmla="*/ 27709 w 669731"/>
                    <a:gd name="connsiteY8" fmla="*/ 681497 h 1119906"/>
                    <a:gd name="connsiteX9" fmla="*/ 0 w 669731"/>
                    <a:gd name="connsiteY9" fmla="*/ 285361 h 1119906"/>
                    <a:gd name="connsiteX0" fmla="*/ 0 w 669731"/>
                    <a:gd name="connsiteY0" fmla="*/ 285361 h 1214245"/>
                    <a:gd name="connsiteX1" fmla="*/ 72096 w 669731"/>
                    <a:gd name="connsiteY1" fmla="*/ 213265 h 1214245"/>
                    <a:gd name="connsiteX2" fmla="*/ 582142 w 669731"/>
                    <a:gd name="connsiteY2" fmla="*/ 33157 h 1214245"/>
                    <a:gd name="connsiteX3" fmla="*/ 586172 w 669731"/>
                    <a:gd name="connsiteY3" fmla="*/ 33156 h 1214245"/>
                    <a:gd name="connsiteX4" fmla="*/ 668094 w 669731"/>
                    <a:gd name="connsiteY4" fmla="*/ 188379 h 1214245"/>
                    <a:gd name="connsiteX5" fmla="*/ 474129 w 669731"/>
                    <a:gd name="connsiteY5" fmla="*/ 556805 h 1214245"/>
                    <a:gd name="connsiteX6" fmla="*/ 651415 w 669731"/>
                    <a:gd name="connsiteY6" fmla="*/ 1044536 h 1214245"/>
                    <a:gd name="connsiteX7" fmla="*/ 447627 w 669731"/>
                    <a:gd name="connsiteY7" fmla="*/ 1196939 h 1214245"/>
                    <a:gd name="connsiteX8" fmla="*/ 72096 w 669731"/>
                    <a:gd name="connsiteY8" fmla="*/ 656610 h 1214245"/>
                    <a:gd name="connsiteX9" fmla="*/ 27709 w 669731"/>
                    <a:gd name="connsiteY9" fmla="*/ 681497 h 1214245"/>
                    <a:gd name="connsiteX10" fmla="*/ 0 w 669731"/>
                    <a:gd name="connsiteY10" fmla="*/ 285361 h 1214245"/>
                    <a:gd name="connsiteX0" fmla="*/ 0 w 669731"/>
                    <a:gd name="connsiteY0" fmla="*/ 285361 h 1143716"/>
                    <a:gd name="connsiteX1" fmla="*/ 72096 w 669731"/>
                    <a:gd name="connsiteY1" fmla="*/ 213265 h 1143716"/>
                    <a:gd name="connsiteX2" fmla="*/ 582142 w 669731"/>
                    <a:gd name="connsiteY2" fmla="*/ 33157 h 1143716"/>
                    <a:gd name="connsiteX3" fmla="*/ 586172 w 669731"/>
                    <a:gd name="connsiteY3" fmla="*/ 33156 h 1143716"/>
                    <a:gd name="connsiteX4" fmla="*/ 668094 w 669731"/>
                    <a:gd name="connsiteY4" fmla="*/ 188379 h 1143716"/>
                    <a:gd name="connsiteX5" fmla="*/ 474129 w 669731"/>
                    <a:gd name="connsiteY5" fmla="*/ 556805 h 1143716"/>
                    <a:gd name="connsiteX6" fmla="*/ 651415 w 669731"/>
                    <a:gd name="connsiteY6" fmla="*/ 1044536 h 1143716"/>
                    <a:gd name="connsiteX7" fmla="*/ 350645 w 669731"/>
                    <a:gd name="connsiteY7" fmla="*/ 1113812 h 1143716"/>
                    <a:gd name="connsiteX8" fmla="*/ 72096 w 669731"/>
                    <a:gd name="connsiteY8" fmla="*/ 656610 h 1143716"/>
                    <a:gd name="connsiteX9" fmla="*/ 27709 w 669731"/>
                    <a:gd name="connsiteY9" fmla="*/ 681497 h 1143716"/>
                    <a:gd name="connsiteX10" fmla="*/ 0 w 669731"/>
                    <a:gd name="connsiteY10" fmla="*/ 285361 h 1143716"/>
                    <a:gd name="connsiteX0" fmla="*/ 0 w 732305"/>
                    <a:gd name="connsiteY0" fmla="*/ 285361 h 1143716"/>
                    <a:gd name="connsiteX1" fmla="*/ 72096 w 732305"/>
                    <a:gd name="connsiteY1" fmla="*/ 213265 h 1143716"/>
                    <a:gd name="connsiteX2" fmla="*/ 582142 w 732305"/>
                    <a:gd name="connsiteY2" fmla="*/ 33157 h 1143716"/>
                    <a:gd name="connsiteX3" fmla="*/ 586172 w 732305"/>
                    <a:gd name="connsiteY3" fmla="*/ 33156 h 1143716"/>
                    <a:gd name="connsiteX4" fmla="*/ 668094 w 732305"/>
                    <a:gd name="connsiteY4" fmla="*/ 188379 h 1143716"/>
                    <a:gd name="connsiteX5" fmla="*/ 474129 w 732305"/>
                    <a:gd name="connsiteY5" fmla="*/ 556805 h 1143716"/>
                    <a:gd name="connsiteX6" fmla="*/ 724718 w 732305"/>
                    <a:gd name="connsiteY6" fmla="*/ 878285 h 1143716"/>
                    <a:gd name="connsiteX7" fmla="*/ 651415 w 732305"/>
                    <a:gd name="connsiteY7" fmla="*/ 1044536 h 1143716"/>
                    <a:gd name="connsiteX8" fmla="*/ 350645 w 732305"/>
                    <a:gd name="connsiteY8" fmla="*/ 1113812 h 1143716"/>
                    <a:gd name="connsiteX9" fmla="*/ 72096 w 732305"/>
                    <a:gd name="connsiteY9" fmla="*/ 656610 h 1143716"/>
                    <a:gd name="connsiteX10" fmla="*/ 27709 w 732305"/>
                    <a:gd name="connsiteY10" fmla="*/ 681497 h 1143716"/>
                    <a:gd name="connsiteX11" fmla="*/ 0 w 732305"/>
                    <a:gd name="connsiteY11" fmla="*/ 285361 h 1143716"/>
                    <a:gd name="connsiteX0" fmla="*/ 0 w 669731"/>
                    <a:gd name="connsiteY0" fmla="*/ 285361 h 1143716"/>
                    <a:gd name="connsiteX1" fmla="*/ 72096 w 669731"/>
                    <a:gd name="connsiteY1" fmla="*/ 213265 h 1143716"/>
                    <a:gd name="connsiteX2" fmla="*/ 582142 w 669731"/>
                    <a:gd name="connsiteY2" fmla="*/ 33157 h 1143716"/>
                    <a:gd name="connsiteX3" fmla="*/ 586172 w 669731"/>
                    <a:gd name="connsiteY3" fmla="*/ 33156 h 1143716"/>
                    <a:gd name="connsiteX4" fmla="*/ 668094 w 669731"/>
                    <a:gd name="connsiteY4" fmla="*/ 188379 h 1143716"/>
                    <a:gd name="connsiteX5" fmla="*/ 474129 w 669731"/>
                    <a:gd name="connsiteY5" fmla="*/ 556805 h 1143716"/>
                    <a:gd name="connsiteX6" fmla="*/ 613882 w 669731"/>
                    <a:gd name="connsiteY6" fmla="*/ 905994 h 1143716"/>
                    <a:gd name="connsiteX7" fmla="*/ 651415 w 669731"/>
                    <a:gd name="connsiteY7" fmla="*/ 1044536 h 1143716"/>
                    <a:gd name="connsiteX8" fmla="*/ 350645 w 669731"/>
                    <a:gd name="connsiteY8" fmla="*/ 1113812 h 1143716"/>
                    <a:gd name="connsiteX9" fmla="*/ 72096 w 669731"/>
                    <a:gd name="connsiteY9" fmla="*/ 656610 h 1143716"/>
                    <a:gd name="connsiteX10" fmla="*/ 27709 w 669731"/>
                    <a:gd name="connsiteY10" fmla="*/ 681497 h 1143716"/>
                    <a:gd name="connsiteX11" fmla="*/ 0 w 669731"/>
                    <a:gd name="connsiteY11" fmla="*/ 285361 h 1143716"/>
                    <a:gd name="connsiteX0" fmla="*/ 0 w 669731"/>
                    <a:gd name="connsiteY0" fmla="*/ 285361 h 1138974"/>
                    <a:gd name="connsiteX1" fmla="*/ 72096 w 669731"/>
                    <a:gd name="connsiteY1" fmla="*/ 213265 h 1138974"/>
                    <a:gd name="connsiteX2" fmla="*/ 582142 w 669731"/>
                    <a:gd name="connsiteY2" fmla="*/ 33157 h 1138974"/>
                    <a:gd name="connsiteX3" fmla="*/ 586172 w 669731"/>
                    <a:gd name="connsiteY3" fmla="*/ 33156 h 1138974"/>
                    <a:gd name="connsiteX4" fmla="*/ 668094 w 669731"/>
                    <a:gd name="connsiteY4" fmla="*/ 188379 h 1138974"/>
                    <a:gd name="connsiteX5" fmla="*/ 474129 w 669731"/>
                    <a:gd name="connsiteY5" fmla="*/ 556805 h 1138974"/>
                    <a:gd name="connsiteX6" fmla="*/ 613882 w 669731"/>
                    <a:gd name="connsiteY6" fmla="*/ 905994 h 1138974"/>
                    <a:gd name="connsiteX7" fmla="*/ 651415 w 669731"/>
                    <a:gd name="connsiteY7" fmla="*/ 1044536 h 1138974"/>
                    <a:gd name="connsiteX8" fmla="*/ 419918 w 669731"/>
                    <a:gd name="connsiteY8" fmla="*/ 1058394 h 1138974"/>
                    <a:gd name="connsiteX9" fmla="*/ 350645 w 669731"/>
                    <a:gd name="connsiteY9" fmla="*/ 1113812 h 1138974"/>
                    <a:gd name="connsiteX10" fmla="*/ 72096 w 669731"/>
                    <a:gd name="connsiteY10" fmla="*/ 656610 h 1138974"/>
                    <a:gd name="connsiteX11" fmla="*/ 27709 w 669731"/>
                    <a:gd name="connsiteY11" fmla="*/ 681497 h 1138974"/>
                    <a:gd name="connsiteX12" fmla="*/ 0 w 669731"/>
                    <a:gd name="connsiteY12" fmla="*/ 285361 h 1138974"/>
                    <a:gd name="connsiteX0" fmla="*/ 0 w 669731"/>
                    <a:gd name="connsiteY0" fmla="*/ 285361 h 1070899"/>
                    <a:gd name="connsiteX1" fmla="*/ 72096 w 669731"/>
                    <a:gd name="connsiteY1" fmla="*/ 213265 h 1070899"/>
                    <a:gd name="connsiteX2" fmla="*/ 582142 w 669731"/>
                    <a:gd name="connsiteY2" fmla="*/ 33157 h 1070899"/>
                    <a:gd name="connsiteX3" fmla="*/ 586172 w 669731"/>
                    <a:gd name="connsiteY3" fmla="*/ 33156 h 1070899"/>
                    <a:gd name="connsiteX4" fmla="*/ 668094 w 669731"/>
                    <a:gd name="connsiteY4" fmla="*/ 188379 h 1070899"/>
                    <a:gd name="connsiteX5" fmla="*/ 474129 w 669731"/>
                    <a:gd name="connsiteY5" fmla="*/ 556805 h 1070899"/>
                    <a:gd name="connsiteX6" fmla="*/ 613882 w 669731"/>
                    <a:gd name="connsiteY6" fmla="*/ 905994 h 1070899"/>
                    <a:gd name="connsiteX7" fmla="*/ 651415 w 669731"/>
                    <a:gd name="connsiteY7" fmla="*/ 1044536 h 1070899"/>
                    <a:gd name="connsiteX8" fmla="*/ 419918 w 669731"/>
                    <a:gd name="connsiteY8" fmla="*/ 1058394 h 1070899"/>
                    <a:gd name="connsiteX9" fmla="*/ 364499 w 669731"/>
                    <a:gd name="connsiteY9" fmla="*/ 1016830 h 1070899"/>
                    <a:gd name="connsiteX10" fmla="*/ 72096 w 669731"/>
                    <a:gd name="connsiteY10" fmla="*/ 656610 h 1070899"/>
                    <a:gd name="connsiteX11" fmla="*/ 27709 w 669731"/>
                    <a:gd name="connsiteY11" fmla="*/ 681497 h 1070899"/>
                    <a:gd name="connsiteX12" fmla="*/ 0 w 669731"/>
                    <a:gd name="connsiteY12" fmla="*/ 285361 h 1070899"/>
                    <a:gd name="connsiteX0" fmla="*/ 0 w 669731"/>
                    <a:gd name="connsiteY0" fmla="*/ 285361 h 1108100"/>
                    <a:gd name="connsiteX1" fmla="*/ 72096 w 669731"/>
                    <a:gd name="connsiteY1" fmla="*/ 213265 h 1108100"/>
                    <a:gd name="connsiteX2" fmla="*/ 582142 w 669731"/>
                    <a:gd name="connsiteY2" fmla="*/ 33157 h 1108100"/>
                    <a:gd name="connsiteX3" fmla="*/ 586172 w 669731"/>
                    <a:gd name="connsiteY3" fmla="*/ 33156 h 1108100"/>
                    <a:gd name="connsiteX4" fmla="*/ 668094 w 669731"/>
                    <a:gd name="connsiteY4" fmla="*/ 188379 h 1108100"/>
                    <a:gd name="connsiteX5" fmla="*/ 474129 w 669731"/>
                    <a:gd name="connsiteY5" fmla="*/ 556805 h 1108100"/>
                    <a:gd name="connsiteX6" fmla="*/ 613882 w 669731"/>
                    <a:gd name="connsiteY6" fmla="*/ 905994 h 1108100"/>
                    <a:gd name="connsiteX7" fmla="*/ 554434 w 669731"/>
                    <a:gd name="connsiteY7" fmla="*/ 1099954 h 1108100"/>
                    <a:gd name="connsiteX8" fmla="*/ 419918 w 669731"/>
                    <a:gd name="connsiteY8" fmla="*/ 1058394 h 1108100"/>
                    <a:gd name="connsiteX9" fmla="*/ 364499 w 669731"/>
                    <a:gd name="connsiteY9" fmla="*/ 1016830 h 1108100"/>
                    <a:gd name="connsiteX10" fmla="*/ 72096 w 669731"/>
                    <a:gd name="connsiteY10" fmla="*/ 656610 h 1108100"/>
                    <a:gd name="connsiteX11" fmla="*/ 27709 w 669731"/>
                    <a:gd name="connsiteY11" fmla="*/ 681497 h 1108100"/>
                    <a:gd name="connsiteX12" fmla="*/ 0 w 669731"/>
                    <a:gd name="connsiteY12" fmla="*/ 285361 h 1108100"/>
                    <a:gd name="connsiteX0" fmla="*/ 0 w 669731"/>
                    <a:gd name="connsiteY0" fmla="*/ 285361 h 1228467"/>
                    <a:gd name="connsiteX1" fmla="*/ 72096 w 669731"/>
                    <a:gd name="connsiteY1" fmla="*/ 213265 h 1228467"/>
                    <a:gd name="connsiteX2" fmla="*/ 582142 w 669731"/>
                    <a:gd name="connsiteY2" fmla="*/ 33157 h 1228467"/>
                    <a:gd name="connsiteX3" fmla="*/ 586172 w 669731"/>
                    <a:gd name="connsiteY3" fmla="*/ 33156 h 1228467"/>
                    <a:gd name="connsiteX4" fmla="*/ 668094 w 669731"/>
                    <a:gd name="connsiteY4" fmla="*/ 188379 h 1228467"/>
                    <a:gd name="connsiteX5" fmla="*/ 474129 w 669731"/>
                    <a:gd name="connsiteY5" fmla="*/ 556805 h 1228467"/>
                    <a:gd name="connsiteX6" fmla="*/ 613882 w 669731"/>
                    <a:gd name="connsiteY6" fmla="*/ 905994 h 1228467"/>
                    <a:gd name="connsiteX7" fmla="*/ 582143 w 669731"/>
                    <a:gd name="connsiteY7" fmla="*/ 1224645 h 1228467"/>
                    <a:gd name="connsiteX8" fmla="*/ 419918 w 669731"/>
                    <a:gd name="connsiteY8" fmla="*/ 1058394 h 1228467"/>
                    <a:gd name="connsiteX9" fmla="*/ 364499 w 669731"/>
                    <a:gd name="connsiteY9" fmla="*/ 1016830 h 1228467"/>
                    <a:gd name="connsiteX10" fmla="*/ 72096 w 669731"/>
                    <a:gd name="connsiteY10" fmla="*/ 656610 h 1228467"/>
                    <a:gd name="connsiteX11" fmla="*/ 27709 w 669731"/>
                    <a:gd name="connsiteY11" fmla="*/ 681497 h 1228467"/>
                    <a:gd name="connsiteX12" fmla="*/ 0 w 669731"/>
                    <a:gd name="connsiteY12" fmla="*/ 285361 h 1228467"/>
                    <a:gd name="connsiteX0" fmla="*/ 0 w 669731"/>
                    <a:gd name="connsiteY0" fmla="*/ 285361 h 1134170"/>
                    <a:gd name="connsiteX1" fmla="*/ 72096 w 669731"/>
                    <a:gd name="connsiteY1" fmla="*/ 213265 h 1134170"/>
                    <a:gd name="connsiteX2" fmla="*/ 582142 w 669731"/>
                    <a:gd name="connsiteY2" fmla="*/ 33157 h 1134170"/>
                    <a:gd name="connsiteX3" fmla="*/ 586172 w 669731"/>
                    <a:gd name="connsiteY3" fmla="*/ 33156 h 1134170"/>
                    <a:gd name="connsiteX4" fmla="*/ 668094 w 669731"/>
                    <a:gd name="connsiteY4" fmla="*/ 188379 h 1134170"/>
                    <a:gd name="connsiteX5" fmla="*/ 474129 w 669731"/>
                    <a:gd name="connsiteY5" fmla="*/ 556805 h 1134170"/>
                    <a:gd name="connsiteX6" fmla="*/ 613882 w 669731"/>
                    <a:gd name="connsiteY6" fmla="*/ 905994 h 1134170"/>
                    <a:gd name="connsiteX7" fmla="*/ 512870 w 669731"/>
                    <a:gd name="connsiteY7" fmla="*/ 1127663 h 1134170"/>
                    <a:gd name="connsiteX8" fmla="*/ 419918 w 669731"/>
                    <a:gd name="connsiteY8" fmla="*/ 1058394 h 1134170"/>
                    <a:gd name="connsiteX9" fmla="*/ 364499 w 669731"/>
                    <a:gd name="connsiteY9" fmla="*/ 1016830 h 1134170"/>
                    <a:gd name="connsiteX10" fmla="*/ 72096 w 669731"/>
                    <a:gd name="connsiteY10" fmla="*/ 656610 h 1134170"/>
                    <a:gd name="connsiteX11" fmla="*/ 27709 w 669731"/>
                    <a:gd name="connsiteY11" fmla="*/ 681497 h 1134170"/>
                    <a:gd name="connsiteX12" fmla="*/ 0 w 669731"/>
                    <a:gd name="connsiteY12" fmla="*/ 285361 h 1134170"/>
                    <a:gd name="connsiteX0" fmla="*/ 0 w 669731"/>
                    <a:gd name="connsiteY0" fmla="*/ 285361 h 1070899"/>
                    <a:gd name="connsiteX1" fmla="*/ 72096 w 669731"/>
                    <a:gd name="connsiteY1" fmla="*/ 213265 h 1070899"/>
                    <a:gd name="connsiteX2" fmla="*/ 582142 w 669731"/>
                    <a:gd name="connsiteY2" fmla="*/ 33157 h 1070899"/>
                    <a:gd name="connsiteX3" fmla="*/ 586172 w 669731"/>
                    <a:gd name="connsiteY3" fmla="*/ 33156 h 1070899"/>
                    <a:gd name="connsiteX4" fmla="*/ 668094 w 669731"/>
                    <a:gd name="connsiteY4" fmla="*/ 188379 h 1070899"/>
                    <a:gd name="connsiteX5" fmla="*/ 474129 w 669731"/>
                    <a:gd name="connsiteY5" fmla="*/ 556805 h 1070899"/>
                    <a:gd name="connsiteX6" fmla="*/ 613882 w 669731"/>
                    <a:gd name="connsiteY6" fmla="*/ 905994 h 1070899"/>
                    <a:gd name="connsiteX7" fmla="*/ 443597 w 669731"/>
                    <a:gd name="connsiteY7" fmla="*/ 989118 h 1070899"/>
                    <a:gd name="connsiteX8" fmla="*/ 419918 w 669731"/>
                    <a:gd name="connsiteY8" fmla="*/ 1058394 h 1070899"/>
                    <a:gd name="connsiteX9" fmla="*/ 364499 w 669731"/>
                    <a:gd name="connsiteY9" fmla="*/ 1016830 h 1070899"/>
                    <a:gd name="connsiteX10" fmla="*/ 72096 w 669731"/>
                    <a:gd name="connsiteY10" fmla="*/ 656610 h 1070899"/>
                    <a:gd name="connsiteX11" fmla="*/ 27709 w 669731"/>
                    <a:gd name="connsiteY11" fmla="*/ 681497 h 1070899"/>
                    <a:gd name="connsiteX12" fmla="*/ 0 w 669731"/>
                    <a:gd name="connsiteY12" fmla="*/ 285361 h 1070899"/>
                    <a:gd name="connsiteX0" fmla="*/ 0 w 669731"/>
                    <a:gd name="connsiteY0" fmla="*/ 285361 h 1142948"/>
                    <a:gd name="connsiteX1" fmla="*/ 72096 w 669731"/>
                    <a:gd name="connsiteY1" fmla="*/ 213265 h 1142948"/>
                    <a:gd name="connsiteX2" fmla="*/ 582142 w 669731"/>
                    <a:gd name="connsiteY2" fmla="*/ 33157 h 1142948"/>
                    <a:gd name="connsiteX3" fmla="*/ 586172 w 669731"/>
                    <a:gd name="connsiteY3" fmla="*/ 33156 h 1142948"/>
                    <a:gd name="connsiteX4" fmla="*/ 668094 w 669731"/>
                    <a:gd name="connsiteY4" fmla="*/ 188379 h 1142948"/>
                    <a:gd name="connsiteX5" fmla="*/ 474129 w 669731"/>
                    <a:gd name="connsiteY5" fmla="*/ 556805 h 1142948"/>
                    <a:gd name="connsiteX6" fmla="*/ 613882 w 669731"/>
                    <a:gd name="connsiteY6" fmla="*/ 905994 h 1142948"/>
                    <a:gd name="connsiteX7" fmla="*/ 443597 w 669731"/>
                    <a:gd name="connsiteY7" fmla="*/ 989118 h 1142948"/>
                    <a:gd name="connsiteX8" fmla="*/ 600027 w 669731"/>
                    <a:gd name="connsiteY8" fmla="*/ 1141521 h 1142948"/>
                    <a:gd name="connsiteX9" fmla="*/ 364499 w 669731"/>
                    <a:gd name="connsiteY9" fmla="*/ 1016830 h 1142948"/>
                    <a:gd name="connsiteX10" fmla="*/ 72096 w 669731"/>
                    <a:gd name="connsiteY10" fmla="*/ 656610 h 1142948"/>
                    <a:gd name="connsiteX11" fmla="*/ 27709 w 669731"/>
                    <a:gd name="connsiteY11" fmla="*/ 681497 h 1142948"/>
                    <a:gd name="connsiteX12" fmla="*/ 0 w 669731"/>
                    <a:gd name="connsiteY12" fmla="*/ 285361 h 11429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69731" h="1142948">
                      <a:moveTo>
                        <a:pt x="0" y="285361"/>
                      </a:moveTo>
                      <a:cubicBezTo>
                        <a:pt x="0" y="245543"/>
                        <a:pt x="32278" y="213265"/>
                        <a:pt x="72096" y="213265"/>
                      </a:cubicBezTo>
                      <a:cubicBezTo>
                        <a:pt x="242111" y="153229"/>
                        <a:pt x="329000" y="-86916"/>
                        <a:pt x="582142" y="33157"/>
                      </a:cubicBezTo>
                      <a:cubicBezTo>
                        <a:pt x="660894" y="10066"/>
                        <a:pt x="546447" y="2667"/>
                        <a:pt x="586172" y="33156"/>
                      </a:cubicBezTo>
                      <a:cubicBezTo>
                        <a:pt x="625897" y="63645"/>
                        <a:pt x="679841" y="108032"/>
                        <a:pt x="668094" y="188379"/>
                      </a:cubicBezTo>
                      <a:cubicBezTo>
                        <a:pt x="672712" y="325043"/>
                        <a:pt x="538784" y="433996"/>
                        <a:pt x="474129" y="556805"/>
                      </a:cubicBezTo>
                      <a:cubicBezTo>
                        <a:pt x="460475" y="674098"/>
                        <a:pt x="584334" y="824706"/>
                        <a:pt x="613882" y="905994"/>
                      </a:cubicBezTo>
                      <a:cubicBezTo>
                        <a:pt x="643430" y="987283"/>
                        <a:pt x="455142" y="954482"/>
                        <a:pt x="443597" y="989118"/>
                      </a:cubicBezTo>
                      <a:cubicBezTo>
                        <a:pt x="432052" y="1023754"/>
                        <a:pt x="650155" y="1129975"/>
                        <a:pt x="600027" y="1141521"/>
                      </a:cubicBezTo>
                      <a:cubicBezTo>
                        <a:pt x="549899" y="1153067"/>
                        <a:pt x="443251" y="1093030"/>
                        <a:pt x="364499" y="1016830"/>
                      </a:cubicBezTo>
                      <a:cubicBezTo>
                        <a:pt x="285747" y="940630"/>
                        <a:pt x="137464" y="721735"/>
                        <a:pt x="72096" y="656610"/>
                      </a:cubicBezTo>
                      <a:cubicBezTo>
                        <a:pt x="32278" y="656610"/>
                        <a:pt x="27709" y="721315"/>
                        <a:pt x="27709" y="681497"/>
                      </a:cubicBezTo>
                      <a:cubicBezTo>
                        <a:pt x="27709" y="581779"/>
                        <a:pt x="0" y="385079"/>
                        <a:pt x="0" y="28536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74" name="Straight Connector 173"/>
                <p:cNvCxnSpPr>
                  <a:stCxn id="173" idx="1"/>
                  <a:endCxn id="173" idx="4"/>
                </p:cNvCxnSpPr>
                <p:nvPr/>
              </p:nvCxnSpPr>
              <p:spPr>
                <a:xfrm>
                  <a:off x="3854056" y="4268649"/>
                  <a:ext cx="596502" cy="4246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/>
                <p:cNvCxnSpPr>
                  <a:stCxn id="162" idx="6"/>
                </p:cNvCxnSpPr>
                <p:nvPr/>
              </p:nvCxnSpPr>
              <p:spPr>
                <a:xfrm>
                  <a:off x="3796450" y="4496539"/>
                  <a:ext cx="589216" cy="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Connector 175"/>
                <p:cNvCxnSpPr/>
                <p:nvPr/>
              </p:nvCxnSpPr>
              <p:spPr>
                <a:xfrm>
                  <a:off x="3950154" y="4812428"/>
                  <a:ext cx="277331" cy="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8" name="Group 167"/>
              <p:cNvGrpSpPr/>
              <p:nvPr/>
            </p:nvGrpSpPr>
            <p:grpSpPr>
              <a:xfrm flipH="1">
                <a:off x="3025654" y="4096156"/>
                <a:ext cx="737528" cy="1142948"/>
                <a:chOff x="3713030" y="4067788"/>
                <a:chExt cx="737528" cy="1142948"/>
              </a:xfrm>
              <a:grpFill/>
            </p:grpSpPr>
            <p:sp>
              <p:nvSpPr>
                <p:cNvPr id="169" name="Rounded Rectangle 95"/>
                <p:cNvSpPr/>
                <p:nvPr/>
              </p:nvSpPr>
              <p:spPr>
                <a:xfrm rot="167931">
                  <a:off x="3764155" y="4067788"/>
                  <a:ext cx="669731" cy="1142948"/>
                </a:xfrm>
                <a:custGeom>
                  <a:avLst/>
                  <a:gdLst>
                    <a:gd name="connsiteX0" fmla="*/ 0 w 432566"/>
                    <a:gd name="connsiteY0" fmla="*/ 72096 h 443345"/>
                    <a:gd name="connsiteX1" fmla="*/ 72096 w 432566"/>
                    <a:gd name="connsiteY1" fmla="*/ 0 h 443345"/>
                    <a:gd name="connsiteX2" fmla="*/ 360470 w 432566"/>
                    <a:gd name="connsiteY2" fmla="*/ 0 h 443345"/>
                    <a:gd name="connsiteX3" fmla="*/ 432566 w 432566"/>
                    <a:gd name="connsiteY3" fmla="*/ 72096 h 443345"/>
                    <a:gd name="connsiteX4" fmla="*/ 432566 w 432566"/>
                    <a:gd name="connsiteY4" fmla="*/ 371249 h 443345"/>
                    <a:gd name="connsiteX5" fmla="*/ 360470 w 432566"/>
                    <a:gd name="connsiteY5" fmla="*/ 443345 h 443345"/>
                    <a:gd name="connsiteX6" fmla="*/ 72096 w 432566"/>
                    <a:gd name="connsiteY6" fmla="*/ 443345 h 443345"/>
                    <a:gd name="connsiteX7" fmla="*/ 0 w 432566"/>
                    <a:gd name="connsiteY7" fmla="*/ 371249 h 443345"/>
                    <a:gd name="connsiteX8" fmla="*/ 0 w 432566"/>
                    <a:gd name="connsiteY8" fmla="*/ 72096 h 443345"/>
                    <a:gd name="connsiteX0" fmla="*/ 152400 w 584966"/>
                    <a:gd name="connsiteY0" fmla="*/ 72096 h 611947"/>
                    <a:gd name="connsiteX1" fmla="*/ 224496 w 584966"/>
                    <a:gd name="connsiteY1" fmla="*/ 0 h 611947"/>
                    <a:gd name="connsiteX2" fmla="*/ 512870 w 584966"/>
                    <a:gd name="connsiteY2" fmla="*/ 0 h 611947"/>
                    <a:gd name="connsiteX3" fmla="*/ 584966 w 584966"/>
                    <a:gd name="connsiteY3" fmla="*/ 72096 h 611947"/>
                    <a:gd name="connsiteX4" fmla="*/ 584966 w 584966"/>
                    <a:gd name="connsiteY4" fmla="*/ 371249 h 611947"/>
                    <a:gd name="connsiteX5" fmla="*/ 512870 w 584966"/>
                    <a:gd name="connsiteY5" fmla="*/ 443345 h 611947"/>
                    <a:gd name="connsiteX6" fmla="*/ 224496 w 584966"/>
                    <a:gd name="connsiteY6" fmla="*/ 443345 h 611947"/>
                    <a:gd name="connsiteX7" fmla="*/ 0 w 584966"/>
                    <a:gd name="connsiteY7" fmla="*/ 606777 h 611947"/>
                    <a:gd name="connsiteX8" fmla="*/ 152400 w 584966"/>
                    <a:gd name="connsiteY8" fmla="*/ 72096 h 611947"/>
                    <a:gd name="connsiteX0" fmla="*/ 152400 w 753567"/>
                    <a:gd name="connsiteY0" fmla="*/ 72096 h 761999"/>
                    <a:gd name="connsiteX1" fmla="*/ 224496 w 753567"/>
                    <a:gd name="connsiteY1" fmla="*/ 0 h 761999"/>
                    <a:gd name="connsiteX2" fmla="*/ 512870 w 753567"/>
                    <a:gd name="connsiteY2" fmla="*/ 0 h 761999"/>
                    <a:gd name="connsiteX3" fmla="*/ 584966 w 753567"/>
                    <a:gd name="connsiteY3" fmla="*/ 72096 h 761999"/>
                    <a:gd name="connsiteX4" fmla="*/ 584966 w 753567"/>
                    <a:gd name="connsiteY4" fmla="*/ 371249 h 761999"/>
                    <a:gd name="connsiteX5" fmla="*/ 748397 w 753567"/>
                    <a:gd name="connsiteY5" fmla="*/ 761999 h 761999"/>
                    <a:gd name="connsiteX6" fmla="*/ 224496 w 753567"/>
                    <a:gd name="connsiteY6" fmla="*/ 443345 h 761999"/>
                    <a:gd name="connsiteX7" fmla="*/ 0 w 753567"/>
                    <a:gd name="connsiteY7" fmla="*/ 606777 h 761999"/>
                    <a:gd name="connsiteX8" fmla="*/ 152400 w 753567"/>
                    <a:gd name="connsiteY8" fmla="*/ 72096 h 761999"/>
                    <a:gd name="connsiteX0" fmla="*/ 152400 w 585905"/>
                    <a:gd name="connsiteY0" fmla="*/ 72096 h 611947"/>
                    <a:gd name="connsiteX1" fmla="*/ 224496 w 585905"/>
                    <a:gd name="connsiteY1" fmla="*/ 0 h 611947"/>
                    <a:gd name="connsiteX2" fmla="*/ 512870 w 585905"/>
                    <a:gd name="connsiteY2" fmla="*/ 0 h 611947"/>
                    <a:gd name="connsiteX3" fmla="*/ 584966 w 585905"/>
                    <a:gd name="connsiteY3" fmla="*/ 72096 h 611947"/>
                    <a:gd name="connsiteX4" fmla="*/ 584966 w 585905"/>
                    <a:gd name="connsiteY4" fmla="*/ 371249 h 611947"/>
                    <a:gd name="connsiteX5" fmla="*/ 554433 w 585905"/>
                    <a:gd name="connsiteY5" fmla="*/ 609599 h 611947"/>
                    <a:gd name="connsiteX6" fmla="*/ 224496 w 585905"/>
                    <a:gd name="connsiteY6" fmla="*/ 443345 h 611947"/>
                    <a:gd name="connsiteX7" fmla="*/ 0 w 585905"/>
                    <a:gd name="connsiteY7" fmla="*/ 606777 h 611947"/>
                    <a:gd name="connsiteX8" fmla="*/ 152400 w 585905"/>
                    <a:gd name="connsiteY8" fmla="*/ 72096 h 611947"/>
                    <a:gd name="connsiteX0" fmla="*/ 0 w 433505"/>
                    <a:gd name="connsiteY0" fmla="*/ 72096 h 609599"/>
                    <a:gd name="connsiteX1" fmla="*/ 72096 w 433505"/>
                    <a:gd name="connsiteY1" fmla="*/ 0 h 609599"/>
                    <a:gd name="connsiteX2" fmla="*/ 360470 w 433505"/>
                    <a:gd name="connsiteY2" fmla="*/ 0 h 609599"/>
                    <a:gd name="connsiteX3" fmla="*/ 432566 w 433505"/>
                    <a:gd name="connsiteY3" fmla="*/ 72096 h 609599"/>
                    <a:gd name="connsiteX4" fmla="*/ 432566 w 433505"/>
                    <a:gd name="connsiteY4" fmla="*/ 371249 h 609599"/>
                    <a:gd name="connsiteX5" fmla="*/ 402033 w 433505"/>
                    <a:gd name="connsiteY5" fmla="*/ 609599 h 609599"/>
                    <a:gd name="connsiteX6" fmla="*/ 72096 w 433505"/>
                    <a:gd name="connsiteY6" fmla="*/ 443345 h 609599"/>
                    <a:gd name="connsiteX7" fmla="*/ 41564 w 433505"/>
                    <a:gd name="connsiteY7" fmla="*/ 454377 h 609599"/>
                    <a:gd name="connsiteX8" fmla="*/ 0 w 433505"/>
                    <a:gd name="connsiteY8" fmla="*/ 72096 h 609599"/>
                    <a:gd name="connsiteX0" fmla="*/ 0 w 470402"/>
                    <a:gd name="connsiteY0" fmla="*/ 72096 h 845127"/>
                    <a:gd name="connsiteX1" fmla="*/ 72096 w 470402"/>
                    <a:gd name="connsiteY1" fmla="*/ 0 h 845127"/>
                    <a:gd name="connsiteX2" fmla="*/ 360470 w 470402"/>
                    <a:gd name="connsiteY2" fmla="*/ 0 h 845127"/>
                    <a:gd name="connsiteX3" fmla="*/ 432566 w 470402"/>
                    <a:gd name="connsiteY3" fmla="*/ 72096 h 845127"/>
                    <a:gd name="connsiteX4" fmla="*/ 432566 w 470402"/>
                    <a:gd name="connsiteY4" fmla="*/ 371249 h 845127"/>
                    <a:gd name="connsiteX5" fmla="*/ 457451 w 470402"/>
                    <a:gd name="connsiteY5" fmla="*/ 845127 h 845127"/>
                    <a:gd name="connsiteX6" fmla="*/ 72096 w 470402"/>
                    <a:gd name="connsiteY6" fmla="*/ 443345 h 845127"/>
                    <a:gd name="connsiteX7" fmla="*/ 41564 w 470402"/>
                    <a:gd name="connsiteY7" fmla="*/ 454377 h 845127"/>
                    <a:gd name="connsiteX8" fmla="*/ 0 w 470402"/>
                    <a:gd name="connsiteY8" fmla="*/ 72096 h 845127"/>
                    <a:gd name="connsiteX0" fmla="*/ 0 w 463759"/>
                    <a:gd name="connsiteY0" fmla="*/ 72096 h 845127"/>
                    <a:gd name="connsiteX1" fmla="*/ 72096 w 463759"/>
                    <a:gd name="connsiteY1" fmla="*/ 0 h 845127"/>
                    <a:gd name="connsiteX2" fmla="*/ 360470 w 463759"/>
                    <a:gd name="connsiteY2" fmla="*/ 0 h 845127"/>
                    <a:gd name="connsiteX3" fmla="*/ 432566 w 463759"/>
                    <a:gd name="connsiteY3" fmla="*/ 72096 h 845127"/>
                    <a:gd name="connsiteX4" fmla="*/ 335584 w 463759"/>
                    <a:gd name="connsiteY4" fmla="*/ 398958 h 845127"/>
                    <a:gd name="connsiteX5" fmla="*/ 457451 w 463759"/>
                    <a:gd name="connsiteY5" fmla="*/ 845127 h 845127"/>
                    <a:gd name="connsiteX6" fmla="*/ 72096 w 463759"/>
                    <a:gd name="connsiteY6" fmla="*/ 443345 h 845127"/>
                    <a:gd name="connsiteX7" fmla="*/ 41564 w 463759"/>
                    <a:gd name="connsiteY7" fmla="*/ 454377 h 845127"/>
                    <a:gd name="connsiteX8" fmla="*/ 0 w 463759"/>
                    <a:gd name="connsiteY8" fmla="*/ 72096 h 845127"/>
                    <a:gd name="connsiteX0" fmla="*/ 0 w 598821"/>
                    <a:gd name="connsiteY0" fmla="*/ 109933 h 882964"/>
                    <a:gd name="connsiteX1" fmla="*/ 72096 w 598821"/>
                    <a:gd name="connsiteY1" fmla="*/ 37837 h 882964"/>
                    <a:gd name="connsiteX2" fmla="*/ 360470 w 598821"/>
                    <a:gd name="connsiteY2" fmla="*/ 37837 h 882964"/>
                    <a:gd name="connsiteX3" fmla="*/ 598821 w 598821"/>
                    <a:gd name="connsiteY3" fmla="*/ 12951 h 882964"/>
                    <a:gd name="connsiteX4" fmla="*/ 335584 w 598821"/>
                    <a:gd name="connsiteY4" fmla="*/ 436795 h 882964"/>
                    <a:gd name="connsiteX5" fmla="*/ 457451 w 598821"/>
                    <a:gd name="connsiteY5" fmla="*/ 882964 h 882964"/>
                    <a:gd name="connsiteX6" fmla="*/ 72096 w 598821"/>
                    <a:gd name="connsiteY6" fmla="*/ 481182 h 882964"/>
                    <a:gd name="connsiteX7" fmla="*/ 41564 w 598821"/>
                    <a:gd name="connsiteY7" fmla="*/ 492214 h 882964"/>
                    <a:gd name="connsiteX8" fmla="*/ 0 w 598821"/>
                    <a:gd name="connsiteY8" fmla="*/ 109933 h 882964"/>
                    <a:gd name="connsiteX0" fmla="*/ 0 w 598821"/>
                    <a:gd name="connsiteY0" fmla="*/ 224496 h 997527"/>
                    <a:gd name="connsiteX1" fmla="*/ 72096 w 598821"/>
                    <a:gd name="connsiteY1" fmla="*/ 152400 h 997527"/>
                    <a:gd name="connsiteX2" fmla="*/ 374324 w 598821"/>
                    <a:gd name="connsiteY2" fmla="*/ 0 h 997527"/>
                    <a:gd name="connsiteX3" fmla="*/ 598821 w 598821"/>
                    <a:gd name="connsiteY3" fmla="*/ 127514 h 997527"/>
                    <a:gd name="connsiteX4" fmla="*/ 335584 w 598821"/>
                    <a:gd name="connsiteY4" fmla="*/ 551358 h 997527"/>
                    <a:gd name="connsiteX5" fmla="*/ 457451 w 598821"/>
                    <a:gd name="connsiteY5" fmla="*/ 997527 h 997527"/>
                    <a:gd name="connsiteX6" fmla="*/ 72096 w 598821"/>
                    <a:gd name="connsiteY6" fmla="*/ 595745 h 997527"/>
                    <a:gd name="connsiteX7" fmla="*/ 41564 w 598821"/>
                    <a:gd name="connsiteY7" fmla="*/ 606777 h 997527"/>
                    <a:gd name="connsiteX8" fmla="*/ 0 w 598821"/>
                    <a:gd name="connsiteY8" fmla="*/ 224496 h 997527"/>
                    <a:gd name="connsiteX0" fmla="*/ 0 w 598821"/>
                    <a:gd name="connsiteY0" fmla="*/ 224496 h 997527"/>
                    <a:gd name="connsiteX1" fmla="*/ 72096 w 598821"/>
                    <a:gd name="connsiteY1" fmla="*/ 152400 h 997527"/>
                    <a:gd name="connsiteX2" fmla="*/ 374324 w 598821"/>
                    <a:gd name="connsiteY2" fmla="*/ 0 h 997527"/>
                    <a:gd name="connsiteX3" fmla="*/ 598821 w 598821"/>
                    <a:gd name="connsiteY3" fmla="*/ 127514 h 997527"/>
                    <a:gd name="connsiteX4" fmla="*/ 529548 w 598821"/>
                    <a:gd name="connsiteY4" fmla="*/ 495940 h 997527"/>
                    <a:gd name="connsiteX5" fmla="*/ 457451 w 598821"/>
                    <a:gd name="connsiteY5" fmla="*/ 997527 h 997527"/>
                    <a:gd name="connsiteX6" fmla="*/ 72096 w 598821"/>
                    <a:gd name="connsiteY6" fmla="*/ 595745 h 997527"/>
                    <a:gd name="connsiteX7" fmla="*/ 41564 w 598821"/>
                    <a:gd name="connsiteY7" fmla="*/ 606777 h 997527"/>
                    <a:gd name="connsiteX8" fmla="*/ 0 w 598821"/>
                    <a:gd name="connsiteY8" fmla="*/ 224496 h 997527"/>
                    <a:gd name="connsiteX0" fmla="*/ 0 w 598821"/>
                    <a:gd name="connsiteY0" fmla="*/ 224496 h 997527"/>
                    <a:gd name="connsiteX1" fmla="*/ 72096 w 598821"/>
                    <a:gd name="connsiteY1" fmla="*/ 152400 h 997527"/>
                    <a:gd name="connsiteX2" fmla="*/ 374324 w 598821"/>
                    <a:gd name="connsiteY2" fmla="*/ 0 h 997527"/>
                    <a:gd name="connsiteX3" fmla="*/ 598821 w 598821"/>
                    <a:gd name="connsiteY3" fmla="*/ 127514 h 997527"/>
                    <a:gd name="connsiteX4" fmla="*/ 474129 w 598821"/>
                    <a:gd name="connsiteY4" fmla="*/ 495940 h 997527"/>
                    <a:gd name="connsiteX5" fmla="*/ 457451 w 598821"/>
                    <a:gd name="connsiteY5" fmla="*/ 997527 h 997527"/>
                    <a:gd name="connsiteX6" fmla="*/ 72096 w 598821"/>
                    <a:gd name="connsiteY6" fmla="*/ 595745 h 997527"/>
                    <a:gd name="connsiteX7" fmla="*/ 41564 w 598821"/>
                    <a:gd name="connsiteY7" fmla="*/ 606777 h 997527"/>
                    <a:gd name="connsiteX8" fmla="*/ 0 w 598821"/>
                    <a:gd name="connsiteY8" fmla="*/ 224496 h 997527"/>
                    <a:gd name="connsiteX0" fmla="*/ 0 w 598821"/>
                    <a:gd name="connsiteY0" fmla="*/ 224496 h 928254"/>
                    <a:gd name="connsiteX1" fmla="*/ 72096 w 598821"/>
                    <a:gd name="connsiteY1" fmla="*/ 152400 h 928254"/>
                    <a:gd name="connsiteX2" fmla="*/ 374324 w 598821"/>
                    <a:gd name="connsiteY2" fmla="*/ 0 h 928254"/>
                    <a:gd name="connsiteX3" fmla="*/ 598821 w 598821"/>
                    <a:gd name="connsiteY3" fmla="*/ 127514 h 928254"/>
                    <a:gd name="connsiteX4" fmla="*/ 474129 w 598821"/>
                    <a:gd name="connsiteY4" fmla="*/ 495940 h 928254"/>
                    <a:gd name="connsiteX5" fmla="*/ 540579 w 598821"/>
                    <a:gd name="connsiteY5" fmla="*/ 928254 h 928254"/>
                    <a:gd name="connsiteX6" fmla="*/ 72096 w 598821"/>
                    <a:gd name="connsiteY6" fmla="*/ 595745 h 928254"/>
                    <a:gd name="connsiteX7" fmla="*/ 41564 w 598821"/>
                    <a:gd name="connsiteY7" fmla="*/ 606777 h 928254"/>
                    <a:gd name="connsiteX8" fmla="*/ 0 w 598821"/>
                    <a:gd name="connsiteY8" fmla="*/ 224496 h 928254"/>
                    <a:gd name="connsiteX0" fmla="*/ 0 w 598821"/>
                    <a:gd name="connsiteY0" fmla="*/ 224496 h 928254"/>
                    <a:gd name="connsiteX1" fmla="*/ 72096 w 598821"/>
                    <a:gd name="connsiteY1" fmla="*/ 152400 h 928254"/>
                    <a:gd name="connsiteX2" fmla="*/ 374324 w 598821"/>
                    <a:gd name="connsiteY2" fmla="*/ 0 h 928254"/>
                    <a:gd name="connsiteX3" fmla="*/ 598821 w 598821"/>
                    <a:gd name="connsiteY3" fmla="*/ 127514 h 928254"/>
                    <a:gd name="connsiteX4" fmla="*/ 474129 w 598821"/>
                    <a:gd name="connsiteY4" fmla="*/ 495940 h 928254"/>
                    <a:gd name="connsiteX5" fmla="*/ 540579 w 598821"/>
                    <a:gd name="connsiteY5" fmla="*/ 928254 h 928254"/>
                    <a:gd name="connsiteX6" fmla="*/ 72096 w 598821"/>
                    <a:gd name="connsiteY6" fmla="*/ 595745 h 928254"/>
                    <a:gd name="connsiteX7" fmla="*/ 41564 w 598821"/>
                    <a:gd name="connsiteY7" fmla="*/ 606777 h 928254"/>
                    <a:gd name="connsiteX8" fmla="*/ 0 w 598821"/>
                    <a:gd name="connsiteY8" fmla="*/ 224496 h 928254"/>
                    <a:gd name="connsiteX0" fmla="*/ 0 w 598821"/>
                    <a:gd name="connsiteY0" fmla="*/ 224496 h 928839"/>
                    <a:gd name="connsiteX1" fmla="*/ 72096 w 598821"/>
                    <a:gd name="connsiteY1" fmla="*/ 152400 h 928839"/>
                    <a:gd name="connsiteX2" fmla="*/ 374324 w 598821"/>
                    <a:gd name="connsiteY2" fmla="*/ 0 h 928839"/>
                    <a:gd name="connsiteX3" fmla="*/ 598821 w 598821"/>
                    <a:gd name="connsiteY3" fmla="*/ 127514 h 928839"/>
                    <a:gd name="connsiteX4" fmla="*/ 474129 w 598821"/>
                    <a:gd name="connsiteY4" fmla="*/ 495940 h 928839"/>
                    <a:gd name="connsiteX5" fmla="*/ 540579 w 598821"/>
                    <a:gd name="connsiteY5" fmla="*/ 928254 h 928839"/>
                    <a:gd name="connsiteX6" fmla="*/ 72096 w 598821"/>
                    <a:gd name="connsiteY6" fmla="*/ 595745 h 928839"/>
                    <a:gd name="connsiteX7" fmla="*/ 41564 w 598821"/>
                    <a:gd name="connsiteY7" fmla="*/ 606777 h 928839"/>
                    <a:gd name="connsiteX8" fmla="*/ 0 w 598821"/>
                    <a:gd name="connsiteY8" fmla="*/ 224496 h 928839"/>
                    <a:gd name="connsiteX0" fmla="*/ 0 w 598821"/>
                    <a:gd name="connsiteY0" fmla="*/ 224496 h 974045"/>
                    <a:gd name="connsiteX1" fmla="*/ 72096 w 598821"/>
                    <a:gd name="connsiteY1" fmla="*/ 152400 h 974045"/>
                    <a:gd name="connsiteX2" fmla="*/ 374324 w 598821"/>
                    <a:gd name="connsiteY2" fmla="*/ 0 h 974045"/>
                    <a:gd name="connsiteX3" fmla="*/ 598821 w 598821"/>
                    <a:gd name="connsiteY3" fmla="*/ 127514 h 974045"/>
                    <a:gd name="connsiteX4" fmla="*/ 474129 w 598821"/>
                    <a:gd name="connsiteY4" fmla="*/ 495940 h 974045"/>
                    <a:gd name="connsiteX5" fmla="*/ 540579 w 598821"/>
                    <a:gd name="connsiteY5" fmla="*/ 928254 h 974045"/>
                    <a:gd name="connsiteX6" fmla="*/ 72096 w 598821"/>
                    <a:gd name="connsiteY6" fmla="*/ 595745 h 974045"/>
                    <a:gd name="connsiteX7" fmla="*/ 41564 w 598821"/>
                    <a:gd name="connsiteY7" fmla="*/ 606777 h 974045"/>
                    <a:gd name="connsiteX8" fmla="*/ 0 w 598821"/>
                    <a:gd name="connsiteY8" fmla="*/ 224496 h 974045"/>
                    <a:gd name="connsiteX0" fmla="*/ 0 w 598821"/>
                    <a:gd name="connsiteY0" fmla="*/ 224496 h 1000105"/>
                    <a:gd name="connsiteX1" fmla="*/ 72096 w 598821"/>
                    <a:gd name="connsiteY1" fmla="*/ 152400 h 1000105"/>
                    <a:gd name="connsiteX2" fmla="*/ 374324 w 598821"/>
                    <a:gd name="connsiteY2" fmla="*/ 0 h 1000105"/>
                    <a:gd name="connsiteX3" fmla="*/ 598821 w 598821"/>
                    <a:gd name="connsiteY3" fmla="*/ 127514 h 1000105"/>
                    <a:gd name="connsiteX4" fmla="*/ 474129 w 598821"/>
                    <a:gd name="connsiteY4" fmla="*/ 495940 h 1000105"/>
                    <a:gd name="connsiteX5" fmla="*/ 540579 w 598821"/>
                    <a:gd name="connsiteY5" fmla="*/ 928254 h 1000105"/>
                    <a:gd name="connsiteX6" fmla="*/ 72096 w 598821"/>
                    <a:gd name="connsiteY6" fmla="*/ 595745 h 1000105"/>
                    <a:gd name="connsiteX7" fmla="*/ 41564 w 598821"/>
                    <a:gd name="connsiteY7" fmla="*/ 606777 h 1000105"/>
                    <a:gd name="connsiteX8" fmla="*/ 0 w 598821"/>
                    <a:gd name="connsiteY8" fmla="*/ 224496 h 1000105"/>
                    <a:gd name="connsiteX0" fmla="*/ 0 w 598821"/>
                    <a:gd name="connsiteY0" fmla="*/ 224496 h 1087899"/>
                    <a:gd name="connsiteX1" fmla="*/ 72096 w 598821"/>
                    <a:gd name="connsiteY1" fmla="*/ 152400 h 1087899"/>
                    <a:gd name="connsiteX2" fmla="*/ 374324 w 598821"/>
                    <a:gd name="connsiteY2" fmla="*/ 0 h 1087899"/>
                    <a:gd name="connsiteX3" fmla="*/ 598821 w 598821"/>
                    <a:gd name="connsiteY3" fmla="*/ 127514 h 1087899"/>
                    <a:gd name="connsiteX4" fmla="*/ 474129 w 598821"/>
                    <a:gd name="connsiteY4" fmla="*/ 495940 h 1087899"/>
                    <a:gd name="connsiteX5" fmla="*/ 554433 w 598821"/>
                    <a:gd name="connsiteY5" fmla="*/ 1025236 h 1087899"/>
                    <a:gd name="connsiteX6" fmla="*/ 72096 w 598821"/>
                    <a:gd name="connsiteY6" fmla="*/ 595745 h 1087899"/>
                    <a:gd name="connsiteX7" fmla="*/ 41564 w 598821"/>
                    <a:gd name="connsiteY7" fmla="*/ 606777 h 1087899"/>
                    <a:gd name="connsiteX8" fmla="*/ 0 w 598821"/>
                    <a:gd name="connsiteY8" fmla="*/ 224496 h 1087899"/>
                    <a:gd name="connsiteX0" fmla="*/ 0 w 629207"/>
                    <a:gd name="connsiteY0" fmla="*/ 224496 h 1062571"/>
                    <a:gd name="connsiteX1" fmla="*/ 72096 w 629207"/>
                    <a:gd name="connsiteY1" fmla="*/ 152400 h 1062571"/>
                    <a:gd name="connsiteX2" fmla="*/ 374324 w 629207"/>
                    <a:gd name="connsiteY2" fmla="*/ 0 h 1062571"/>
                    <a:gd name="connsiteX3" fmla="*/ 598821 w 629207"/>
                    <a:gd name="connsiteY3" fmla="*/ 127514 h 1062571"/>
                    <a:gd name="connsiteX4" fmla="*/ 474129 w 629207"/>
                    <a:gd name="connsiteY4" fmla="*/ 495940 h 1062571"/>
                    <a:gd name="connsiteX5" fmla="*/ 623706 w 629207"/>
                    <a:gd name="connsiteY5" fmla="*/ 997526 h 1062571"/>
                    <a:gd name="connsiteX6" fmla="*/ 72096 w 629207"/>
                    <a:gd name="connsiteY6" fmla="*/ 595745 h 1062571"/>
                    <a:gd name="connsiteX7" fmla="*/ 41564 w 629207"/>
                    <a:gd name="connsiteY7" fmla="*/ 606777 h 1062571"/>
                    <a:gd name="connsiteX8" fmla="*/ 0 w 629207"/>
                    <a:gd name="connsiteY8" fmla="*/ 224496 h 1062571"/>
                    <a:gd name="connsiteX0" fmla="*/ 0 w 668094"/>
                    <a:gd name="connsiteY0" fmla="*/ 224496 h 1062571"/>
                    <a:gd name="connsiteX1" fmla="*/ 72096 w 668094"/>
                    <a:gd name="connsiteY1" fmla="*/ 152400 h 1062571"/>
                    <a:gd name="connsiteX2" fmla="*/ 374324 w 668094"/>
                    <a:gd name="connsiteY2" fmla="*/ 0 h 1062571"/>
                    <a:gd name="connsiteX3" fmla="*/ 668094 w 668094"/>
                    <a:gd name="connsiteY3" fmla="*/ 127514 h 1062571"/>
                    <a:gd name="connsiteX4" fmla="*/ 474129 w 668094"/>
                    <a:gd name="connsiteY4" fmla="*/ 495940 h 1062571"/>
                    <a:gd name="connsiteX5" fmla="*/ 623706 w 668094"/>
                    <a:gd name="connsiteY5" fmla="*/ 997526 h 1062571"/>
                    <a:gd name="connsiteX6" fmla="*/ 72096 w 668094"/>
                    <a:gd name="connsiteY6" fmla="*/ 595745 h 1062571"/>
                    <a:gd name="connsiteX7" fmla="*/ 41564 w 668094"/>
                    <a:gd name="connsiteY7" fmla="*/ 606777 h 1062571"/>
                    <a:gd name="connsiteX8" fmla="*/ 0 w 668094"/>
                    <a:gd name="connsiteY8" fmla="*/ 224496 h 1062571"/>
                    <a:gd name="connsiteX0" fmla="*/ 0 w 668094"/>
                    <a:gd name="connsiteY0" fmla="*/ 224496 h 1177744"/>
                    <a:gd name="connsiteX1" fmla="*/ 72096 w 668094"/>
                    <a:gd name="connsiteY1" fmla="*/ 152400 h 1177744"/>
                    <a:gd name="connsiteX2" fmla="*/ 374324 w 668094"/>
                    <a:gd name="connsiteY2" fmla="*/ 0 h 1177744"/>
                    <a:gd name="connsiteX3" fmla="*/ 668094 w 668094"/>
                    <a:gd name="connsiteY3" fmla="*/ 127514 h 1177744"/>
                    <a:gd name="connsiteX4" fmla="*/ 474129 w 668094"/>
                    <a:gd name="connsiteY4" fmla="*/ 495940 h 1177744"/>
                    <a:gd name="connsiteX5" fmla="*/ 623706 w 668094"/>
                    <a:gd name="connsiteY5" fmla="*/ 1122217 h 1177744"/>
                    <a:gd name="connsiteX6" fmla="*/ 72096 w 668094"/>
                    <a:gd name="connsiteY6" fmla="*/ 595745 h 1177744"/>
                    <a:gd name="connsiteX7" fmla="*/ 41564 w 668094"/>
                    <a:gd name="connsiteY7" fmla="*/ 606777 h 1177744"/>
                    <a:gd name="connsiteX8" fmla="*/ 0 w 668094"/>
                    <a:gd name="connsiteY8" fmla="*/ 224496 h 1177744"/>
                    <a:gd name="connsiteX0" fmla="*/ 0 w 668094"/>
                    <a:gd name="connsiteY0" fmla="*/ 224496 h 1087898"/>
                    <a:gd name="connsiteX1" fmla="*/ 72096 w 668094"/>
                    <a:gd name="connsiteY1" fmla="*/ 152400 h 1087898"/>
                    <a:gd name="connsiteX2" fmla="*/ 374324 w 668094"/>
                    <a:gd name="connsiteY2" fmla="*/ 0 h 1087898"/>
                    <a:gd name="connsiteX3" fmla="*/ 668094 w 668094"/>
                    <a:gd name="connsiteY3" fmla="*/ 127514 h 1087898"/>
                    <a:gd name="connsiteX4" fmla="*/ 474129 w 668094"/>
                    <a:gd name="connsiteY4" fmla="*/ 495940 h 1087898"/>
                    <a:gd name="connsiteX5" fmla="*/ 609852 w 668094"/>
                    <a:gd name="connsiteY5" fmla="*/ 1025235 h 1087898"/>
                    <a:gd name="connsiteX6" fmla="*/ 72096 w 668094"/>
                    <a:gd name="connsiteY6" fmla="*/ 595745 h 1087898"/>
                    <a:gd name="connsiteX7" fmla="*/ 41564 w 668094"/>
                    <a:gd name="connsiteY7" fmla="*/ 606777 h 1087898"/>
                    <a:gd name="connsiteX8" fmla="*/ 0 w 668094"/>
                    <a:gd name="connsiteY8" fmla="*/ 224496 h 1087898"/>
                    <a:gd name="connsiteX0" fmla="*/ 0 w 668094"/>
                    <a:gd name="connsiteY0" fmla="*/ 224496 h 1012489"/>
                    <a:gd name="connsiteX1" fmla="*/ 72096 w 668094"/>
                    <a:gd name="connsiteY1" fmla="*/ 152400 h 1012489"/>
                    <a:gd name="connsiteX2" fmla="*/ 374324 w 668094"/>
                    <a:gd name="connsiteY2" fmla="*/ 0 h 1012489"/>
                    <a:gd name="connsiteX3" fmla="*/ 668094 w 668094"/>
                    <a:gd name="connsiteY3" fmla="*/ 127514 h 1012489"/>
                    <a:gd name="connsiteX4" fmla="*/ 474129 w 668094"/>
                    <a:gd name="connsiteY4" fmla="*/ 495940 h 1012489"/>
                    <a:gd name="connsiteX5" fmla="*/ 609852 w 668094"/>
                    <a:gd name="connsiteY5" fmla="*/ 942108 h 1012489"/>
                    <a:gd name="connsiteX6" fmla="*/ 72096 w 668094"/>
                    <a:gd name="connsiteY6" fmla="*/ 595745 h 1012489"/>
                    <a:gd name="connsiteX7" fmla="*/ 41564 w 668094"/>
                    <a:gd name="connsiteY7" fmla="*/ 606777 h 1012489"/>
                    <a:gd name="connsiteX8" fmla="*/ 0 w 668094"/>
                    <a:gd name="connsiteY8" fmla="*/ 224496 h 1012489"/>
                    <a:gd name="connsiteX0" fmla="*/ 0 w 668094"/>
                    <a:gd name="connsiteY0" fmla="*/ 279914 h 1067907"/>
                    <a:gd name="connsiteX1" fmla="*/ 72096 w 668094"/>
                    <a:gd name="connsiteY1" fmla="*/ 207818 h 1067907"/>
                    <a:gd name="connsiteX2" fmla="*/ 429742 w 668094"/>
                    <a:gd name="connsiteY2" fmla="*/ 0 h 1067907"/>
                    <a:gd name="connsiteX3" fmla="*/ 668094 w 668094"/>
                    <a:gd name="connsiteY3" fmla="*/ 182932 h 1067907"/>
                    <a:gd name="connsiteX4" fmla="*/ 474129 w 668094"/>
                    <a:gd name="connsiteY4" fmla="*/ 551358 h 1067907"/>
                    <a:gd name="connsiteX5" fmla="*/ 609852 w 668094"/>
                    <a:gd name="connsiteY5" fmla="*/ 997526 h 1067907"/>
                    <a:gd name="connsiteX6" fmla="*/ 72096 w 668094"/>
                    <a:gd name="connsiteY6" fmla="*/ 651163 h 1067907"/>
                    <a:gd name="connsiteX7" fmla="*/ 41564 w 668094"/>
                    <a:gd name="connsiteY7" fmla="*/ 662195 h 1067907"/>
                    <a:gd name="connsiteX8" fmla="*/ 0 w 668094"/>
                    <a:gd name="connsiteY8" fmla="*/ 279914 h 1067907"/>
                    <a:gd name="connsiteX0" fmla="*/ 0 w 669731"/>
                    <a:gd name="connsiteY0" fmla="*/ 289874 h 1077867"/>
                    <a:gd name="connsiteX1" fmla="*/ 72096 w 669731"/>
                    <a:gd name="connsiteY1" fmla="*/ 217778 h 1077867"/>
                    <a:gd name="connsiteX2" fmla="*/ 429742 w 669731"/>
                    <a:gd name="connsiteY2" fmla="*/ 9960 h 1077867"/>
                    <a:gd name="connsiteX3" fmla="*/ 586172 w 669731"/>
                    <a:gd name="connsiteY3" fmla="*/ 37669 h 1077867"/>
                    <a:gd name="connsiteX4" fmla="*/ 668094 w 669731"/>
                    <a:gd name="connsiteY4" fmla="*/ 192892 h 1077867"/>
                    <a:gd name="connsiteX5" fmla="*/ 474129 w 669731"/>
                    <a:gd name="connsiteY5" fmla="*/ 561318 h 1077867"/>
                    <a:gd name="connsiteX6" fmla="*/ 609852 w 669731"/>
                    <a:gd name="connsiteY6" fmla="*/ 1007486 h 1077867"/>
                    <a:gd name="connsiteX7" fmla="*/ 72096 w 669731"/>
                    <a:gd name="connsiteY7" fmla="*/ 661123 h 1077867"/>
                    <a:gd name="connsiteX8" fmla="*/ 41564 w 669731"/>
                    <a:gd name="connsiteY8" fmla="*/ 672155 h 1077867"/>
                    <a:gd name="connsiteX9" fmla="*/ 0 w 669731"/>
                    <a:gd name="connsiteY9" fmla="*/ 289874 h 1077867"/>
                    <a:gd name="connsiteX0" fmla="*/ 0 w 669731"/>
                    <a:gd name="connsiteY0" fmla="*/ 289874 h 1077867"/>
                    <a:gd name="connsiteX1" fmla="*/ 72096 w 669731"/>
                    <a:gd name="connsiteY1" fmla="*/ 217778 h 1077867"/>
                    <a:gd name="connsiteX2" fmla="*/ 429742 w 669731"/>
                    <a:gd name="connsiteY2" fmla="*/ 9960 h 1077867"/>
                    <a:gd name="connsiteX3" fmla="*/ 586172 w 669731"/>
                    <a:gd name="connsiteY3" fmla="*/ 37669 h 1077867"/>
                    <a:gd name="connsiteX4" fmla="*/ 668094 w 669731"/>
                    <a:gd name="connsiteY4" fmla="*/ 192892 h 1077867"/>
                    <a:gd name="connsiteX5" fmla="*/ 474129 w 669731"/>
                    <a:gd name="connsiteY5" fmla="*/ 561318 h 1077867"/>
                    <a:gd name="connsiteX6" fmla="*/ 609852 w 669731"/>
                    <a:gd name="connsiteY6" fmla="*/ 1007486 h 1077867"/>
                    <a:gd name="connsiteX7" fmla="*/ 72096 w 669731"/>
                    <a:gd name="connsiteY7" fmla="*/ 661123 h 1077867"/>
                    <a:gd name="connsiteX8" fmla="*/ 27709 w 669731"/>
                    <a:gd name="connsiteY8" fmla="*/ 686010 h 1077867"/>
                    <a:gd name="connsiteX9" fmla="*/ 0 w 669731"/>
                    <a:gd name="connsiteY9" fmla="*/ 289874 h 1077867"/>
                    <a:gd name="connsiteX0" fmla="*/ 0 w 669731"/>
                    <a:gd name="connsiteY0" fmla="*/ 393460 h 1181453"/>
                    <a:gd name="connsiteX1" fmla="*/ 72096 w 669731"/>
                    <a:gd name="connsiteY1" fmla="*/ 321364 h 1181453"/>
                    <a:gd name="connsiteX2" fmla="*/ 402033 w 669731"/>
                    <a:gd name="connsiteY2" fmla="*/ 2710 h 1181453"/>
                    <a:gd name="connsiteX3" fmla="*/ 586172 w 669731"/>
                    <a:gd name="connsiteY3" fmla="*/ 141255 h 1181453"/>
                    <a:gd name="connsiteX4" fmla="*/ 668094 w 669731"/>
                    <a:gd name="connsiteY4" fmla="*/ 296478 h 1181453"/>
                    <a:gd name="connsiteX5" fmla="*/ 474129 w 669731"/>
                    <a:gd name="connsiteY5" fmla="*/ 664904 h 1181453"/>
                    <a:gd name="connsiteX6" fmla="*/ 609852 w 669731"/>
                    <a:gd name="connsiteY6" fmla="*/ 1111072 h 1181453"/>
                    <a:gd name="connsiteX7" fmla="*/ 72096 w 669731"/>
                    <a:gd name="connsiteY7" fmla="*/ 764709 h 1181453"/>
                    <a:gd name="connsiteX8" fmla="*/ 27709 w 669731"/>
                    <a:gd name="connsiteY8" fmla="*/ 789596 h 1181453"/>
                    <a:gd name="connsiteX9" fmla="*/ 0 w 669731"/>
                    <a:gd name="connsiteY9" fmla="*/ 393460 h 1181453"/>
                    <a:gd name="connsiteX0" fmla="*/ 0 w 669731"/>
                    <a:gd name="connsiteY0" fmla="*/ 272392 h 1060385"/>
                    <a:gd name="connsiteX1" fmla="*/ 72096 w 669731"/>
                    <a:gd name="connsiteY1" fmla="*/ 200296 h 1060385"/>
                    <a:gd name="connsiteX2" fmla="*/ 582142 w 669731"/>
                    <a:gd name="connsiteY2" fmla="*/ 20188 h 1060385"/>
                    <a:gd name="connsiteX3" fmla="*/ 586172 w 669731"/>
                    <a:gd name="connsiteY3" fmla="*/ 20187 h 1060385"/>
                    <a:gd name="connsiteX4" fmla="*/ 668094 w 669731"/>
                    <a:gd name="connsiteY4" fmla="*/ 175410 h 1060385"/>
                    <a:gd name="connsiteX5" fmla="*/ 474129 w 669731"/>
                    <a:gd name="connsiteY5" fmla="*/ 543836 h 1060385"/>
                    <a:gd name="connsiteX6" fmla="*/ 609852 w 669731"/>
                    <a:gd name="connsiteY6" fmla="*/ 990004 h 1060385"/>
                    <a:gd name="connsiteX7" fmla="*/ 72096 w 669731"/>
                    <a:gd name="connsiteY7" fmla="*/ 643641 h 1060385"/>
                    <a:gd name="connsiteX8" fmla="*/ 27709 w 669731"/>
                    <a:gd name="connsiteY8" fmla="*/ 668528 h 1060385"/>
                    <a:gd name="connsiteX9" fmla="*/ 0 w 669731"/>
                    <a:gd name="connsiteY9" fmla="*/ 272392 h 1060385"/>
                    <a:gd name="connsiteX0" fmla="*/ 0 w 669731"/>
                    <a:gd name="connsiteY0" fmla="*/ 275142 h 1063135"/>
                    <a:gd name="connsiteX1" fmla="*/ 72096 w 669731"/>
                    <a:gd name="connsiteY1" fmla="*/ 203046 h 1063135"/>
                    <a:gd name="connsiteX2" fmla="*/ 582142 w 669731"/>
                    <a:gd name="connsiteY2" fmla="*/ 22938 h 1063135"/>
                    <a:gd name="connsiteX3" fmla="*/ 586172 w 669731"/>
                    <a:gd name="connsiteY3" fmla="*/ 22937 h 1063135"/>
                    <a:gd name="connsiteX4" fmla="*/ 668094 w 669731"/>
                    <a:gd name="connsiteY4" fmla="*/ 178160 h 1063135"/>
                    <a:gd name="connsiteX5" fmla="*/ 474129 w 669731"/>
                    <a:gd name="connsiteY5" fmla="*/ 546586 h 1063135"/>
                    <a:gd name="connsiteX6" fmla="*/ 609852 w 669731"/>
                    <a:gd name="connsiteY6" fmla="*/ 992754 h 1063135"/>
                    <a:gd name="connsiteX7" fmla="*/ 72096 w 669731"/>
                    <a:gd name="connsiteY7" fmla="*/ 646391 h 1063135"/>
                    <a:gd name="connsiteX8" fmla="*/ 27709 w 669731"/>
                    <a:gd name="connsiteY8" fmla="*/ 671278 h 1063135"/>
                    <a:gd name="connsiteX9" fmla="*/ 0 w 669731"/>
                    <a:gd name="connsiteY9" fmla="*/ 275142 h 1063135"/>
                    <a:gd name="connsiteX0" fmla="*/ 0 w 669731"/>
                    <a:gd name="connsiteY0" fmla="*/ 285361 h 1073354"/>
                    <a:gd name="connsiteX1" fmla="*/ 72096 w 669731"/>
                    <a:gd name="connsiteY1" fmla="*/ 213265 h 1073354"/>
                    <a:gd name="connsiteX2" fmla="*/ 582142 w 669731"/>
                    <a:gd name="connsiteY2" fmla="*/ 33157 h 1073354"/>
                    <a:gd name="connsiteX3" fmla="*/ 586172 w 669731"/>
                    <a:gd name="connsiteY3" fmla="*/ 33156 h 1073354"/>
                    <a:gd name="connsiteX4" fmla="*/ 668094 w 669731"/>
                    <a:gd name="connsiteY4" fmla="*/ 188379 h 1073354"/>
                    <a:gd name="connsiteX5" fmla="*/ 474129 w 669731"/>
                    <a:gd name="connsiteY5" fmla="*/ 556805 h 1073354"/>
                    <a:gd name="connsiteX6" fmla="*/ 609852 w 669731"/>
                    <a:gd name="connsiteY6" fmla="*/ 1002973 h 1073354"/>
                    <a:gd name="connsiteX7" fmla="*/ 72096 w 669731"/>
                    <a:gd name="connsiteY7" fmla="*/ 656610 h 1073354"/>
                    <a:gd name="connsiteX8" fmla="*/ 27709 w 669731"/>
                    <a:gd name="connsiteY8" fmla="*/ 681497 h 1073354"/>
                    <a:gd name="connsiteX9" fmla="*/ 0 w 669731"/>
                    <a:gd name="connsiteY9" fmla="*/ 285361 h 1073354"/>
                    <a:gd name="connsiteX0" fmla="*/ 0 w 669731"/>
                    <a:gd name="connsiteY0" fmla="*/ 285361 h 1073354"/>
                    <a:gd name="connsiteX1" fmla="*/ 72096 w 669731"/>
                    <a:gd name="connsiteY1" fmla="*/ 213265 h 1073354"/>
                    <a:gd name="connsiteX2" fmla="*/ 582142 w 669731"/>
                    <a:gd name="connsiteY2" fmla="*/ 33157 h 1073354"/>
                    <a:gd name="connsiteX3" fmla="*/ 586172 w 669731"/>
                    <a:gd name="connsiteY3" fmla="*/ 33156 h 1073354"/>
                    <a:gd name="connsiteX4" fmla="*/ 668094 w 669731"/>
                    <a:gd name="connsiteY4" fmla="*/ 188379 h 1073354"/>
                    <a:gd name="connsiteX5" fmla="*/ 474129 w 669731"/>
                    <a:gd name="connsiteY5" fmla="*/ 556805 h 1073354"/>
                    <a:gd name="connsiteX6" fmla="*/ 609852 w 669731"/>
                    <a:gd name="connsiteY6" fmla="*/ 1002973 h 1073354"/>
                    <a:gd name="connsiteX7" fmla="*/ 72096 w 669731"/>
                    <a:gd name="connsiteY7" fmla="*/ 656610 h 1073354"/>
                    <a:gd name="connsiteX8" fmla="*/ 27709 w 669731"/>
                    <a:gd name="connsiteY8" fmla="*/ 681497 h 1073354"/>
                    <a:gd name="connsiteX9" fmla="*/ 0 w 669731"/>
                    <a:gd name="connsiteY9" fmla="*/ 285361 h 1073354"/>
                    <a:gd name="connsiteX0" fmla="*/ 0 w 669731"/>
                    <a:gd name="connsiteY0" fmla="*/ 285361 h 1123436"/>
                    <a:gd name="connsiteX1" fmla="*/ 72096 w 669731"/>
                    <a:gd name="connsiteY1" fmla="*/ 213265 h 1123436"/>
                    <a:gd name="connsiteX2" fmla="*/ 582142 w 669731"/>
                    <a:gd name="connsiteY2" fmla="*/ 33157 h 1123436"/>
                    <a:gd name="connsiteX3" fmla="*/ 586172 w 669731"/>
                    <a:gd name="connsiteY3" fmla="*/ 33156 h 1123436"/>
                    <a:gd name="connsiteX4" fmla="*/ 668094 w 669731"/>
                    <a:gd name="connsiteY4" fmla="*/ 188379 h 1123436"/>
                    <a:gd name="connsiteX5" fmla="*/ 474129 w 669731"/>
                    <a:gd name="connsiteY5" fmla="*/ 556805 h 1123436"/>
                    <a:gd name="connsiteX6" fmla="*/ 637561 w 669731"/>
                    <a:gd name="connsiteY6" fmla="*/ 1058391 h 1123436"/>
                    <a:gd name="connsiteX7" fmla="*/ 72096 w 669731"/>
                    <a:gd name="connsiteY7" fmla="*/ 656610 h 1123436"/>
                    <a:gd name="connsiteX8" fmla="*/ 27709 w 669731"/>
                    <a:gd name="connsiteY8" fmla="*/ 681497 h 1123436"/>
                    <a:gd name="connsiteX9" fmla="*/ 0 w 669731"/>
                    <a:gd name="connsiteY9" fmla="*/ 285361 h 1123436"/>
                    <a:gd name="connsiteX0" fmla="*/ 0 w 669731"/>
                    <a:gd name="connsiteY0" fmla="*/ 285361 h 1058391"/>
                    <a:gd name="connsiteX1" fmla="*/ 72096 w 669731"/>
                    <a:gd name="connsiteY1" fmla="*/ 213265 h 1058391"/>
                    <a:gd name="connsiteX2" fmla="*/ 582142 w 669731"/>
                    <a:gd name="connsiteY2" fmla="*/ 33157 h 1058391"/>
                    <a:gd name="connsiteX3" fmla="*/ 586172 w 669731"/>
                    <a:gd name="connsiteY3" fmla="*/ 33156 h 1058391"/>
                    <a:gd name="connsiteX4" fmla="*/ 668094 w 669731"/>
                    <a:gd name="connsiteY4" fmla="*/ 188379 h 1058391"/>
                    <a:gd name="connsiteX5" fmla="*/ 474129 w 669731"/>
                    <a:gd name="connsiteY5" fmla="*/ 556805 h 1058391"/>
                    <a:gd name="connsiteX6" fmla="*/ 637561 w 669731"/>
                    <a:gd name="connsiteY6" fmla="*/ 1058391 h 1058391"/>
                    <a:gd name="connsiteX7" fmla="*/ 72096 w 669731"/>
                    <a:gd name="connsiteY7" fmla="*/ 656610 h 1058391"/>
                    <a:gd name="connsiteX8" fmla="*/ 27709 w 669731"/>
                    <a:gd name="connsiteY8" fmla="*/ 681497 h 1058391"/>
                    <a:gd name="connsiteX9" fmla="*/ 0 w 669731"/>
                    <a:gd name="connsiteY9" fmla="*/ 285361 h 1058391"/>
                    <a:gd name="connsiteX0" fmla="*/ 0 w 669731"/>
                    <a:gd name="connsiteY0" fmla="*/ 285361 h 1132357"/>
                    <a:gd name="connsiteX1" fmla="*/ 72096 w 669731"/>
                    <a:gd name="connsiteY1" fmla="*/ 213265 h 1132357"/>
                    <a:gd name="connsiteX2" fmla="*/ 582142 w 669731"/>
                    <a:gd name="connsiteY2" fmla="*/ 33157 h 1132357"/>
                    <a:gd name="connsiteX3" fmla="*/ 586172 w 669731"/>
                    <a:gd name="connsiteY3" fmla="*/ 33156 h 1132357"/>
                    <a:gd name="connsiteX4" fmla="*/ 668094 w 669731"/>
                    <a:gd name="connsiteY4" fmla="*/ 188379 h 1132357"/>
                    <a:gd name="connsiteX5" fmla="*/ 474129 w 669731"/>
                    <a:gd name="connsiteY5" fmla="*/ 556805 h 1132357"/>
                    <a:gd name="connsiteX6" fmla="*/ 637561 w 669731"/>
                    <a:gd name="connsiteY6" fmla="*/ 1058391 h 1132357"/>
                    <a:gd name="connsiteX7" fmla="*/ 72096 w 669731"/>
                    <a:gd name="connsiteY7" fmla="*/ 656610 h 1132357"/>
                    <a:gd name="connsiteX8" fmla="*/ 27709 w 669731"/>
                    <a:gd name="connsiteY8" fmla="*/ 681497 h 1132357"/>
                    <a:gd name="connsiteX9" fmla="*/ 0 w 669731"/>
                    <a:gd name="connsiteY9" fmla="*/ 285361 h 1132357"/>
                    <a:gd name="connsiteX0" fmla="*/ 0 w 669731"/>
                    <a:gd name="connsiteY0" fmla="*/ 285361 h 1220781"/>
                    <a:gd name="connsiteX1" fmla="*/ 72096 w 669731"/>
                    <a:gd name="connsiteY1" fmla="*/ 213265 h 1220781"/>
                    <a:gd name="connsiteX2" fmla="*/ 582142 w 669731"/>
                    <a:gd name="connsiteY2" fmla="*/ 33157 h 1220781"/>
                    <a:gd name="connsiteX3" fmla="*/ 586172 w 669731"/>
                    <a:gd name="connsiteY3" fmla="*/ 33156 h 1220781"/>
                    <a:gd name="connsiteX4" fmla="*/ 668094 w 669731"/>
                    <a:gd name="connsiteY4" fmla="*/ 188379 h 1220781"/>
                    <a:gd name="connsiteX5" fmla="*/ 474129 w 669731"/>
                    <a:gd name="connsiteY5" fmla="*/ 556805 h 1220781"/>
                    <a:gd name="connsiteX6" fmla="*/ 540579 w 669731"/>
                    <a:gd name="connsiteY6" fmla="*/ 1155373 h 1220781"/>
                    <a:gd name="connsiteX7" fmla="*/ 72096 w 669731"/>
                    <a:gd name="connsiteY7" fmla="*/ 656610 h 1220781"/>
                    <a:gd name="connsiteX8" fmla="*/ 27709 w 669731"/>
                    <a:gd name="connsiteY8" fmla="*/ 681497 h 1220781"/>
                    <a:gd name="connsiteX9" fmla="*/ 0 w 669731"/>
                    <a:gd name="connsiteY9" fmla="*/ 285361 h 1220781"/>
                    <a:gd name="connsiteX0" fmla="*/ 0 w 669731"/>
                    <a:gd name="connsiteY0" fmla="*/ 285361 h 1220781"/>
                    <a:gd name="connsiteX1" fmla="*/ 72096 w 669731"/>
                    <a:gd name="connsiteY1" fmla="*/ 213265 h 1220781"/>
                    <a:gd name="connsiteX2" fmla="*/ 582142 w 669731"/>
                    <a:gd name="connsiteY2" fmla="*/ 33157 h 1220781"/>
                    <a:gd name="connsiteX3" fmla="*/ 586172 w 669731"/>
                    <a:gd name="connsiteY3" fmla="*/ 33156 h 1220781"/>
                    <a:gd name="connsiteX4" fmla="*/ 668094 w 669731"/>
                    <a:gd name="connsiteY4" fmla="*/ 188379 h 1220781"/>
                    <a:gd name="connsiteX5" fmla="*/ 474129 w 669731"/>
                    <a:gd name="connsiteY5" fmla="*/ 556805 h 1220781"/>
                    <a:gd name="connsiteX6" fmla="*/ 540579 w 669731"/>
                    <a:gd name="connsiteY6" fmla="*/ 1155373 h 1220781"/>
                    <a:gd name="connsiteX7" fmla="*/ 72096 w 669731"/>
                    <a:gd name="connsiteY7" fmla="*/ 656610 h 1220781"/>
                    <a:gd name="connsiteX8" fmla="*/ 27709 w 669731"/>
                    <a:gd name="connsiteY8" fmla="*/ 681497 h 1220781"/>
                    <a:gd name="connsiteX9" fmla="*/ 0 w 669731"/>
                    <a:gd name="connsiteY9" fmla="*/ 285361 h 1220781"/>
                    <a:gd name="connsiteX0" fmla="*/ 0 w 669731"/>
                    <a:gd name="connsiteY0" fmla="*/ 285361 h 1208028"/>
                    <a:gd name="connsiteX1" fmla="*/ 72096 w 669731"/>
                    <a:gd name="connsiteY1" fmla="*/ 213265 h 1208028"/>
                    <a:gd name="connsiteX2" fmla="*/ 582142 w 669731"/>
                    <a:gd name="connsiteY2" fmla="*/ 33157 h 1208028"/>
                    <a:gd name="connsiteX3" fmla="*/ 586172 w 669731"/>
                    <a:gd name="connsiteY3" fmla="*/ 33156 h 1208028"/>
                    <a:gd name="connsiteX4" fmla="*/ 668094 w 669731"/>
                    <a:gd name="connsiteY4" fmla="*/ 188379 h 1208028"/>
                    <a:gd name="connsiteX5" fmla="*/ 474129 w 669731"/>
                    <a:gd name="connsiteY5" fmla="*/ 556805 h 1208028"/>
                    <a:gd name="connsiteX6" fmla="*/ 554433 w 669731"/>
                    <a:gd name="connsiteY6" fmla="*/ 1141518 h 1208028"/>
                    <a:gd name="connsiteX7" fmla="*/ 72096 w 669731"/>
                    <a:gd name="connsiteY7" fmla="*/ 656610 h 1208028"/>
                    <a:gd name="connsiteX8" fmla="*/ 27709 w 669731"/>
                    <a:gd name="connsiteY8" fmla="*/ 681497 h 1208028"/>
                    <a:gd name="connsiteX9" fmla="*/ 0 w 669731"/>
                    <a:gd name="connsiteY9" fmla="*/ 285361 h 1208028"/>
                    <a:gd name="connsiteX0" fmla="*/ 0 w 669731"/>
                    <a:gd name="connsiteY0" fmla="*/ 285361 h 1107508"/>
                    <a:gd name="connsiteX1" fmla="*/ 72096 w 669731"/>
                    <a:gd name="connsiteY1" fmla="*/ 213265 h 1107508"/>
                    <a:gd name="connsiteX2" fmla="*/ 582142 w 669731"/>
                    <a:gd name="connsiteY2" fmla="*/ 33157 h 1107508"/>
                    <a:gd name="connsiteX3" fmla="*/ 586172 w 669731"/>
                    <a:gd name="connsiteY3" fmla="*/ 33156 h 1107508"/>
                    <a:gd name="connsiteX4" fmla="*/ 668094 w 669731"/>
                    <a:gd name="connsiteY4" fmla="*/ 188379 h 1107508"/>
                    <a:gd name="connsiteX5" fmla="*/ 474129 w 669731"/>
                    <a:gd name="connsiteY5" fmla="*/ 556805 h 1107508"/>
                    <a:gd name="connsiteX6" fmla="*/ 540579 w 669731"/>
                    <a:gd name="connsiteY6" fmla="*/ 1030682 h 1107508"/>
                    <a:gd name="connsiteX7" fmla="*/ 72096 w 669731"/>
                    <a:gd name="connsiteY7" fmla="*/ 656610 h 1107508"/>
                    <a:gd name="connsiteX8" fmla="*/ 27709 w 669731"/>
                    <a:gd name="connsiteY8" fmla="*/ 681497 h 1107508"/>
                    <a:gd name="connsiteX9" fmla="*/ 0 w 669731"/>
                    <a:gd name="connsiteY9" fmla="*/ 285361 h 1107508"/>
                    <a:gd name="connsiteX0" fmla="*/ 0 w 669731"/>
                    <a:gd name="connsiteY0" fmla="*/ 285361 h 1119906"/>
                    <a:gd name="connsiteX1" fmla="*/ 72096 w 669731"/>
                    <a:gd name="connsiteY1" fmla="*/ 213265 h 1119906"/>
                    <a:gd name="connsiteX2" fmla="*/ 582142 w 669731"/>
                    <a:gd name="connsiteY2" fmla="*/ 33157 h 1119906"/>
                    <a:gd name="connsiteX3" fmla="*/ 586172 w 669731"/>
                    <a:gd name="connsiteY3" fmla="*/ 33156 h 1119906"/>
                    <a:gd name="connsiteX4" fmla="*/ 668094 w 669731"/>
                    <a:gd name="connsiteY4" fmla="*/ 188379 h 1119906"/>
                    <a:gd name="connsiteX5" fmla="*/ 474129 w 669731"/>
                    <a:gd name="connsiteY5" fmla="*/ 556805 h 1119906"/>
                    <a:gd name="connsiteX6" fmla="*/ 651415 w 669731"/>
                    <a:gd name="connsiteY6" fmla="*/ 1044536 h 1119906"/>
                    <a:gd name="connsiteX7" fmla="*/ 72096 w 669731"/>
                    <a:gd name="connsiteY7" fmla="*/ 656610 h 1119906"/>
                    <a:gd name="connsiteX8" fmla="*/ 27709 w 669731"/>
                    <a:gd name="connsiteY8" fmla="*/ 681497 h 1119906"/>
                    <a:gd name="connsiteX9" fmla="*/ 0 w 669731"/>
                    <a:gd name="connsiteY9" fmla="*/ 285361 h 1119906"/>
                    <a:gd name="connsiteX0" fmla="*/ 0 w 669731"/>
                    <a:gd name="connsiteY0" fmla="*/ 285361 h 1214245"/>
                    <a:gd name="connsiteX1" fmla="*/ 72096 w 669731"/>
                    <a:gd name="connsiteY1" fmla="*/ 213265 h 1214245"/>
                    <a:gd name="connsiteX2" fmla="*/ 582142 w 669731"/>
                    <a:gd name="connsiteY2" fmla="*/ 33157 h 1214245"/>
                    <a:gd name="connsiteX3" fmla="*/ 586172 w 669731"/>
                    <a:gd name="connsiteY3" fmla="*/ 33156 h 1214245"/>
                    <a:gd name="connsiteX4" fmla="*/ 668094 w 669731"/>
                    <a:gd name="connsiteY4" fmla="*/ 188379 h 1214245"/>
                    <a:gd name="connsiteX5" fmla="*/ 474129 w 669731"/>
                    <a:gd name="connsiteY5" fmla="*/ 556805 h 1214245"/>
                    <a:gd name="connsiteX6" fmla="*/ 651415 w 669731"/>
                    <a:gd name="connsiteY6" fmla="*/ 1044536 h 1214245"/>
                    <a:gd name="connsiteX7" fmla="*/ 447627 w 669731"/>
                    <a:gd name="connsiteY7" fmla="*/ 1196939 h 1214245"/>
                    <a:gd name="connsiteX8" fmla="*/ 72096 w 669731"/>
                    <a:gd name="connsiteY8" fmla="*/ 656610 h 1214245"/>
                    <a:gd name="connsiteX9" fmla="*/ 27709 w 669731"/>
                    <a:gd name="connsiteY9" fmla="*/ 681497 h 1214245"/>
                    <a:gd name="connsiteX10" fmla="*/ 0 w 669731"/>
                    <a:gd name="connsiteY10" fmla="*/ 285361 h 1214245"/>
                    <a:gd name="connsiteX0" fmla="*/ 0 w 669731"/>
                    <a:gd name="connsiteY0" fmla="*/ 285361 h 1143716"/>
                    <a:gd name="connsiteX1" fmla="*/ 72096 w 669731"/>
                    <a:gd name="connsiteY1" fmla="*/ 213265 h 1143716"/>
                    <a:gd name="connsiteX2" fmla="*/ 582142 w 669731"/>
                    <a:gd name="connsiteY2" fmla="*/ 33157 h 1143716"/>
                    <a:gd name="connsiteX3" fmla="*/ 586172 w 669731"/>
                    <a:gd name="connsiteY3" fmla="*/ 33156 h 1143716"/>
                    <a:gd name="connsiteX4" fmla="*/ 668094 w 669731"/>
                    <a:gd name="connsiteY4" fmla="*/ 188379 h 1143716"/>
                    <a:gd name="connsiteX5" fmla="*/ 474129 w 669731"/>
                    <a:gd name="connsiteY5" fmla="*/ 556805 h 1143716"/>
                    <a:gd name="connsiteX6" fmla="*/ 651415 w 669731"/>
                    <a:gd name="connsiteY6" fmla="*/ 1044536 h 1143716"/>
                    <a:gd name="connsiteX7" fmla="*/ 350645 w 669731"/>
                    <a:gd name="connsiteY7" fmla="*/ 1113812 h 1143716"/>
                    <a:gd name="connsiteX8" fmla="*/ 72096 w 669731"/>
                    <a:gd name="connsiteY8" fmla="*/ 656610 h 1143716"/>
                    <a:gd name="connsiteX9" fmla="*/ 27709 w 669731"/>
                    <a:gd name="connsiteY9" fmla="*/ 681497 h 1143716"/>
                    <a:gd name="connsiteX10" fmla="*/ 0 w 669731"/>
                    <a:gd name="connsiteY10" fmla="*/ 285361 h 1143716"/>
                    <a:gd name="connsiteX0" fmla="*/ 0 w 732305"/>
                    <a:gd name="connsiteY0" fmla="*/ 285361 h 1143716"/>
                    <a:gd name="connsiteX1" fmla="*/ 72096 w 732305"/>
                    <a:gd name="connsiteY1" fmla="*/ 213265 h 1143716"/>
                    <a:gd name="connsiteX2" fmla="*/ 582142 w 732305"/>
                    <a:gd name="connsiteY2" fmla="*/ 33157 h 1143716"/>
                    <a:gd name="connsiteX3" fmla="*/ 586172 w 732305"/>
                    <a:gd name="connsiteY3" fmla="*/ 33156 h 1143716"/>
                    <a:gd name="connsiteX4" fmla="*/ 668094 w 732305"/>
                    <a:gd name="connsiteY4" fmla="*/ 188379 h 1143716"/>
                    <a:gd name="connsiteX5" fmla="*/ 474129 w 732305"/>
                    <a:gd name="connsiteY5" fmla="*/ 556805 h 1143716"/>
                    <a:gd name="connsiteX6" fmla="*/ 724718 w 732305"/>
                    <a:gd name="connsiteY6" fmla="*/ 878285 h 1143716"/>
                    <a:gd name="connsiteX7" fmla="*/ 651415 w 732305"/>
                    <a:gd name="connsiteY7" fmla="*/ 1044536 h 1143716"/>
                    <a:gd name="connsiteX8" fmla="*/ 350645 w 732305"/>
                    <a:gd name="connsiteY8" fmla="*/ 1113812 h 1143716"/>
                    <a:gd name="connsiteX9" fmla="*/ 72096 w 732305"/>
                    <a:gd name="connsiteY9" fmla="*/ 656610 h 1143716"/>
                    <a:gd name="connsiteX10" fmla="*/ 27709 w 732305"/>
                    <a:gd name="connsiteY10" fmla="*/ 681497 h 1143716"/>
                    <a:gd name="connsiteX11" fmla="*/ 0 w 732305"/>
                    <a:gd name="connsiteY11" fmla="*/ 285361 h 1143716"/>
                    <a:gd name="connsiteX0" fmla="*/ 0 w 669731"/>
                    <a:gd name="connsiteY0" fmla="*/ 285361 h 1143716"/>
                    <a:gd name="connsiteX1" fmla="*/ 72096 w 669731"/>
                    <a:gd name="connsiteY1" fmla="*/ 213265 h 1143716"/>
                    <a:gd name="connsiteX2" fmla="*/ 582142 w 669731"/>
                    <a:gd name="connsiteY2" fmla="*/ 33157 h 1143716"/>
                    <a:gd name="connsiteX3" fmla="*/ 586172 w 669731"/>
                    <a:gd name="connsiteY3" fmla="*/ 33156 h 1143716"/>
                    <a:gd name="connsiteX4" fmla="*/ 668094 w 669731"/>
                    <a:gd name="connsiteY4" fmla="*/ 188379 h 1143716"/>
                    <a:gd name="connsiteX5" fmla="*/ 474129 w 669731"/>
                    <a:gd name="connsiteY5" fmla="*/ 556805 h 1143716"/>
                    <a:gd name="connsiteX6" fmla="*/ 613882 w 669731"/>
                    <a:gd name="connsiteY6" fmla="*/ 905994 h 1143716"/>
                    <a:gd name="connsiteX7" fmla="*/ 651415 w 669731"/>
                    <a:gd name="connsiteY7" fmla="*/ 1044536 h 1143716"/>
                    <a:gd name="connsiteX8" fmla="*/ 350645 w 669731"/>
                    <a:gd name="connsiteY8" fmla="*/ 1113812 h 1143716"/>
                    <a:gd name="connsiteX9" fmla="*/ 72096 w 669731"/>
                    <a:gd name="connsiteY9" fmla="*/ 656610 h 1143716"/>
                    <a:gd name="connsiteX10" fmla="*/ 27709 w 669731"/>
                    <a:gd name="connsiteY10" fmla="*/ 681497 h 1143716"/>
                    <a:gd name="connsiteX11" fmla="*/ 0 w 669731"/>
                    <a:gd name="connsiteY11" fmla="*/ 285361 h 1143716"/>
                    <a:gd name="connsiteX0" fmla="*/ 0 w 669731"/>
                    <a:gd name="connsiteY0" fmla="*/ 285361 h 1138974"/>
                    <a:gd name="connsiteX1" fmla="*/ 72096 w 669731"/>
                    <a:gd name="connsiteY1" fmla="*/ 213265 h 1138974"/>
                    <a:gd name="connsiteX2" fmla="*/ 582142 w 669731"/>
                    <a:gd name="connsiteY2" fmla="*/ 33157 h 1138974"/>
                    <a:gd name="connsiteX3" fmla="*/ 586172 w 669731"/>
                    <a:gd name="connsiteY3" fmla="*/ 33156 h 1138974"/>
                    <a:gd name="connsiteX4" fmla="*/ 668094 w 669731"/>
                    <a:gd name="connsiteY4" fmla="*/ 188379 h 1138974"/>
                    <a:gd name="connsiteX5" fmla="*/ 474129 w 669731"/>
                    <a:gd name="connsiteY5" fmla="*/ 556805 h 1138974"/>
                    <a:gd name="connsiteX6" fmla="*/ 613882 w 669731"/>
                    <a:gd name="connsiteY6" fmla="*/ 905994 h 1138974"/>
                    <a:gd name="connsiteX7" fmla="*/ 651415 w 669731"/>
                    <a:gd name="connsiteY7" fmla="*/ 1044536 h 1138974"/>
                    <a:gd name="connsiteX8" fmla="*/ 419918 w 669731"/>
                    <a:gd name="connsiteY8" fmla="*/ 1058394 h 1138974"/>
                    <a:gd name="connsiteX9" fmla="*/ 350645 w 669731"/>
                    <a:gd name="connsiteY9" fmla="*/ 1113812 h 1138974"/>
                    <a:gd name="connsiteX10" fmla="*/ 72096 w 669731"/>
                    <a:gd name="connsiteY10" fmla="*/ 656610 h 1138974"/>
                    <a:gd name="connsiteX11" fmla="*/ 27709 w 669731"/>
                    <a:gd name="connsiteY11" fmla="*/ 681497 h 1138974"/>
                    <a:gd name="connsiteX12" fmla="*/ 0 w 669731"/>
                    <a:gd name="connsiteY12" fmla="*/ 285361 h 1138974"/>
                    <a:gd name="connsiteX0" fmla="*/ 0 w 669731"/>
                    <a:gd name="connsiteY0" fmla="*/ 285361 h 1070899"/>
                    <a:gd name="connsiteX1" fmla="*/ 72096 w 669731"/>
                    <a:gd name="connsiteY1" fmla="*/ 213265 h 1070899"/>
                    <a:gd name="connsiteX2" fmla="*/ 582142 w 669731"/>
                    <a:gd name="connsiteY2" fmla="*/ 33157 h 1070899"/>
                    <a:gd name="connsiteX3" fmla="*/ 586172 w 669731"/>
                    <a:gd name="connsiteY3" fmla="*/ 33156 h 1070899"/>
                    <a:gd name="connsiteX4" fmla="*/ 668094 w 669731"/>
                    <a:gd name="connsiteY4" fmla="*/ 188379 h 1070899"/>
                    <a:gd name="connsiteX5" fmla="*/ 474129 w 669731"/>
                    <a:gd name="connsiteY5" fmla="*/ 556805 h 1070899"/>
                    <a:gd name="connsiteX6" fmla="*/ 613882 w 669731"/>
                    <a:gd name="connsiteY6" fmla="*/ 905994 h 1070899"/>
                    <a:gd name="connsiteX7" fmla="*/ 651415 w 669731"/>
                    <a:gd name="connsiteY7" fmla="*/ 1044536 h 1070899"/>
                    <a:gd name="connsiteX8" fmla="*/ 419918 w 669731"/>
                    <a:gd name="connsiteY8" fmla="*/ 1058394 h 1070899"/>
                    <a:gd name="connsiteX9" fmla="*/ 364499 w 669731"/>
                    <a:gd name="connsiteY9" fmla="*/ 1016830 h 1070899"/>
                    <a:gd name="connsiteX10" fmla="*/ 72096 w 669731"/>
                    <a:gd name="connsiteY10" fmla="*/ 656610 h 1070899"/>
                    <a:gd name="connsiteX11" fmla="*/ 27709 w 669731"/>
                    <a:gd name="connsiteY11" fmla="*/ 681497 h 1070899"/>
                    <a:gd name="connsiteX12" fmla="*/ 0 w 669731"/>
                    <a:gd name="connsiteY12" fmla="*/ 285361 h 1070899"/>
                    <a:gd name="connsiteX0" fmla="*/ 0 w 669731"/>
                    <a:gd name="connsiteY0" fmla="*/ 285361 h 1108100"/>
                    <a:gd name="connsiteX1" fmla="*/ 72096 w 669731"/>
                    <a:gd name="connsiteY1" fmla="*/ 213265 h 1108100"/>
                    <a:gd name="connsiteX2" fmla="*/ 582142 w 669731"/>
                    <a:gd name="connsiteY2" fmla="*/ 33157 h 1108100"/>
                    <a:gd name="connsiteX3" fmla="*/ 586172 w 669731"/>
                    <a:gd name="connsiteY3" fmla="*/ 33156 h 1108100"/>
                    <a:gd name="connsiteX4" fmla="*/ 668094 w 669731"/>
                    <a:gd name="connsiteY4" fmla="*/ 188379 h 1108100"/>
                    <a:gd name="connsiteX5" fmla="*/ 474129 w 669731"/>
                    <a:gd name="connsiteY5" fmla="*/ 556805 h 1108100"/>
                    <a:gd name="connsiteX6" fmla="*/ 613882 w 669731"/>
                    <a:gd name="connsiteY6" fmla="*/ 905994 h 1108100"/>
                    <a:gd name="connsiteX7" fmla="*/ 554434 w 669731"/>
                    <a:gd name="connsiteY7" fmla="*/ 1099954 h 1108100"/>
                    <a:gd name="connsiteX8" fmla="*/ 419918 w 669731"/>
                    <a:gd name="connsiteY8" fmla="*/ 1058394 h 1108100"/>
                    <a:gd name="connsiteX9" fmla="*/ 364499 w 669731"/>
                    <a:gd name="connsiteY9" fmla="*/ 1016830 h 1108100"/>
                    <a:gd name="connsiteX10" fmla="*/ 72096 w 669731"/>
                    <a:gd name="connsiteY10" fmla="*/ 656610 h 1108100"/>
                    <a:gd name="connsiteX11" fmla="*/ 27709 w 669731"/>
                    <a:gd name="connsiteY11" fmla="*/ 681497 h 1108100"/>
                    <a:gd name="connsiteX12" fmla="*/ 0 w 669731"/>
                    <a:gd name="connsiteY12" fmla="*/ 285361 h 1108100"/>
                    <a:gd name="connsiteX0" fmla="*/ 0 w 669731"/>
                    <a:gd name="connsiteY0" fmla="*/ 285361 h 1228467"/>
                    <a:gd name="connsiteX1" fmla="*/ 72096 w 669731"/>
                    <a:gd name="connsiteY1" fmla="*/ 213265 h 1228467"/>
                    <a:gd name="connsiteX2" fmla="*/ 582142 w 669731"/>
                    <a:gd name="connsiteY2" fmla="*/ 33157 h 1228467"/>
                    <a:gd name="connsiteX3" fmla="*/ 586172 w 669731"/>
                    <a:gd name="connsiteY3" fmla="*/ 33156 h 1228467"/>
                    <a:gd name="connsiteX4" fmla="*/ 668094 w 669731"/>
                    <a:gd name="connsiteY4" fmla="*/ 188379 h 1228467"/>
                    <a:gd name="connsiteX5" fmla="*/ 474129 w 669731"/>
                    <a:gd name="connsiteY5" fmla="*/ 556805 h 1228467"/>
                    <a:gd name="connsiteX6" fmla="*/ 613882 w 669731"/>
                    <a:gd name="connsiteY6" fmla="*/ 905994 h 1228467"/>
                    <a:gd name="connsiteX7" fmla="*/ 582143 w 669731"/>
                    <a:gd name="connsiteY7" fmla="*/ 1224645 h 1228467"/>
                    <a:gd name="connsiteX8" fmla="*/ 419918 w 669731"/>
                    <a:gd name="connsiteY8" fmla="*/ 1058394 h 1228467"/>
                    <a:gd name="connsiteX9" fmla="*/ 364499 w 669731"/>
                    <a:gd name="connsiteY9" fmla="*/ 1016830 h 1228467"/>
                    <a:gd name="connsiteX10" fmla="*/ 72096 w 669731"/>
                    <a:gd name="connsiteY10" fmla="*/ 656610 h 1228467"/>
                    <a:gd name="connsiteX11" fmla="*/ 27709 w 669731"/>
                    <a:gd name="connsiteY11" fmla="*/ 681497 h 1228467"/>
                    <a:gd name="connsiteX12" fmla="*/ 0 w 669731"/>
                    <a:gd name="connsiteY12" fmla="*/ 285361 h 1228467"/>
                    <a:gd name="connsiteX0" fmla="*/ 0 w 669731"/>
                    <a:gd name="connsiteY0" fmla="*/ 285361 h 1134170"/>
                    <a:gd name="connsiteX1" fmla="*/ 72096 w 669731"/>
                    <a:gd name="connsiteY1" fmla="*/ 213265 h 1134170"/>
                    <a:gd name="connsiteX2" fmla="*/ 582142 w 669731"/>
                    <a:gd name="connsiteY2" fmla="*/ 33157 h 1134170"/>
                    <a:gd name="connsiteX3" fmla="*/ 586172 w 669731"/>
                    <a:gd name="connsiteY3" fmla="*/ 33156 h 1134170"/>
                    <a:gd name="connsiteX4" fmla="*/ 668094 w 669731"/>
                    <a:gd name="connsiteY4" fmla="*/ 188379 h 1134170"/>
                    <a:gd name="connsiteX5" fmla="*/ 474129 w 669731"/>
                    <a:gd name="connsiteY5" fmla="*/ 556805 h 1134170"/>
                    <a:gd name="connsiteX6" fmla="*/ 613882 w 669731"/>
                    <a:gd name="connsiteY6" fmla="*/ 905994 h 1134170"/>
                    <a:gd name="connsiteX7" fmla="*/ 512870 w 669731"/>
                    <a:gd name="connsiteY7" fmla="*/ 1127663 h 1134170"/>
                    <a:gd name="connsiteX8" fmla="*/ 419918 w 669731"/>
                    <a:gd name="connsiteY8" fmla="*/ 1058394 h 1134170"/>
                    <a:gd name="connsiteX9" fmla="*/ 364499 w 669731"/>
                    <a:gd name="connsiteY9" fmla="*/ 1016830 h 1134170"/>
                    <a:gd name="connsiteX10" fmla="*/ 72096 w 669731"/>
                    <a:gd name="connsiteY10" fmla="*/ 656610 h 1134170"/>
                    <a:gd name="connsiteX11" fmla="*/ 27709 w 669731"/>
                    <a:gd name="connsiteY11" fmla="*/ 681497 h 1134170"/>
                    <a:gd name="connsiteX12" fmla="*/ 0 w 669731"/>
                    <a:gd name="connsiteY12" fmla="*/ 285361 h 1134170"/>
                    <a:gd name="connsiteX0" fmla="*/ 0 w 669731"/>
                    <a:gd name="connsiteY0" fmla="*/ 285361 h 1070899"/>
                    <a:gd name="connsiteX1" fmla="*/ 72096 w 669731"/>
                    <a:gd name="connsiteY1" fmla="*/ 213265 h 1070899"/>
                    <a:gd name="connsiteX2" fmla="*/ 582142 w 669731"/>
                    <a:gd name="connsiteY2" fmla="*/ 33157 h 1070899"/>
                    <a:gd name="connsiteX3" fmla="*/ 586172 w 669731"/>
                    <a:gd name="connsiteY3" fmla="*/ 33156 h 1070899"/>
                    <a:gd name="connsiteX4" fmla="*/ 668094 w 669731"/>
                    <a:gd name="connsiteY4" fmla="*/ 188379 h 1070899"/>
                    <a:gd name="connsiteX5" fmla="*/ 474129 w 669731"/>
                    <a:gd name="connsiteY5" fmla="*/ 556805 h 1070899"/>
                    <a:gd name="connsiteX6" fmla="*/ 613882 w 669731"/>
                    <a:gd name="connsiteY6" fmla="*/ 905994 h 1070899"/>
                    <a:gd name="connsiteX7" fmla="*/ 443597 w 669731"/>
                    <a:gd name="connsiteY7" fmla="*/ 989118 h 1070899"/>
                    <a:gd name="connsiteX8" fmla="*/ 419918 w 669731"/>
                    <a:gd name="connsiteY8" fmla="*/ 1058394 h 1070899"/>
                    <a:gd name="connsiteX9" fmla="*/ 364499 w 669731"/>
                    <a:gd name="connsiteY9" fmla="*/ 1016830 h 1070899"/>
                    <a:gd name="connsiteX10" fmla="*/ 72096 w 669731"/>
                    <a:gd name="connsiteY10" fmla="*/ 656610 h 1070899"/>
                    <a:gd name="connsiteX11" fmla="*/ 27709 w 669731"/>
                    <a:gd name="connsiteY11" fmla="*/ 681497 h 1070899"/>
                    <a:gd name="connsiteX12" fmla="*/ 0 w 669731"/>
                    <a:gd name="connsiteY12" fmla="*/ 285361 h 1070899"/>
                    <a:gd name="connsiteX0" fmla="*/ 0 w 669731"/>
                    <a:gd name="connsiteY0" fmla="*/ 285361 h 1142948"/>
                    <a:gd name="connsiteX1" fmla="*/ 72096 w 669731"/>
                    <a:gd name="connsiteY1" fmla="*/ 213265 h 1142948"/>
                    <a:gd name="connsiteX2" fmla="*/ 582142 w 669731"/>
                    <a:gd name="connsiteY2" fmla="*/ 33157 h 1142948"/>
                    <a:gd name="connsiteX3" fmla="*/ 586172 w 669731"/>
                    <a:gd name="connsiteY3" fmla="*/ 33156 h 1142948"/>
                    <a:gd name="connsiteX4" fmla="*/ 668094 w 669731"/>
                    <a:gd name="connsiteY4" fmla="*/ 188379 h 1142948"/>
                    <a:gd name="connsiteX5" fmla="*/ 474129 w 669731"/>
                    <a:gd name="connsiteY5" fmla="*/ 556805 h 1142948"/>
                    <a:gd name="connsiteX6" fmla="*/ 613882 w 669731"/>
                    <a:gd name="connsiteY6" fmla="*/ 905994 h 1142948"/>
                    <a:gd name="connsiteX7" fmla="*/ 443597 w 669731"/>
                    <a:gd name="connsiteY7" fmla="*/ 989118 h 1142948"/>
                    <a:gd name="connsiteX8" fmla="*/ 600027 w 669731"/>
                    <a:gd name="connsiteY8" fmla="*/ 1141521 h 1142948"/>
                    <a:gd name="connsiteX9" fmla="*/ 364499 w 669731"/>
                    <a:gd name="connsiteY9" fmla="*/ 1016830 h 1142948"/>
                    <a:gd name="connsiteX10" fmla="*/ 72096 w 669731"/>
                    <a:gd name="connsiteY10" fmla="*/ 656610 h 1142948"/>
                    <a:gd name="connsiteX11" fmla="*/ 27709 w 669731"/>
                    <a:gd name="connsiteY11" fmla="*/ 681497 h 1142948"/>
                    <a:gd name="connsiteX12" fmla="*/ 0 w 669731"/>
                    <a:gd name="connsiteY12" fmla="*/ 285361 h 11429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69731" h="1142948">
                      <a:moveTo>
                        <a:pt x="0" y="285361"/>
                      </a:moveTo>
                      <a:cubicBezTo>
                        <a:pt x="0" y="245543"/>
                        <a:pt x="32278" y="213265"/>
                        <a:pt x="72096" y="213265"/>
                      </a:cubicBezTo>
                      <a:cubicBezTo>
                        <a:pt x="242111" y="153229"/>
                        <a:pt x="329000" y="-86916"/>
                        <a:pt x="582142" y="33157"/>
                      </a:cubicBezTo>
                      <a:cubicBezTo>
                        <a:pt x="660894" y="10066"/>
                        <a:pt x="546447" y="2667"/>
                        <a:pt x="586172" y="33156"/>
                      </a:cubicBezTo>
                      <a:cubicBezTo>
                        <a:pt x="625897" y="63645"/>
                        <a:pt x="679841" y="108032"/>
                        <a:pt x="668094" y="188379"/>
                      </a:cubicBezTo>
                      <a:cubicBezTo>
                        <a:pt x="672712" y="325043"/>
                        <a:pt x="538784" y="433996"/>
                        <a:pt x="474129" y="556805"/>
                      </a:cubicBezTo>
                      <a:cubicBezTo>
                        <a:pt x="460475" y="674098"/>
                        <a:pt x="584334" y="824706"/>
                        <a:pt x="613882" y="905994"/>
                      </a:cubicBezTo>
                      <a:cubicBezTo>
                        <a:pt x="643430" y="987283"/>
                        <a:pt x="455142" y="954482"/>
                        <a:pt x="443597" y="989118"/>
                      </a:cubicBezTo>
                      <a:cubicBezTo>
                        <a:pt x="432052" y="1023754"/>
                        <a:pt x="650155" y="1129975"/>
                        <a:pt x="600027" y="1141521"/>
                      </a:cubicBezTo>
                      <a:cubicBezTo>
                        <a:pt x="549899" y="1153067"/>
                        <a:pt x="443251" y="1093030"/>
                        <a:pt x="364499" y="1016830"/>
                      </a:cubicBezTo>
                      <a:cubicBezTo>
                        <a:pt x="285747" y="940630"/>
                        <a:pt x="137464" y="721735"/>
                        <a:pt x="72096" y="656610"/>
                      </a:cubicBezTo>
                      <a:cubicBezTo>
                        <a:pt x="32278" y="656610"/>
                        <a:pt x="27709" y="721315"/>
                        <a:pt x="27709" y="681497"/>
                      </a:cubicBezTo>
                      <a:cubicBezTo>
                        <a:pt x="27709" y="581779"/>
                        <a:pt x="0" y="385079"/>
                        <a:pt x="0" y="28536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70" name="Straight Connector 169"/>
                <p:cNvCxnSpPr>
                  <a:stCxn id="169" idx="1"/>
                  <a:endCxn id="169" idx="4"/>
                </p:cNvCxnSpPr>
                <p:nvPr/>
              </p:nvCxnSpPr>
              <p:spPr>
                <a:xfrm>
                  <a:off x="3854056" y="4268649"/>
                  <a:ext cx="596502" cy="4246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/>
                <p:cNvCxnSpPr/>
                <p:nvPr/>
              </p:nvCxnSpPr>
              <p:spPr>
                <a:xfrm>
                  <a:off x="3713030" y="4506634"/>
                  <a:ext cx="589216" cy="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/>
                <p:cNvCxnSpPr/>
                <p:nvPr/>
              </p:nvCxnSpPr>
              <p:spPr>
                <a:xfrm>
                  <a:off x="3950154" y="4812428"/>
                  <a:ext cx="277331" cy="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78" name="Group 177"/>
            <p:cNvGrpSpPr/>
            <p:nvPr/>
          </p:nvGrpSpPr>
          <p:grpSpPr>
            <a:xfrm rot="19115886">
              <a:off x="2749479" y="2838914"/>
              <a:ext cx="413322" cy="596169"/>
              <a:chOff x="3025654" y="3892457"/>
              <a:chExt cx="1424904" cy="1346647"/>
            </a:xfrm>
            <a:solidFill>
              <a:srgbClr val="0066FF"/>
            </a:solidFill>
          </p:grpSpPr>
          <p:sp>
            <p:nvSpPr>
              <p:cNvPr id="179" name="Oval 178"/>
              <p:cNvSpPr/>
              <p:nvPr/>
            </p:nvSpPr>
            <p:spPr>
              <a:xfrm>
                <a:off x="3676847" y="4180650"/>
                <a:ext cx="119603" cy="63177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0" name="Straight Connector 179"/>
              <p:cNvCxnSpPr/>
              <p:nvPr/>
            </p:nvCxnSpPr>
            <p:spPr>
              <a:xfrm flipV="1">
                <a:off x="3667625" y="4614170"/>
                <a:ext cx="138045" cy="8441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3679581" y="4353816"/>
                <a:ext cx="84573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2" name="Freeform 181"/>
              <p:cNvSpPr/>
              <p:nvPr/>
            </p:nvSpPr>
            <p:spPr>
              <a:xfrm>
                <a:off x="3754582" y="3910400"/>
                <a:ext cx="222683" cy="301382"/>
              </a:xfrm>
              <a:custGeom>
                <a:avLst/>
                <a:gdLst>
                  <a:gd name="connsiteX0" fmla="*/ 0 w 222683"/>
                  <a:gd name="connsiteY0" fmla="*/ 301382 h 301382"/>
                  <a:gd name="connsiteX1" fmla="*/ 27709 w 222683"/>
                  <a:gd name="connsiteY1" fmla="*/ 135127 h 301382"/>
                  <a:gd name="connsiteX2" fmla="*/ 96982 w 222683"/>
                  <a:gd name="connsiteY2" fmla="*/ 10436 h 301382"/>
                  <a:gd name="connsiteX3" fmla="*/ 193963 w 222683"/>
                  <a:gd name="connsiteY3" fmla="*/ 24291 h 301382"/>
                  <a:gd name="connsiteX4" fmla="*/ 221673 w 222683"/>
                  <a:gd name="connsiteY4" fmla="*/ 162836 h 301382"/>
                  <a:gd name="connsiteX5" fmla="*/ 166254 w 222683"/>
                  <a:gd name="connsiteY5" fmla="*/ 190545 h 301382"/>
                  <a:gd name="connsiteX6" fmla="*/ 96982 w 222683"/>
                  <a:gd name="connsiteY6" fmla="*/ 162836 h 301382"/>
                  <a:gd name="connsiteX7" fmla="*/ 152400 w 222683"/>
                  <a:gd name="connsiteY7" fmla="*/ 79709 h 30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2683" h="301382">
                    <a:moveTo>
                      <a:pt x="0" y="301382"/>
                    </a:moveTo>
                    <a:cubicBezTo>
                      <a:pt x="5772" y="242500"/>
                      <a:pt x="11545" y="183618"/>
                      <a:pt x="27709" y="135127"/>
                    </a:cubicBezTo>
                    <a:cubicBezTo>
                      <a:pt x="43873" y="86636"/>
                      <a:pt x="69273" y="28909"/>
                      <a:pt x="96982" y="10436"/>
                    </a:cubicBezTo>
                    <a:cubicBezTo>
                      <a:pt x="124691" y="-8037"/>
                      <a:pt x="173181" y="-1109"/>
                      <a:pt x="193963" y="24291"/>
                    </a:cubicBezTo>
                    <a:cubicBezTo>
                      <a:pt x="214745" y="49691"/>
                      <a:pt x="226291" y="135127"/>
                      <a:pt x="221673" y="162836"/>
                    </a:cubicBezTo>
                    <a:cubicBezTo>
                      <a:pt x="217055" y="190545"/>
                      <a:pt x="187036" y="190545"/>
                      <a:pt x="166254" y="190545"/>
                    </a:cubicBezTo>
                    <a:cubicBezTo>
                      <a:pt x="145472" y="190545"/>
                      <a:pt x="99291" y="181309"/>
                      <a:pt x="96982" y="162836"/>
                    </a:cubicBezTo>
                    <a:cubicBezTo>
                      <a:pt x="94673" y="144363"/>
                      <a:pt x="123536" y="112036"/>
                      <a:pt x="152400" y="79709"/>
                    </a:cubicBezTo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Freeform 182"/>
              <p:cNvSpPr/>
              <p:nvPr/>
            </p:nvSpPr>
            <p:spPr>
              <a:xfrm flipH="1">
                <a:off x="3484065" y="3892457"/>
                <a:ext cx="222683" cy="301382"/>
              </a:xfrm>
              <a:custGeom>
                <a:avLst/>
                <a:gdLst>
                  <a:gd name="connsiteX0" fmla="*/ 0 w 222683"/>
                  <a:gd name="connsiteY0" fmla="*/ 301382 h 301382"/>
                  <a:gd name="connsiteX1" fmla="*/ 27709 w 222683"/>
                  <a:gd name="connsiteY1" fmla="*/ 135127 h 301382"/>
                  <a:gd name="connsiteX2" fmla="*/ 96982 w 222683"/>
                  <a:gd name="connsiteY2" fmla="*/ 10436 h 301382"/>
                  <a:gd name="connsiteX3" fmla="*/ 193963 w 222683"/>
                  <a:gd name="connsiteY3" fmla="*/ 24291 h 301382"/>
                  <a:gd name="connsiteX4" fmla="*/ 221673 w 222683"/>
                  <a:gd name="connsiteY4" fmla="*/ 162836 h 301382"/>
                  <a:gd name="connsiteX5" fmla="*/ 166254 w 222683"/>
                  <a:gd name="connsiteY5" fmla="*/ 190545 h 301382"/>
                  <a:gd name="connsiteX6" fmla="*/ 96982 w 222683"/>
                  <a:gd name="connsiteY6" fmla="*/ 162836 h 301382"/>
                  <a:gd name="connsiteX7" fmla="*/ 152400 w 222683"/>
                  <a:gd name="connsiteY7" fmla="*/ 79709 h 30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2683" h="301382">
                    <a:moveTo>
                      <a:pt x="0" y="301382"/>
                    </a:moveTo>
                    <a:cubicBezTo>
                      <a:pt x="5772" y="242500"/>
                      <a:pt x="11545" y="183618"/>
                      <a:pt x="27709" y="135127"/>
                    </a:cubicBezTo>
                    <a:cubicBezTo>
                      <a:pt x="43873" y="86636"/>
                      <a:pt x="69273" y="28909"/>
                      <a:pt x="96982" y="10436"/>
                    </a:cubicBezTo>
                    <a:cubicBezTo>
                      <a:pt x="124691" y="-8037"/>
                      <a:pt x="173181" y="-1109"/>
                      <a:pt x="193963" y="24291"/>
                    </a:cubicBezTo>
                    <a:cubicBezTo>
                      <a:pt x="214745" y="49691"/>
                      <a:pt x="226291" y="135127"/>
                      <a:pt x="221673" y="162836"/>
                    </a:cubicBezTo>
                    <a:cubicBezTo>
                      <a:pt x="217055" y="190545"/>
                      <a:pt x="187036" y="190545"/>
                      <a:pt x="166254" y="190545"/>
                    </a:cubicBezTo>
                    <a:cubicBezTo>
                      <a:pt x="145472" y="190545"/>
                      <a:pt x="99291" y="181309"/>
                      <a:pt x="96982" y="162836"/>
                    </a:cubicBezTo>
                    <a:cubicBezTo>
                      <a:pt x="94673" y="144363"/>
                      <a:pt x="123536" y="112036"/>
                      <a:pt x="152400" y="79709"/>
                    </a:cubicBezTo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4" name="Group 183"/>
              <p:cNvGrpSpPr/>
              <p:nvPr/>
            </p:nvGrpSpPr>
            <p:grpSpPr>
              <a:xfrm>
                <a:off x="3764155" y="4067788"/>
                <a:ext cx="686403" cy="1142948"/>
                <a:chOff x="3764155" y="4067788"/>
                <a:chExt cx="686403" cy="1142948"/>
              </a:xfrm>
              <a:grpFill/>
            </p:grpSpPr>
            <p:sp>
              <p:nvSpPr>
                <p:cNvPr id="190" name="Rounded Rectangle 95"/>
                <p:cNvSpPr/>
                <p:nvPr/>
              </p:nvSpPr>
              <p:spPr>
                <a:xfrm rot="167931">
                  <a:off x="3764155" y="4067788"/>
                  <a:ext cx="669731" cy="1142948"/>
                </a:xfrm>
                <a:custGeom>
                  <a:avLst/>
                  <a:gdLst>
                    <a:gd name="connsiteX0" fmla="*/ 0 w 432566"/>
                    <a:gd name="connsiteY0" fmla="*/ 72096 h 443345"/>
                    <a:gd name="connsiteX1" fmla="*/ 72096 w 432566"/>
                    <a:gd name="connsiteY1" fmla="*/ 0 h 443345"/>
                    <a:gd name="connsiteX2" fmla="*/ 360470 w 432566"/>
                    <a:gd name="connsiteY2" fmla="*/ 0 h 443345"/>
                    <a:gd name="connsiteX3" fmla="*/ 432566 w 432566"/>
                    <a:gd name="connsiteY3" fmla="*/ 72096 h 443345"/>
                    <a:gd name="connsiteX4" fmla="*/ 432566 w 432566"/>
                    <a:gd name="connsiteY4" fmla="*/ 371249 h 443345"/>
                    <a:gd name="connsiteX5" fmla="*/ 360470 w 432566"/>
                    <a:gd name="connsiteY5" fmla="*/ 443345 h 443345"/>
                    <a:gd name="connsiteX6" fmla="*/ 72096 w 432566"/>
                    <a:gd name="connsiteY6" fmla="*/ 443345 h 443345"/>
                    <a:gd name="connsiteX7" fmla="*/ 0 w 432566"/>
                    <a:gd name="connsiteY7" fmla="*/ 371249 h 443345"/>
                    <a:gd name="connsiteX8" fmla="*/ 0 w 432566"/>
                    <a:gd name="connsiteY8" fmla="*/ 72096 h 443345"/>
                    <a:gd name="connsiteX0" fmla="*/ 152400 w 584966"/>
                    <a:gd name="connsiteY0" fmla="*/ 72096 h 611947"/>
                    <a:gd name="connsiteX1" fmla="*/ 224496 w 584966"/>
                    <a:gd name="connsiteY1" fmla="*/ 0 h 611947"/>
                    <a:gd name="connsiteX2" fmla="*/ 512870 w 584966"/>
                    <a:gd name="connsiteY2" fmla="*/ 0 h 611947"/>
                    <a:gd name="connsiteX3" fmla="*/ 584966 w 584966"/>
                    <a:gd name="connsiteY3" fmla="*/ 72096 h 611947"/>
                    <a:gd name="connsiteX4" fmla="*/ 584966 w 584966"/>
                    <a:gd name="connsiteY4" fmla="*/ 371249 h 611947"/>
                    <a:gd name="connsiteX5" fmla="*/ 512870 w 584966"/>
                    <a:gd name="connsiteY5" fmla="*/ 443345 h 611947"/>
                    <a:gd name="connsiteX6" fmla="*/ 224496 w 584966"/>
                    <a:gd name="connsiteY6" fmla="*/ 443345 h 611947"/>
                    <a:gd name="connsiteX7" fmla="*/ 0 w 584966"/>
                    <a:gd name="connsiteY7" fmla="*/ 606777 h 611947"/>
                    <a:gd name="connsiteX8" fmla="*/ 152400 w 584966"/>
                    <a:gd name="connsiteY8" fmla="*/ 72096 h 611947"/>
                    <a:gd name="connsiteX0" fmla="*/ 152400 w 753567"/>
                    <a:gd name="connsiteY0" fmla="*/ 72096 h 761999"/>
                    <a:gd name="connsiteX1" fmla="*/ 224496 w 753567"/>
                    <a:gd name="connsiteY1" fmla="*/ 0 h 761999"/>
                    <a:gd name="connsiteX2" fmla="*/ 512870 w 753567"/>
                    <a:gd name="connsiteY2" fmla="*/ 0 h 761999"/>
                    <a:gd name="connsiteX3" fmla="*/ 584966 w 753567"/>
                    <a:gd name="connsiteY3" fmla="*/ 72096 h 761999"/>
                    <a:gd name="connsiteX4" fmla="*/ 584966 w 753567"/>
                    <a:gd name="connsiteY4" fmla="*/ 371249 h 761999"/>
                    <a:gd name="connsiteX5" fmla="*/ 748397 w 753567"/>
                    <a:gd name="connsiteY5" fmla="*/ 761999 h 761999"/>
                    <a:gd name="connsiteX6" fmla="*/ 224496 w 753567"/>
                    <a:gd name="connsiteY6" fmla="*/ 443345 h 761999"/>
                    <a:gd name="connsiteX7" fmla="*/ 0 w 753567"/>
                    <a:gd name="connsiteY7" fmla="*/ 606777 h 761999"/>
                    <a:gd name="connsiteX8" fmla="*/ 152400 w 753567"/>
                    <a:gd name="connsiteY8" fmla="*/ 72096 h 761999"/>
                    <a:gd name="connsiteX0" fmla="*/ 152400 w 585905"/>
                    <a:gd name="connsiteY0" fmla="*/ 72096 h 611947"/>
                    <a:gd name="connsiteX1" fmla="*/ 224496 w 585905"/>
                    <a:gd name="connsiteY1" fmla="*/ 0 h 611947"/>
                    <a:gd name="connsiteX2" fmla="*/ 512870 w 585905"/>
                    <a:gd name="connsiteY2" fmla="*/ 0 h 611947"/>
                    <a:gd name="connsiteX3" fmla="*/ 584966 w 585905"/>
                    <a:gd name="connsiteY3" fmla="*/ 72096 h 611947"/>
                    <a:gd name="connsiteX4" fmla="*/ 584966 w 585905"/>
                    <a:gd name="connsiteY4" fmla="*/ 371249 h 611947"/>
                    <a:gd name="connsiteX5" fmla="*/ 554433 w 585905"/>
                    <a:gd name="connsiteY5" fmla="*/ 609599 h 611947"/>
                    <a:gd name="connsiteX6" fmla="*/ 224496 w 585905"/>
                    <a:gd name="connsiteY6" fmla="*/ 443345 h 611947"/>
                    <a:gd name="connsiteX7" fmla="*/ 0 w 585905"/>
                    <a:gd name="connsiteY7" fmla="*/ 606777 h 611947"/>
                    <a:gd name="connsiteX8" fmla="*/ 152400 w 585905"/>
                    <a:gd name="connsiteY8" fmla="*/ 72096 h 611947"/>
                    <a:gd name="connsiteX0" fmla="*/ 0 w 433505"/>
                    <a:gd name="connsiteY0" fmla="*/ 72096 h 609599"/>
                    <a:gd name="connsiteX1" fmla="*/ 72096 w 433505"/>
                    <a:gd name="connsiteY1" fmla="*/ 0 h 609599"/>
                    <a:gd name="connsiteX2" fmla="*/ 360470 w 433505"/>
                    <a:gd name="connsiteY2" fmla="*/ 0 h 609599"/>
                    <a:gd name="connsiteX3" fmla="*/ 432566 w 433505"/>
                    <a:gd name="connsiteY3" fmla="*/ 72096 h 609599"/>
                    <a:gd name="connsiteX4" fmla="*/ 432566 w 433505"/>
                    <a:gd name="connsiteY4" fmla="*/ 371249 h 609599"/>
                    <a:gd name="connsiteX5" fmla="*/ 402033 w 433505"/>
                    <a:gd name="connsiteY5" fmla="*/ 609599 h 609599"/>
                    <a:gd name="connsiteX6" fmla="*/ 72096 w 433505"/>
                    <a:gd name="connsiteY6" fmla="*/ 443345 h 609599"/>
                    <a:gd name="connsiteX7" fmla="*/ 41564 w 433505"/>
                    <a:gd name="connsiteY7" fmla="*/ 454377 h 609599"/>
                    <a:gd name="connsiteX8" fmla="*/ 0 w 433505"/>
                    <a:gd name="connsiteY8" fmla="*/ 72096 h 609599"/>
                    <a:gd name="connsiteX0" fmla="*/ 0 w 470402"/>
                    <a:gd name="connsiteY0" fmla="*/ 72096 h 845127"/>
                    <a:gd name="connsiteX1" fmla="*/ 72096 w 470402"/>
                    <a:gd name="connsiteY1" fmla="*/ 0 h 845127"/>
                    <a:gd name="connsiteX2" fmla="*/ 360470 w 470402"/>
                    <a:gd name="connsiteY2" fmla="*/ 0 h 845127"/>
                    <a:gd name="connsiteX3" fmla="*/ 432566 w 470402"/>
                    <a:gd name="connsiteY3" fmla="*/ 72096 h 845127"/>
                    <a:gd name="connsiteX4" fmla="*/ 432566 w 470402"/>
                    <a:gd name="connsiteY4" fmla="*/ 371249 h 845127"/>
                    <a:gd name="connsiteX5" fmla="*/ 457451 w 470402"/>
                    <a:gd name="connsiteY5" fmla="*/ 845127 h 845127"/>
                    <a:gd name="connsiteX6" fmla="*/ 72096 w 470402"/>
                    <a:gd name="connsiteY6" fmla="*/ 443345 h 845127"/>
                    <a:gd name="connsiteX7" fmla="*/ 41564 w 470402"/>
                    <a:gd name="connsiteY7" fmla="*/ 454377 h 845127"/>
                    <a:gd name="connsiteX8" fmla="*/ 0 w 470402"/>
                    <a:gd name="connsiteY8" fmla="*/ 72096 h 845127"/>
                    <a:gd name="connsiteX0" fmla="*/ 0 w 463759"/>
                    <a:gd name="connsiteY0" fmla="*/ 72096 h 845127"/>
                    <a:gd name="connsiteX1" fmla="*/ 72096 w 463759"/>
                    <a:gd name="connsiteY1" fmla="*/ 0 h 845127"/>
                    <a:gd name="connsiteX2" fmla="*/ 360470 w 463759"/>
                    <a:gd name="connsiteY2" fmla="*/ 0 h 845127"/>
                    <a:gd name="connsiteX3" fmla="*/ 432566 w 463759"/>
                    <a:gd name="connsiteY3" fmla="*/ 72096 h 845127"/>
                    <a:gd name="connsiteX4" fmla="*/ 335584 w 463759"/>
                    <a:gd name="connsiteY4" fmla="*/ 398958 h 845127"/>
                    <a:gd name="connsiteX5" fmla="*/ 457451 w 463759"/>
                    <a:gd name="connsiteY5" fmla="*/ 845127 h 845127"/>
                    <a:gd name="connsiteX6" fmla="*/ 72096 w 463759"/>
                    <a:gd name="connsiteY6" fmla="*/ 443345 h 845127"/>
                    <a:gd name="connsiteX7" fmla="*/ 41564 w 463759"/>
                    <a:gd name="connsiteY7" fmla="*/ 454377 h 845127"/>
                    <a:gd name="connsiteX8" fmla="*/ 0 w 463759"/>
                    <a:gd name="connsiteY8" fmla="*/ 72096 h 845127"/>
                    <a:gd name="connsiteX0" fmla="*/ 0 w 598821"/>
                    <a:gd name="connsiteY0" fmla="*/ 109933 h 882964"/>
                    <a:gd name="connsiteX1" fmla="*/ 72096 w 598821"/>
                    <a:gd name="connsiteY1" fmla="*/ 37837 h 882964"/>
                    <a:gd name="connsiteX2" fmla="*/ 360470 w 598821"/>
                    <a:gd name="connsiteY2" fmla="*/ 37837 h 882964"/>
                    <a:gd name="connsiteX3" fmla="*/ 598821 w 598821"/>
                    <a:gd name="connsiteY3" fmla="*/ 12951 h 882964"/>
                    <a:gd name="connsiteX4" fmla="*/ 335584 w 598821"/>
                    <a:gd name="connsiteY4" fmla="*/ 436795 h 882964"/>
                    <a:gd name="connsiteX5" fmla="*/ 457451 w 598821"/>
                    <a:gd name="connsiteY5" fmla="*/ 882964 h 882964"/>
                    <a:gd name="connsiteX6" fmla="*/ 72096 w 598821"/>
                    <a:gd name="connsiteY6" fmla="*/ 481182 h 882964"/>
                    <a:gd name="connsiteX7" fmla="*/ 41564 w 598821"/>
                    <a:gd name="connsiteY7" fmla="*/ 492214 h 882964"/>
                    <a:gd name="connsiteX8" fmla="*/ 0 w 598821"/>
                    <a:gd name="connsiteY8" fmla="*/ 109933 h 882964"/>
                    <a:gd name="connsiteX0" fmla="*/ 0 w 598821"/>
                    <a:gd name="connsiteY0" fmla="*/ 224496 h 997527"/>
                    <a:gd name="connsiteX1" fmla="*/ 72096 w 598821"/>
                    <a:gd name="connsiteY1" fmla="*/ 152400 h 997527"/>
                    <a:gd name="connsiteX2" fmla="*/ 374324 w 598821"/>
                    <a:gd name="connsiteY2" fmla="*/ 0 h 997527"/>
                    <a:gd name="connsiteX3" fmla="*/ 598821 w 598821"/>
                    <a:gd name="connsiteY3" fmla="*/ 127514 h 997527"/>
                    <a:gd name="connsiteX4" fmla="*/ 335584 w 598821"/>
                    <a:gd name="connsiteY4" fmla="*/ 551358 h 997527"/>
                    <a:gd name="connsiteX5" fmla="*/ 457451 w 598821"/>
                    <a:gd name="connsiteY5" fmla="*/ 997527 h 997527"/>
                    <a:gd name="connsiteX6" fmla="*/ 72096 w 598821"/>
                    <a:gd name="connsiteY6" fmla="*/ 595745 h 997527"/>
                    <a:gd name="connsiteX7" fmla="*/ 41564 w 598821"/>
                    <a:gd name="connsiteY7" fmla="*/ 606777 h 997527"/>
                    <a:gd name="connsiteX8" fmla="*/ 0 w 598821"/>
                    <a:gd name="connsiteY8" fmla="*/ 224496 h 997527"/>
                    <a:gd name="connsiteX0" fmla="*/ 0 w 598821"/>
                    <a:gd name="connsiteY0" fmla="*/ 224496 h 997527"/>
                    <a:gd name="connsiteX1" fmla="*/ 72096 w 598821"/>
                    <a:gd name="connsiteY1" fmla="*/ 152400 h 997527"/>
                    <a:gd name="connsiteX2" fmla="*/ 374324 w 598821"/>
                    <a:gd name="connsiteY2" fmla="*/ 0 h 997527"/>
                    <a:gd name="connsiteX3" fmla="*/ 598821 w 598821"/>
                    <a:gd name="connsiteY3" fmla="*/ 127514 h 997527"/>
                    <a:gd name="connsiteX4" fmla="*/ 529548 w 598821"/>
                    <a:gd name="connsiteY4" fmla="*/ 495940 h 997527"/>
                    <a:gd name="connsiteX5" fmla="*/ 457451 w 598821"/>
                    <a:gd name="connsiteY5" fmla="*/ 997527 h 997527"/>
                    <a:gd name="connsiteX6" fmla="*/ 72096 w 598821"/>
                    <a:gd name="connsiteY6" fmla="*/ 595745 h 997527"/>
                    <a:gd name="connsiteX7" fmla="*/ 41564 w 598821"/>
                    <a:gd name="connsiteY7" fmla="*/ 606777 h 997527"/>
                    <a:gd name="connsiteX8" fmla="*/ 0 w 598821"/>
                    <a:gd name="connsiteY8" fmla="*/ 224496 h 997527"/>
                    <a:gd name="connsiteX0" fmla="*/ 0 w 598821"/>
                    <a:gd name="connsiteY0" fmla="*/ 224496 h 997527"/>
                    <a:gd name="connsiteX1" fmla="*/ 72096 w 598821"/>
                    <a:gd name="connsiteY1" fmla="*/ 152400 h 997527"/>
                    <a:gd name="connsiteX2" fmla="*/ 374324 w 598821"/>
                    <a:gd name="connsiteY2" fmla="*/ 0 h 997527"/>
                    <a:gd name="connsiteX3" fmla="*/ 598821 w 598821"/>
                    <a:gd name="connsiteY3" fmla="*/ 127514 h 997527"/>
                    <a:gd name="connsiteX4" fmla="*/ 474129 w 598821"/>
                    <a:gd name="connsiteY4" fmla="*/ 495940 h 997527"/>
                    <a:gd name="connsiteX5" fmla="*/ 457451 w 598821"/>
                    <a:gd name="connsiteY5" fmla="*/ 997527 h 997527"/>
                    <a:gd name="connsiteX6" fmla="*/ 72096 w 598821"/>
                    <a:gd name="connsiteY6" fmla="*/ 595745 h 997527"/>
                    <a:gd name="connsiteX7" fmla="*/ 41564 w 598821"/>
                    <a:gd name="connsiteY7" fmla="*/ 606777 h 997527"/>
                    <a:gd name="connsiteX8" fmla="*/ 0 w 598821"/>
                    <a:gd name="connsiteY8" fmla="*/ 224496 h 997527"/>
                    <a:gd name="connsiteX0" fmla="*/ 0 w 598821"/>
                    <a:gd name="connsiteY0" fmla="*/ 224496 h 928254"/>
                    <a:gd name="connsiteX1" fmla="*/ 72096 w 598821"/>
                    <a:gd name="connsiteY1" fmla="*/ 152400 h 928254"/>
                    <a:gd name="connsiteX2" fmla="*/ 374324 w 598821"/>
                    <a:gd name="connsiteY2" fmla="*/ 0 h 928254"/>
                    <a:gd name="connsiteX3" fmla="*/ 598821 w 598821"/>
                    <a:gd name="connsiteY3" fmla="*/ 127514 h 928254"/>
                    <a:gd name="connsiteX4" fmla="*/ 474129 w 598821"/>
                    <a:gd name="connsiteY4" fmla="*/ 495940 h 928254"/>
                    <a:gd name="connsiteX5" fmla="*/ 540579 w 598821"/>
                    <a:gd name="connsiteY5" fmla="*/ 928254 h 928254"/>
                    <a:gd name="connsiteX6" fmla="*/ 72096 w 598821"/>
                    <a:gd name="connsiteY6" fmla="*/ 595745 h 928254"/>
                    <a:gd name="connsiteX7" fmla="*/ 41564 w 598821"/>
                    <a:gd name="connsiteY7" fmla="*/ 606777 h 928254"/>
                    <a:gd name="connsiteX8" fmla="*/ 0 w 598821"/>
                    <a:gd name="connsiteY8" fmla="*/ 224496 h 928254"/>
                    <a:gd name="connsiteX0" fmla="*/ 0 w 598821"/>
                    <a:gd name="connsiteY0" fmla="*/ 224496 h 928254"/>
                    <a:gd name="connsiteX1" fmla="*/ 72096 w 598821"/>
                    <a:gd name="connsiteY1" fmla="*/ 152400 h 928254"/>
                    <a:gd name="connsiteX2" fmla="*/ 374324 w 598821"/>
                    <a:gd name="connsiteY2" fmla="*/ 0 h 928254"/>
                    <a:gd name="connsiteX3" fmla="*/ 598821 w 598821"/>
                    <a:gd name="connsiteY3" fmla="*/ 127514 h 928254"/>
                    <a:gd name="connsiteX4" fmla="*/ 474129 w 598821"/>
                    <a:gd name="connsiteY4" fmla="*/ 495940 h 928254"/>
                    <a:gd name="connsiteX5" fmla="*/ 540579 w 598821"/>
                    <a:gd name="connsiteY5" fmla="*/ 928254 h 928254"/>
                    <a:gd name="connsiteX6" fmla="*/ 72096 w 598821"/>
                    <a:gd name="connsiteY6" fmla="*/ 595745 h 928254"/>
                    <a:gd name="connsiteX7" fmla="*/ 41564 w 598821"/>
                    <a:gd name="connsiteY7" fmla="*/ 606777 h 928254"/>
                    <a:gd name="connsiteX8" fmla="*/ 0 w 598821"/>
                    <a:gd name="connsiteY8" fmla="*/ 224496 h 928254"/>
                    <a:gd name="connsiteX0" fmla="*/ 0 w 598821"/>
                    <a:gd name="connsiteY0" fmla="*/ 224496 h 928839"/>
                    <a:gd name="connsiteX1" fmla="*/ 72096 w 598821"/>
                    <a:gd name="connsiteY1" fmla="*/ 152400 h 928839"/>
                    <a:gd name="connsiteX2" fmla="*/ 374324 w 598821"/>
                    <a:gd name="connsiteY2" fmla="*/ 0 h 928839"/>
                    <a:gd name="connsiteX3" fmla="*/ 598821 w 598821"/>
                    <a:gd name="connsiteY3" fmla="*/ 127514 h 928839"/>
                    <a:gd name="connsiteX4" fmla="*/ 474129 w 598821"/>
                    <a:gd name="connsiteY4" fmla="*/ 495940 h 928839"/>
                    <a:gd name="connsiteX5" fmla="*/ 540579 w 598821"/>
                    <a:gd name="connsiteY5" fmla="*/ 928254 h 928839"/>
                    <a:gd name="connsiteX6" fmla="*/ 72096 w 598821"/>
                    <a:gd name="connsiteY6" fmla="*/ 595745 h 928839"/>
                    <a:gd name="connsiteX7" fmla="*/ 41564 w 598821"/>
                    <a:gd name="connsiteY7" fmla="*/ 606777 h 928839"/>
                    <a:gd name="connsiteX8" fmla="*/ 0 w 598821"/>
                    <a:gd name="connsiteY8" fmla="*/ 224496 h 928839"/>
                    <a:gd name="connsiteX0" fmla="*/ 0 w 598821"/>
                    <a:gd name="connsiteY0" fmla="*/ 224496 h 974045"/>
                    <a:gd name="connsiteX1" fmla="*/ 72096 w 598821"/>
                    <a:gd name="connsiteY1" fmla="*/ 152400 h 974045"/>
                    <a:gd name="connsiteX2" fmla="*/ 374324 w 598821"/>
                    <a:gd name="connsiteY2" fmla="*/ 0 h 974045"/>
                    <a:gd name="connsiteX3" fmla="*/ 598821 w 598821"/>
                    <a:gd name="connsiteY3" fmla="*/ 127514 h 974045"/>
                    <a:gd name="connsiteX4" fmla="*/ 474129 w 598821"/>
                    <a:gd name="connsiteY4" fmla="*/ 495940 h 974045"/>
                    <a:gd name="connsiteX5" fmla="*/ 540579 w 598821"/>
                    <a:gd name="connsiteY5" fmla="*/ 928254 h 974045"/>
                    <a:gd name="connsiteX6" fmla="*/ 72096 w 598821"/>
                    <a:gd name="connsiteY6" fmla="*/ 595745 h 974045"/>
                    <a:gd name="connsiteX7" fmla="*/ 41564 w 598821"/>
                    <a:gd name="connsiteY7" fmla="*/ 606777 h 974045"/>
                    <a:gd name="connsiteX8" fmla="*/ 0 w 598821"/>
                    <a:gd name="connsiteY8" fmla="*/ 224496 h 974045"/>
                    <a:gd name="connsiteX0" fmla="*/ 0 w 598821"/>
                    <a:gd name="connsiteY0" fmla="*/ 224496 h 1000105"/>
                    <a:gd name="connsiteX1" fmla="*/ 72096 w 598821"/>
                    <a:gd name="connsiteY1" fmla="*/ 152400 h 1000105"/>
                    <a:gd name="connsiteX2" fmla="*/ 374324 w 598821"/>
                    <a:gd name="connsiteY2" fmla="*/ 0 h 1000105"/>
                    <a:gd name="connsiteX3" fmla="*/ 598821 w 598821"/>
                    <a:gd name="connsiteY3" fmla="*/ 127514 h 1000105"/>
                    <a:gd name="connsiteX4" fmla="*/ 474129 w 598821"/>
                    <a:gd name="connsiteY4" fmla="*/ 495940 h 1000105"/>
                    <a:gd name="connsiteX5" fmla="*/ 540579 w 598821"/>
                    <a:gd name="connsiteY5" fmla="*/ 928254 h 1000105"/>
                    <a:gd name="connsiteX6" fmla="*/ 72096 w 598821"/>
                    <a:gd name="connsiteY6" fmla="*/ 595745 h 1000105"/>
                    <a:gd name="connsiteX7" fmla="*/ 41564 w 598821"/>
                    <a:gd name="connsiteY7" fmla="*/ 606777 h 1000105"/>
                    <a:gd name="connsiteX8" fmla="*/ 0 w 598821"/>
                    <a:gd name="connsiteY8" fmla="*/ 224496 h 1000105"/>
                    <a:gd name="connsiteX0" fmla="*/ 0 w 598821"/>
                    <a:gd name="connsiteY0" fmla="*/ 224496 h 1087899"/>
                    <a:gd name="connsiteX1" fmla="*/ 72096 w 598821"/>
                    <a:gd name="connsiteY1" fmla="*/ 152400 h 1087899"/>
                    <a:gd name="connsiteX2" fmla="*/ 374324 w 598821"/>
                    <a:gd name="connsiteY2" fmla="*/ 0 h 1087899"/>
                    <a:gd name="connsiteX3" fmla="*/ 598821 w 598821"/>
                    <a:gd name="connsiteY3" fmla="*/ 127514 h 1087899"/>
                    <a:gd name="connsiteX4" fmla="*/ 474129 w 598821"/>
                    <a:gd name="connsiteY4" fmla="*/ 495940 h 1087899"/>
                    <a:gd name="connsiteX5" fmla="*/ 554433 w 598821"/>
                    <a:gd name="connsiteY5" fmla="*/ 1025236 h 1087899"/>
                    <a:gd name="connsiteX6" fmla="*/ 72096 w 598821"/>
                    <a:gd name="connsiteY6" fmla="*/ 595745 h 1087899"/>
                    <a:gd name="connsiteX7" fmla="*/ 41564 w 598821"/>
                    <a:gd name="connsiteY7" fmla="*/ 606777 h 1087899"/>
                    <a:gd name="connsiteX8" fmla="*/ 0 w 598821"/>
                    <a:gd name="connsiteY8" fmla="*/ 224496 h 1087899"/>
                    <a:gd name="connsiteX0" fmla="*/ 0 w 629207"/>
                    <a:gd name="connsiteY0" fmla="*/ 224496 h 1062571"/>
                    <a:gd name="connsiteX1" fmla="*/ 72096 w 629207"/>
                    <a:gd name="connsiteY1" fmla="*/ 152400 h 1062571"/>
                    <a:gd name="connsiteX2" fmla="*/ 374324 w 629207"/>
                    <a:gd name="connsiteY2" fmla="*/ 0 h 1062571"/>
                    <a:gd name="connsiteX3" fmla="*/ 598821 w 629207"/>
                    <a:gd name="connsiteY3" fmla="*/ 127514 h 1062571"/>
                    <a:gd name="connsiteX4" fmla="*/ 474129 w 629207"/>
                    <a:gd name="connsiteY4" fmla="*/ 495940 h 1062571"/>
                    <a:gd name="connsiteX5" fmla="*/ 623706 w 629207"/>
                    <a:gd name="connsiteY5" fmla="*/ 997526 h 1062571"/>
                    <a:gd name="connsiteX6" fmla="*/ 72096 w 629207"/>
                    <a:gd name="connsiteY6" fmla="*/ 595745 h 1062571"/>
                    <a:gd name="connsiteX7" fmla="*/ 41564 w 629207"/>
                    <a:gd name="connsiteY7" fmla="*/ 606777 h 1062571"/>
                    <a:gd name="connsiteX8" fmla="*/ 0 w 629207"/>
                    <a:gd name="connsiteY8" fmla="*/ 224496 h 1062571"/>
                    <a:gd name="connsiteX0" fmla="*/ 0 w 668094"/>
                    <a:gd name="connsiteY0" fmla="*/ 224496 h 1062571"/>
                    <a:gd name="connsiteX1" fmla="*/ 72096 w 668094"/>
                    <a:gd name="connsiteY1" fmla="*/ 152400 h 1062571"/>
                    <a:gd name="connsiteX2" fmla="*/ 374324 w 668094"/>
                    <a:gd name="connsiteY2" fmla="*/ 0 h 1062571"/>
                    <a:gd name="connsiteX3" fmla="*/ 668094 w 668094"/>
                    <a:gd name="connsiteY3" fmla="*/ 127514 h 1062571"/>
                    <a:gd name="connsiteX4" fmla="*/ 474129 w 668094"/>
                    <a:gd name="connsiteY4" fmla="*/ 495940 h 1062571"/>
                    <a:gd name="connsiteX5" fmla="*/ 623706 w 668094"/>
                    <a:gd name="connsiteY5" fmla="*/ 997526 h 1062571"/>
                    <a:gd name="connsiteX6" fmla="*/ 72096 w 668094"/>
                    <a:gd name="connsiteY6" fmla="*/ 595745 h 1062571"/>
                    <a:gd name="connsiteX7" fmla="*/ 41564 w 668094"/>
                    <a:gd name="connsiteY7" fmla="*/ 606777 h 1062571"/>
                    <a:gd name="connsiteX8" fmla="*/ 0 w 668094"/>
                    <a:gd name="connsiteY8" fmla="*/ 224496 h 1062571"/>
                    <a:gd name="connsiteX0" fmla="*/ 0 w 668094"/>
                    <a:gd name="connsiteY0" fmla="*/ 224496 h 1177744"/>
                    <a:gd name="connsiteX1" fmla="*/ 72096 w 668094"/>
                    <a:gd name="connsiteY1" fmla="*/ 152400 h 1177744"/>
                    <a:gd name="connsiteX2" fmla="*/ 374324 w 668094"/>
                    <a:gd name="connsiteY2" fmla="*/ 0 h 1177744"/>
                    <a:gd name="connsiteX3" fmla="*/ 668094 w 668094"/>
                    <a:gd name="connsiteY3" fmla="*/ 127514 h 1177744"/>
                    <a:gd name="connsiteX4" fmla="*/ 474129 w 668094"/>
                    <a:gd name="connsiteY4" fmla="*/ 495940 h 1177744"/>
                    <a:gd name="connsiteX5" fmla="*/ 623706 w 668094"/>
                    <a:gd name="connsiteY5" fmla="*/ 1122217 h 1177744"/>
                    <a:gd name="connsiteX6" fmla="*/ 72096 w 668094"/>
                    <a:gd name="connsiteY6" fmla="*/ 595745 h 1177744"/>
                    <a:gd name="connsiteX7" fmla="*/ 41564 w 668094"/>
                    <a:gd name="connsiteY7" fmla="*/ 606777 h 1177744"/>
                    <a:gd name="connsiteX8" fmla="*/ 0 w 668094"/>
                    <a:gd name="connsiteY8" fmla="*/ 224496 h 1177744"/>
                    <a:gd name="connsiteX0" fmla="*/ 0 w 668094"/>
                    <a:gd name="connsiteY0" fmla="*/ 224496 h 1087898"/>
                    <a:gd name="connsiteX1" fmla="*/ 72096 w 668094"/>
                    <a:gd name="connsiteY1" fmla="*/ 152400 h 1087898"/>
                    <a:gd name="connsiteX2" fmla="*/ 374324 w 668094"/>
                    <a:gd name="connsiteY2" fmla="*/ 0 h 1087898"/>
                    <a:gd name="connsiteX3" fmla="*/ 668094 w 668094"/>
                    <a:gd name="connsiteY3" fmla="*/ 127514 h 1087898"/>
                    <a:gd name="connsiteX4" fmla="*/ 474129 w 668094"/>
                    <a:gd name="connsiteY4" fmla="*/ 495940 h 1087898"/>
                    <a:gd name="connsiteX5" fmla="*/ 609852 w 668094"/>
                    <a:gd name="connsiteY5" fmla="*/ 1025235 h 1087898"/>
                    <a:gd name="connsiteX6" fmla="*/ 72096 w 668094"/>
                    <a:gd name="connsiteY6" fmla="*/ 595745 h 1087898"/>
                    <a:gd name="connsiteX7" fmla="*/ 41564 w 668094"/>
                    <a:gd name="connsiteY7" fmla="*/ 606777 h 1087898"/>
                    <a:gd name="connsiteX8" fmla="*/ 0 w 668094"/>
                    <a:gd name="connsiteY8" fmla="*/ 224496 h 1087898"/>
                    <a:gd name="connsiteX0" fmla="*/ 0 w 668094"/>
                    <a:gd name="connsiteY0" fmla="*/ 224496 h 1012489"/>
                    <a:gd name="connsiteX1" fmla="*/ 72096 w 668094"/>
                    <a:gd name="connsiteY1" fmla="*/ 152400 h 1012489"/>
                    <a:gd name="connsiteX2" fmla="*/ 374324 w 668094"/>
                    <a:gd name="connsiteY2" fmla="*/ 0 h 1012489"/>
                    <a:gd name="connsiteX3" fmla="*/ 668094 w 668094"/>
                    <a:gd name="connsiteY3" fmla="*/ 127514 h 1012489"/>
                    <a:gd name="connsiteX4" fmla="*/ 474129 w 668094"/>
                    <a:gd name="connsiteY4" fmla="*/ 495940 h 1012489"/>
                    <a:gd name="connsiteX5" fmla="*/ 609852 w 668094"/>
                    <a:gd name="connsiteY5" fmla="*/ 942108 h 1012489"/>
                    <a:gd name="connsiteX6" fmla="*/ 72096 w 668094"/>
                    <a:gd name="connsiteY6" fmla="*/ 595745 h 1012489"/>
                    <a:gd name="connsiteX7" fmla="*/ 41564 w 668094"/>
                    <a:gd name="connsiteY7" fmla="*/ 606777 h 1012489"/>
                    <a:gd name="connsiteX8" fmla="*/ 0 w 668094"/>
                    <a:gd name="connsiteY8" fmla="*/ 224496 h 1012489"/>
                    <a:gd name="connsiteX0" fmla="*/ 0 w 668094"/>
                    <a:gd name="connsiteY0" fmla="*/ 279914 h 1067907"/>
                    <a:gd name="connsiteX1" fmla="*/ 72096 w 668094"/>
                    <a:gd name="connsiteY1" fmla="*/ 207818 h 1067907"/>
                    <a:gd name="connsiteX2" fmla="*/ 429742 w 668094"/>
                    <a:gd name="connsiteY2" fmla="*/ 0 h 1067907"/>
                    <a:gd name="connsiteX3" fmla="*/ 668094 w 668094"/>
                    <a:gd name="connsiteY3" fmla="*/ 182932 h 1067907"/>
                    <a:gd name="connsiteX4" fmla="*/ 474129 w 668094"/>
                    <a:gd name="connsiteY4" fmla="*/ 551358 h 1067907"/>
                    <a:gd name="connsiteX5" fmla="*/ 609852 w 668094"/>
                    <a:gd name="connsiteY5" fmla="*/ 997526 h 1067907"/>
                    <a:gd name="connsiteX6" fmla="*/ 72096 w 668094"/>
                    <a:gd name="connsiteY6" fmla="*/ 651163 h 1067907"/>
                    <a:gd name="connsiteX7" fmla="*/ 41564 w 668094"/>
                    <a:gd name="connsiteY7" fmla="*/ 662195 h 1067907"/>
                    <a:gd name="connsiteX8" fmla="*/ 0 w 668094"/>
                    <a:gd name="connsiteY8" fmla="*/ 279914 h 1067907"/>
                    <a:gd name="connsiteX0" fmla="*/ 0 w 669731"/>
                    <a:gd name="connsiteY0" fmla="*/ 289874 h 1077867"/>
                    <a:gd name="connsiteX1" fmla="*/ 72096 w 669731"/>
                    <a:gd name="connsiteY1" fmla="*/ 217778 h 1077867"/>
                    <a:gd name="connsiteX2" fmla="*/ 429742 w 669731"/>
                    <a:gd name="connsiteY2" fmla="*/ 9960 h 1077867"/>
                    <a:gd name="connsiteX3" fmla="*/ 586172 w 669731"/>
                    <a:gd name="connsiteY3" fmla="*/ 37669 h 1077867"/>
                    <a:gd name="connsiteX4" fmla="*/ 668094 w 669731"/>
                    <a:gd name="connsiteY4" fmla="*/ 192892 h 1077867"/>
                    <a:gd name="connsiteX5" fmla="*/ 474129 w 669731"/>
                    <a:gd name="connsiteY5" fmla="*/ 561318 h 1077867"/>
                    <a:gd name="connsiteX6" fmla="*/ 609852 w 669731"/>
                    <a:gd name="connsiteY6" fmla="*/ 1007486 h 1077867"/>
                    <a:gd name="connsiteX7" fmla="*/ 72096 w 669731"/>
                    <a:gd name="connsiteY7" fmla="*/ 661123 h 1077867"/>
                    <a:gd name="connsiteX8" fmla="*/ 41564 w 669731"/>
                    <a:gd name="connsiteY8" fmla="*/ 672155 h 1077867"/>
                    <a:gd name="connsiteX9" fmla="*/ 0 w 669731"/>
                    <a:gd name="connsiteY9" fmla="*/ 289874 h 1077867"/>
                    <a:gd name="connsiteX0" fmla="*/ 0 w 669731"/>
                    <a:gd name="connsiteY0" fmla="*/ 289874 h 1077867"/>
                    <a:gd name="connsiteX1" fmla="*/ 72096 w 669731"/>
                    <a:gd name="connsiteY1" fmla="*/ 217778 h 1077867"/>
                    <a:gd name="connsiteX2" fmla="*/ 429742 w 669731"/>
                    <a:gd name="connsiteY2" fmla="*/ 9960 h 1077867"/>
                    <a:gd name="connsiteX3" fmla="*/ 586172 w 669731"/>
                    <a:gd name="connsiteY3" fmla="*/ 37669 h 1077867"/>
                    <a:gd name="connsiteX4" fmla="*/ 668094 w 669731"/>
                    <a:gd name="connsiteY4" fmla="*/ 192892 h 1077867"/>
                    <a:gd name="connsiteX5" fmla="*/ 474129 w 669731"/>
                    <a:gd name="connsiteY5" fmla="*/ 561318 h 1077867"/>
                    <a:gd name="connsiteX6" fmla="*/ 609852 w 669731"/>
                    <a:gd name="connsiteY6" fmla="*/ 1007486 h 1077867"/>
                    <a:gd name="connsiteX7" fmla="*/ 72096 w 669731"/>
                    <a:gd name="connsiteY7" fmla="*/ 661123 h 1077867"/>
                    <a:gd name="connsiteX8" fmla="*/ 27709 w 669731"/>
                    <a:gd name="connsiteY8" fmla="*/ 686010 h 1077867"/>
                    <a:gd name="connsiteX9" fmla="*/ 0 w 669731"/>
                    <a:gd name="connsiteY9" fmla="*/ 289874 h 1077867"/>
                    <a:gd name="connsiteX0" fmla="*/ 0 w 669731"/>
                    <a:gd name="connsiteY0" fmla="*/ 393460 h 1181453"/>
                    <a:gd name="connsiteX1" fmla="*/ 72096 w 669731"/>
                    <a:gd name="connsiteY1" fmla="*/ 321364 h 1181453"/>
                    <a:gd name="connsiteX2" fmla="*/ 402033 w 669731"/>
                    <a:gd name="connsiteY2" fmla="*/ 2710 h 1181453"/>
                    <a:gd name="connsiteX3" fmla="*/ 586172 w 669731"/>
                    <a:gd name="connsiteY3" fmla="*/ 141255 h 1181453"/>
                    <a:gd name="connsiteX4" fmla="*/ 668094 w 669731"/>
                    <a:gd name="connsiteY4" fmla="*/ 296478 h 1181453"/>
                    <a:gd name="connsiteX5" fmla="*/ 474129 w 669731"/>
                    <a:gd name="connsiteY5" fmla="*/ 664904 h 1181453"/>
                    <a:gd name="connsiteX6" fmla="*/ 609852 w 669731"/>
                    <a:gd name="connsiteY6" fmla="*/ 1111072 h 1181453"/>
                    <a:gd name="connsiteX7" fmla="*/ 72096 w 669731"/>
                    <a:gd name="connsiteY7" fmla="*/ 764709 h 1181453"/>
                    <a:gd name="connsiteX8" fmla="*/ 27709 w 669731"/>
                    <a:gd name="connsiteY8" fmla="*/ 789596 h 1181453"/>
                    <a:gd name="connsiteX9" fmla="*/ 0 w 669731"/>
                    <a:gd name="connsiteY9" fmla="*/ 393460 h 1181453"/>
                    <a:gd name="connsiteX0" fmla="*/ 0 w 669731"/>
                    <a:gd name="connsiteY0" fmla="*/ 272392 h 1060385"/>
                    <a:gd name="connsiteX1" fmla="*/ 72096 w 669731"/>
                    <a:gd name="connsiteY1" fmla="*/ 200296 h 1060385"/>
                    <a:gd name="connsiteX2" fmla="*/ 582142 w 669731"/>
                    <a:gd name="connsiteY2" fmla="*/ 20188 h 1060385"/>
                    <a:gd name="connsiteX3" fmla="*/ 586172 w 669731"/>
                    <a:gd name="connsiteY3" fmla="*/ 20187 h 1060385"/>
                    <a:gd name="connsiteX4" fmla="*/ 668094 w 669731"/>
                    <a:gd name="connsiteY4" fmla="*/ 175410 h 1060385"/>
                    <a:gd name="connsiteX5" fmla="*/ 474129 w 669731"/>
                    <a:gd name="connsiteY5" fmla="*/ 543836 h 1060385"/>
                    <a:gd name="connsiteX6" fmla="*/ 609852 w 669731"/>
                    <a:gd name="connsiteY6" fmla="*/ 990004 h 1060385"/>
                    <a:gd name="connsiteX7" fmla="*/ 72096 w 669731"/>
                    <a:gd name="connsiteY7" fmla="*/ 643641 h 1060385"/>
                    <a:gd name="connsiteX8" fmla="*/ 27709 w 669731"/>
                    <a:gd name="connsiteY8" fmla="*/ 668528 h 1060385"/>
                    <a:gd name="connsiteX9" fmla="*/ 0 w 669731"/>
                    <a:gd name="connsiteY9" fmla="*/ 272392 h 1060385"/>
                    <a:gd name="connsiteX0" fmla="*/ 0 w 669731"/>
                    <a:gd name="connsiteY0" fmla="*/ 275142 h 1063135"/>
                    <a:gd name="connsiteX1" fmla="*/ 72096 w 669731"/>
                    <a:gd name="connsiteY1" fmla="*/ 203046 h 1063135"/>
                    <a:gd name="connsiteX2" fmla="*/ 582142 w 669731"/>
                    <a:gd name="connsiteY2" fmla="*/ 22938 h 1063135"/>
                    <a:gd name="connsiteX3" fmla="*/ 586172 w 669731"/>
                    <a:gd name="connsiteY3" fmla="*/ 22937 h 1063135"/>
                    <a:gd name="connsiteX4" fmla="*/ 668094 w 669731"/>
                    <a:gd name="connsiteY4" fmla="*/ 178160 h 1063135"/>
                    <a:gd name="connsiteX5" fmla="*/ 474129 w 669731"/>
                    <a:gd name="connsiteY5" fmla="*/ 546586 h 1063135"/>
                    <a:gd name="connsiteX6" fmla="*/ 609852 w 669731"/>
                    <a:gd name="connsiteY6" fmla="*/ 992754 h 1063135"/>
                    <a:gd name="connsiteX7" fmla="*/ 72096 w 669731"/>
                    <a:gd name="connsiteY7" fmla="*/ 646391 h 1063135"/>
                    <a:gd name="connsiteX8" fmla="*/ 27709 w 669731"/>
                    <a:gd name="connsiteY8" fmla="*/ 671278 h 1063135"/>
                    <a:gd name="connsiteX9" fmla="*/ 0 w 669731"/>
                    <a:gd name="connsiteY9" fmla="*/ 275142 h 1063135"/>
                    <a:gd name="connsiteX0" fmla="*/ 0 w 669731"/>
                    <a:gd name="connsiteY0" fmla="*/ 285361 h 1073354"/>
                    <a:gd name="connsiteX1" fmla="*/ 72096 w 669731"/>
                    <a:gd name="connsiteY1" fmla="*/ 213265 h 1073354"/>
                    <a:gd name="connsiteX2" fmla="*/ 582142 w 669731"/>
                    <a:gd name="connsiteY2" fmla="*/ 33157 h 1073354"/>
                    <a:gd name="connsiteX3" fmla="*/ 586172 w 669731"/>
                    <a:gd name="connsiteY3" fmla="*/ 33156 h 1073354"/>
                    <a:gd name="connsiteX4" fmla="*/ 668094 w 669731"/>
                    <a:gd name="connsiteY4" fmla="*/ 188379 h 1073354"/>
                    <a:gd name="connsiteX5" fmla="*/ 474129 w 669731"/>
                    <a:gd name="connsiteY5" fmla="*/ 556805 h 1073354"/>
                    <a:gd name="connsiteX6" fmla="*/ 609852 w 669731"/>
                    <a:gd name="connsiteY6" fmla="*/ 1002973 h 1073354"/>
                    <a:gd name="connsiteX7" fmla="*/ 72096 w 669731"/>
                    <a:gd name="connsiteY7" fmla="*/ 656610 h 1073354"/>
                    <a:gd name="connsiteX8" fmla="*/ 27709 w 669731"/>
                    <a:gd name="connsiteY8" fmla="*/ 681497 h 1073354"/>
                    <a:gd name="connsiteX9" fmla="*/ 0 w 669731"/>
                    <a:gd name="connsiteY9" fmla="*/ 285361 h 1073354"/>
                    <a:gd name="connsiteX0" fmla="*/ 0 w 669731"/>
                    <a:gd name="connsiteY0" fmla="*/ 285361 h 1073354"/>
                    <a:gd name="connsiteX1" fmla="*/ 72096 w 669731"/>
                    <a:gd name="connsiteY1" fmla="*/ 213265 h 1073354"/>
                    <a:gd name="connsiteX2" fmla="*/ 582142 w 669731"/>
                    <a:gd name="connsiteY2" fmla="*/ 33157 h 1073354"/>
                    <a:gd name="connsiteX3" fmla="*/ 586172 w 669731"/>
                    <a:gd name="connsiteY3" fmla="*/ 33156 h 1073354"/>
                    <a:gd name="connsiteX4" fmla="*/ 668094 w 669731"/>
                    <a:gd name="connsiteY4" fmla="*/ 188379 h 1073354"/>
                    <a:gd name="connsiteX5" fmla="*/ 474129 w 669731"/>
                    <a:gd name="connsiteY5" fmla="*/ 556805 h 1073354"/>
                    <a:gd name="connsiteX6" fmla="*/ 609852 w 669731"/>
                    <a:gd name="connsiteY6" fmla="*/ 1002973 h 1073354"/>
                    <a:gd name="connsiteX7" fmla="*/ 72096 w 669731"/>
                    <a:gd name="connsiteY7" fmla="*/ 656610 h 1073354"/>
                    <a:gd name="connsiteX8" fmla="*/ 27709 w 669731"/>
                    <a:gd name="connsiteY8" fmla="*/ 681497 h 1073354"/>
                    <a:gd name="connsiteX9" fmla="*/ 0 w 669731"/>
                    <a:gd name="connsiteY9" fmla="*/ 285361 h 1073354"/>
                    <a:gd name="connsiteX0" fmla="*/ 0 w 669731"/>
                    <a:gd name="connsiteY0" fmla="*/ 285361 h 1123436"/>
                    <a:gd name="connsiteX1" fmla="*/ 72096 w 669731"/>
                    <a:gd name="connsiteY1" fmla="*/ 213265 h 1123436"/>
                    <a:gd name="connsiteX2" fmla="*/ 582142 w 669731"/>
                    <a:gd name="connsiteY2" fmla="*/ 33157 h 1123436"/>
                    <a:gd name="connsiteX3" fmla="*/ 586172 w 669731"/>
                    <a:gd name="connsiteY3" fmla="*/ 33156 h 1123436"/>
                    <a:gd name="connsiteX4" fmla="*/ 668094 w 669731"/>
                    <a:gd name="connsiteY4" fmla="*/ 188379 h 1123436"/>
                    <a:gd name="connsiteX5" fmla="*/ 474129 w 669731"/>
                    <a:gd name="connsiteY5" fmla="*/ 556805 h 1123436"/>
                    <a:gd name="connsiteX6" fmla="*/ 637561 w 669731"/>
                    <a:gd name="connsiteY6" fmla="*/ 1058391 h 1123436"/>
                    <a:gd name="connsiteX7" fmla="*/ 72096 w 669731"/>
                    <a:gd name="connsiteY7" fmla="*/ 656610 h 1123436"/>
                    <a:gd name="connsiteX8" fmla="*/ 27709 w 669731"/>
                    <a:gd name="connsiteY8" fmla="*/ 681497 h 1123436"/>
                    <a:gd name="connsiteX9" fmla="*/ 0 w 669731"/>
                    <a:gd name="connsiteY9" fmla="*/ 285361 h 1123436"/>
                    <a:gd name="connsiteX0" fmla="*/ 0 w 669731"/>
                    <a:gd name="connsiteY0" fmla="*/ 285361 h 1058391"/>
                    <a:gd name="connsiteX1" fmla="*/ 72096 w 669731"/>
                    <a:gd name="connsiteY1" fmla="*/ 213265 h 1058391"/>
                    <a:gd name="connsiteX2" fmla="*/ 582142 w 669731"/>
                    <a:gd name="connsiteY2" fmla="*/ 33157 h 1058391"/>
                    <a:gd name="connsiteX3" fmla="*/ 586172 w 669731"/>
                    <a:gd name="connsiteY3" fmla="*/ 33156 h 1058391"/>
                    <a:gd name="connsiteX4" fmla="*/ 668094 w 669731"/>
                    <a:gd name="connsiteY4" fmla="*/ 188379 h 1058391"/>
                    <a:gd name="connsiteX5" fmla="*/ 474129 w 669731"/>
                    <a:gd name="connsiteY5" fmla="*/ 556805 h 1058391"/>
                    <a:gd name="connsiteX6" fmla="*/ 637561 w 669731"/>
                    <a:gd name="connsiteY6" fmla="*/ 1058391 h 1058391"/>
                    <a:gd name="connsiteX7" fmla="*/ 72096 w 669731"/>
                    <a:gd name="connsiteY7" fmla="*/ 656610 h 1058391"/>
                    <a:gd name="connsiteX8" fmla="*/ 27709 w 669731"/>
                    <a:gd name="connsiteY8" fmla="*/ 681497 h 1058391"/>
                    <a:gd name="connsiteX9" fmla="*/ 0 w 669731"/>
                    <a:gd name="connsiteY9" fmla="*/ 285361 h 1058391"/>
                    <a:gd name="connsiteX0" fmla="*/ 0 w 669731"/>
                    <a:gd name="connsiteY0" fmla="*/ 285361 h 1132357"/>
                    <a:gd name="connsiteX1" fmla="*/ 72096 w 669731"/>
                    <a:gd name="connsiteY1" fmla="*/ 213265 h 1132357"/>
                    <a:gd name="connsiteX2" fmla="*/ 582142 w 669731"/>
                    <a:gd name="connsiteY2" fmla="*/ 33157 h 1132357"/>
                    <a:gd name="connsiteX3" fmla="*/ 586172 w 669731"/>
                    <a:gd name="connsiteY3" fmla="*/ 33156 h 1132357"/>
                    <a:gd name="connsiteX4" fmla="*/ 668094 w 669731"/>
                    <a:gd name="connsiteY4" fmla="*/ 188379 h 1132357"/>
                    <a:gd name="connsiteX5" fmla="*/ 474129 w 669731"/>
                    <a:gd name="connsiteY5" fmla="*/ 556805 h 1132357"/>
                    <a:gd name="connsiteX6" fmla="*/ 637561 w 669731"/>
                    <a:gd name="connsiteY6" fmla="*/ 1058391 h 1132357"/>
                    <a:gd name="connsiteX7" fmla="*/ 72096 w 669731"/>
                    <a:gd name="connsiteY7" fmla="*/ 656610 h 1132357"/>
                    <a:gd name="connsiteX8" fmla="*/ 27709 w 669731"/>
                    <a:gd name="connsiteY8" fmla="*/ 681497 h 1132357"/>
                    <a:gd name="connsiteX9" fmla="*/ 0 w 669731"/>
                    <a:gd name="connsiteY9" fmla="*/ 285361 h 1132357"/>
                    <a:gd name="connsiteX0" fmla="*/ 0 w 669731"/>
                    <a:gd name="connsiteY0" fmla="*/ 285361 h 1220781"/>
                    <a:gd name="connsiteX1" fmla="*/ 72096 w 669731"/>
                    <a:gd name="connsiteY1" fmla="*/ 213265 h 1220781"/>
                    <a:gd name="connsiteX2" fmla="*/ 582142 w 669731"/>
                    <a:gd name="connsiteY2" fmla="*/ 33157 h 1220781"/>
                    <a:gd name="connsiteX3" fmla="*/ 586172 w 669731"/>
                    <a:gd name="connsiteY3" fmla="*/ 33156 h 1220781"/>
                    <a:gd name="connsiteX4" fmla="*/ 668094 w 669731"/>
                    <a:gd name="connsiteY4" fmla="*/ 188379 h 1220781"/>
                    <a:gd name="connsiteX5" fmla="*/ 474129 w 669731"/>
                    <a:gd name="connsiteY5" fmla="*/ 556805 h 1220781"/>
                    <a:gd name="connsiteX6" fmla="*/ 540579 w 669731"/>
                    <a:gd name="connsiteY6" fmla="*/ 1155373 h 1220781"/>
                    <a:gd name="connsiteX7" fmla="*/ 72096 w 669731"/>
                    <a:gd name="connsiteY7" fmla="*/ 656610 h 1220781"/>
                    <a:gd name="connsiteX8" fmla="*/ 27709 w 669731"/>
                    <a:gd name="connsiteY8" fmla="*/ 681497 h 1220781"/>
                    <a:gd name="connsiteX9" fmla="*/ 0 w 669731"/>
                    <a:gd name="connsiteY9" fmla="*/ 285361 h 1220781"/>
                    <a:gd name="connsiteX0" fmla="*/ 0 w 669731"/>
                    <a:gd name="connsiteY0" fmla="*/ 285361 h 1220781"/>
                    <a:gd name="connsiteX1" fmla="*/ 72096 w 669731"/>
                    <a:gd name="connsiteY1" fmla="*/ 213265 h 1220781"/>
                    <a:gd name="connsiteX2" fmla="*/ 582142 w 669731"/>
                    <a:gd name="connsiteY2" fmla="*/ 33157 h 1220781"/>
                    <a:gd name="connsiteX3" fmla="*/ 586172 w 669731"/>
                    <a:gd name="connsiteY3" fmla="*/ 33156 h 1220781"/>
                    <a:gd name="connsiteX4" fmla="*/ 668094 w 669731"/>
                    <a:gd name="connsiteY4" fmla="*/ 188379 h 1220781"/>
                    <a:gd name="connsiteX5" fmla="*/ 474129 w 669731"/>
                    <a:gd name="connsiteY5" fmla="*/ 556805 h 1220781"/>
                    <a:gd name="connsiteX6" fmla="*/ 540579 w 669731"/>
                    <a:gd name="connsiteY6" fmla="*/ 1155373 h 1220781"/>
                    <a:gd name="connsiteX7" fmla="*/ 72096 w 669731"/>
                    <a:gd name="connsiteY7" fmla="*/ 656610 h 1220781"/>
                    <a:gd name="connsiteX8" fmla="*/ 27709 w 669731"/>
                    <a:gd name="connsiteY8" fmla="*/ 681497 h 1220781"/>
                    <a:gd name="connsiteX9" fmla="*/ 0 w 669731"/>
                    <a:gd name="connsiteY9" fmla="*/ 285361 h 1220781"/>
                    <a:gd name="connsiteX0" fmla="*/ 0 w 669731"/>
                    <a:gd name="connsiteY0" fmla="*/ 285361 h 1208028"/>
                    <a:gd name="connsiteX1" fmla="*/ 72096 w 669731"/>
                    <a:gd name="connsiteY1" fmla="*/ 213265 h 1208028"/>
                    <a:gd name="connsiteX2" fmla="*/ 582142 w 669731"/>
                    <a:gd name="connsiteY2" fmla="*/ 33157 h 1208028"/>
                    <a:gd name="connsiteX3" fmla="*/ 586172 w 669731"/>
                    <a:gd name="connsiteY3" fmla="*/ 33156 h 1208028"/>
                    <a:gd name="connsiteX4" fmla="*/ 668094 w 669731"/>
                    <a:gd name="connsiteY4" fmla="*/ 188379 h 1208028"/>
                    <a:gd name="connsiteX5" fmla="*/ 474129 w 669731"/>
                    <a:gd name="connsiteY5" fmla="*/ 556805 h 1208028"/>
                    <a:gd name="connsiteX6" fmla="*/ 554433 w 669731"/>
                    <a:gd name="connsiteY6" fmla="*/ 1141518 h 1208028"/>
                    <a:gd name="connsiteX7" fmla="*/ 72096 w 669731"/>
                    <a:gd name="connsiteY7" fmla="*/ 656610 h 1208028"/>
                    <a:gd name="connsiteX8" fmla="*/ 27709 w 669731"/>
                    <a:gd name="connsiteY8" fmla="*/ 681497 h 1208028"/>
                    <a:gd name="connsiteX9" fmla="*/ 0 w 669731"/>
                    <a:gd name="connsiteY9" fmla="*/ 285361 h 1208028"/>
                    <a:gd name="connsiteX0" fmla="*/ 0 w 669731"/>
                    <a:gd name="connsiteY0" fmla="*/ 285361 h 1107508"/>
                    <a:gd name="connsiteX1" fmla="*/ 72096 w 669731"/>
                    <a:gd name="connsiteY1" fmla="*/ 213265 h 1107508"/>
                    <a:gd name="connsiteX2" fmla="*/ 582142 w 669731"/>
                    <a:gd name="connsiteY2" fmla="*/ 33157 h 1107508"/>
                    <a:gd name="connsiteX3" fmla="*/ 586172 w 669731"/>
                    <a:gd name="connsiteY3" fmla="*/ 33156 h 1107508"/>
                    <a:gd name="connsiteX4" fmla="*/ 668094 w 669731"/>
                    <a:gd name="connsiteY4" fmla="*/ 188379 h 1107508"/>
                    <a:gd name="connsiteX5" fmla="*/ 474129 w 669731"/>
                    <a:gd name="connsiteY5" fmla="*/ 556805 h 1107508"/>
                    <a:gd name="connsiteX6" fmla="*/ 540579 w 669731"/>
                    <a:gd name="connsiteY6" fmla="*/ 1030682 h 1107508"/>
                    <a:gd name="connsiteX7" fmla="*/ 72096 w 669731"/>
                    <a:gd name="connsiteY7" fmla="*/ 656610 h 1107508"/>
                    <a:gd name="connsiteX8" fmla="*/ 27709 w 669731"/>
                    <a:gd name="connsiteY8" fmla="*/ 681497 h 1107508"/>
                    <a:gd name="connsiteX9" fmla="*/ 0 w 669731"/>
                    <a:gd name="connsiteY9" fmla="*/ 285361 h 1107508"/>
                    <a:gd name="connsiteX0" fmla="*/ 0 w 669731"/>
                    <a:gd name="connsiteY0" fmla="*/ 285361 h 1119906"/>
                    <a:gd name="connsiteX1" fmla="*/ 72096 w 669731"/>
                    <a:gd name="connsiteY1" fmla="*/ 213265 h 1119906"/>
                    <a:gd name="connsiteX2" fmla="*/ 582142 w 669731"/>
                    <a:gd name="connsiteY2" fmla="*/ 33157 h 1119906"/>
                    <a:gd name="connsiteX3" fmla="*/ 586172 w 669731"/>
                    <a:gd name="connsiteY3" fmla="*/ 33156 h 1119906"/>
                    <a:gd name="connsiteX4" fmla="*/ 668094 w 669731"/>
                    <a:gd name="connsiteY4" fmla="*/ 188379 h 1119906"/>
                    <a:gd name="connsiteX5" fmla="*/ 474129 w 669731"/>
                    <a:gd name="connsiteY5" fmla="*/ 556805 h 1119906"/>
                    <a:gd name="connsiteX6" fmla="*/ 651415 w 669731"/>
                    <a:gd name="connsiteY6" fmla="*/ 1044536 h 1119906"/>
                    <a:gd name="connsiteX7" fmla="*/ 72096 w 669731"/>
                    <a:gd name="connsiteY7" fmla="*/ 656610 h 1119906"/>
                    <a:gd name="connsiteX8" fmla="*/ 27709 w 669731"/>
                    <a:gd name="connsiteY8" fmla="*/ 681497 h 1119906"/>
                    <a:gd name="connsiteX9" fmla="*/ 0 w 669731"/>
                    <a:gd name="connsiteY9" fmla="*/ 285361 h 1119906"/>
                    <a:gd name="connsiteX0" fmla="*/ 0 w 669731"/>
                    <a:gd name="connsiteY0" fmla="*/ 285361 h 1214245"/>
                    <a:gd name="connsiteX1" fmla="*/ 72096 w 669731"/>
                    <a:gd name="connsiteY1" fmla="*/ 213265 h 1214245"/>
                    <a:gd name="connsiteX2" fmla="*/ 582142 w 669731"/>
                    <a:gd name="connsiteY2" fmla="*/ 33157 h 1214245"/>
                    <a:gd name="connsiteX3" fmla="*/ 586172 w 669731"/>
                    <a:gd name="connsiteY3" fmla="*/ 33156 h 1214245"/>
                    <a:gd name="connsiteX4" fmla="*/ 668094 w 669731"/>
                    <a:gd name="connsiteY4" fmla="*/ 188379 h 1214245"/>
                    <a:gd name="connsiteX5" fmla="*/ 474129 w 669731"/>
                    <a:gd name="connsiteY5" fmla="*/ 556805 h 1214245"/>
                    <a:gd name="connsiteX6" fmla="*/ 651415 w 669731"/>
                    <a:gd name="connsiteY6" fmla="*/ 1044536 h 1214245"/>
                    <a:gd name="connsiteX7" fmla="*/ 447627 w 669731"/>
                    <a:gd name="connsiteY7" fmla="*/ 1196939 h 1214245"/>
                    <a:gd name="connsiteX8" fmla="*/ 72096 w 669731"/>
                    <a:gd name="connsiteY8" fmla="*/ 656610 h 1214245"/>
                    <a:gd name="connsiteX9" fmla="*/ 27709 w 669731"/>
                    <a:gd name="connsiteY9" fmla="*/ 681497 h 1214245"/>
                    <a:gd name="connsiteX10" fmla="*/ 0 w 669731"/>
                    <a:gd name="connsiteY10" fmla="*/ 285361 h 1214245"/>
                    <a:gd name="connsiteX0" fmla="*/ 0 w 669731"/>
                    <a:gd name="connsiteY0" fmla="*/ 285361 h 1143716"/>
                    <a:gd name="connsiteX1" fmla="*/ 72096 w 669731"/>
                    <a:gd name="connsiteY1" fmla="*/ 213265 h 1143716"/>
                    <a:gd name="connsiteX2" fmla="*/ 582142 w 669731"/>
                    <a:gd name="connsiteY2" fmla="*/ 33157 h 1143716"/>
                    <a:gd name="connsiteX3" fmla="*/ 586172 w 669731"/>
                    <a:gd name="connsiteY3" fmla="*/ 33156 h 1143716"/>
                    <a:gd name="connsiteX4" fmla="*/ 668094 w 669731"/>
                    <a:gd name="connsiteY4" fmla="*/ 188379 h 1143716"/>
                    <a:gd name="connsiteX5" fmla="*/ 474129 w 669731"/>
                    <a:gd name="connsiteY5" fmla="*/ 556805 h 1143716"/>
                    <a:gd name="connsiteX6" fmla="*/ 651415 w 669731"/>
                    <a:gd name="connsiteY6" fmla="*/ 1044536 h 1143716"/>
                    <a:gd name="connsiteX7" fmla="*/ 350645 w 669731"/>
                    <a:gd name="connsiteY7" fmla="*/ 1113812 h 1143716"/>
                    <a:gd name="connsiteX8" fmla="*/ 72096 w 669731"/>
                    <a:gd name="connsiteY8" fmla="*/ 656610 h 1143716"/>
                    <a:gd name="connsiteX9" fmla="*/ 27709 w 669731"/>
                    <a:gd name="connsiteY9" fmla="*/ 681497 h 1143716"/>
                    <a:gd name="connsiteX10" fmla="*/ 0 w 669731"/>
                    <a:gd name="connsiteY10" fmla="*/ 285361 h 1143716"/>
                    <a:gd name="connsiteX0" fmla="*/ 0 w 732305"/>
                    <a:gd name="connsiteY0" fmla="*/ 285361 h 1143716"/>
                    <a:gd name="connsiteX1" fmla="*/ 72096 w 732305"/>
                    <a:gd name="connsiteY1" fmla="*/ 213265 h 1143716"/>
                    <a:gd name="connsiteX2" fmla="*/ 582142 w 732305"/>
                    <a:gd name="connsiteY2" fmla="*/ 33157 h 1143716"/>
                    <a:gd name="connsiteX3" fmla="*/ 586172 w 732305"/>
                    <a:gd name="connsiteY3" fmla="*/ 33156 h 1143716"/>
                    <a:gd name="connsiteX4" fmla="*/ 668094 w 732305"/>
                    <a:gd name="connsiteY4" fmla="*/ 188379 h 1143716"/>
                    <a:gd name="connsiteX5" fmla="*/ 474129 w 732305"/>
                    <a:gd name="connsiteY5" fmla="*/ 556805 h 1143716"/>
                    <a:gd name="connsiteX6" fmla="*/ 724718 w 732305"/>
                    <a:gd name="connsiteY6" fmla="*/ 878285 h 1143716"/>
                    <a:gd name="connsiteX7" fmla="*/ 651415 w 732305"/>
                    <a:gd name="connsiteY7" fmla="*/ 1044536 h 1143716"/>
                    <a:gd name="connsiteX8" fmla="*/ 350645 w 732305"/>
                    <a:gd name="connsiteY8" fmla="*/ 1113812 h 1143716"/>
                    <a:gd name="connsiteX9" fmla="*/ 72096 w 732305"/>
                    <a:gd name="connsiteY9" fmla="*/ 656610 h 1143716"/>
                    <a:gd name="connsiteX10" fmla="*/ 27709 w 732305"/>
                    <a:gd name="connsiteY10" fmla="*/ 681497 h 1143716"/>
                    <a:gd name="connsiteX11" fmla="*/ 0 w 732305"/>
                    <a:gd name="connsiteY11" fmla="*/ 285361 h 1143716"/>
                    <a:gd name="connsiteX0" fmla="*/ 0 w 669731"/>
                    <a:gd name="connsiteY0" fmla="*/ 285361 h 1143716"/>
                    <a:gd name="connsiteX1" fmla="*/ 72096 w 669731"/>
                    <a:gd name="connsiteY1" fmla="*/ 213265 h 1143716"/>
                    <a:gd name="connsiteX2" fmla="*/ 582142 w 669731"/>
                    <a:gd name="connsiteY2" fmla="*/ 33157 h 1143716"/>
                    <a:gd name="connsiteX3" fmla="*/ 586172 w 669731"/>
                    <a:gd name="connsiteY3" fmla="*/ 33156 h 1143716"/>
                    <a:gd name="connsiteX4" fmla="*/ 668094 w 669731"/>
                    <a:gd name="connsiteY4" fmla="*/ 188379 h 1143716"/>
                    <a:gd name="connsiteX5" fmla="*/ 474129 w 669731"/>
                    <a:gd name="connsiteY5" fmla="*/ 556805 h 1143716"/>
                    <a:gd name="connsiteX6" fmla="*/ 613882 w 669731"/>
                    <a:gd name="connsiteY6" fmla="*/ 905994 h 1143716"/>
                    <a:gd name="connsiteX7" fmla="*/ 651415 w 669731"/>
                    <a:gd name="connsiteY7" fmla="*/ 1044536 h 1143716"/>
                    <a:gd name="connsiteX8" fmla="*/ 350645 w 669731"/>
                    <a:gd name="connsiteY8" fmla="*/ 1113812 h 1143716"/>
                    <a:gd name="connsiteX9" fmla="*/ 72096 w 669731"/>
                    <a:gd name="connsiteY9" fmla="*/ 656610 h 1143716"/>
                    <a:gd name="connsiteX10" fmla="*/ 27709 w 669731"/>
                    <a:gd name="connsiteY10" fmla="*/ 681497 h 1143716"/>
                    <a:gd name="connsiteX11" fmla="*/ 0 w 669731"/>
                    <a:gd name="connsiteY11" fmla="*/ 285361 h 1143716"/>
                    <a:gd name="connsiteX0" fmla="*/ 0 w 669731"/>
                    <a:gd name="connsiteY0" fmla="*/ 285361 h 1138974"/>
                    <a:gd name="connsiteX1" fmla="*/ 72096 w 669731"/>
                    <a:gd name="connsiteY1" fmla="*/ 213265 h 1138974"/>
                    <a:gd name="connsiteX2" fmla="*/ 582142 w 669731"/>
                    <a:gd name="connsiteY2" fmla="*/ 33157 h 1138974"/>
                    <a:gd name="connsiteX3" fmla="*/ 586172 w 669731"/>
                    <a:gd name="connsiteY3" fmla="*/ 33156 h 1138974"/>
                    <a:gd name="connsiteX4" fmla="*/ 668094 w 669731"/>
                    <a:gd name="connsiteY4" fmla="*/ 188379 h 1138974"/>
                    <a:gd name="connsiteX5" fmla="*/ 474129 w 669731"/>
                    <a:gd name="connsiteY5" fmla="*/ 556805 h 1138974"/>
                    <a:gd name="connsiteX6" fmla="*/ 613882 w 669731"/>
                    <a:gd name="connsiteY6" fmla="*/ 905994 h 1138974"/>
                    <a:gd name="connsiteX7" fmla="*/ 651415 w 669731"/>
                    <a:gd name="connsiteY7" fmla="*/ 1044536 h 1138974"/>
                    <a:gd name="connsiteX8" fmla="*/ 419918 w 669731"/>
                    <a:gd name="connsiteY8" fmla="*/ 1058394 h 1138974"/>
                    <a:gd name="connsiteX9" fmla="*/ 350645 w 669731"/>
                    <a:gd name="connsiteY9" fmla="*/ 1113812 h 1138974"/>
                    <a:gd name="connsiteX10" fmla="*/ 72096 w 669731"/>
                    <a:gd name="connsiteY10" fmla="*/ 656610 h 1138974"/>
                    <a:gd name="connsiteX11" fmla="*/ 27709 w 669731"/>
                    <a:gd name="connsiteY11" fmla="*/ 681497 h 1138974"/>
                    <a:gd name="connsiteX12" fmla="*/ 0 w 669731"/>
                    <a:gd name="connsiteY12" fmla="*/ 285361 h 1138974"/>
                    <a:gd name="connsiteX0" fmla="*/ 0 w 669731"/>
                    <a:gd name="connsiteY0" fmla="*/ 285361 h 1070899"/>
                    <a:gd name="connsiteX1" fmla="*/ 72096 w 669731"/>
                    <a:gd name="connsiteY1" fmla="*/ 213265 h 1070899"/>
                    <a:gd name="connsiteX2" fmla="*/ 582142 w 669731"/>
                    <a:gd name="connsiteY2" fmla="*/ 33157 h 1070899"/>
                    <a:gd name="connsiteX3" fmla="*/ 586172 w 669731"/>
                    <a:gd name="connsiteY3" fmla="*/ 33156 h 1070899"/>
                    <a:gd name="connsiteX4" fmla="*/ 668094 w 669731"/>
                    <a:gd name="connsiteY4" fmla="*/ 188379 h 1070899"/>
                    <a:gd name="connsiteX5" fmla="*/ 474129 w 669731"/>
                    <a:gd name="connsiteY5" fmla="*/ 556805 h 1070899"/>
                    <a:gd name="connsiteX6" fmla="*/ 613882 w 669731"/>
                    <a:gd name="connsiteY6" fmla="*/ 905994 h 1070899"/>
                    <a:gd name="connsiteX7" fmla="*/ 651415 w 669731"/>
                    <a:gd name="connsiteY7" fmla="*/ 1044536 h 1070899"/>
                    <a:gd name="connsiteX8" fmla="*/ 419918 w 669731"/>
                    <a:gd name="connsiteY8" fmla="*/ 1058394 h 1070899"/>
                    <a:gd name="connsiteX9" fmla="*/ 364499 w 669731"/>
                    <a:gd name="connsiteY9" fmla="*/ 1016830 h 1070899"/>
                    <a:gd name="connsiteX10" fmla="*/ 72096 w 669731"/>
                    <a:gd name="connsiteY10" fmla="*/ 656610 h 1070899"/>
                    <a:gd name="connsiteX11" fmla="*/ 27709 w 669731"/>
                    <a:gd name="connsiteY11" fmla="*/ 681497 h 1070899"/>
                    <a:gd name="connsiteX12" fmla="*/ 0 w 669731"/>
                    <a:gd name="connsiteY12" fmla="*/ 285361 h 1070899"/>
                    <a:gd name="connsiteX0" fmla="*/ 0 w 669731"/>
                    <a:gd name="connsiteY0" fmla="*/ 285361 h 1108100"/>
                    <a:gd name="connsiteX1" fmla="*/ 72096 w 669731"/>
                    <a:gd name="connsiteY1" fmla="*/ 213265 h 1108100"/>
                    <a:gd name="connsiteX2" fmla="*/ 582142 w 669731"/>
                    <a:gd name="connsiteY2" fmla="*/ 33157 h 1108100"/>
                    <a:gd name="connsiteX3" fmla="*/ 586172 w 669731"/>
                    <a:gd name="connsiteY3" fmla="*/ 33156 h 1108100"/>
                    <a:gd name="connsiteX4" fmla="*/ 668094 w 669731"/>
                    <a:gd name="connsiteY4" fmla="*/ 188379 h 1108100"/>
                    <a:gd name="connsiteX5" fmla="*/ 474129 w 669731"/>
                    <a:gd name="connsiteY5" fmla="*/ 556805 h 1108100"/>
                    <a:gd name="connsiteX6" fmla="*/ 613882 w 669731"/>
                    <a:gd name="connsiteY6" fmla="*/ 905994 h 1108100"/>
                    <a:gd name="connsiteX7" fmla="*/ 554434 w 669731"/>
                    <a:gd name="connsiteY7" fmla="*/ 1099954 h 1108100"/>
                    <a:gd name="connsiteX8" fmla="*/ 419918 w 669731"/>
                    <a:gd name="connsiteY8" fmla="*/ 1058394 h 1108100"/>
                    <a:gd name="connsiteX9" fmla="*/ 364499 w 669731"/>
                    <a:gd name="connsiteY9" fmla="*/ 1016830 h 1108100"/>
                    <a:gd name="connsiteX10" fmla="*/ 72096 w 669731"/>
                    <a:gd name="connsiteY10" fmla="*/ 656610 h 1108100"/>
                    <a:gd name="connsiteX11" fmla="*/ 27709 w 669731"/>
                    <a:gd name="connsiteY11" fmla="*/ 681497 h 1108100"/>
                    <a:gd name="connsiteX12" fmla="*/ 0 w 669731"/>
                    <a:gd name="connsiteY12" fmla="*/ 285361 h 1108100"/>
                    <a:gd name="connsiteX0" fmla="*/ 0 w 669731"/>
                    <a:gd name="connsiteY0" fmla="*/ 285361 h 1228467"/>
                    <a:gd name="connsiteX1" fmla="*/ 72096 w 669731"/>
                    <a:gd name="connsiteY1" fmla="*/ 213265 h 1228467"/>
                    <a:gd name="connsiteX2" fmla="*/ 582142 w 669731"/>
                    <a:gd name="connsiteY2" fmla="*/ 33157 h 1228467"/>
                    <a:gd name="connsiteX3" fmla="*/ 586172 w 669731"/>
                    <a:gd name="connsiteY3" fmla="*/ 33156 h 1228467"/>
                    <a:gd name="connsiteX4" fmla="*/ 668094 w 669731"/>
                    <a:gd name="connsiteY4" fmla="*/ 188379 h 1228467"/>
                    <a:gd name="connsiteX5" fmla="*/ 474129 w 669731"/>
                    <a:gd name="connsiteY5" fmla="*/ 556805 h 1228467"/>
                    <a:gd name="connsiteX6" fmla="*/ 613882 w 669731"/>
                    <a:gd name="connsiteY6" fmla="*/ 905994 h 1228467"/>
                    <a:gd name="connsiteX7" fmla="*/ 582143 w 669731"/>
                    <a:gd name="connsiteY7" fmla="*/ 1224645 h 1228467"/>
                    <a:gd name="connsiteX8" fmla="*/ 419918 w 669731"/>
                    <a:gd name="connsiteY8" fmla="*/ 1058394 h 1228467"/>
                    <a:gd name="connsiteX9" fmla="*/ 364499 w 669731"/>
                    <a:gd name="connsiteY9" fmla="*/ 1016830 h 1228467"/>
                    <a:gd name="connsiteX10" fmla="*/ 72096 w 669731"/>
                    <a:gd name="connsiteY10" fmla="*/ 656610 h 1228467"/>
                    <a:gd name="connsiteX11" fmla="*/ 27709 w 669731"/>
                    <a:gd name="connsiteY11" fmla="*/ 681497 h 1228467"/>
                    <a:gd name="connsiteX12" fmla="*/ 0 w 669731"/>
                    <a:gd name="connsiteY12" fmla="*/ 285361 h 1228467"/>
                    <a:gd name="connsiteX0" fmla="*/ 0 w 669731"/>
                    <a:gd name="connsiteY0" fmla="*/ 285361 h 1134170"/>
                    <a:gd name="connsiteX1" fmla="*/ 72096 w 669731"/>
                    <a:gd name="connsiteY1" fmla="*/ 213265 h 1134170"/>
                    <a:gd name="connsiteX2" fmla="*/ 582142 w 669731"/>
                    <a:gd name="connsiteY2" fmla="*/ 33157 h 1134170"/>
                    <a:gd name="connsiteX3" fmla="*/ 586172 w 669731"/>
                    <a:gd name="connsiteY3" fmla="*/ 33156 h 1134170"/>
                    <a:gd name="connsiteX4" fmla="*/ 668094 w 669731"/>
                    <a:gd name="connsiteY4" fmla="*/ 188379 h 1134170"/>
                    <a:gd name="connsiteX5" fmla="*/ 474129 w 669731"/>
                    <a:gd name="connsiteY5" fmla="*/ 556805 h 1134170"/>
                    <a:gd name="connsiteX6" fmla="*/ 613882 w 669731"/>
                    <a:gd name="connsiteY6" fmla="*/ 905994 h 1134170"/>
                    <a:gd name="connsiteX7" fmla="*/ 512870 w 669731"/>
                    <a:gd name="connsiteY7" fmla="*/ 1127663 h 1134170"/>
                    <a:gd name="connsiteX8" fmla="*/ 419918 w 669731"/>
                    <a:gd name="connsiteY8" fmla="*/ 1058394 h 1134170"/>
                    <a:gd name="connsiteX9" fmla="*/ 364499 w 669731"/>
                    <a:gd name="connsiteY9" fmla="*/ 1016830 h 1134170"/>
                    <a:gd name="connsiteX10" fmla="*/ 72096 w 669731"/>
                    <a:gd name="connsiteY10" fmla="*/ 656610 h 1134170"/>
                    <a:gd name="connsiteX11" fmla="*/ 27709 w 669731"/>
                    <a:gd name="connsiteY11" fmla="*/ 681497 h 1134170"/>
                    <a:gd name="connsiteX12" fmla="*/ 0 w 669731"/>
                    <a:gd name="connsiteY12" fmla="*/ 285361 h 1134170"/>
                    <a:gd name="connsiteX0" fmla="*/ 0 w 669731"/>
                    <a:gd name="connsiteY0" fmla="*/ 285361 h 1070899"/>
                    <a:gd name="connsiteX1" fmla="*/ 72096 w 669731"/>
                    <a:gd name="connsiteY1" fmla="*/ 213265 h 1070899"/>
                    <a:gd name="connsiteX2" fmla="*/ 582142 w 669731"/>
                    <a:gd name="connsiteY2" fmla="*/ 33157 h 1070899"/>
                    <a:gd name="connsiteX3" fmla="*/ 586172 w 669731"/>
                    <a:gd name="connsiteY3" fmla="*/ 33156 h 1070899"/>
                    <a:gd name="connsiteX4" fmla="*/ 668094 w 669731"/>
                    <a:gd name="connsiteY4" fmla="*/ 188379 h 1070899"/>
                    <a:gd name="connsiteX5" fmla="*/ 474129 w 669731"/>
                    <a:gd name="connsiteY5" fmla="*/ 556805 h 1070899"/>
                    <a:gd name="connsiteX6" fmla="*/ 613882 w 669731"/>
                    <a:gd name="connsiteY6" fmla="*/ 905994 h 1070899"/>
                    <a:gd name="connsiteX7" fmla="*/ 443597 w 669731"/>
                    <a:gd name="connsiteY7" fmla="*/ 989118 h 1070899"/>
                    <a:gd name="connsiteX8" fmla="*/ 419918 w 669731"/>
                    <a:gd name="connsiteY8" fmla="*/ 1058394 h 1070899"/>
                    <a:gd name="connsiteX9" fmla="*/ 364499 w 669731"/>
                    <a:gd name="connsiteY9" fmla="*/ 1016830 h 1070899"/>
                    <a:gd name="connsiteX10" fmla="*/ 72096 w 669731"/>
                    <a:gd name="connsiteY10" fmla="*/ 656610 h 1070899"/>
                    <a:gd name="connsiteX11" fmla="*/ 27709 w 669731"/>
                    <a:gd name="connsiteY11" fmla="*/ 681497 h 1070899"/>
                    <a:gd name="connsiteX12" fmla="*/ 0 w 669731"/>
                    <a:gd name="connsiteY12" fmla="*/ 285361 h 1070899"/>
                    <a:gd name="connsiteX0" fmla="*/ 0 w 669731"/>
                    <a:gd name="connsiteY0" fmla="*/ 285361 h 1142948"/>
                    <a:gd name="connsiteX1" fmla="*/ 72096 w 669731"/>
                    <a:gd name="connsiteY1" fmla="*/ 213265 h 1142948"/>
                    <a:gd name="connsiteX2" fmla="*/ 582142 w 669731"/>
                    <a:gd name="connsiteY2" fmla="*/ 33157 h 1142948"/>
                    <a:gd name="connsiteX3" fmla="*/ 586172 w 669731"/>
                    <a:gd name="connsiteY3" fmla="*/ 33156 h 1142948"/>
                    <a:gd name="connsiteX4" fmla="*/ 668094 w 669731"/>
                    <a:gd name="connsiteY4" fmla="*/ 188379 h 1142948"/>
                    <a:gd name="connsiteX5" fmla="*/ 474129 w 669731"/>
                    <a:gd name="connsiteY5" fmla="*/ 556805 h 1142948"/>
                    <a:gd name="connsiteX6" fmla="*/ 613882 w 669731"/>
                    <a:gd name="connsiteY6" fmla="*/ 905994 h 1142948"/>
                    <a:gd name="connsiteX7" fmla="*/ 443597 w 669731"/>
                    <a:gd name="connsiteY7" fmla="*/ 989118 h 1142948"/>
                    <a:gd name="connsiteX8" fmla="*/ 600027 w 669731"/>
                    <a:gd name="connsiteY8" fmla="*/ 1141521 h 1142948"/>
                    <a:gd name="connsiteX9" fmla="*/ 364499 w 669731"/>
                    <a:gd name="connsiteY9" fmla="*/ 1016830 h 1142948"/>
                    <a:gd name="connsiteX10" fmla="*/ 72096 w 669731"/>
                    <a:gd name="connsiteY10" fmla="*/ 656610 h 1142948"/>
                    <a:gd name="connsiteX11" fmla="*/ 27709 w 669731"/>
                    <a:gd name="connsiteY11" fmla="*/ 681497 h 1142948"/>
                    <a:gd name="connsiteX12" fmla="*/ 0 w 669731"/>
                    <a:gd name="connsiteY12" fmla="*/ 285361 h 11429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69731" h="1142948">
                      <a:moveTo>
                        <a:pt x="0" y="285361"/>
                      </a:moveTo>
                      <a:cubicBezTo>
                        <a:pt x="0" y="245543"/>
                        <a:pt x="32278" y="213265"/>
                        <a:pt x="72096" y="213265"/>
                      </a:cubicBezTo>
                      <a:cubicBezTo>
                        <a:pt x="242111" y="153229"/>
                        <a:pt x="329000" y="-86916"/>
                        <a:pt x="582142" y="33157"/>
                      </a:cubicBezTo>
                      <a:cubicBezTo>
                        <a:pt x="660894" y="10066"/>
                        <a:pt x="546447" y="2667"/>
                        <a:pt x="586172" y="33156"/>
                      </a:cubicBezTo>
                      <a:cubicBezTo>
                        <a:pt x="625897" y="63645"/>
                        <a:pt x="679841" y="108032"/>
                        <a:pt x="668094" y="188379"/>
                      </a:cubicBezTo>
                      <a:cubicBezTo>
                        <a:pt x="672712" y="325043"/>
                        <a:pt x="538784" y="433996"/>
                        <a:pt x="474129" y="556805"/>
                      </a:cubicBezTo>
                      <a:cubicBezTo>
                        <a:pt x="460475" y="674098"/>
                        <a:pt x="584334" y="824706"/>
                        <a:pt x="613882" y="905994"/>
                      </a:cubicBezTo>
                      <a:cubicBezTo>
                        <a:pt x="643430" y="987283"/>
                        <a:pt x="455142" y="954482"/>
                        <a:pt x="443597" y="989118"/>
                      </a:cubicBezTo>
                      <a:cubicBezTo>
                        <a:pt x="432052" y="1023754"/>
                        <a:pt x="650155" y="1129975"/>
                        <a:pt x="600027" y="1141521"/>
                      </a:cubicBezTo>
                      <a:cubicBezTo>
                        <a:pt x="549899" y="1153067"/>
                        <a:pt x="443251" y="1093030"/>
                        <a:pt x="364499" y="1016830"/>
                      </a:cubicBezTo>
                      <a:cubicBezTo>
                        <a:pt x="285747" y="940630"/>
                        <a:pt x="137464" y="721735"/>
                        <a:pt x="72096" y="656610"/>
                      </a:cubicBezTo>
                      <a:cubicBezTo>
                        <a:pt x="32278" y="656610"/>
                        <a:pt x="27709" y="721315"/>
                        <a:pt x="27709" y="681497"/>
                      </a:cubicBezTo>
                      <a:cubicBezTo>
                        <a:pt x="27709" y="581779"/>
                        <a:pt x="0" y="385079"/>
                        <a:pt x="0" y="28536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91" name="Straight Connector 190"/>
                <p:cNvCxnSpPr>
                  <a:stCxn id="190" idx="1"/>
                  <a:endCxn id="190" idx="4"/>
                </p:cNvCxnSpPr>
                <p:nvPr/>
              </p:nvCxnSpPr>
              <p:spPr>
                <a:xfrm>
                  <a:off x="3854056" y="4268649"/>
                  <a:ext cx="596502" cy="4246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>
                  <a:stCxn id="179" idx="6"/>
                </p:cNvCxnSpPr>
                <p:nvPr/>
              </p:nvCxnSpPr>
              <p:spPr>
                <a:xfrm>
                  <a:off x="3796450" y="4496539"/>
                  <a:ext cx="589216" cy="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>
                <a:xfrm>
                  <a:off x="3950154" y="4812428"/>
                  <a:ext cx="277331" cy="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 flipH="1">
                <a:off x="3025654" y="4096156"/>
                <a:ext cx="737528" cy="1142948"/>
                <a:chOff x="3713030" y="4067788"/>
                <a:chExt cx="737528" cy="1142948"/>
              </a:xfrm>
              <a:grpFill/>
            </p:grpSpPr>
            <p:sp>
              <p:nvSpPr>
                <p:cNvPr id="186" name="Rounded Rectangle 95"/>
                <p:cNvSpPr/>
                <p:nvPr/>
              </p:nvSpPr>
              <p:spPr>
                <a:xfrm rot="167931">
                  <a:off x="3764155" y="4067788"/>
                  <a:ext cx="669731" cy="1142948"/>
                </a:xfrm>
                <a:custGeom>
                  <a:avLst/>
                  <a:gdLst>
                    <a:gd name="connsiteX0" fmla="*/ 0 w 432566"/>
                    <a:gd name="connsiteY0" fmla="*/ 72096 h 443345"/>
                    <a:gd name="connsiteX1" fmla="*/ 72096 w 432566"/>
                    <a:gd name="connsiteY1" fmla="*/ 0 h 443345"/>
                    <a:gd name="connsiteX2" fmla="*/ 360470 w 432566"/>
                    <a:gd name="connsiteY2" fmla="*/ 0 h 443345"/>
                    <a:gd name="connsiteX3" fmla="*/ 432566 w 432566"/>
                    <a:gd name="connsiteY3" fmla="*/ 72096 h 443345"/>
                    <a:gd name="connsiteX4" fmla="*/ 432566 w 432566"/>
                    <a:gd name="connsiteY4" fmla="*/ 371249 h 443345"/>
                    <a:gd name="connsiteX5" fmla="*/ 360470 w 432566"/>
                    <a:gd name="connsiteY5" fmla="*/ 443345 h 443345"/>
                    <a:gd name="connsiteX6" fmla="*/ 72096 w 432566"/>
                    <a:gd name="connsiteY6" fmla="*/ 443345 h 443345"/>
                    <a:gd name="connsiteX7" fmla="*/ 0 w 432566"/>
                    <a:gd name="connsiteY7" fmla="*/ 371249 h 443345"/>
                    <a:gd name="connsiteX8" fmla="*/ 0 w 432566"/>
                    <a:gd name="connsiteY8" fmla="*/ 72096 h 443345"/>
                    <a:gd name="connsiteX0" fmla="*/ 152400 w 584966"/>
                    <a:gd name="connsiteY0" fmla="*/ 72096 h 611947"/>
                    <a:gd name="connsiteX1" fmla="*/ 224496 w 584966"/>
                    <a:gd name="connsiteY1" fmla="*/ 0 h 611947"/>
                    <a:gd name="connsiteX2" fmla="*/ 512870 w 584966"/>
                    <a:gd name="connsiteY2" fmla="*/ 0 h 611947"/>
                    <a:gd name="connsiteX3" fmla="*/ 584966 w 584966"/>
                    <a:gd name="connsiteY3" fmla="*/ 72096 h 611947"/>
                    <a:gd name="connsiteX4" fmla="*/ 584966 w 584966"/>
                    <a:gd name="connsiteY4" fmla="*/ 371249 h 611947"/>
                    <a:gd name="connsiteX5" fmla="*/ 512870 w 584966"/>
                    <a:gd name="connsiteY5" fmla="*/ 443345 h 611947"/>
                    <a:gd name="connsiteX6" fmla="*/ 224496 w 584966"/>
                    <a:gd name="connsiteY6" fmla="*/ 443345 h 611947"/>
                    <a:gd name="connsiteX7" fmla="*/ 0 w 584966"/>
                    <a:gd name="connsiteY7" fmla="*/ 606777 h 611947"/>
                    <a:gd name="connsiteX8" fmla="*/ 152400 w 584966"/>
                    <a:gd name="connsiteY8" fmla="*/ 72096 h 611947"/>
                    <a:gd name="connsiteX0" fmla="*/ 152400 w 753567"/>
                    <a:gd name="connsiteY0" fmla="*/ 72096 h 761999"/>
                    <a:gd name="connsiteX1" fmla="*/ 224496 w 753567"/>
                    <a:gd name="connsiteY1" fmla="*/ 0 h 761999"/>
                    <a:gd name="connsiteX2" fmla="*/ 512870 w 753567"/>
                    <a:gd name="connsiteY2" fmla="*/ 0 h 761999"/>
                    <a:gd name="connsiteX3" fmla="*/ 584966 w 753567"/>
                    <a:gd name="connsiteY3" fmla="*/ 72096 h 761999"/>
                    <a:gd name="connsiteX4" fmla="*/ 584966 w 753567"/>
                    <a:gd name="connsiteY4" fmla="*/ 371249 h 761999"/>
                    <a:gd name="connsiteX5" fmla="*/ 748397 w 753567"/>
                    <a:gd name="connsiteY5" fmla="*/ 761999 h 761999"/>
                    <a:gd name="connsiteX6" fmla="*/ 224496 w 753567"/>
                    <a:gd name="connsiteY6" fmla="*/ 443345 h 761999"/>
                    <a:gd name="connsiteX7" fmla="*/ 0 w 753567"/>
                    <a:gd name="connsiteY7" fmla="*/ 606777 h 761999"/>
                    <a:gd name="connsiteX8" fmla="*/ 152400 w 753567"/>
                    <a:gd name="connsiteY8" fmla="*/ 72096 h 761999"/>
                    <a:gd name="connsiteX0" fmla="*/ 152400 w 585905"/>
                    <a:gd name="connsiteY0" fmla="*/ 72096 h 611947"/>
                    <a:gd name="connsiteX1" fmla="*/ 224496 w 585905"/>
                    <a:gd name="connsiteY1" fmla="*/ 0 h 611947"/>
                    <a:gd name="connsiteX2" fmla="*/ 512870 w 585905"/>
                    <a:gd name="connsiteY2" fmla="*/ 0 h 611947"/>
                    <a:gd name="connsiteX3" fmla="*/ 584966 w 585905"/>
                    <a:gd name="connsiteY3" fmla="*/ 72096 h 611947"/>
                    <a:gd name="connsiteX4" fmla="*/ 584966 w 585905"/>
                    <a:gd name="connsiteY4" fmla="*/ 371249 h 611947"/>
                    <a:gd name="connsiteX5" fmla="*/ 554433 w 585905"/>
                    <a:gd name="connsiteY5" fmla="*/ 609599 h 611947"/>
                    <a:gd name="connsiteX6" fmla="*/ 224496 w 585905"/>
                    <a:gd name="connsiteY6" fmla="*/ 443345 h 611947"/>
                    <a:gd name="connsiteX7" fmla="*/ 0 w 585905"/>
                    <a:gd name="connsiteY7" fmla="*/ 606777 h 611947"/>
                    <a:gd name="connsiteX8" fmla="*/ 152400 w 585905"/>
                    <a:gd name="connsiteY8" fmla="*/ 72096 h 611947"/>
                    <a:gd name="connsiteX0" fmla="*/ 0 w 433505"/>
                    <a:gd name="connsiteY0" fmla="*/ 72096 h 609599"/>
                    <a:gd name="connsiteX1" fmla="*/ 72096 w 433505"/>
                    <a:gd name="connsiteY1" fmla="*/ 0 h 609599"/>
                    <a:gd name="connsiteX2" fmla="*/ 360470 w 433505"/>
                    <a:gd name="connsiteY2" fmla="*/ 0 h 609599"/>
                    <a:gd name="connsiteX3" fmla="*/ 432566 w 433505"/>
                    <a:gd name="connsiteY3" fmla="*/ 72096 h 609599"/>
                    <a:gd name="connsiteX4" fmla="*/ 432566 w 433505"/>
                    <a:gd name="connsiteY4" fmla="*/ 371249 h 609599"/>
                    <a:gd name="connsiteX5" fmla="*/ 402033 w 433505"/>
                    <a:gd name="connsiteY5" fmla="*/ 609599 h 609599"/>
                    <a:gd name="connsiteX6" fmla="*/ 72096 w 433505"/>
                    <a:gd name="connsiteY6" fmla="*/ 443345 h 609599"/>
                    <a:gd name="connsiteX7" fmla="*/ 41564 w 433505"/>
                    <a:gd name="connsiteY7" fmla="*/ 454377 h 609599"/>
                    <a:gd name="connsiteX8" fmla="*/ 0 w 433505"/>
                    <a:gd name="connsiteY8" fmla="*/ 72096 h 609599"/>
                    <a:gd name="connsiteX0" fmla="*/ 0 w 470402"/>
                    <a:gd name="connsiteY0" fmla="*/ 72096 h 845127"/>
                    <a:gd name="connsiteX1" fmla="*/ 72096 w 470402"/>
                    <a:gd name="connsiteY1" fmla="*/ 0 h 845127"/>
                    <a:gd name="connsiteX2" fmla="*/ 360470 w 470402"/>
                    <a:gd name="connsiteY2" fmla="*/ 0 h 845127"/>
                    <a:gd name="connsiteX3" fmla="*/ 432566 w 470402"/>
                    <a:gd name="connsiteY3" fmla="*/ 72096 h 845127"/>
                    <a:gd name="connsiteX4" fmla="*/ 432566 w 470402"/>
                    <a:gd name="connsiteY4" fmla="*/ 371249 h 845127"/>
                    <a:gd name="connsiteX5" fmla="*/ 457451 w 470402"/>
                    <a:gd name="connsiteY5" fmla="*/ 845127 h 845127"/>
                    <a:gd name="connsiteX6" fmla="*/ 72096 w 470402"/>
                    <a:gd name="connsiteY6" fmla="*/ 443345 h 845127"/>
                    <a:gd name="connsiteX7" fmla="*/ 41564 w 470402"/>
                    <a:gd name="connsiteY7" fmla="*/ 454377 h 845127"/>
                    <a:gd name="connsiteX8" fmla="*/ 0 w 470402"/>
                    <a:gd name="connsiteY8" fmla="*/ 72096 h 845127"/>
                    <a:gd name="connsiteX0" fmla="*/ 0 w 463759"/>
                    <a:gd name="connsiteY0" fmla="*/ 72096 h 845127"/>
                    <a:gd name="connsiteX1" fmla="*/ 72096 w 463759"/>
                    <a:gd name="connsiteY1" fmla="*/ 0 h 845127"/>
                    <a:gd name="connsiteX2" fmla="*/ 360470 w 463759"/>
                    <a:gd name="connsiteY2" fmla="*/ 0 h 845127"/>
                    <a:gd name="connsiteX3" fmla="*/ 432566 w 463759"/>
                    <a:gd name="connsiteY3" fmla="*/ 72096 h 845127"/>
                    <a:gd name="connsiteX4" fmla="*/ 335584 w 463759"/>
                    <a:gd name="connsiteY4" fmla="*/ 398958 h 845127"/>
                    <a:gd name="connsiteX5" fmla="*/ 457451 w 463759"/>
                    <a:gd name="connsiteY5" fmla="*/ 845127 h 845127"/>
                    <a:gd name="connsiteX6" fmla="*/ 72096 w 463759"/>
                    <a:gd name="connsiteY6" fmla="*/ 443345 h 845127"/>
                    <a:gd name="connsiteX7" fmla="*/ 41564 w 463759"/>
                    <a:gd name="connsiteY7" fmla="*/ 454377 h 845127"/>
                    <a:gd name="connsiteX8" fmla="*/ 0 w 463759"/>
                    <a:gd name="connsiteY8" fmla="*/ 72096 h 845127"/>
                    <a:gd name="connsiteX0" fmla="*/ 0 w 598821"/>
                    <a:gd name="connsiteY0" fmla="*/ 109933 h 882964"/>
                    <a:gd name="connsiteX1" fmla="*/ 72096 w 598821"/>
                    <a:gd name="connsiteY1" fmla="*/ 37837 h 882964"/>
                    <a:gd name="connsiteX2" fmla="*/ 360470 w 598821"/>
                    <a:gd name="connsiteY2" fmla="*/ 37837 h 882964"/>
                    <a:gd name="connsiteX3" fmla="*/ 598821 w 598821"/>
                    <a:gd name="connsiteY3" fmla="*/ 12951 h 882964"/>
                    <a:gd name="connsiteX4" fmla="*/ 335584 w 598821"/>
                    <a:gd name="connsiteY4" fmla="*/ 436795 h 882964"/>
                    <a:gd name="connsiteX5" fmla="*/ 457451 w 598821"/>
                    <a:gd name="connsiteY5" fmla="*/ 882964 h 882964"/>
                    <a:gd name="connsiteX6" fmla="*/ 72096 w 598821"/>
                    <a:gd name="connsiteY6" fmla="*/ 481182 h 882964"/>
                    <a:gd name="connsiteX7" fmla="*/ 41564 w 598821"/>
                    <a:gd name="connsiteY7" fmla="*/ 492214 h 882964"/>
                    <a:gd name="connsiteX8" fmla="*/ 0 w 598821"/>
                    <a:gd name="connsiteY8" fmla="*/ 109933 h 882964"/>
                    <a:gd name="connsiteX0" fmla="*/ 0 w 598821"/>
                    <a:gd name="connsiteY0" fmla="*/ 224496 h 997527"/>
                    <a:gd name="connsiteX1" fmla="*/ 72096 w 598821"/>
                    <a:gd name="connsiteY1" fmla="*/ 152400 h 997527"/>
                    <a:gd name="connsiteX2" fmla="*/ 374324 w 598821"/>
                    <a:gd name="connsiteY2" fmla="*/ 0 h 997527"/>
                    <a:gd name="connsiteX3" fmla="*/ 598821 w 598821"/>
                    <a:gd name="connsiteY3" fmla="*/ 127514 h 997527"/>
                    <a:gd name="connsiteX4" fmla="*/ 335584 w 598821"/>
                    <a:gd name="connsiteY4" fmla="*/ 551358 h 997527"/>
                    <a:gd name="connsiteX5" fmla="*/ 457451 w 598821"/>
                    <a:gd name="connsiteY5" fmla="*/ 997527 h 997527"/>
                    <a:gd name="connsiteX6" fmla="*/ 72096 w 598821"/>
                    <a:gd name="connsiteY6" fmla="*/ 595745 h 997527"/>
                    <a:gd name="connsiteX7" fmla="*/ 41564 w 598821"/>
                    <a:gd name="connsiteY7" fmla="*/ 606777 h 997527"/>
                    <a:gd name="connsiteX8" fmla="*/ 0 w 598821"/>
                    <a:gd name="connsiteY8" fmla="*/ 224496 h 997527"/>
                    <a:gd name="connsiteX0" fmla="*/ 0 w 598821"/>
                    <a:gd name="connsiteY0" fmla="*/ 224496 h 997527"/>
                    <a:gd name="connsiteX1" fmla="*/ 72096 w 598821"/>
                    <a:gd name="connsiteY1" fmla="*/ 152400 h 997527"/>
                    <a:gd name="connsiteX2" fmla="*/ 374324 w 598821"/>
                    <a:gd name="connsiteY2" fmla="*/ 0 h 997527"/>
                    <a:gd name="connsiteX3" fmla="*/ 598821 w 598821"/>
                    <a:gd name="connsiteY3" fmla="*/ 127514 h 997527"/>
                    <a:gd name="connsiteX4" fmla="*/ 529548 w 598821"/>
                    <a:gd name="connsiteY4" fmla="*/ 495940 h 997527"/>
                    <a:gd name="connsiteX5" fmla="*/ 457451 w 598821"/>
                    <a:gd name="connsiteY5" fmla="*/ 997527 h 997527"/>
                    <a:gd name="connsiteX6" fmla="*/ 72096 w 598821"/>
                    <a:gd name="connsiteY6" fmla="*/ 595745 h 997527"/>
                    <a:gd name="connsiteX7" fmla="*/ 41564 w 598821"/>
                    <a:gd name="connsiteY7" fmla="*/ 606777 h 997527"/>
                    <a:gd name="connsiteX8" fmla="*/ 0 w 598821"/>
                    <a:gd name="connsiteY8" fmla="*/ 224496 h 997527"/>
                    <a:gd name="connsiteX0" fmla="*/ 0 w 598821"/>
                    <a:gd name="connsiteY0" fmla="*/ 224496 h 997527"/>
                    <a:gd name="connsiteX1" fmla="*/ 72096 w 598821"/>
                    <a:gd name="connsiteY1" fmla="*/ 152400 h 997527"/>
                    <a:gd name="connsiteX2" fmla="*/ 374324 w 598821"/>
                    <a:gd name="connsiteY2" fmla="*/ 0 h 997527"/>
                    <a:gd name="connsiteX3" fmla="*/ 598821 w 598821"/>
                    <a:gd name="connsiteY3" fmla="*/ 127514 h 997527"/>
                    <a:gd name="connsiteX4" fmla="*/ 474129 w 598821"/>
                    <a:gd name="connsiteY4" fmla="*/ 495940 h 997527"/>
                    <a:gd name="connsiteX5" fmla="*/ 457451 w 598821"/>
                    <a:gd name="connsiteY5" fmla="*/ 997527 h 997527"/>
                    <a:gd name="connsiteX6" fmla="*/ 72096 w 598821"/>
                    <a:gd name="connsiteY6" fmla="*/ 595745 h 997527"/>
                    <a:gd name="connsiteX7" fmla="*/ 41564 w 598821"/>
                    <a:gd name="connsiteY7" fmla="*/ 606777 h 997527"/>
                    <a:gd name="connsiteX8" fmla="*/ 0 w 598821"/>
                    <a:gd name="connsiteY8" fmla="*/ 224496 h 997527"/>
                    <a:gd name="connsiteX0" fmla="*/ 0 w 598821"/>
                    <a:gd name="connsiteY0" fmla="*/ 224496 h 928254"/>
                    <a:gd name="connsiteX1" fmla="*/ 72096 w 598821"/>
                    <a:gd name="connsiteY1" fmla="*/ 152400 h 928254"/>
                    <a:gd name="connsiteX2" fmla="*/ 374324 w 598821"/>
                    <a:gd name="connsiteY2" fmla="*/ 0 h 928254"/>
                    <a:gd name="connsiteX3" fmla="*/ 598821 w 598821"/>
                    <a:gd name="connsiteY3" fmla="*/ 127514 h 928254"/>
                    <a:gd name="connsiteX4" fmla="*/ 474129 w 598821"/>
                    <a:gd name="connsiteY4" fmla="*/ 495940 h 928254"/>
                    <a:gd name="connsiteX5" fmla="*/ 540579 w 598821"/>
                    <a:gd name="connsiteY5" fmla="*/ 928254 h 928254"/>
                    <a:gd name="connsiteX6" fmla="*/ 72096 w 598821"/>
                    <a:gd name="connsiteY6" fmla="*/ 595745 h 928254"/>
                    <a:gd name="connsiteX7" fmla="*/ 41564 w 598821"/>
                    <a:gd name="connsiteY7" fmla="*/ 606777 h 928254"/>
                    <a:gd name="connsiteX8" fmla="*/ 0 w 598821"/>
                    <a:gd name="connsiteY8" fmla="*/ 224496 h 928254"/>
                    <a:gd name="connsiteX0" fmla="*/ 0 w 598821"/>
                    <a:gd name="connsiteY0" fmla="*/ 224496 h 928254"/>
                    <a:gd name="connsiteX1" fmla="*/ 72096 w 598821"/>
                    <a:gd name="connsiteY1" fmla="*/ 152400 h 928254"/>
                    <a:gd name="connsiteX2" fmla="*/ 374324 w 598821"/>
                    <a:gd name="connsiteY2" fmla="*/ 0 h 928254"/>
                    <a:gd name="connsiteX3" fmla="*/ 598821 w 598821"/>
                    <a:gd name="connsiteY3" fmla="*/ 127514 h 928254"/>
                    <a:gd name="connsiteX4" fmla="*/ 474129 w 598821"/>
                    <a:gd name="connsiteY4" fmla="*/ 495940 h 928254"/>
                    <a:gd name="connsiteX5" fmla="*/ 540579 w 598821"/>
                    <a:gd name="connsiteY5" fmla="*/ 928254 h 928254"/>
                    <a:gd name="connsiteX6" fmla="*/ 72096 w 598821"/>
                    <a:gd name="connsiteY6" fmla="*/ 595745 h 928254"/>
                    <a:gd name="connsiteX7" fmla="*/ 41564 w 598821"/>
                    <a:gd name="connsiteY7" fmla="*/ 606777 h 928254"/>
                    <a:gd name="connsiteX8" fmla="*/ 0 w 598821"/>
                    <a:gd name="connsiteY8" fmla="*/ 224496 h 928254"/>
                    <a:gd name="connsiteX0" fmla="*/ 0 w 598821"/>
                    <a:gd name="connsiteY0" fmla="*/ 224496 h 928839"/>
                    <a:gd name="connsiteX1" fmla="*/ 72096 w 598821"/>
                    <a:gd name="connsiteY1" fmla="*/ 152400 h 928839"/>
                    <a:gd name="connsiteX2" fmla="*/ 374324 w 598821"/>
                    <a:gd name="connsiteY2" fmla="*/ 0 h 928839"/>
                    <a:gd name="connsiteX3" fmla="*/ 598821 w 598821"/>
                    <a:gd name="connsiteY3" fmla="*/ 127514 h 928839"/>
                    <a:gd name="connsiteX4" fmla="*/ 474129 w 598821"/>
                    <a:gd name="connsiteY4" fmla="*/ 495940 h 928839"/>
                    <a:gd name="connsiteX5" fmla="*/ 540579 w 598821"/>
                    <a:gd name="connsiteY5" fmla="*/ 928254 h 928839"/>
                    <a:gd name="connsiteX6" fmla="*/ 72096 w 598821"/>
                    <a:gd name="connsiteY6" fmla="*/ 595745 h 928839"/>
                    <a:gd name="connsiteX7" fmla="*/ 41564 w 598821"/>
                    <a:gd name="connsiteY7" fmla="*/ 606777 h 928839"/>
                    <a:gd name="connsiteX8" fmla="*/ 0 w 598821"/>
                    <a:gd name="connsiteY8" fmla="*/ 224496 h 928839"/>
                    <a:gd name="connsiteX0" fmla="*/ 0 w 598821"/>
                    <a:gd name="connsiteY0" fmla="*/ 224496 h 974045"/>
                    <a:gd name="connsiteX1" fmla="*/ 72096 w 598821"/>
                    <a:gd name="connsiteY1" fmla="*/ 152400 h 974045"/>
                    <a:gd name="connsiteX2" fmla="*/ 374324 w 598821"/>
                    <a:gd name="connsiteY2" fmla="*/ 0 h 974045"/>
                    <a:gd name="connsiteX3" fmla="*/ 598821 w 598821"/>
                    <a:gd name="connsiteY3" fmla="*/ 127514 h 974045"/>
                    <a:gd name="connsiteX4" fmla="*/ 474129 w 598821"/>
                    <a:gd name="connsiteY4" fmla="*/ 495940 h 974045"/>
                    <a:gd name="connsiteX5" fmla="*/ 540579 w 598821"/>
                    <a:gd name="connsiteY5" fmla="*/ 928254 h 974045"/>
                    <a:gd name="connsiteX6" fmla="*/ 72096 w 598821"/>
                    <a:gd name="connsiteY6" fmla="*/ 595745 h 974045"/>
                    <a:gd name="connsiteX7" fmla="*/ 41564 w 598821"/>
                    <a:gd name="connsiteY7" fmla="*/ 606777 h 974045"/>
                    <a:gd name="connsiteX8" fmla="*/ 0 w 598821"/>
                    <a:gd name="connsiteY8" fmla="*/ 224496 h 974045"/>
                    <a:gd name="connsiteX0" fmla="*/ 0 w 598821"/>
                    <a:gd name="connsiteY0" fmla="*/ 224496 h 1000105"/>
                    <a:gd name="connsiteX1" fmla="*/ 72096 w 598821"/>
                    <a:gd name="connsiteY1" fmla="*/ 152400 h 1000105"/>
                    <a:gd name="connsiteX2" fmla="*/ 374324 w 598821"/>
                    <a:gd name="connsiteY2" fmla="*/ 0 h 1000105"/>
                    <a:gd name="connsiteX3" fmla="*/ 598821 w 598821"/>
                    <a:gd name="connsiteY3" fmla="*/ 127514 h 1000105"/>
                    <a:gd name="connsiteX4" fmla="*/ 474129 w 598821"/>
                    <a:gd name="connsiteY4" fmla="*/ 495940 h 1000105"/>
                    <a:gd name="connsiteX5" fmla="*/ 540579 w 598821"/>
                    <a:gd name="connsiteY5" fmla="*/ 928254 h 1000105"/>
                    <a:gd name="connsiteX6" fmla="*/ 72096 w 598821"/>
                    <a:gd name="connsiteY6" fmla="*/ 595745 h 1000105"/>
                    <a:gd name="connsiteX7" fmla="*/ 41564 w 598821"/>
                    <a:gd name="connsiteY7" fmla="*/ 606777 h 1000105"/>
                    <a:gd name="connsiteX8" fmla="*/ 0 w 598821"/>
                    <a:gd name="connsiteY8" fmla="*/ 224496 h 1000105"/>
                    <a:gd name="connsiteX0" fmla="*/ 0 w 598821"/>
                    <a:gd name="connsiteY0" fmla="*/ 224496 h 1087899"/>
                    <a:gd name="connsiteX1" fmla="*/ 72096 w 598821"/>
                    <a:gd name="connsiteY1" fmla="*/ 152400 h 1087899"/>
                    <a:gd name="connsiteX2" fmla="*/ 374324 w 598821"/>
                    <a:gd name="connsiteY2" fmla="*/ 0 h 1087899"/>
                    <a:gd name="connsiteX3" fmla="*/ 598821 w 598821"/>
                    <a:gd name="connsiteY3" fmla="*/ 127514 h 1087899"/>
                    <a:gd name="connsiteX4" fmla="*/ 474129 w 598821"/>
                    <a:gd name="connsiteY4" fmla="*/ 495940 h 1087899"/>
                    <a:gd name="connsiteX5" fmla="*/ 554433 w 598821"/>
                    <a:gd name="connsiteY5" fmla="*/ 1025236 h 1087899"/>
                    <a:gd name="connsiteX6" fmla="*/ 72096 w 598821"/>
                    <a:gd name="connsiteY6" fmla="*/ 595745 h 1087899"/>
                    <a:gd name="connsiteX7" fmla="*/ 41564 w 598821"/>
                    <a:gd name="connsiteY7" fmla="*/ 606777 h 1087899"/>
                    <a:gd name="connsiteX8" fmla="*/ 0 w 598821"/>
                    <a:gd name="connsiteY8" fmla="*/ 224496 h 1087899"/>
                    <a:gd name="connsiteX0" fmla="*/ 0 w 629207"/>
                    <a:gd name="connsiteY0" fmla="*/ 224496 h 1062571"/>
                    <a:gd name="connsiteX1" fmla="*/ 72096 w 629207"/>
                    <a:gd name="connsiteY1" fmla="*/ 152400 h 1062571"/>
                    <a:gd name="connsiteX2" fmla="*/ 374324 w 629207"/>
                    <a:gd name="connsiteY2" fmla="*/ 0 h 1062571"/>
                    <a:gd name="connsiteX3" fmla="*/ 598821 w 629207"/>
                    <a:gd name="connsiteY3" fmla="*/ 127514 h 1062571"/>
                    <a:gd name="connsiteX4" fmla="*/ 474129 w 629207"/>
                    <a:gd name="connsiteY4" fmla="*/ 495940 h 1062571"/>
                    <a:gd name="connsiteX5" fmla="*/ 623706 w 629207"/>
                    <a:gd name="connsiteY5" fmla="*/ 997526 h 1062571"/>
                    <a:gd name="connsiteX6" fmla="*/ 72096 w 629207"/>
                    <a:gd name="connsiteY6" fmla="*/ 595745 h 1062571"/>
                    <a:gd name="connsiteX7" fmla="*/ 41564 w 629207"/>
                    <a:gd name="connsiteY7" fmla="*/ 606777 h 1062571"/>
                    <a:gd name="connsiteX8" fmla="*/ 0 w 629207"/>
                    <a:gd name="connsiteY8" fmla="*/ 224496 h 1062571"/>
                    <a:gd name="connsiteX0" fmla="*/ 0 w 668094"/>
                    <a:gd name="connsiteY0" fmla="*/ 224496 h 1062571"/>
                    <a:gd name="connsiteX1" fmla="*/ 72096 w 668094"/>
                    <a:gd name="connsiteY1" fmla="*/ 152400 h 1062571"/>
                    <a:gd name="connsiteX2" fmla="*/ 374324 w 668094"/>
                    <a:gd name="connsiteY2" fmla="*/ 0 h 1062571"/>
                    <a:gd name="connsiteX3" fmla="*/ 668094 w 668094"/>
                    <a:gd name="connsiteY3" fmla="*/ 127514 h 1062571"/>
                    <a:gd name="connsiteX4" fmla="*/ 474129 w 668094"/>
                    <a:gd name="connsiteY4" fmla="*/ 495940 h 1062571"/>
                    <a:gd name="connsiteX5" fmla="*/ 623706 w 668094"/>
                    <a:gd name="connsiteY5" fmla="*/ 997526 h 1062571"/>
                    <a:gd name="connsiteX6" fmla="*/ 72096 w 668094"/>
                    <a:gd name="connsiteY6" fmla="*/ 595745 h 1062571"/>
                    <a:gd name="connsiteX7" fmla="*/ 41564 w 668094"/>
                    <a:gd name="connsiteY7" fmla="*/ 606777 h 1062571"/>
                    <a:gd name="connsiteX8" fmla="*/ 0 w 668094"/>
                    <a:gd name="connsiteY8" fmla="*/ 224496 h 1062571"/>
                    <a:gd name="connsiteX0" fmla="*/ 0 w 668094"/>
                    <a:gd name="connsiteY0" fmla="*/ 224496 h 1177744"/>
                    <a:gd name="connsiteX1" fmla="*/ 72096 w 668094"/>
                    <a:gd name="connsiteY1" fmla="*/ 152400 h 1177744"/>
                    <a:gd name="connsiteX2" fmla="*/ 374324 w 668094"/>
                    <a:gd name="connsiteY2" fmla="*/ 0 h 1177744"/>
                    <a:gd name="connsiteX3" fmla="*/ 668094 w 668094"/>
                    <a:gd name="connsiteY3" fmla="*/ 127514 h 1177744"/>
                    <a:gd name="connsiteX4" fmla="*/ 474129 w 668094"/>
                    <a:gd name="connsiteY4" fmla="*/ 495940 h 1177744"/>
                    <a:gd name="connsiteX5" fmla="*/ 623706 w 668094"/>
                    <a:gd name="connsiteY5" fmla="*/ 1122217 h 1177744"/>
                    <a:gd name="connsiteX6" fmla="*/ 72096 w 668094"/>
                    <a:gd name="connsiteY6" fmla="*/ 595745 h 1177744"/>
                    <a:gd name="connsiteX7" fmla="*/ 41564 w 668094"/>
                    <a:gd name="connsiteY7" fmla="*/ 606777 h 1177744"/>
                    <a:gd name="connsiteX8" fmla="*/ 0 w 668094"/>
                    <a:gd name="connsiteY8" fmla="*/ 224496 h 1177744"/>
                    <a:gd name="connsiteX0" fmla="*/ 0 w 668094"/>
                    <a:gd name="connsiteY0" fmla="*/ 224496 h 1087898"/>
                    <a:gd name="connsiteX1" fmla="*/ 72096 w 668094"/>
                    <a:gd name="connsiteY1" fmla="*/ 152400 h 1087898"/>
                    <a:gd name="connsiteX2" fmla="*/ 374324 w 668094"/>
                    <a:gd name="connsiteY2" fmla="*/ 0 h 1087898"/>
                    <a:gd name="connsiteX3" fmla="*/ 668094 w 668094"/>
                    <a:gd name="connsiteY3" fmla="*/ 127514 h 1087898"/>
                    <a:gd name="connsiteX4" fmla="*/ 474129 w 668094"/>
                    <a:gd name="connsiteY4" fmla="*/ 495940 h 1087898"/>
                    <a:gd name="connsiteX5" fmla="*/ 609852 w 668094"/>
                    <a:gd name="connsiteY5" fmla="*/ 1025235 h 1087898"/>
                    <a:gd name="connsiteX6" fmla="*/ 72096 w 668094"/>
                    <a:gd name="connsiteY6" fmla="*/ 595745 h 1087898"/>
                    <a:gd name="connsiteX7" fmla="*/ 41564 w 668094"/>
                    <a:gd name="connsiteY7" fmla="*/ 606777 h 1087898"/>
                    <a:gd name="connsiteX8" fmla="*/ 0 w 668094"/>
                    <a:gd name="connsiteY8" fmla="*/ 224496 h 1087898"/>
                    <a:gd name="connsiteX0" fmla="*/ 0 w 668094"/>
                    <a:gd name="connsiteY0" fmla="*/ 224496 h 1012489"/>
                    <a:gd name="connsiteX1" fmla="*/ 72096 w 668094"/>
                    <a:gd name="connsiteY1" fmla="*/ 152400 h 1012489"/>
                    <a:gd name="connsiteX2" fmla="*/ 374324 w 668094"/>
                    <a:gd name="connsiteY2" fmla="*/ 0 h 1012489"/>
                    <a:gd name="connsiteX3" fmla="*/ 668094 w 668094"/>
                    <a:gd name="connsiteY3" fmla="*/ 127514 h 1012489"/>
                    <a:gd name="connsiteX4" fmla="*/ 474129 w 668094"/>
                    <a:gd name="connsiteY4" fmla="*/ 495940 h 1012489"/>
                    <a:gd name="connsiteX5" fmla="*/ 609852 w 668094"/>
                    <a:gd name="connsiteY5" fmla="*/ 942108 h 1012489"/>
                    <a:gd name="connsiteX6" fmla="*/ 72096 w 668094"/>
                    <a:gd name="connsiteY6" fmla="*/ 595745 h 1012489"/>
                    <a:gd name="connsiteX7" fmla="*/ 41564 w 668094"/>
                    <a:gd name="connsiteY7" fmla="*/ 606777 h 1012489"/>
                    <a:gd name="connsiteX8" fmla="*/ 0 w 668094"/>
                    <a:gd name="connsiteY8" fmla="*/ 224496 h 1012489"/>
                    <a:gd name="connsiteX0" fmla="*/ 0 w 668094"/>
                    <a:gd name="connsiteY0" fmla="*/ 279914 h 1067907"/>
                    <a:gd name="connsiteX1" fmla="*/ 72096 w 668094"/>
                    <a:gd name="connsiteY1" fmla="*/ 207818 h 1067907"/>
                    <a:gd name="connsiteX2" fmla="*/ 429742 w 668094"/>
                    <a:gd name="connsiteY2" fmla="*/ 0 h 1067907"/>
                    <a:gd name="connsiteX3" fmla="*/ 668094 w 668094"/>
                    <a:gd name="connsiteY3" fmla="*/ 182932 h 1067907"/>
                    <a:gd name="connsiteX4" fmla="*/ 474129 w 668094"/>
                    <a:gd name="connsiteY4" fmla="*/ 551358 h 1067907"/>
                    <a:gd name="connsiteX5" fmla="*/ 609852 w 668094"/>
                    <a:gd name="connsiteY5" fmla="*/ 997526 h 1067907"/>
                    <a:gd name="connsiteX6" fmla="*/ 72096 w 668094"/>
                    <a:gd name="connsiteY6" fmla="*/ 651163 h 1067907"/>
                    <a:gd name="connsiteX7" fmla="*/ 41564 w 668094"/>
                    <a:gd name="connsiteY7" fmla="*/ 662195 h 1067907"/>
                    <a:gd name="connsiteX8" fmla="*/ 0 w 668094"/>
                    <a:gd name="connsiteY8" fmla="*/ 279914 h 1067907"/>
                    <a:gd name="connsiteX0" fmla="*/ 0 w 669731"/>
                    <a:gd name="connsiteY0" fmla="*/ 289874 h 1077867"/>
                    <a:gd name="connsiteX1" fmla="*/ 72096 w 669731"/>
                    <a:gd name="connsiteY1" fmla="*/ 217778 h 1077867"/>
                    <a:gd name="connsiteX2" fmla="*/ 429742 w 669731"/>
                    <a:gd name="connsiteY2" fmla="*/ 9960 h 1077867"/>
                    <a:gd name="connsiteX3" fmla="*/ 586172 w 669731"/>
                    <a:gd name="connsiteY3" fmla="*/ 37669 h 1077867"/>
                    <a:gd name="connsiteX4" fmla="*/ 668094 w 669731"/>
                    <a:gd name="connsiteY4" fmla="*/ 192892 h 1077867"/>
                    <a:gd name="connsiteX5" fmla="*/ 474129 w 669731"/>
                    <a:gd name="connsiteY5" fmla="*/ 561318 h 1077867"/>
                    <a:gd name="connsiteX6" fmla="*/ 609852 w 669731"/>
                    <a:gd name="connsiteY6" fmla="*/ 1007486 h 1077867"/>
                    <a:gd name="connsiteX7" fmla="*/ 72096 w 669731"/>
                    <a:gd name="connsiteY7" fmla="*/ 661123 h 1077867"/>
                    <a:gd name="connsiteX8" fmla="*/ 41564 w 669731"/>
                    <a:gd name="connsiteY8" fmla="*/ 672155 h 1077867"/>
                    <a:gd name="connsiteX9" fmla="*/ 0 w 669731"/>
                    <a:gd name="connsiteY9" fmla="*/ 289874 h 1077867"/>
                    <a:gd name="connsiteX0" fmla="*/ 0 w 669731"/>
                    <a:gd name="connsiteY0" fmla="*/ 289874 h 1077867"/>
                    <a:gd name="connsiteX1" fmla="*/ 72096 w 669731"/>
                    <a:gd name="connsiteY1" fmla="*/ 217778 h 1077867"/>
                    <a:gd name="connsiteX2" fmla="*/ 429742 w 669731"/>
                    <a:gd name="connsiteY2" fmla="*/ 9960 h 1077867"/>
                    <a:gd name="connsiteX3" fmla="*/ 586172 w 669731"/>
                    <a:gd name="connsiteY3" fmla="*/ 37669 h 1077867"/>
                    <a:gd name="connsiteX4" fmla="*/ 668094 w 669731"/>
                    <a:gd name="connsiteY4" fmla="*/ 192892 h 1077867"/>
                    <a:gd name="connsiteX5" fmla="*/ 474129 w 669731"/>
                    <a:gd name="connsiteY5" fmla="*/ 561318 h 1077867"/>
                    <a:gd name="connsiteX6" fmla="*/ 609852 w 669731"/>
                    <a:gd name="connsiteY6" fmla="*/ 1007486 h 1077867"/>
                    <a:gd name="connsiteX7" fmla="*/ 72096 w 669731"/>
                    <a:gd name="connsiteY7" fmla="*/ 661123 h 1077867"/>
                    <a:gd name="connsiteX8" fmla="*/ 27709 w 669731"/>
                    <a:gd name="connsiteY8" fmla="*/ 686010 h 1077867"/>
                    <a:gd name="connsiteX9" fmla="*/ 0 w 669731"/>
                    <a:gd name="connsiteY9" fmla="*/ 289874 h 1077867"/>
                    <a:gd name="connsiteX0" fmla="*/ 0 w 669731"/>
                    <a:gd name="connsiteY0" fmla="*/ 393460 h 1181453"/>
                    <a:gd name="connsiteX1" fmla="*/ 72096 w 669731"/>
                    <a:gd name="connsiteY1" fmla="*/ 321364 h 1181453"/>
                    <a:gd name="connsiteX2" fmla="*/ 402033 w 669731"/>
                    <a:gd name="connsiteY2" fmla="*/ 2710 h 1181453"/>
                    <a:gd name="connsiteX3" fmla="*/ 586172 w 669731"/>
                    <a:gd name="connsiteY3" fmla="*/ 141255 h 1181453"/>
                    <a:gd name="connsiteX4" fmla="*/ 668094 w 669731"/>
                    <a:gd name="connsiteY4" fmla="*/ 296478 h 1181453"/>
                    <a:gd name="connsiteX5" fmla="*/ 474129 w 669731"/>
                    <a:gd name="connsiteY5" fmla="*/ 664904 h 1181453"/>
                    <a:gd name="connsiteX6" fmla="*/ 609852 w 669731"/>
                    <a:gd name="connsiteY6" fmla="*/ 1111072 h 1181453"/>
                    <a:gd name="connsiteX7" fmla="*/ 72096 w 669731"/>
                    <a:gd name="connsiteY7" fmla="*/ 764709 h 1181453"/>
                    <a:gd name="connsiteX8" fmla="*/ 27709 w 669731"/>
                    <a:gd name="connsiteY8" fmla="*/ 789596 h 1181453"/>
                    <a:gd name="connsiteX9" fmla="*/ 0 w 669731"/>
                    <a:gd name="connsiteY9" fmla="*/ 393460 h 1181453"/>
                    <a:gd name="connsiteX0" fmla="*/ 0 w 669731"/>
                    <a:gd name="connsiteY0" fmla="*/ 272392 h 1060385"/>
                    <a:gd name="connsiteX1" fmla="*/ 72096 w 669731"/>
                    <a:gd name="connsiteY1" fmla="*/ 200296 h 1060385"/>
                    <a:gd name="connsiteX2" fmla="*/ 582142 w 669731"/>
                    <a:gd name="connsiteY2" fmla="*/ 20188 h 1060385"/>
                    <a:gd name="connsiteX3" fmla="*/ 586172 w 669731"/>
                    <a:gd name="connsiteY3" fmla="*/ 20187 h 1060385"/>
                    <a:gd name="connsiteX4" fmla="*/ 668094 w 669731"/>
                    <a:gd name="connsiteY4" fmla="*/ 175410 h 1060385"/>
                    <a:gd name="connsiteX5" fmla="*/ 474129 w 669731"/>
                    <a:gd name="connsiteY5" fmla="*/ 543836 h 1060385"/>
                    <a:gd name="connsiteX6" fmla="*/ 609852 w 669731"/>
                    <a:gd name="connsiteY6" fmla="*/ 990004 h 1060385"/>
                    <a:gd name="connsiteX7" fmla="*/ 72096 w 669731"/>
                    <a:gd name="connsiteY7" fmla="*/ 643641 h 1060385"/>
                    <a:gd name="connsiteX8" fmla="*/ 27709 w 669731"/>
                    <a:gd name="connsiteY8" fmla="*/ 668528 h 1060385"/>
                    <a:gd name="connsiteX9" fmla="*/ 0 w 669731"/>
                    <a:gd name="connsiteY9" fmla="*/ 272392 h 1060385"/>
                    <a:gd name="connsiteX0" fmla="*/ 0 w 669731"/>
                    <a:gd name="connsiteY0" fmla="*/ 275142 h 1063135"/>
                    <a:gd name="connsiteX1" fmla="*/ 72096 w 669731"/>
                    <a:gd name="connsiteY1" fmla="*/ 203046 h 1063135"/>
                    <a:gd name="connsiteX2" fmla="*/ 582142 w 669731"/>
                    <a:gd name="connsiteY2" fmla="*/ 22938 h 1063135"/>
                    <a:gd name="connsiteX3" fmla="*/ 586172 w 669731"/>
                    <a:gd name="connsiteY3" fmla="*/ 22937 h 1063135"/>
                    <a:gd name="connsiteX4" fmla="*/ 668094 w 669731"/>
                    <a:gd name="connsiteY4" fmla="*/ 178160 h 1063135"/>
                    <a:gd name="connsiteX5" fmla="*/ 474129 w 669731"/>
                    <a:gd name="connsiteY5" fmla="*/ 546586 h 1063135"/>
                    <a:gd name="connsiteX6" fmla="*/ 609852 w 669731"/>
                    <a:gd name="connsiteY6" fmla="*/ 992754 h 1063135"/>
                    <a:gd name="connsiteX7" fmla="*/ 72096 w 669731"/>
                    <a:gd name="connsiteY7" fmla="*/ 646391 h 1063135"/>
                    <a:gd name="connsiteX8" fmla="*/ 27709 w 669731"/>
                    <a:gd name="connsiteY8" fmla="*/ 671278 h 1063135"/>
                    <a:gd name="connsiteX9" fmla="*/ 0 w 669731"/>
                    <a:gd name="connsiteY9" fmla="*/ 275142 h 1063135"/>
                    <a:gd name="connsiteX0" fmla="*/ 0 w 669731"/>
                    <a:gd name="connsiteY0" fmla="*/ 285361 h 1073354"/>
                    <a:gd name="connsiteX1" fmla="*/ 72096 w 669731"/>
                    <a:gd name="connsiteY1" fmla="*/ 213265 h 1073354"/>
                    <a:gd name="connsiteX2" fmla="*/ 582142 w 669731"/>
                    <a:gd name="connsiteY2" fmla="*/ 33157 h 1073354"/>
                    <a:gd name="connsiteX3" fmla="*/ 586172 w 669731"/>
                    <a:gd name="connsiteY3" fmla="*/ 33156 h 1073354"/>
                    <a:gd name="connsiteX4" fmla="*/ 668094 w 669731"/>
                    <a:gd name="connsiteY4" fmla="*/ 188379 h 1073354"/>
                    <a:gd name="connsiteX5" fmla="*/ 474129 w 669731"/>
                    <a:gd name="connsiteY5" fmla="*/ 556805 h 1073354"/>
                    <a:gd name="connsiteX6" fmla="*/ 609852 w 669731"/>
                    <a:gd name="connsiteY6" fmla="*/ 1002973 h 1073354"/>
                    <a:gd name="connsiteX7" fmla="*/ 72096 w 669731"/>
                    <a:gd name="connsiteY7" fmla="*/ 656610 h 1073354"/>
                    <a:gd name="connsiteX8" fmla="*/ 27709 w 669731"/>
                    <a:gd name="connsiteY8" fmla="*/ 681497 h 1073354"/>
                    <a:gd name="connsiteX9" fmla="*/ 0 w 669731"/>
                    <a:gd name="connsiteY9" fmla="*/ 285361 h 1073354"/>
                    <a:gd name="connsiteX0" fmla="*/ 0 w 669731"/>
                    <a:gd name="connsiteY0" fmla="*/ 285361 h 1073354"/>
                    <a:gd name="connsiteX1" fmla="*/ 72096 w 669731"/>
                    <a:gd name="connsiteY1" fmla="*/ 213265 h 1073354"/>
                    <a:gd name="connsiteX2" fmla="*/ 582142 w 669731"/>
                    <a:gd name="connsiteY2" fmla="*/ 33157 h 1073354"/>
                    <a:gd name="connsiteX3" fmla="*/ 586172 w 669731"/>
                    <a:gd name="connsiteY3" fmla="*/ 33156 h 1073354"/>
                    <a:gd name="connsiteX4" fmla="*/ 668094 w 669731"/>
                    <a:gd name="connsiteY4" fmla="*/ 188379 h 1073354"/>
                    <a:gd name="connsiteX5" fmla="*/ 474129 w 669731"/>
                    <a:gd name="connsiteY5" fmla="*/ 556805 h 1073354"/>
                    <a:gd name="connsiteX6" fmla="*/ 609852 w 669731"/>
                    <a:gd name="connsiteY6" fmla="*/ 1002973 h 1073354"/>
                    <a:gd name="connsiteX7" fmla="*/ 72096 w 669731"/>
                    <a:gd name="connsiteY7" fmla="*/ 656610 h 1073354"/>
                    <a:gd name="connsiteX8" fmla="*/ 27709 w 669731"/>
                    <a:gd name="connsiteY8" fmla="*/ 681497 h 1073354"/>
                    <a:gd name="connsiteX9" fmla="*/ 0 w 669731"/>
                    <a:gd name="connsiteY9" fmla="*/ 285361 h 1073354"/>
                    <a:gd name="connsiteX0" fmla="*/ 0 w 669731"/>
                    <a:gd name="connsiteY0" fmla="*/ 285361 h 1123436"/>
                    <a:gd name="connsiteX1" fmla="*/ 72096 w 669731"/>
                    <a:gd name="connsiteY1" fmla="*/ 213265 h 1123436"/>
                    <a:gd name="connsiteX2" fmla="*/ 582142 w 669731"/>
                    <a:gd name="connsiteY2" fmla="*/ 33157 h 1123436"/>
                    <a:gd name="connsiteX3" fmla="*/ 586172 w 669731"/>
                    <a:gd name="connsiteY3" fmla="*/ 33156 h 1123436"/>
                    <a:gd name="connsiteX4" fmla="*/ 668094 w 669731"/>
                    <a:gd name="connsiteY4" fmla="*/ 188379 h 1123436"/>
                    <a:gd name="connsiteX5" fmla="*/ 474129 w 669731"/>
                    <a:gd name="connsiteY5" fmla="*/ 556805 h 1123436"/>
                    <a:gd name="connsiteX6" fmla="*/ 637561 w 669731"/>
                    <a:gd name="connsiteY6" fmla="*/ 1058391 h 1123436"/>
                    <a:gd name="connsiteX7" fmla="*/ 72096 w 669731"/>
                    <a:gd name="connsiteY7" fmla="*/ 656610 h 1123436"/>
                    <a:gd name="connsiteX8" fmla="*/ 27709 w 669731"/>
                    <a:gd name="connsiteY8" fmla="*/ 681497 h 1123436"/>
                    <a:gd name="connsiteX9" fmla="*/ 0 w 669731"/>
                    <a:gd name="connsiteY9" fmla="*/ 285361 h 1123436"/>
                    <a:gd name="connsiteX0" fmla="*/ 0 w 669731"/>
                    <a:gd name="connsiteY0" fmla="*/ 285361 h 1058391"/>
                    <a:gd name="connsiteX1" fmla="*/ 72096 w 669731"/>
                    <a:gd name="connsiteY1" fmla="*/ 213265 h 1058391"/>
                    <a:gd name="connsiteX2" fmla="*/ 582142 w 669731"/>
                    <a:gd name="connsiteY2" fmla="*/ 33157 h 1058391"/>
                    <a:gd name="connsiteX3" fmla="*/ 586172 w 669731"/>
                    <a:gd name="connsiteY3" fmla="*/ 33156 h 1058391"/>
                    <a:gd name="connsiteX4" fmla="*/ 668094 w 669731"/>
                    <a:gd name="connsiteY4" fmla="*/ 188379 h 1058391"/>
                    <a:gd name="connsiteX5" fmla="*/ 474129 w 669731"/>
                    <a:gd name="connsiteY5" fmla="*/ 556805 h 1058391"/>
                    <a:gd name="connsiteX6" fmla="*/ 637561 w 669731"/>
                    <a:gd name="connsiteY6" fmla="*/ 1058391 h 1058391"/>
                    <a:gd name="connsiteX7" fmla="*/ 72096 w 669731"/>
                    <a:gd name="connsiteY7" fmla="*/ 656610 h 1058391"/>
                    <a:gd name="connsiteX8" fmla="*/ 27709 w 669731"/>
                    <a:gd name="connsiteY8" fmla="*/ 681497 h 1058391"/>
                    <a:gd name="connsiteX9" fmla="*/ 0 w 669731"/>
                    <a:gd name="connsiteY9" fmla="*/ 285361 h 1058391"/>
                    <a:gd name="connsiteX0" fmla="*/ 0 w 669731"/>
                    <a:gd name="connsiteY0" fmla="*/ 285361 h 1132357"/>
                    <a:gd name="connsiteX1" fmla="*/ 72096 w 669731"/>
                    <a:gd name="connsiteY1" fmla="*/ 213265 h 1132357"/>
                    <a:gd name="connsiteX2" fmla="*/ 582142 w 669731"/>
                    <a:gd name="connsiteY2" fmla="*/ 33157 h 1132357"/>
                    <a:gd name="connsiteX3" fmla="*/ 586172 w 669731"/>
                    <a:gd name="connsiteY3" fmla="*/ 33156 h 1132357"/>
                    <a:gd name="connsiteX4" fmla="*/ 668094 w 669731"/>
                    <a:gd name="connsiteY4" fmla="*/ 188379 h 1132357"/>
                    <a:gd name="connsiteX5" fmla="*/ 474129 w 669731"/>
                    <a:gd name="connsiteY5" fmla="*/ 556805 h 1132357"/>
                    <a:gd name="connsiteX6" fmla="*/ 637561 w 669731"/>
                    <a:gd name="connsiteY6" fmla="*/ 1058391 h 1132357"/>
                    <a:gd name="connsiteX7" fmla="*/ 72096 w 669731"/>
                    <a:gd name="connsiteY7" fmla="*/ 656610 h 1132357"/>
                    <a:gd name="connsiteX8" fmla="*/ 27709 w 669731"/>
                    <a:gd name="connsiteY8" fmla="*/ 681497 h 1132357"/>
                    <a:gd name="connsiteX9" fmla="*/ 0 w 669731"/>
                    <a:gd name="connsiteY9" fmla="*/ 285361 h 1132357"/>
                    <a:gd name="connsiteX0" fmla="*/ 0 w 669731"/>
                    <a:gd name="connsiteY0" fmla="*/ 285361 h 1220781"/>
                    <a:gd name="connsiteX1" fmla="*/ 72096 w 669731"/>
                    <a:gd name="connsiteY1" fmla="*/ 213265 h 1220781"/>
                    <a:gd name="connsiteX2" fmla="*/ 582142 w 669731"/>
                    <a:gd name="connsiteY2" fmla="*/ 33157 h 1220781"/>
                    <a:gd name="connsiteX3" fmla="*/ 586172 w 669731"/>
                    <a:gd name="connsiteY3" fmla="*/ 33156 h 1220781"/>
                    <a:gd name="connsiteX4" fmla="*/ 668094 w 669731"/>
                    <a:gd name="connsiteY4" fmla="*/ 188379 h 1220781"/>
                    <a:gd name="connsiteX5" fmla="*/ 474129 w 669731"/>
                    <a:gd name="connsiteY5" fmla="*/ 556805 h 1220781"/>
                    <a:gd name="connsiteX6" fmla="*/ 540579 w 669731"/>
                    <a:gd name="connsiteY6" fmla="*/ 1155373 h 1220781"/>
                    <a:gd name="connsiteX7" fmla="*/ 72096 w 669731"/>
                    <a:gd name="connsiteY7" fmla="*/ 656610 h 1220781"/>
                    <a:gd name="connsiteX8" fmla="*/ 27709 w 669731"/>
                    <a:gd name="connsiteY8" fmla="*/ 681497 h 1220781"/>
                    <a:gd name="connsiteX9" fmla="*/ 0 w 669731"/>
                    <a:gd name="connsiteY9" fmla="*/ 285361 h 1220781"/>
                    <a:gd name="connsiteX0" fmla="*/ 0 w 669731"/>
                    <a:gd name="connsiteY0" fmla="*/ 285361 h 1220781"/>
                    <a:gd name="connsiteX1" fmla="*/ 72096 w 669731"/>
                    <a:gd name="connsiteY1" fmla="*/ 213265 h 1220781"/>
                    <a:gd name="connsiteX2" fmla="*/ 582142 w 669731"/>
                    <a:gd name="connsiteY2" fmla="*/ 33157 h 1220781"/>
                    <a:gd name="connsiteX3" fmla="*/ 586172 w 669731"/>
                    <a:gd name="connsiteY3" fmla="*/ 33156 h 1220781"/>
                    <a:gd name="connsiteX4" fmla="*/ 668094 w 669731"/>
                    <a:gd name="connsiteY4" fmla="*/ 188379 h 1220781"/>
                    <a:gd name="connsiteX5" fmla="*/ 474129 w 669731"/>
                    <a:gd name="connsiteY5" fmla="*/ 556805 h 1220781"/>
                    <a:gd name="connsiteX6" fmla="*/ 540579 w 669731"/>
                    <a:gd name="connsiteY6" fmla="*/ 1155373 h 1220781"/>
                    <a:gd name="connsiteX7" fmla="*/ 72096 w 669731"/>
                    <a:gd name="connsiteY7" fmla="*/ 656610 h 1220781"/>
                    <a:gd name="connsiteX8" fmla="*/ 27709 w 669731"/>
                    <a:gd name="connsiteY8" fmla="*/ 681497 h 1220781"/>
                    <a:gd name="connsiteX9" fmla="*/ 0 w 669731"/>
                    <a:gd name="connsiteY9" fmla="*/ 285361 h 1220781"/>
                    <a:gd name="connsiteX0" fmla="*/ 0 w 669731"/>
                    <a:gd name="connsiteY0" fmla="*/ 285361 h 1208028"/>
                    <a:gd name="connsiteX1" fmla="*/ 72096 w 669731"/>
                    <a:gd name="connsiteY1" fmla="*/ 213265 h 1208028"/>
                    <a:gd name="connsiteX2" fmla="*/ 582142 w 669731"/>
                    <a:gd name="connsiteY2" fmla="*/ 33157 h 1208028"/>
                    <a:gd name="connsiteX3" fmla="*/ 586172 w 669731"/>
                    <a:gd name="connsiteY3" fmla="*/ 33156 h 1208028"/>
                    <a:gd name="connsiteX4" fmla="*/ 668094 w 669731"/>
                    <a:gd name="connsiteY4" fmla="*/ 188379 h 1208028"/>
                    <a:gd name="connsiteX5" fmla="*/ 474129 w 669731"/>
                    <a:gd name="connsiteY5" fmla="*/ 556805 h 1208028"/>
                    <a:gd name="connsiteX6" fmla="*/ 554433 w 669731"/>
                    <a:gd name="connsiteY6" fmla="*/ 1141518 h 1208028"/>
                    <a:gd name="connsiteX7" fmla="*/ 72096 w 669731"/>
                    <a:gd name="connsiteY7" fmla="*/ 656610 h 1208028"/>
                    <a:gd name="connsiteX8" fmla="*/ 27709 w 669731"/>
                    <a:gd name="connsiteY8" fmla="*/ 681497 h 1208028"/>
                    <a:gd name="connsiteX9" fmla="*/ 0 w 669731"/>
                    <a:gd name="connsiteY9" fmla="*/ 285361 h 1208028"/>
                    <a:gd name="connsiteX0" fmla="*/ 0 w 669731"/>
                    <a:gd name="connsiteY0" fmla="*/ 285361 h 1107508"/>
                    <a:gd name="connsiteX1" fmla="*/ 72096 w 669731"/>
                    <a:gd name="connsiteY1" fmla="*/ 213265 h 1107508"/>
                    <a:gd name="connsiteX2" fmla="*/ 582142 w 669731"/>
                    <a:gd name="connsiteY2" fmla="*/ 33157 h 1107508"/>
                    <a:gd name="connsiteX3" fmla="*/ 586172 w 669731"/>
                    <a:gd name="connsiteY3" fmla="*/ 33156 h 1107508"/>
                    <a:gd name="connsiteX4" fmla="*/ 668094 w 669731"/>
                    <a:gd name="connsiteY4" fmla="*/ 188379 h 1107508"/>
                    <a:gd name="connsiteX5" fmla="*/ 474129 w 669731"/>
                    <a:gd name="connsiteY5" fmla="*/ 556805 h 1107508"/>
                    <a:gd name="connsiteX6" fmla="*/ 540579 w 669731"/>
                    <a:gd name="connsiteY6" fmla="*/ 1030682 h 1107508"/>
                    <a:gd name="connsiteX7" fmla="*/ 72096 w 669731"/>
                    <a:gd name="connsiteY7" fmla="*/ 656610 h 1107508"/>
                    <a:gd name="connsiteX8" fmla="*/ 27709 w 669731"/>
                    <a:gd name="connsiteY8" fmla="*/ 681497 h 1107508"/>
                    <a:gd name="connsiteX9" fmla="*/ 0 w 669731"/>
                    <a:gd name="connsiteY9" fmla="*/ 285361 h 1107508"/>
                    <a:gd name="connsiteX0" fmla="*/ 0 w 669731"/>
                    <a:gd name="connsiteY0" fmla="*/ 285361 h 1119906"/>
                    <a:gd name="connsiteX1" fmla="*/ 72096 w 669731"/>
                    <a:gd name="connsiteY1" fmla="*/ 213265 h 1119906"/>
                    <a:gd name="connsiteX2" fmla="*/ 582142 w 669731"/>
                    <a:gd name="connsiteY2" fmla="*/ 33157 h 1119906"/>
                    <a:gd name="connsiteX3" fmla="*/ 586172 w 669731"/>
                    <a:gd name="connsiteY3" fmla="*/ 33156 h 1119906"/>
                    <a:gd name="connsiteX4" fmla="*/ 668094 w 669731"/>
                    <a:gd name="connsiteY4" fmla="*/ 188379 h 1119906"/>
                    <a:gd name="connsiteX5" fmla="*/ 474129 w 669731"/>
                    <a:gd name="connsiteY5" fmla="*/ 556805 h 1119906"/>
                    <a:gd name="connsiteX6" fmla="*/ 651415 w 669731"/>
                    <a:gd name="connsiteY6" fmla="*/ 1044536 h 1119906"/>
                    <a:gd name="connsiteX7" fmla="*/ 72096 w 669731"/>
                    <a:gd name="connsiteY7" fmla="*/ 656610 h 1119906"/>
                    <a:gd name="connsiteX8" fmla="*/ 27709 w 669731"/>
                    <a:gd name="connsiteY8" fmla="*/ 681497 h 1119906"/>
                    <a:gd name="connsiteX9" fmla="*/ 0 w 669731"/>
                    <a:gd name="connsiteY9" fmla="*/ 285361 h 1119906"/>
                    <a:gd name="connsiteX0" fmla="*/ 0 w 669731"/>
                    <a:gd name="connsiteY0" fmla="*/ 285361 h 1214245"/>
                    <a:gd name="connsiteX1" fmla="*/ 72096 w 669731"/>
                    <a:gd name="connsiteY1" fmla="*/ 213265 h 1214245"/>
                    <a:gd name="connsiteX2" fmla="*/ 582142 w 669731"/>
                    <a:gd name="connsiteY2" fmla="*/ 33157 h 1214245"/>
                    <a:gd name="connsiteX3" fmla="*/ 586172 w 669731"/>
                    <a:gd name="connsiteY3" fmla="*/ 33156 h 1214245"/>
                    <a:gd name="connsiteX4" fmla="*/ 668094 w 669731"/>
                    <a:gd name="connsiteY4" fmla="*/ 188379 h 1214245"/>
                    <a:gd name="connsiteX5" fmla="*/ 474129 w 669731"/>
                    <a:gd name="connsiteY5" fmla="*/ 556805 h 1214245"/>
                    <a:gd name="connsiteX6" fmla="*/ 651415 w 669731"/>
                    <a:gd name="connsiteY6" fmla="*/ 1044536 h 1214245"/>
                    <a:gd name="connsiteX7" fmla="*/ 447627 w 669731"/>
                    <a:gd name="connsiteY7" fmla="*/ 1196939 h 1214245"/>
                    <a:gd name="connsiteX8" fmla="*/ 72096 w 669731"/>
                    <a:gd name="connsiteY8" fmla="*/ 656610 h 1214245"/>
                    <a:gd name="connsiteX9" fmla="*/ 27709 w 669731"/>
                    <a:gd name="connsiteY9" fmla="*/ 681497 h 1214245"/>
                    <a:gd name="connsiteX10" fmla="*/ 0 w 669731"/>
                    <a:gd name="connsiteY10" fmla="*/ 285361 h 1214245"/>
                    <a:gd name="connsiteX0" fmla="*/ 0 w 669731"/>
                    <a:gd name="connsiteY0" fmla="*/ 285361 h 1143716"/>
                    <a:gd name="connsiteX1" fmla="*/ 72096 w 669731"/>
                    <a:gd name="connsiteY1" fmla="*/ 213265 h 1143716"/>
                    <a:gd name="connsiteX2" fmla="*/ 582142 w 669731"/>
                    <a:gd name="connsiteY2" fmla="*/ 33157 h 1143716"/>
                    <a:gd name="connsiteX3" fmla="*/ 586172 w 669731"/>
                    <a:gd name="connsiteY3" fmla="*/ 33156 h 1143716"/>
                    <a:gd name="connsiteX4" fmla="*/ 668094 w 669731"/>
                    <a:gd name="connsiteY4" fmla="*/ 188379 h 1143716"/>
                    <a:gd name="connsiteX5" fmla="*/ 474129 w 669731"/>
                    <a:gd name="connsiteY5" fmla="*/ 556805 h 1143716"/>
                    <a:gd name="connsiteX6" fmla="*/ 651415 w 669731"/>
                    <a:gd name="connsiteY6" fmla="*/ 1044536 h 1143716"/>
                    <a:gd name="connsiteX7" fmla="*/ 350645 w 669731"/>
                    <a:gd name="connsiteY7" fmla="*/ 1113812 h 1143716"/>
                    <a:gd name="connsiteX8" fmla="*/ 72096 w 669731"/>
                    <a:gd name="connsiteY8" fmla="*/ 656610 h 1143716"/>
                    <a:gd name="connsiteX9" fmla="*/ 27709 w 669731"/>
                    <a:gd name="connsiteY9" fmla="*/ 681497 h 1143716"/>
                    <a:gd name="connsiteX10" fmla="*/ 0 w 669731"/>
                    <a:gd name="connsiteY10" fmla="*/ 285361 h 1143716"/>
                    <a:gd name="connsiteX0" fmla="*/ 0 w 732305"/>
                    <a:gd name="connsiteY0" fmla="*/ 285361 h 1143716"/>
                    <a:gd name="connsiteX1" fmla="*/ 72096 w 732305"/>
                    <a:gd name="connsiteY1" fmla="*/ 213265 h 1143716"/>
                    <a:gd name="connsiteX2" fmla="*/ 582142 w 732305"/>
                    <a:gd name="connsiteY2" fmla="*/ 33157 h 1143716"/>
                    <a:gd name="connsiteX3" fmla="*/ 586172 w 732305"/>
                    <a:gd name="connsiteY3" fmla="*/ 33156 h 1143716"/>
                    <a:gd name="connsiteX4" fmla="*/ 668094 w 732305"/>
                    <a:gd name="connsiteY4" fmla="*/ 188379 h 1143716"/>
                    <a:gd name="connsiteX5" fmla="*/ 474129 w 732305"/>
                    <a:gd name="connsiteY5" fmla="*/ 556805 h 1143716"/>
                    <a:gd name="connsiteX6" fmla="*/ 724718 w 732305"/>
                    <a:gd name="connsiteY6" fmla="*/ 878285 h 1143716"/>
                    <a:gd name="connsiteX7" fmla="*/ 651415 w 732305"/>
                    <a:gd name="connsiteY7" fmla="*/ 1044536 h 1143716"/>
                    <a:gd name="connsiteX8" fmla="*/ 350645 w 732305"/>
                    <a:gd name="connsiteY8" fmla="*/ 1113812 h 1143716"/>
                    <a:gd name="connsiteX9" fmla="*/ 72096 w 732305"/>
                    <a:gd name="connsiteY9" fmla="*/ 656610 h 1143716"/>
                    <a:gd name="connsiteX10" fmla="*/ 27709 w 732305"/>
                    <a:gd name="connsiteY10" fmla="*/ 681497 h 1143716"/>
                    <a:gd name="connsiteX11" fmla="*/ 0 w 732305"/>
                    <a:gd name="connsiteY11" fmla="*/ 285361 h 1143716"/>
                    <a:gd name="connsiteX0" fmla="*/ 0 w 669731"/>
                    <a:gd name="connsiteY0" fmla="*/ 285361 h 1143716"/>
                    <a:gd name="connsiteX1" fmla="*/ 72096 w 669731"/>
                    <a:gd name="connsiteY1" fmla="*/ 213265 h 1143716"/>
                    <a:gd name="connsiteX2" fmla="*/ 582142 w 669731"/>
                    <a:gd name="connsiteY2" fmla="*/ 33157 h 1143716"/>
                    <a:gd name="connsiteX3" fmla="*/ 586172 w 669731"/>
                    <a:gd name="connsiteY3" fmla="*/ 33156 h 1143716"/>
                    <a:gd name="connsiteX4" fmla="*/ 668094 w 669731"/>
                    <a:gd name="connsiteY4" fmla="*/ 188379 h 1143716"/>
                    <a:gd name="connsiteX5" fmla="*/ 474129 w 669731"/>
                    <a:gd name="connsiteY5" fmla="*/ 556805 h 1143716"/>
                    <a:gd name="connsiteX6" fmla="*/ 613882 w 669731"/>
                    <a:gd name="connsiteY6" fmla="*/ 905994 h 1143716"/>
                    <a:gd name="connsiteX7" fmla="*/ 651415 w 669731"/>
                    <a:gd name="connsiteY7" fmla="*/ 1044536 h 1143716"/>
                    <a:gd name="connsiteX8" fmla="*/ 350645 w 669731"/>
                    <a:gd name="connsiteY8" fmla="*/ 1113812 h 1143716"/>
                    <a:gd name="connsiteX9" fmla="*/ 72096 w 669731"/>
                    <a:gd name="connsiteY9" fmla="*/ 656610 h 1143716"/>
                    <a:gd name="connsiteX10" fmla="*/ 27709 w 669731"/>
                    <a:gd name="connsiteY10" fmla="*/ 681497 h 1143716"/>
                    <a:gd name="connsiteX11" fmla="*/ 0 w 669731"/>
                    <a:gd name="connsiteY11" fmla="*/ 285361 h 1143716"/>
                    <a:gd name="connsiteX0" fmla="*/ 0 w 669731"/>
                    <a:gd name="connsiteY0" fmla="*/ 285361 h 1138974"/>
                    <a:gd name="connsiteX1" fmla="*/ 72096 w 669731"/>
                    <a:gd name="connsiteY1" fmla="*/ 213265 h 1138974"/>
                    <a:gd name="connsiteX2" fmla="*/ 582142 w 669731"/>
                    <a:gd name="connsiteY2" fmla="*/ 33157 h 1138974"/>
                    <a:gd name="connsiteX3" fmla="*/ 586172 w 669731"/>
                    <a:gd name="connsiteY3" fmla="*/ 33156 h 1138974"/>
                    <a:gd name="connsiteX4" fmla="*/ 668094 w 669731"/>
                    <a:gd name="connsiteY4" fmla="*/ 188379 h 1138974"/>
                    <a:gd name="connsiteX5" fmla="*/ 474129 w 669731"/>
                    <a:gd name="connsiteY5" fmla="*/ 556805 h 1138974"/>
                    <a:gd name="connsiteX6" fmla="*/ 613882 w 669731"/>
                    <a:gd name="connsiteY6" fmla="*/ 905994 h 1138974"/>
                    <a:gd name="connsiteX7" fmla="*/ 651415 w 669731"/>
                    <a:gd name="connsiteY7" fmla="*/ 1044536 h 1138974"/>
                    <a:gd name="connsiteX8" fmla="*/ 419918 w 669731"/>
                    <a:gd name="connsiteY8" fmla="*/ 1058394 h 1138974"/>
                    <a:gd name="connsiteX9" fmla="*/ 350645 w 669731"/>
                    <a:gd name="connsiteY9" fmla="*/ 1113812 h 1138974"/>
                    <a:gd name="connsiteX10" fmla="*/ 72096 w 669731"/>
                    <a:gd name="connsiteY10" fmla="*/ 656610 h 1138974"/>
                    <a:gd name="connsiteX11" fmla="*/ 27709 w 669731"/>
                    <a:gd name="connsiteY11" fmla="*/ 681497 h 1138974"/>
                    <a:gd name="connsiteX12" fmla="*/ 0 w 669731"/>
                    <a:gd name="connsiteY12" fmla="*/ 285361 h 1138974"/>
                    <a:gd name="connsiteX0" fmla="*/ 0 w 669731"/>
                    <a:gd name="connsiteY0" fmla="*/ 285361 h 1070899"/>
                    <a:gd name="connsiteX1" fmla="*/ 72096 w 669731"/>
                    <a:gd name="connsiteY1" fmla="*/ 213265 h 1070899"/>
                    <a:gd name="connsiteX2" fmla="*/ 582142 w 669731"/>
                    <a:gd name="connsiteY2" fmla="*/ 33157 h 1070899"/>
                    <a:gd name="connsiteX3" fmla="*/ 586172 w 669731"/>
                    <a:gd name="connsiteY3" fmla="*/ 33156 h 1070899"/>
                    <a:gd name="connsiteX4" fmla="*/ 668094 w 669731"/>
                    <a:gd name="connsiteY4" fmla="*/ 188379 h 1070899"/>
                    <a:gd name="connsiteX5" fmla="*/ 474129 w 669731"/>
                    <a:gd name="connsiteY5" fmla="*/ 556805 h 1070899"/>
                    <a:gd name="connsiteX6" fmla="*/ 613882 w 669731"/>
                    <a:gd name="connsiteY6" fmla="*/ 905994 h 1070899"/>
                    <a:gd name="connsiteX7" fmla="*/ 651415 w 669731"/>
                    <a:gd name="connsiteY7" fmla="*/ 1044536 h 1070899"/>
                    <a:gd name="connsiteX8" fmla="*/ 419918 w 669731"/>
                    <a:gd name="connsiteY8" fmla="*/ 1058394 h 1070899"/>
                    <a:gd name="connsiteX9" fmla="*/ 364499 w 669731"/>
                    <a:gd name="connsiteY9" fmla="*/ 1016830 h 1070899"/>
                    <a:gd name="connsiteX10" fmla="*/ 72096 w 669731"/>
                    <a:gd name="connsiteY10" fmla="*/ 656610 h 1070899"/>
                    <a:gd name="connsiteX11" fmla="*/ 27709 w 669731"/>
                    <a:gd name="connsiteY11" fmla="*/ 681497 h 1070899"/>
                    <a:gd name="connsiteX12" fmla="*/ 0 w 669731"/>
                    <a:gd name="connsiteY12" fmla="*/ 285361 h 1070899"/>
                    <a:gd name="connsiteX0" fmla="*/ 0 w 669731"/>
                    <a:gd name="connsiteY0" fmla="*/ 285361 h 1108100"/>
                    <a:gd name="connsiteX1" fmla="*/ 72096 w 669731"/>
                    <a:gd name="connsiteY1" fmla="*/ 213265 h 1108100"/>
                    <a:gd name="connsiteX2" fmla="*/ 582142 w 669731"/>
                    <a:gd name="connsiteY2" fmla="*/ 33157 h 1108100"/>
                    <a:gd name="connsiteX3" fmla="*/ 586172 w 669731"/>
                    <a:gd name="connsiteY3" fmla="*/ 33156 h 1108100"/>
                    <a:gd name="connsiteX4" fmla="*/ 668094 w 669731"/>
                    <a:gd name="connsiteY4" fmla="*/ 188379 h 1108100"/>
                    <a:gd name="connsiteX5" fmla="*/ 474129 w 669731"/>
                    <a:gd name="connsiteY5" fmla="*/ 556805 h 1108100"/>
                    <a:gd name="connsiteX6" fmla="*/ 613882 w 669731"/>
                    <a:gd name="connsiteY6" fmla="*/ 905994 h 1108100"/>
                    <a:gd name="connsiteX7" fmla="*/ 554434 w 669731"/>
                    <a:gd name="connsiteY7" fmla="*/ 1099954 h 1108100"/>
                    <a:gd name="connsiteX8" fmla="*/ 419918 w 669731"/>
                    <a:gd name="connsiteY8" fmla="*/ 1058394 h 1108100"/>
                    <a:gd name="connsiteX9" fmla="*/ 364499 w 669731"/>
                    <a:gd name="connsiteY9" fmla="*/ 1016830 h 1108100"/>
                    <a:gd name="connsiteX10" fmla="*/ 72096 w 669731"/>
                    <a:gd name="connsiteY10" fmla="*/ 656610 h 1108100"/>
                    <a:gd name="connsiteX11" fmla="*/ 27709 w 669731"/>
                    <a:gd name="connsiteY11" fmla="*/ 681497 h 1108100"/>
                    <a:gd name="connsiteX12" fmla="*/ 0 w 669731"/>
                    <a:gd name="connsiteY12" fmla="*/ 285361 h 1108100"/>
                    <a:gd name="connsiteX0" fmla="*/ 0 w 669731"/>
                    <a:gd name="connsiteY0" fmla="*/ 285361 h 1228467"/>
                    <a:gd name="connsiteX1" fmla="*/ 72096 w 669731"/>
                    <a:gd name="connsiteY1" fmla="*/ 213265 h 1228467"/>
                    <a:gd name="connsiteX2" fmla="*/ 582142 w 669731"/>
                    <a:gd name="connsiteY2" fmla="*/ 33157 h 1228467"/>
                    <a:gd name="connsiteX3" fmla="*/ 586172 w 669731"/>
                    <a:gd name="connsiteY3" fmla="*/ 33156 h 1228467"/>
                    <a:gd name="connsiteX4" fmla="*/ 668094 w 669731"/>
                    <a:gd name="connsiteY4" fmla="*/ 188379 h 1228467"/>
                    <a:gd name="connsiteX5" fmla="*/ 474129 w 669731"/>
                    <a:gd name="connsiteY5" fmla="*/ 556805 h 1228467"/>
                    <a:gd name="connsiteX6" fmla="*/ 613882 w 669731"/>
                    <a:gd name="connsiteY6" fmla="*/ 905994 h 1228467"/>
                    <a:gd name="connsiteX7" fmla="*/ 582143 w 669731"/>
                    <a:gd name="connsiteY7" fmla="*/ 1224645 h 1228467"/>
                    <a:gd name="connsiteX8" fmla="*/ 419918 w 669731"/>
                    <a:gd name="connsiteY8" fmla="*/ 1058394 h 1228467"/>
                    <a:gd name="connsiteX9" fmla="*/ 364499 w 669731"/>
                    <a:gd name="connsiteY9" fmla="*/ 1016830 h 1228467"/>
                    <a:gd name="connsiteX10" fmla="*/ 72096 w 669731"/>
                    <a:gd name="connsiteY10" fmla="*/ 656610 h 1228467"/>
                    <a:gd name="connsiteX11" fmla="*/ 27709 w 669731"/>
                    <a:gd name="connsiteY11" fmla="*/ 681497 h 1228467"/>
                    <a:gd name="connsiteX12" fmla="*/ 0 w 669731"/>
                    <a:gd name="connsiteY12" fmla="*/ 285361 h 1228467"/>
                    <a:gd name="connsiteX0" fmla="*/ 0 w 669731"/>
                    <a:gd name="connsiteY0" fmla="*/ 285361 h 1134170"/>
                    <a:gd name="connsiteX1" fmla="*/ 72096 w 669731"/>
                    <a:gd name="connsiteY1" fmla="*/ 213265 h 1134170"/>
                    <a:gd name="connsiteX2" fmla="*/ 582142 w 669731"/>
                    <a:gd name="connsiteY2" fmla="*/ 33157 h 1134170"/>
                    <a:gd name="connsiteX3" fmla="*/ 586172 w 669731"/>
                    <a:gd name="connsiteY3" fmla="*/ 33156 h 1134170"/>
                    <a:gd name="connsiteX4" fmla="*/ 668094 w 669731"/>
                    <a:gd name="connsiteY4" fmla="*/ 188379 h 1134170"/>
                    <a:gd name="connsiteX5" fmla="*/ 474129 w 669731"/>
                    <a:gd name="connsiteY5" fmla="*/ 556805 h 1134170"/>
                    <a:gd name="connsiteX6" fmla="*/ 613882 w 669731"/>
                    <a:gd name="connsiteY6" fmla="*/ 905994 h 1134170"/>
                    <a:gd name="connsiteX7" fmla="*/ 512870 w 669731"/>
                    <a:gd name="connsiteY7" fmla="*/ 1127663 h 1134170"/>
                    <a:gd name="connsiteX8" fmla="*/ 419918 w 669731"/>
                    <a:gd name="connsiteY8" fmla="*/ 1058394 h 1134170"/>
                    <a:gd name="connsiteX9" fmla="*/ 364499 w 669731"/>
                    <a:gd name="connsiteY9" fmla="*/ 1016830 h 1134170"/>
                    <a:gd name="connsiteX10" fmla="*/ 72096 w 669731"/>
                    <a:gd name="connsiteY10" fmla="*/ 656610 h 1134170"/>
                    <a:gd name="connsiteX11" fmla="*/ 27709 w 669731"/>
                    <a:gd name="connsiteY11" fmla="*/ 681497 h 1134170"/>
                    <a:gd name="connsiteX12" fmla="*/ 0 w 669731"/>
                    <a:gd name="connsiteY12" fmla="*/ 285361 h 1134170"/>
                    <a:gd name="connsiteX0" fmla="*/ 0 w 669731"/>
                    <a:gd name="connsiteY0" fmla="*/ 285361 h 1070899"/>
                    <a:gd name="connsiteX1" fmla="*/ 72096 w 669731"/>
                    <a:gd name="connsiteY1" fmla="*/ 213265 h 1070899"/>
                    <a:gd name="connsiteX2" fmla="*/ 582142 w 669731"/>
                    <a:gd name="connsiteY2" fmla="*/ 33157 h 1070899"/>
                    <a:gd name="connsiteX3" fmla="*/ 586172 w 669731"/>
                    <a:gd name="connsiteY3" fmla="*/ 33156 h 1070899"/>
                    <a:gd name="connsiteX4" fmla="*/ 668094 w 669731"/>
                    <a:gd name="connsiteY4" fmla="*/ 188379 h 1070899"/>
                    <a:gd name="connsiteX5" fmla="*/ 474129 w 669731"/>
                    <a:gd name="connsiteY5" fmla="*/ 556805 h 1070899"/>
                    <a:gd name="connsiteX6" fmla="*/ 613882 w 669731"/>
                    <a:gd name="connsiteY6" fmla="*/ 905994 h 1070899"/>
                    <a:gd name="connsiteX7" fmla="*/ 443597 w 669731"/>
                    <a:gd name="connsiteY7" fmla="*/ 989118 h 1070899"/>
                    <a:gd name="connsiteX8" fmla="*/ 419918 w 669731"/>
                    <a:gd name="connsiteY8" fmla="*/ 1058394 h 1070899"/>
                    <a:gd name="connsiteX9" fmla="*/ 364499 w 669731"/>
                    <a:gd name="connsiteY9" fmla="*/ 1016830 h 1070899"/>
                    <a:gd name="connsiteX10" fmla="*/ 72096 w 669731"/>
                    <a:gd name="connsiteY10" fmla="*/ 656610 h 1070899"/>
                    <a:gd name="connsiteX11" fmla="*/ 27709 w 669731"/>
                    <a:gd name="connsiteY11" fmla="*/ 681497 h 1070899"/>
                    <a:gd name="connsiteX12" fmla="*/ 0 w 669731"/>
                    <a:gd name="connsiteY12" fmla="*/ 285361 h 1070899"/>
                    <a:gd name="connsiteX0" fmla="*/ 0 w 669731"/>
                    <a:gd name="connsiteY0" fmla="*/ 285361 h 1142948"/>
                    <a:gd name="connsiteX1" fmla="*/ 72096 w 669731"/>
                    <a:gd name="connsiteY1" fmla="*/ 213265 h 1142948"/>
                    <a:gd name="connsiteX2" fmla="*/ 582142 w 669731"/>
                    <a:gd name="connsiteY2" fmla="*/ 33157 h 1142948"/>
                    <a:gd name="connsiteX3" fmla="*/ 586172 w 669731"/>
                    <a:gd name="connsiteY3" fmla="*/ 33156 h 1142948"/>
                    <a:gd name="connsiteX4" fmla="*/ 668094 w 669731"/>
                    <a:gd name="connsiteY4" fmla="*/ 188379 h 1142948"/>
                    <a:gd name="connsiteX5" fmla="*/ 474129 w 669731"/>
                    <a:gd name="connsiteY5" fmla="*/ 556805 h 1142948"/>
                    <a:gd name="connsiteX6" fmla="*/ 613882 w 669731"/>
                    <a:gd name="connsiteY6" fmla="*/ 905994 h 1142948"/>
                    <a:gd name="connsiteX7" fmla="*/ 443597 w 669731"/>
                    <a:gd name="connsiteY7" fmla="*/ 989118 h 1142948"/>
                    <a:gd name="connsiteX8" fmla="*/ 600027 w 669731"/>
                    <a:gd name="connsiteY8" fmla="*/ 1141521 h 1142948"/>
                    <a:gd name="connsiteX9" fmla="*/ 364499 w 669731"/>
                    <a:gd name="connsiteY9" fmla="*/ 1016830 h 1142948"/>
                    <a:gd name="connsiteX10" fmla="*/ 72096 w 669731"/>
                    <a:gd name="connsiteY10" fmla="*/ 656610 h 1142948"/>
                    <a:gd name="connsiteX11" fmla="*/ 27709 w 669731"/>
                    <a:gd name="connsiteY11" fmla="*/ 681497 h 1142948"/>
                    <a:gd name="connsiteX12" fmla="*/ 0 w 669731"/>
                    <a:gd name="connsiteY12" fmla="*/ 285361 h 11429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69731" h="1142948">
                      <a:moveTo>
                        <a:pt x="0" y="285361"/>
                      </a:moveTo>
                      <a:cubicBezTo>
                        <a:pt x="0" y="245543"/>
                        <a:pt x="32278" y="213265"/>
                        <a:pt x="72096" y="213265"/>
                      </a:cubicBezTo>
                      <a:cubicBezTo>
                        <a:pt x="242111" y="153229"/>
                        <a:pt x="329000" y="-86916"/>
                        <a:pt x="582142" y="33157"/>
                      </a:cubicBezTo>
                      <a:cubicBezTo>
                        <a:pt x="660894" y="10066"/>
                        <a:pt x="546447" y="2667"/>
                        <a:pt x="586172" y="33156"/>
                      </a:cubicBezTo>
                      <a:cubicBezTo>
                        <a:pt x="625897" y="63645"/>
                        <a:pt x="679841" y="108032"/>
                        <a:pt x="668094" y="188379"/>
                      </a:cubicBezTo>
                      <a:cubicBezTo>
                        <a:pt x="672712" y="325043"/>
                        <a:pt x="538784" y="433996"/>
                        <a:pt x="474129" y="556805"/>
                      </a:cubicBezTo>
                      <a:cubicBezTo>
                        <a:pt x="460475" y="674098"/>
                        <a:pt x="584334" y="824706"/>
                        <a:pt x="613882" y="905994"/>
                      </a:cubicBezTo>
                      <a:cubicBezTo>
                        <a:pt x="643430" y="987283"/>
                        <a:pt x="455142" y="954482"/>
                        <a:pt x="443597" y="989118"/>
                      </a:cubicBezTo>
                      <a:cubicBezTo>
                        <a:pt x="432052" y="1023754"/>
                        <a:pt x="650155" y="1129975"/>
                        <a:pt x="600027" y="1141521"/>
                      </a:cubicBezTo>
                      <a:cubicBezTo>
                        <a:pt x="549899" y="1153067"/>
                        <a:pt x="443251" y="1093030"/>
                        <a:pt x="364499" y="1016830"/>
                      </a:cubicBezTo>
                      <a:cubicBezTo>
                        <a:pt x="285747" y="940630"/>
                        <a:pt x="137464" y="721735"/>
                        <a:pt x="72096" y="656610"/>
                      </a:cubicBezTo>
                      <a:cubicBezTo>
                        <a:pt x="32278" y="656610"/>
                        <a:pt x="27709" y="721315"/>
                        <a:pt x="27709" y="681497"/>
                      </a:cubicBezTo>
                      <a:cubicBezTo>
                        <a:pt x="27709" y="581779"/>
                        <a:pt x="0" y="385079"/>
                        <a:pt x="0" y="28536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7" name="Straight Connector 186"/>
                <p:cNvCxnSpPr>
                  <a:stCxn id="186" idx="1"/>
                  <a:endCxn id="186" idx="4"/>
                </p:cNvCxnSpPr>
                <p:nvPr/>
              </p:nvCxnSpPr>
              <p:spPr>
                <a:xfrm>
                  <a:off x="3854056" y="4268649"/>
                  <a:ext cx="596502" cy="4246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Straight Connector 187"/>
                <p:cNvCxnSpPr/>
                <p:nvPr/>
              </p:nvCxnSpPr>
              <p:spPr>
                <a:xfrm>
                  <a:off x="3713030" y="4506634"/>
                  <a:ext cx="589216" cy="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/>
                <p:cNvCxnSpPr/>
                <p:nvPr/>
              </p:nvCxnSpPr>
              <p:spPr>
                <a:xfrm>
                  <a:off x="3950154" y="4812428"/>
                  <a:ext cx="277331" cy="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359550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11829" y="2883"/>
            <a:ext cx="12179503" cy="68565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Cloud 119"/>
          <p:cNvSpPr/>
          <p:nvPr/>
        </p:nvSpPr>
        <p:spPr>
          <a:xfrm>
            <a:off x="9172120" y="3938255"/>
            <a:ext cx="3492879" cy="2284332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0633"/>
              <a:gd name="connsiteX1" fmla="*/ 5659 w 43256"/>
              <a:gd name="connsiteY1" fmla="*/ 6766 h 40633"/>
              <a:gd name="connsiteX2" fmla="*/ 14041 w 43256"/>
              <a:gd name="connsiteY2" fmla="*/ 5061 h 40633"/>
              <a:gd name="connsiteX3" fmla="*/ 22492 w 43256"/>
              <a:gd name="connsiteY3" fmla="*/ 3291 h 40633"/>
              <a:gd name="connsiteX4" fmla="*/ 25785 w 43256"/>
              <a:gd name="connsiteY4" fmla="*/ 59 h 40633"/>
              <a:gd name="connsiteX5" fmla="*/ 29869 w 43256"/>
              <a:gd name="connsiteY5" fmla="*/ 2340 h 40633"/>
              <a:gd name="connsiteX6" fmla="*/ 35499 w 43256"/>
              <a:gd name="connsiteY6" fmla="*/ 549 h 40633"/>
              <a:gd name="connsiteX7" fmla="*/ 38354 w 43256"/>
              <a:gd name="connsiteY7" fmla="*/ 5435 h 40633"/>
              <a:gd name="connsiteX8" fmla="*/ 42018 w 43256"/>
              <a:gd name="connsiteY8" fmla="*/ 10177 h 40633"/>
              <a:gd name="connsiteX9" fmla="*/ 41854 w 43256"/>
              <a:gd name="connsiteY9" fmla="*/ 15319 h 40633"/>
              <a:gd name="connsiteX10" fmla="*/ 43052 w 43256"/>
              <a:gd name="connsiteY10" fmla="*/ 23181 h 40633"/>
              <a:gd name="connsiteX11" fmla="*/ 37440 w 43256"/>
              <a:gd name="connsiteY11" fmla="*/ 30063 h 40633"/>
              <a:gd name="connsiteX12" fmla="*/ 35431 w 43256"/>
              <a:gd name="connsiteY12" fmla="*/ 35960 h 40633"/>
              <a:gd name="connsiteX13" fmla="*/ 28591 w 43256"/>
              <a:gd name="connsiteY13" fmla="*/ 36674 h 40633"/>
              <a:gd name="connsiteX14" fmla="*/ 23318 w 43256"/>
              <a:gd name="connsiteY14" fmla="*/ 37012 h 40633"/>
              <a:gd name="connsiteX15" fmla="*/ 16516 w 43256"/>
              <a:gd name="connsiteY15" fmla="*/ 39125 h 40633"/>
              <a:gd name="connsiteX16" fmla="*/ 5840 w 43256"/>
              <a:gd name="connsiteY16" fmla="*/ 35331 h 40633"/>
              <a:gd name="connsiteX17" fmla="*/ 1146 w 43256"/>
              <a:gd name="connsiteY17" fmla="*/ 31109 h 40633"/>
              <a:gd name="connsiteX18" fmla="*/ 2149 w 43256"/>
              <a:gd name="connsiteY18" fmla="*/ 25410 h 40633"/>
              <a:gd name="connsiteX19" fmla="*/ 31 w 43256"/>
              <a:gd name="connsiteY19" fmla="*/ 19563 h 40633"/>
              <a:gd name="connsiteX20" fmla="*/ 3899 w 43256"/>
              <a:gd name="connsiteY20" fmla="*/ 14366 h 40633"/>
              <a:gd name="connsiteX21" fmla="*/ 3936 w 43256"/>
              <a:gd name="connsiteY21" fmla="*/ 14229 h 40633"/>
              <a:gd name="connsiteX0" fmla="*/ 4729 w 43256"/>
              <a:gd name="connsiteY0" fmla="*/ 26036 h 40633"/>
              <a:gd name="connsiteX1" fmla="*/ 2196 w 43256"/>
              <a:gd name="connsiteY1" fmla="*/ 25239 h 40633"/>
              <a:gd name="connsiteX2" fmla="*/ 6964 w 43256"/>
              <a:gd name="connsiteY2" fmla="*/ 34758 h 40633"/>
              <a:gd name="connsiteX3" fmla="*/ 5856 w 43256"/>
              <a:gd name="connsiteY3" fmla="*/ 35139 h 40633"/>
              <a:gd name="connsiteX4" fmla="*/ 16514 w 43256"/>
              <a:gd name="connsiteY4" fmla="*/ 38949 h 40633"/>
              <a:gd name="connsiteX5" fmla="*/ 15846 w 43256"/>
              <a:gd name="connsiteY5" fmla="*/ 37209 h 40633"/>
              <a:gd name="connsiteX6" fmla="*/ 28863 w 43256"/>
              <a:gd name="connsiteY6" fmla="*/ 34610 h 40633"/>
              <a:gd name="connsiteX7" fmla="*/ 28596 w 43256"/>
              <a:gd name="connsiteY7" fmla="*/ 36519 h 40633"/>
              <a:gd name="connsiteX8" fmla="*/ 34165 w 43256"/>
              <a:gd name="connsiteY8" fmla="*/ 22813 h 40633"/>
              <a:gd name="connsiteX9" fmla="*/ 37416 w 43256"/>
              <a:gd name="connsiteY9" fmla="*/ 29949 h 40633"/>
              <a:gd name="connsiteX10" fmla="*/ 41834 w 43256"/>
              <a:gd name="connsiteY10" fmla="*/ 15213 h 40633"/>
              <a:gd name="connsiteX11" fmla="*/ 40386 w 43256"/>
              <a:gd name="connsiteY11" fmla="*/ 17889 h 40633"/>
              <a:gd name="connsiteX12" fmla="*/ 38360 w 43256"/>
              <a:gd name="connsiteY12" fmla="*/ 5285 h 40633"/>
              <a:gd name="connsiteX13" fmla="*/ 38436 w 43256"/>
              <a:gd name="connsiteY13" fmla="*/ 6549 h 40633"/>
              <a:gd name="connsiteX14" fmla="*/ 29114 w 43256"/>
              <a:gd name="connsiteY14" fmla="*/ 3811 h 40633"/>
              <a:gd name="connsiteX15" fmla="*/ 29856 w 43256"/>
              <a:gd name="connsiteY15" fmla="*/ 2199 h 40633"/>
              <a:gd name="connsiteX16" fmla="*/ 22177 w 43256"/>
              <a:gd name="connsiteY16" fmla="*/ 4579 h 40633"/>
              <a:gd name="connsiteX17" fmla="*/ 22536 w 43256"/>
              <a:gd name="connsiteY17" fmla="*/ 3189 h 40633"/>
              <a:gd name="connsiteX18" fmla="*/ 14036 w 43256"/>
              <a:gd name="connsiteY18" fmla="*/ 5051 h 40633"/>
              <a:gd name="connsiteX19" fmla="*/ 15336 w 43256"/>
              <a:gd name="connsiteY19" fmla="*/ 6399 h 40633"/>
              <a:gd name="connsiteX20" fmla="*/ 4163 w 43256"/>
              <a:gd name="connsiteY20" fmla="*/ 15648 h 40633"/>
              <a:gd name="connsiteX21" fmla="*/ 3936 w 43256"/>
              <a:gd name="connsiteY21" fmla="*/ 14229 h 40633"/>
              <a:gd name="connsiteX0" fmla="*/ 3936 w 43256"/>
              <a:gd name="connsiteY0" fmla="*/ 14229 h 40275"/>
              <a:gd name="connsiteX1" fmla="*/ 5659 w 43256"/>
              <a:gd name="connsiteY1" fmla="*/ 6766 h 40275"/>
              <a:gd name="connsiteX2" fmla="*/ 14041 w 43256"/>
              <a:gd name="connsiteY2" fmla="*/ 5061 h 40275"/>
              <a:gd name="connsiteX3" fmla="*/ 22492 w 43256"/>
              <a:gd name="connsiteY3" fmla="*/ 3291 h 40275"/>
              <a:gd name="connsiteX4" fmla="*/ 25785 w 43256"/>
              <a:gd name="connsiteY4" fmla="*/ 59 h 40275"/>
              <a:gd name="connsiteX5" fmla="*/ 29869 w 43256"/>
              <a:gd name="connsiteY5" fmla="*/ 2340 h 40275"/>
              <a:gd name="connsiteX6" fmla="*/ 35499 w 43256"/>
              <a:gd name="connsiteY6" fmla="*/ 549 h 40275"/>
              <a:gd name="connsiteX7" fmla="*/ 38354 w 43256"/>
              <a:gd name="connsiteY7" fmla="*/ 5435 h 40275"/>
              <a:gd name="connsiteX8" fmla="*/ 42018 w 43256"/>
              <a:gd name="connsiteY8" fmla="*/ 10177 h 40275"/>
              <a:gd name="connsiteX9" fmla="*/ 41854 w 43256"/>
              <a:gd name="connsiteY9" fmla="*/ 15319 h 40275"/>
              <a:gd name="connsiteX10" fmla="*/ 43052 w 43256"/>
              <a:gd name="connsiteY10" fmla="*/ 23181 h 40275"/>
              <a:gd name="connsiteX11" fmla="*/ 37440 w 43256"/>
              <a:gd name="connsiteY11" fmla="*/ 30063 h 40275"/>
              <a:gd name="connsiteX12" fmla="*/ 35431 w 43256"/>
              <a:gd name="connsiteY12" fmla="*/ 35960 h 40275"/>
              <a:gd name="connsiteX13" fmla="*/ 28591 w 43256"/>
              <a:gd name="connsiteY13" fmla="*/ 36674 h 40275"/>
              <a:gd name="connsiteX14" fmla="*/ 23318 w 43256"/>
              <a:gd name="connsiteY14" fmla="*/ 37012 h 40275"/>
              <a:gd name="connsiteX15" fmla="*/ 16516 w 43256"/>
              <a:gd name="connsiteY15" fmla="*/ 39125 h 40275"/>
              <a:gd name="connsiteX16" fmla="*/ 14098 w 43256"/>
              <a:gd name="connsiteY16" fmla="*/ 37317 h 40275"/>
              <a:gd name="connsiteX17" fmla="*/ 5840 w 43256"/>
              <a:gd name="connsiteY17" fmla="*/ 35331 h 40275"/>
              <a:gd name="connsiteX18" fmla="*/ 1146 w 43256"/>
              <a:gd name="connsiteY18" fmla="*/ 31109 h 40275"/>
              <a:gd name="connsiteX19" fmla="*/ 2149 w 43256"/>
              <a:gd name="connsiteY19" fmla="*/ 25410 h 40275"/>
              <a:gd name="connsiteX20" fmla="*/ 31 w 43256"/>
              <a:gd name="connsiteY20" fmla="*/ 19563 h 40275"/>
              <a:gd name="connsiteX21" fmla="*/ 3899 w 43256"/>
              <a:gd name="connsiteY21" fmla="*/ 14366 h 40275"/>
              <a:gd name="connsiteX22" fmla="*/ 3936 w 43256"/>
              <a:gd name="connsiteY22" fmla="*/ 14229 h 40275"/>
              <a:gd name="connsiteX0" fmla="*/ 4729 w 43256"/>
              <a:gd name="connsiteY0" fmla="*/ 26036 h 40275"/>
              <a:gd name="connsiteX1" fmla="*/ 2196 w 43256"/>
              <a:gd name="connsiteY1" fmla="*/ 25239 h 40275"/>
              <a:gd name="connsiteX2" fmla="*/ 6964 w 43256"/>
              <a:gd name="connsiteY2" fmla="*/ 34758 h 40275"/>
              <a:gd name="connsiteX3" fmla="*/ 5856 w 43256"/>
              <a:gd name="connsiteY3" fmla="*/ 35139 h 40275"/>
              <a:gd name="connsiteX4" fmla="*/ 16514 w 43256"/>
              <a:gd name="connsiteY4" fmla="*/ 38949 h 40275"/>
              <a:gd name="connsiteX5" fmla="*/ 15846 w 43256"/>
              <a:gd name="connsiteY5" fmla="*/ 37209 h 40275"/>
              <a:gd name="connsiteX6" fmla="*/ 28863 w 43256"/>
              <a:gd name="connsiteY6" fmla="*/ 34610 h 40275"/>
              <a:gd name="connsiteX7" fmla="*/ 28596 w 43256"/>
              <a:gd name="connsiteY7" fmla="*/ 36519 h 40275"/>
              <a:gd name="connsiteX8" fmla="*/ 34165 w 43256"/>
              <a:gd name="connsiteY8" fmla="*/ 22813 h 40275"/>
              <a:gd name="connsiteX9" fmla="*/ 37416 w 43256"/>
              <a:gd name="connsiteY9" fmla="*/ 29949 h 40275"/>
              <a:gd name="connsiteX10" fmla="*/ 41834 w 43256"/>
              <a:gd name="connsiteY10" fmla="*/ 15213 h 40275"/>
              <a:gd name="connsiteX11" fmla="*/ 40386 w 43256"/>
              <a:gd name="connsiteY11" fmla="*/ 17889 h 40275"/>
              <a:gd name="connsiteX12" fmla="*/ 38360 w 43256"/>
              <a:gd name="connsiteY12" fmla="*/ 5285 h 40275"/>
              <a:gd name="connsiteX13" fmla="*/ 38436 w 43256"/>
              <a:gd name="connsiteY13" fmla="*/ 6549 h 40275"/>
              <a:gd name="connsiteX14" fmla="*/ 29114 w 43256"/>
              <a:gd name="connsiteY14" fmla="*/ 3811 h 40275"/>
              <a:gd name="connsiteX15" fmla="*/ 29856 w 43256"/>
              <a:gd name="connsiteY15" fmla="*/ 2199 h 40275"/>
              <a:gd name="connsiteX16" fmla="*/ 22177 w 43256"/>
              <a:gd name="connsiteY16" fmla="*/ 4579 h 40275"/>
              <a:gd name="connsiteX17" fmla="*/ 22536 w 43256"/>
              <a:gd name="connsiteY17" fmla="*/ 3189 h 40275"/>
              <a:gd name="connsiteX18" fmla="*/ 14036 w 43256"/>
              <a:gd name="connsiteY18" fmla="*/ 5051 h 40275"/>
              <a:gd name="connsiteX19" fmla="*/ 15336 w 43256"/>
              <a:gd name="connsiteY19" fmla="*/ 6399 h 40275"/>
              <a:gd name="connsiteX20" fmla="*/ 4163 w 43256"/>
              <a:gd name="connsiteY20" fmla="*/ 15648 h 40275"/>
              <a:gd name="connsiteX21" fmla="*/ 3936 w 43256"/>
              <a:gd name="connsiteY21" fmla="*/ 14229 h 40275"/>
              <a:gd name="connsiteX0" fmla="*/ 3936 w 47137"/>
              <a:gd name="connsiteY0" fmla="*/ 14229 h 40275"/>
              <a:gd name="connsiteX1" fmla="*/ 5659 w 47137"/>
              <a:gd name="connsiteY1" fmla="*/ 6766 h 40275"/>
              <a:gd name="connsiteX2" fmla="*/ 14041 w 47137"/>
              <a:gd name="connsiteY2" fmla="*/ 5061 h 40275"/>
              <a:gd name="connsiteX3" fmla="*/ 22492 w 47137"/>
              <a:gd name="connsiteY3" fmla="*/ 3291 h 40275"/>
              <a:gd name="connsiteX4" fmla="*/ 25785 w 47137"/>
              <a:gd name="connsiteY4" fmla="*/ 59 h 40275"/>
              <a:gd name="connsiteX5" fmla="*/ 29869 w 47137"/>
              <a:gd name="connsiteY5" fmla="*/ 2340 h 40275"/>
              <a:gd name="connsiteX6" fmla="*/ 35499 w 47137"/>
              <a:gd name="connsiteY6" fmla="*/ 549 h 40275"/>
              <a:gd name="connsiteX7" fmla="*/ 38354 w 47137"/>
              <a:gd name="connsiteY7" fmla="*/ 5435 h 40275"/>
              <a:gd name="connsiteX8" fmla="*/ 42018 w 47137"/>
              <a:gd name="connsiteY8" fmla="*/ 10177 h 40275"/>
              <a:gd name="connsiteX9" fmla="*/ 41854 w 47137"/>
              <a:gd name="connsiteY9" fmla="*/ 15319 h 40275"/>
              <a:gd name="connsiteX10" fmla="*/ 47098 w 47137"/>
              <a:gd name="connsiteY10" fmla="*/ 26653 h 40275"/>
              <a:gd name="connsiteX11" fmla="*/ 37440 w 47137"/>
              <a:gd name="connsiteY11" fmla="*/ 30063 h 40275"/>
              <a:gd name="connsiteX12" fmla="*/ 35431 w 47137"/>
              <a:gd name="connsiteY12" fmla="*/ 35960 h 40275"/>
              <a:gd name="connsiteX13" fmla="*/ 28591 w 47137"/>
              <a:gd name="connsiteY13" fmla="*/ 36674 h 40275"/>
              <a:gd name="connsiteX14" fmla="*/ 23318 w 47137"/>
              <a:gd name="connsiteY14" fmla="*/ 37012 h 40275"/>
              <a:gd name="connsiteX15" fmla="*/ 16516 w 47137"/>
              <a:gd name="connsiteY15" fmla="*/ 39125 h 40275"/>
              <a:gd name="connsiteX16" fmla="*/ 14098 w 47137"/>
              <a:gd name="connsiteY16" fmla="*/ 37317 h 40275"/>
              <a:gd name="connsiteX17" fmla="*/ 5840 w 47137"/>
              <a:gd name="connsiteY17" fmla="*/ 35331 h 40275"/>
              <a:gd name="connsiteX18" fmla="*/ 1146 w 47137"/>
              <a:gd name="connsiteY18" fmla="*/ 31109 h 40275"/>
              <a:gd name="connsiteX19" fmla="*/ 2149 w 47137"/>
              <a:gd name="connsiteY19" fmla="*/ 25410 h 40275"/>
              <a:gd name="connsiteX20" fmla="*/ 31 w 47137"/>
              <a:gd name="connsiteY20" fmla="*/ 19563 h 40275"/>
              <a:gd name="connsiteX21" fmla="*/ 3899 w 47137"/>
              <a:gd name="connsiteY21" fmla="*/ 14366 h 40275"/>
              <a:gd name="connsiteX22" fmla="*/ 3936 w 47137"/>
              <a:gd name="connsiteY22" fmla="*/ 14229 h 40275"/>
              <a:gd name="connsiteX0" fmla="*/ 4729 w 47137"/>
              <a:gd name="connsiteY0" fmla="*/ 26036 h 40275"/>
              <a:gd name="connsiteX1" fmla="*/ 2196 w 47137"/>
              <a:gd name="connsiteY1" fmla="*/ 25239 h 40275"/>
              <a:gd name="connsiteX2" fmla="*/ 6964 w 47137"/>
              <a:gd name="connsiteY2" fmla="*/ 34758 h 40275"/>
              <a:gd name="connsiteX3" fmla="*/ 5856 w 47137"/>
              <a:gd name="connsiteY3" fmla="*/ 35139 h 40275"/>
              <a:gd name="connsiteX4" fmla="*/ 16514 w 47137"/>
              <a:gd name="connsiteY4" fmla="*/ 38949 h 40275"/>
              <a:gd name="connsiteX5" fmla="*/ 15846 w 47137"/>
              <a:gd name="connsiteY5" fmla="*/ 37209 h 40275"/>
              <a:gd name="connsiteX6" fmla="*/ 28863 w 47137"/>
              <a:gd name="connsiteY6" fmla="*/ 34610 h 40275"/>
              <a:gd name="connsiteX7" fmla="*/ 28596 w 47137"/>
              <a:gd name="connsiteY7" fmla="*/ 36519 h 40275"/>
              <a:gd name="connsiteX8" fmla="*/ 34165 w 47137"/>
              <a:gd name="connsiteY8" fmla="*/ 22813 h 40275"/>
              <a:gd name="connsiteX9" fmla="*/ 37416 w 47137"/>
              <a:gd name="connsiteY9" fmla="*/ 29949 h 40275"/>
              <a:gd name="connsiteX10" fmla="*/ 41834 w 47137"/>
              <a:gd name="connsiteY10" fmla="*/ 15213 h 40275"/>
              <a:gd name="connsiteX11" fmla="*/ 40386 w 47137"/>
              <a:gd name="connsiteY11" fmla="*/ 17889 h 40275"/>
              <a:gd name="connsiteX12" fmla="*/ 38360 w 47137"/>
              <a:gd name="connsiteY12" fmla="*/ 5285 h 40275"/>
              <a:gd name="connsiteX13" fmla="*/ 38436 w 47137"/>
              <a:gd name="connsiteY13" fmla="*/ 6549 h 40275"/>
              <a:gd name="connsiteX14" fmla="*/ 29114 w 47137"/>
              <a:gd name="connsiteY14" fmla="*/ 3811 h 40275"/>
              <a:gd name="connsiteX15" fmla="*/ 29856 w 47137"/>
              <a:gd name="connsiteY15" fmla="*/ 2199 h 40275"/>
              <a:gd name="connsiteX16" fmla="*/ 22177 w 47137"/>
              <a:gd name="connsiteY16" fmla="*/ 4579 h 40275"/>
              <a:gd name="connsiteX17" fmla="*/ 22536 w 47137"/>
              <a:gd name="connsiteY17" fmla="*/ 3189 h 40275"/>
              <a:gd name="connsiteX18" fmla="*/ 14036 w 47137"/>
              <a:gd name="connsiteY18" fmla="*/ 5051 h 40275"/>
              <a:gd name="connsiteX19" fmla="*/ 15336 w 47137"/>
              <a:gd name="connsiteY19" fmla="*/ 6399 h 40275"/>
              <a:gd name="connsiteX20" fmla="*/ 4163 w 47137"/>
              <a:gd name="connsiteY20" fmla="*/ 15648 h 40275"/>
              <a:gd name="connsiteX21" fmla="*/ 3936 w 47137"/>
              <a:gd name="connsiteY21" fmla="*/ 14229 h 40275"/>
              <a:gd name="connsiteX0" fmla="*/ 3936 w 47137"/>
              <a:gd name="connsiteY0" fmla="*/ 14229 h 40275"/>
              <a:gd name="connsiteX1" fmla="*/ 5659 w 47137"/>
              <a:gd name="connsiteY1" fmla="*/ 6766 h 40275"/>
              <a:gd name="connsiteX2" fmla="*/ 14041 w 47137"/>
              <a:gd name="connsiteY2" fmla="*/ 5061 h 40275"/>
              <a:gd name="connsiteX3" fmla="*/ 22492 w 47137"/>
              <a:gd name="connsiteY3" fmla="*/ 3291 h 40275"/>
              <a:gd name="connsiteX4" fmla="*/ 25785 w 47137"/>
              <a:gd name="connsiteY4" fmla="*/ 59 h 40275"/>
              <a:gd name="connsiteX5" fmla="*/ 29869 w 47137"/>
              <a:gd name="connsiteY5" fmla="*/ 2340 h 40275"/>
              <a:gd name="connsiteX6" fmla="*/ 35499 w 47137"/>
              <a:gd name="connsiteY6" fmla="*/ 549 h 40275"/>
              <a:gd name="connsiteX7" fmla="*/ 38354 w 47137"/>
              <a:gd name="connsiteY7" fmla="*/ 5435 h 40275"/>
              <a:gd name="connsiteX8" fmla="*/ 42018 w 47137"/>
              <a:gd name="connsiteY8" fmla="*/ 10177 h 40275"/>
              <a:gd name="connsiteX9" fmla="*/ 41854 w 47137"/>
              <a:gd name="connsiteY9" fmla="*/ 15319 h 40275"/>
              <a:gd name="connsiteX10" fmla="*/ 47098 w 47137"/>
              <a:gd name="connsiteY10" fmla="*/ 26653 h 40275"/>
              <a:gd name="connsiteX11" fmla="*/ 37440 w 47137"/>
              <a:gd name="connsiteY11" fmla="*/ 30063 h 40275"/>
              <a:gd name="connsiteX12" fmla="*/ 35431 w 47137"/>
              <a:gd name="connsiteY12" fmla="*/ 35960 h 40275"/>
              <a:gd name="connsiteX13" fmla="*/ 28591 w 47137"/>
              <a:gd name="connsiteY13" fmla="*/ 36674 h 40275"/>
              <a:gd name="connsiteX14" fmla="*/ 23318 w 47137"/>
              <a:gd name="connsiteY14" fmla="*/ 37012 h 40275"/>
              <a:gd name="connsiteX15" fmla="*/ 16516 w 47137"/>
              <a:gd name="connsiteY15" fmla="*/ 39125 h 40275"/>
              <a:gd name="connsiteX16" fmla="*/ 14098 w 47137"/>
              <a:gd name="connsiteY16" fmla="*/ 37317 h 40275"/>
              <a:gd name="connsiteX17" fmla="*/ 5840 w 47137"/>
              <a:gd name="connsiteY17" fmla="*/ 35331 h 40275"/>
              <a:gd name="connsiteX18" fmla="*/ 1146 w 47137"/>
              <a:gd name="connsiteY18" fmla="*/ 31109 h 40275"/>
              <a:gd name="connsiteX19" fmla="*/ 2149 w 47137"/>
              <a:gd name="connsiteY19" fmla="*/ 25410 h 40275"/>
              <a:gd name="connsiteX20" fmla="*/ 31 w 47137"/>
              <a:gd name="connsiteY20" fmla="*/ 19563 h 40275"/>
              <a:gd name="connsiteX21" fmla="*/ 3899 w 47137"/>
              <a:gd name="connsiteY21" fmla="*/ 14366 h 40275"/>
              <a:gd name="connsiteX22" fmla="*/ 3936 w 47137"/>
              <a:gd name="connsiteY22" fmla="*/ 14229 h 40275"/>
              <a:gd name="connsiteX0" fmla="*/ 4729 w 47137"/>
              <a:gd name="connsiteY0" fmla="*/ 26036 h 40275"/>
              <a:gd name="connsiteX1" fmla="*/ 2196 w 47137"/>
              <a:gd name="connsiteY1" fmla="*/ 25239 h 40275"/>
              <a:gd name="connsiteX2" fmla="*/ 6964 w 47137"/>
              <a:gd name="connsiteY2" fmla="*/ 34758 h 40275"/>
              <a:gd name="connsiteX3" fmla="*/ 5856 w 47137"/>
              <a:gd name="connsiteY3" fmla="*/ 35139 h 40275"/>
              <a:gd name="connsiteX4" fmla="*/ 16514 w 47137"/>
              <a:gd name="connsiteY4" fmla="*/ 38949 h 40275"/>
              <a:gd name="connsiteX5" fmla="*/ 15846 w 47137"/>
              <a:gd name="connsiteY5" fmla="*/ 37209 h 40275"/>
              <a:gd name="connsiteX6" fmla="*/ 28863 w 47137"/>
              <a:gd name="connsiteY6" fmla="*/ 34610 h 40275"/>
              <a:gd name="connsiteX7" fmla="*/ 28596 w 47137"/>
              <a:gd name="connsiteY7" fmla="*/ 36519 h 40275"/>
              <a:gd name="connsiteX8" fmla="*/ 34165 w 47137"/>
              <a:gd name="connsiteY8" fmla="*/ 22813 h 40275"/>
              <a:gd name="connsiteX9" fmla="*/ 37416 w 47137"/>
              <a:gd name="connsiteY9" fmla="*/ 29949 h 40275"/>
              <a:gd name="connsiteX10" fmla="*/ 41063 w 47137"/>
              <a:gd name="connsiteY10" fmla="*/ 17445 h 40275"/>
              <a:gd name="connsiteX11" fmla="*/ 40386 w 47137"/>
              <a:gd name="connsiteY11" fmla="*/ 17889 h 40275"/>
              <a:gd name="connsiteX12" fmla="*/ 38360 w 47137"/>
              <a:gd name="connsiteY12" fmla="*/ 5285 h 40275"/>
              <a:gd name="connsiteX13" fmla="*/ 38436 w 47137"/>
              <a:gd name="connsiteY13" fmla="*/ 6549 h 40275"/>
              <a:gd name="connsiteX14" fmla="*/ 29114 w 47137"/>
              <a:gd name="connsiteY14" fmla="*/ 3811 h 40275"/>
              <a:gd name="connsiteX15" fmla="*/ 29856 w 47137"/>
              <a:gd name="connsiteY15" fmla="*/ 2199 h 40275"/>
              <a:gd name="connsiteX16" fmla="*/ 22177 w 47137"/>
              <a:gd name="connsiteY16" fmla="*/ 4579 h 40275"/>
              <a:gd name="connsiteX17" fmla="*/ 22536 w 47137"/>
              <a:gd name="connsiteY17" fmla="*/ 3189 h 40275"/>
              <a:gd name="connsiteX18" fmla="*/ 14036 w 47137"/>
              <a:gd name="connsiteY18" fmla="*/ 5051 h 40275"/>
              <a:gd name="connsiteX19" fmla="*/ 15336 w 47137"/>
              <a:gd name="connsiteY19" fmla="*/ 6399 h 40275"/>
              <a:gd name="connsiteX20" fmla="*/ 4163 w 47137"/>
              <a:gd name="connsiteY20" fmla="*/ 15648 h 40275"/>
              <a:gd name="connsiteX21" fmla="*/ 3936 w 47137"/>
              <a:gd name="connsiteY21" fmla="*/ 14229 h 40275"/>
              <a:gd name="connsiteX0" fmla="*/ 3936 w 47137"/>
              <a:gd name="connsiteY0" fmla="*/ 14229 h 40275"/>
              <a:gd name="connsiteX1" fmla="*/ 5659 w 47137"/>
              <a:gd name="connsiteY1" fmla="*/ 6766 h 40275"/>
              <a:gd name="connsiteX2" fmla="*/ 14041 w 47137"/>
              <a:gd name="connsiteY2" fmla="*/ 5061 h 40275"/>
              <a:gd name="connsiteX3" fmla="*/ 22492 w 47137"/>
              <a:gd name="connsiteY3" fmla="*/ 3291 h 40275"/>
              <a:gd name="connsiteX4" fmla="*/ 25785 w 47137"/>
              <a:gd name="connsiteY4" fmla="*/ 59 h 40275"/>
              <a:gd name="connsiteX5" fmla="*/ 29869 w 47137"/>
              <a:gd name="connsiteY5" fmla="*/ 2340 h 40275"/>
              <a:gd name="connsiteX6" fmla="*/ 35499 w 47137"/>
              <a:gd name="connsiteY6" fmla="*/ 549 h 40275"/>
              <a:gd name="connsiteX7" fmla="*/ 38354 w 47137"/>
              <a:gd name="connsiteY7" fmla="*/ 5435 h 40275"/>
              <a:gd name="connsiteX8" fmla="*/ 46257 w 47137"/>
              <a:gd name="connsiteY8" fmla="*/ 8441 h 40275"/>
              <a:gd name="connsiteX9" fmla="*/ 41854 w 47137"/>
              <a:gd name="connsiteY9" fmla="*/ 15319 h 40275"/>
              <a:gd name="connsiteX10" fmla="*/ 47098 w 47137"/>
              <a:gd name="connsiteY10" fmla="*/ 26653 h 40275"/>
              <a:gd name="connsiteX11" fmla="*/ 37440 w 47137"/>
              <a:gd name="connsiteY11" fmla="*/ 30063 h 40275"/>
              <a:gd name="connsiteX12" fmla="*/ 35431 w 47137"/>
              <a:gd name="connsiteY12" fmla="*/ 35960 h 40275"/>
              <a:gd name="connsiteX13" fmla="*/ 28591 w 47137"/>
              <a:gd name="connsiteY13" fmla="*/ 36674 h 40275"/>
              <a:gd name="connsiteX14" fmla="*/ 23318 w 47137"/>
              <a:gd name="connsiteY14" fmla="*/ 37012 h 40275"/>
              <a:gd name="connsiteX15" fmla="*/ 16516 w 47137"/>
              <a:gd name="connsiteY15" fmla="*/ 39125 h 40275"/>
              <a:gd name="connsiteX16" fmla="*/ 14098 w 47137"/>
              <a:gd name="connsiteY16" fmla="*/ 37317 h 40275"/>
              <a:gd name="connsiteX17" fmla="*/ 5840 w 47137"/>
              <a:gd name="connsiteY17" fmla="*/ 35331 h 40275"/>
              <a:gd name="connsiteX18" fmla="*/ 1146 w 47137"/>
              <a:gd name="connsiteY18" fmla="*/ 31109 h 40275"/>
              <a:gd name="connsiteX19" fmla="*/ 2149 w 47137"/>
              <a:gd name="connsiteY19" fmla="*/ 25410 h 40275"/>
              <a:gd name="connsiteX20" fmla="*/ 31 w 47137"/>
              <a:gd name="connsiteY20" fmla="*/ 19563 h 40275"/>
              <a:gd name="connsiteX21" fmla="*/ 3899 w 47137"/>
              <a:gd name="connsiteY21" fmla="*/ 14366 h 40275"/>
              <a:gd name="connsiteX22" fmla="*/ 3936 w 47137"/>
              <a:gd name="connsiteY22" fmla="*/ 14229 h 40275"/>
              <a:gd name="connsiteX0" fmla="*/ 4729 w 47137"/>
              <a:gd name="connsiteY0" fmla="*/ 26036 h 40275"/>
              <a:gd name="connsiteX1" fmla="*/ 2196 w 47137"/>
              <a:gd name="connsiteY1" fmla="*/ 25239 h 40275"/>
              <a:gd name="connsiteX2" fmla="*/ 6964 w 47137"/>
              <a:gd name="connsiteY2" fmla="*/ 34758 h 40275"/>
              <a:gd name="connsiteX3" fmla="*/ 5856 w 47137"/>
              <a:gd name="connsiteY3" fmla="*/ 35139 h 40275"/>
              <a:gd name="connsiteX4" fmla="*/ 16514 w 47137"/>
              <a:gd name="connsiteY4" fmla="*/ 38949 h 40275"/>
              <a:gd name="connsiteX5" fmla="*/ 15846 w 47137"/>
              <a:gd name="connsiteY5" fmla="*/ 37209 h 40275"/>
              <a:gd name="connsiteX6" fmla="*/ 28863 w 47137"/>
              <a:gd name="connsiteY6" fmla="*/ 34610 h 40275"/>
              <a:gd name="connsiteX7" fmla="*/ 28596 w 47137"/>
              <a:gd name="connsiteY7" fmla="*/ 36519 h 40275"/>
              <a:gd name="connsiteX8" fmla="*/ 34165 w 47137"/>
              <a:gd name="connsiteY8" fmla="*/ 22813 h 40275"/>
              <a:gd name="connsiteX9" fmla="*/ 37416 w 47137"/>
              <a:gd name="connsiteY9" fmla="*/ 29949 h 40275"/>
              <a:gd name="connsiteX10" fmla="*/ 41063 w 47137"/>
              <a:gd name="connsiteY10" fmla="*/ 17445 h 40275"/>
              <a:gd name="connsiteX11" fmla="*/ 40386 w 47137"/>
              <a:gd name="connsiteY11" fmla="*/ 17889 h 40275"/>
              <a:gd name="connsiteX12" fmla="*/ 38360 w 47137"/>
              <a:gd name="connsiteY12" fmla="*/ 5285 h 40275"/>
              <a:gd name="connsiteX13" fmla="*/ 38436 w 47137"/>
              <a:gd name="connsiteY13" fmla="*/ 6549 h 40275"/>
              <a:gd name="connsiteX14" fmla="*/ 29114 w 47137"/>
              <a:gd name="connsiteY14" fmla="*/ 3811 h 40275"/>
              <a:gd name="connsiteX15" fmla="*/ 29856 w 47137"/>
              <a:gd name="connsiteY15" fmla="*/ 2199 h 40275"/>
              <a:gd name="connsiteX16" fmla="*/ 22177 w 47137"/>
              <a:gd name="connsiteY16" fmla="*/ 4579 h 40275"/>
              <a:gd name="connsiteX17" fmla="*/ 22536 w 47137"/>
              <a:gd name="connsiteY17" fmla="*/ 3189 h 40275"/>
              <a:gd name="connsiteX18" fmla="*/ 14036 w 47137"/>
              <a:gd name="connsiteY18" fmla="*/ 5051 h 40275"/>
              <a:gd name="connsiteX19" fmla="*/ 15336 w 47137"/>
              <a:gd name="connsiteY19" fmla="*/ 6399 h 40275"/>
              <a:gd name="connsiteX20" fmla="*/ 4163 w 47137"/>
              <a:gd name="connsiteY20" fmla="*/ 15648 h 40275"/>
              <a:gd name="connsiteX21" fmla="*/ 3936 w 47137"/>
              <a:gd name="connsiteY21" fmla="*/ 14229 h 40275"/>
              <a:gd name="connsiteX0" fmla="*/ 3936 w 48216"/>
              <a:gd name="connsiteY0" fmla="*/ 14229 h 40275"/>
              <a:gd name="connsiteX1" fmla="*/ 5659 w 48216"/>
              <a:gd name="connsiteY1" fmla="*/ 6766 h 40275"/>
              <a:gd name="connsiteX2" fmla="*/ 14041 w 48216"/>
              <a:gd name="connsiteY2" fmla="*/ 5061 h 40275"/>
              <a:gd name="connsiteX3" fmla="*/ 22492 w 48216"/>
              <a:gd name="connsiteY3" fmla="*/ 3291 h 40275"/>
              <a:gd name="connsiteX4" fmla="*/ 25785 w 48216"/>
              <a:gd name="connsiteY4" fmla="*/ 59 h 40275"/>
              <a:gd name="connsiteX5" fmla="*/ 29869 w 48216"/>
              <a:gd name="connsiteY5" fmla="*/ 2340 h 40275"/>
              <a:gd name="connsiteX6" fmla="*/ 35499 w 48216"/>
              <a:gd name="connsiteY6" fmla="*/ 549 h 40275"/>
              <a:gd name="connsiteX7" fmla="*/ 38354 w 48216"/>
              <a:gd name="connsiteY7" fmla="*/ 5435 h 40275"/>
              <a:gd name="connsiteX8" fmla="*/ 46257 w 48216"/>
              <a:gd name="connsiteY8" fmla="*/ 8441 h 40275"/>
              <a:gd name="connsiteX9" fmla="*/ 41854 w 48216"/>
              <a:gd name="connsiteY9" fmla="*/ 15319 h 40275"/>
              <a:gd name="connsiteX10" fmla="*/ 47430 w 48216"/>
              <a:gd name="connsiteY10" fmla="*/ 16483 h 40275"/>
              <a:gd name="connsiteX11" fmla="*/ 47098 w 48216"/>
              <a:gd name="connsiteY11" fmla="*/ 26653 h 40275"/>
              <a:gd name="connsiteX12" fmla="*/ 37440 w 48216"/>
              <a:gd name="connsiteY12" fmla="*/ 30063 h 40275"/>
              <a:gd name="connsiteX13" fmla="*/ 35431 w 48216"/>
              <a:gd name="connsiteY13" fmla="*/ 35960 h 40275"/>
              <a:gd name="connsiteX14" fmla="*/ 28591 w 48216"/>
              <a:gd name="connsiteY14" fmla="*/ 36674 h 40275"/>
              <a:gd name="connsiteX15" fmla="*/ 23318 w 48216"/>
              <a:gd name="connsiteY15" fmla="*/ 37012 h 40275"/>
              <a:gd name="connsiteX16" fmla="*/ 16516 w 48216"/>
              <a:gd name="connsiteY16" fmla="*/ 39125 h 40275"/>
              <a:gd name="connsiteX17" fmla="*/ 14098 w 48216"/>
              <a:gd name="connsiteY17" fmla="*/ 37317 h 40275"/>
              <a:gd name="connsiteX18" fmla="*/ 5840 w 48216"/>
              <a:gd name="connsiteY18" fmla="*/ 35331 h 40275"/>
              <a:gd name="connsiteX19" fmla="*/ 1146 w 48216"/>
              <a:gd name="connsiteY19" fmla="*/ 31109 h 40275"/>
              <a:gd name="connsiteX20" fmla="*/ 2149 w 48216"/>
              <a:gd name="connsiteY20" fmla="*/ 25410 h 40275"/>
              <a:gd name="connsiteX21" fmla="*/ 31 w 48216"/>
              <a:gd name="connsiteY21" fmla="*/ 19563 h 40275"/>
              <a:gd name="connsiteX22" fmla="*/ 3899 w 48216"/>
              <a:gd name="connsiteY22" fmla="*/ 14366 h 40275"/>
              <a:gd name="connsiteX23" fmla="*/ 3936 w 48216"/>
              <a:gd name="connsiteY23" fmla="*/ 14229 h 40275"/>
              <a:gd name="connsiteX0" fmla="*/ 4729 w 48216"/>
              <a:gd name="connsiteY0" fmla="*/ 26036 h 40275"/>
              <a:gd name="connsiteX1" fmla="*/ 2196 w 48216"/>
              <a:gd name="connsiteY1" fmla="*/ 25239 h 40275"/>
              <a:gd name="connsiteX2" fmla="*/ 6964 w 48216"/>
              <a:gd name="connsiteY2" fmla="*/ 34758 h 40275"/>
              <a:gd name="connsiteX3" fmla="*/ 5856 w 48216"/>
              <a:gd name="connsiteY3" fmla="*/ 35139 h 40275"/>
              <a:gd name="connsiteX4" fmla="*/ 16514 w 48216"/>
              <a:gd name="connsiteY4" fmla="*/ 38949 h 40275"/>
              <a:gd name="connsiteX5" fmla="*/ 15846 w 48216"/>
              <a:gd name="connsiteY5" fmla="*/ 37209 h 40275"/>
              <a:gd name="connsiteX6" fmla="*/ 28863 w 48216"/>
              <a:gd name="connsiteY6" fmla="*/ 34610 h 40275"/>
              <a:gd name="connsiteX7" fmla="*/ 28596 w 48216"/>
              <a:gd name="connsiteY7" fmla="*/ 36519 h 40275"/>
              <a:gd name="connsiteX8" fmla="*/ 34165 w 48216"/>
              <a:gd name="connsiteY8" fmla="*/ 22813 h 40275"/>
              <a:gd name="connsiteX9" fmla="*/ 37416 w 48216"/>
              <a:gd name="connsiteY9" fmla="*/ 29949 h 40275"/>
              <a:gd name="connsiteX10" fmla="*/ 41063 w 48216"/>
              <a:gd name="connsiteY10" fmla="*/ 17445 h 40275"/>
              <a:gd name="connsiteX11" fmla="*/ 40386 w 48216"/>
              <a:gd name="connsiteY11" fmla="*/ 17889 h 40275"/>
              <a:gd name="connsiteX12" fmla="*/ 38360 w 48216"/>
              <a:gd name="connsiteY12" fmla="*/ 5285 h 40275"/>
              <a:gd name="connsiteX13" fmla="*/ 38436 w 48216"/>
              <a:gd name="connsiteY13" fmla="*/ 6549 h 40275"/>
              <a:gd name="connsiteX14" fmla="*/ 29114 w 48216"/>
              <a:gd name="connsiteY14" fmla="*/ 3811 h 40275"/>
              <a:gd name="connsiteX15" fmla="*/ 29856 w 48216"/>
              <a:gd name="connsiteY15" fmla="*/ 2199 h 40275"/>
              <a:gd name="connsiteX16" fmla="*/ 22177 w 48216"/>
              <a:gd name="connsiteY16" fmla="*/ 4579 h 40275"/>
              <a:gd name="connsiteX17" fmla="*/ 22536 w 48216"/>
              <a:gd name="connsiteY17" fmla="*/ 3189 h 40275"/>
              <a:gd name="connsiteX18" fmla="*/ 14036 w 48216"/>
              <a:gd name="connsiteY18" fmla="*/ 5051 h 40275"/>
              <a:gd name="connsiteX19" fmla="*/ 15336 w 48216"/>
              <a:gd name="connsiteY19" fmla="*/ 6399 h 40275"/>
              <a:gd name="connsiteX20" fmla="*/ 4163 w 48216"/>
              <a:gd name="connsiteY20" fmla="*/ 15648 h 40275"/>
              <a:gd name="connsiteX21" fmla="*/ 3936 w 48216"/>
              <a:gd name="connsiteY21" fmla="*/ 14229 h 40275"/>
              <a:gd name="connsiteX0" fmla="*/ 3936 w 49166"/>
              <a:gd name="connsiteY0" fmla="*/ 14229 h 40275"/>
              <a:gd name="connsiteX1" fmla="*/ 5659 w 49166"/>
              <a:gd name="connsiteY1" fmla="*/ 6766 h 40275"/>
              <a:gd name="connsiteX2" fmla="*/ 14041 w 49166"/>
              <a:gd name="connsiteY2" fmla="*/ 5061 h 40275"/>
              <a:gd name="connsiteX3" fmla="*/ 22492 w 49166"/>
              <a:gd name="connsiteY3" fmla="*/ 3291 h 40275"/>
              <a:gd name="connsiteX4" fmla="*/ 25785 w 49166"/>
              <a:gd name="connsiteY4" fmla="*/ 59 h 40275"/>
              <a:gd name="connsiteX5" fmla="*/ 29869 w 49166"/>
              <a:gd name="connsiteY5" fmla="*/ 2340 h 40275"/>
              <a:gd name="connsiteX6" fmla="*/ 35499 w 49166"/>
              <a:gd name="connsiteY6" fmla="*/ 549 h 40275"/>
              <a:gd name="connsiteX7" fmla="*/ 38354 w 49166"/>
              <a:gd name="connsiteY7" fmla="*/ 5435 h 40275"/>
              <a:gd name="connsiteX8" fmla="*/ 46257 w 49166"/>
              <a:gd name="connsiteY8" fmla="*/ 8441 h 40275"/>
              <a:gd name="connsiteX9" fmla="*/ 41854 w 49166"/>
              <a:gd name="connsiteY9" fmla="*/ 15319 h 40275"/>
              <a:gd name="connsiteX10" fmla="*/ 47430 w 49166"/>
              <a:gd name="connsiteY10" fmla="*/ 16483 h 40275"/>
              <a:gd name="connsiteX11" fmla="*/ 49164 w 49166"/>
              <a:gd name="connsiteY11" fmla="*/ 24172 h 40275"/>
              <a:gd name="connsiteX12" fmla="*/ 47098 w 49166"/>
              <a:gd name="connsiteY12" fmla="*/ 26653 h 40275"/>
              <a:gd name="connsiteX13" fmla="*/ 37440 w 49166"/>
              <a:gd name="connsiteY13" fmla="*/ 30063 h 40275"/>
              <a:gd name="connsiteX14" fmla="*/ 35431 w 49166"/>
              <a:gd name="connsiteY14" fmla="*/ 35960 h 40275"/>
              <a:gd name="connsiteX15" fmla="*/ 28591 w 49166"/>
              <a:gd name="connsiteY15" fmla="*/ 36674 h 40275"/>
              <a:gd name="connsiteX16" fmla="*/ 23318 w 49166"/>
              <a:gd name="connsiteY16" fmla="*/ 37012 h 40275"/>
              <a:gd name="connsiteX17" fmla="*/ 16516 w 49166"/>
              <a:gd name="connsiteY17" fmla="*/ 39125 h 40275"/>
              <a:gd name="connsiteX18" fmla="*/ 14098 w 49166"/>
              <a:gd name="connsiteY18" fmla="*/ 37317 h 40275"/>
              <a:gd name="connsiteX19" fmla="*/ 5840 w 49166"/>
              <a:gd name="connsiteY19" fmla="*/ 35331 h 40275"/>
              <a:gd name="connsiteX20" fmla="*/ 1146 w 49166"/>
              <a:gd name="connsiteY20" fmla="*/ 31109 h 40275"/>
              <a:gd name="connsiteX21" fmla="*/ 2149 w 49166"/>
              <a:gd name="connsiteY21" fmla="*/ 25410 h 40275"/>
              <a:gd name="connsiteX22" fmla="*/ 31 w 49166"/>
              <a:gd name="connsiteY22" fmla="*/ 19563 h 40275"/>
              <a:gd name="connsiteX23" fmla="*/ 3899 w 49166"/>
              <a:gd name="connsiteY23" fmla="*/ 14366 h 40275"/>
              <a:gd name="connsiteX24" fmla="*/ 3936 w 49166"/>
              <a:gd name="connsiteY24" fmla="*/ 14229 h 40275"/>
              <a:gd name="connsiteX0" fmla="*/ 4729 w 49166"/>
              <a:gd name="connsiteY0" fmla="*/ 26036 h 40275"/>
              <a:gd name="connsiteX1" fmla="*/ 2196 w 49166"/>
              <a:gd name="connsiteY1" fmla="*/ 25239 h 40275"/>
              <a:gd name="connsiteX2" fmla="*/ 6964 w 49166"/>
              <a:gd name="connsiteY2" fmla="*/ 34758 h 40275"/>
              <a:gd name="connsiteX3" fmla="*/ 5856 w 49166"/>
              <a:gd name="connsiteY3" fmla="*/ 35139 h 40275"/>
              <a:gd name="connsiteX4" fmla="*/ 16514 w 49166"/>
              <a:gd name="connsiteY4" fmla="*/ 38949 h 40275"/>
              <a:gd name="connsiteX5" fmla="*/ 15846 w 49166"/>
              <a:gd name="connsiteY5" fmla="*/ 37209 h 40275"/>
              <a:gd name="connsiteX6" fmla="*/ 28863 w 49166"/>
              <a:gd name="connsiteY6" fmla="*/ 34610 h 40275"/>
              <a:gd name="connsiteX7" fmla="*/ 28596 w 49166"/>
              <a:gd name="connsiteY7" fmla="*/ 36519 h 40275"/>
              <a:gd name="connsiteX8" fmla="*/ 34165 w 49166"/>
              <a:gd name="connsiteY8" fmla="*/ 22813 h 40275"/>
              <a:gd name="connsiteX9" fmla="*/ 37416 w 49166"/>
              <a:gd name="connsiteY9" fmla="*/ 29949 h 40275"/>
              <a:gd name="connsiteX10" fmla="*/ 41063 w 49166"/>
              <a:gd name="connsiteY10" fmla="*/ 17445 h 40275"/>
              <a:gd name="connsiteX11" fmla="*/ 40386 w 49166"/>
              <a:gd name="connsiteY11" fmla="*/ 17889 h 40275"/>
              <a:gd name="connsiteX12" fmla="*/ 38360 w 49166"/>
              <a:gd name="connsiteY12" fmla="*/ 5285 h 40275"/>
              <a:gd name="connsiteX13" fmla="*/ 38436 w 49166"/>
              <a:gd name="connsiteY13" fmla="*/ 6549 h 40275"/>
              <a:gd name="connsiteX14" fmla="*/ 29114 w 49166"/>
              <a:gd name="connsiteY14" fmla="*/ 3811 h 40275"/>
              <a:gd name="connsiteX15" fmla="*/ 29856 w 49166"/>
              <a:gd name="connsiteY15" fmla="*/ 2199 h 40275"/>
              <a:gd name="connsiteX16" fmla="*/ 22177 w 49166"/>
              <a:gd name="connsiteY16" fmla="*/ 4579 h 40275"/>
              <a:gd name="connsiteX17" fmla="*/ 22536 w 49166"/>
              <a:gd name="connsiteY17" fmla="*/ 3189 h 40275"/>
              <a:gd name="connsiteX18" fmla="*/ 14036 w 49166"/>
              <a:gd name="connsiteY18" fmla="*/ 5051 h 40275"/>
              <a:gd name="connsiteX19" fmla="*/ 15336 w 49166"/>
              <a:gd name="connsiteY19" fmla="*/ 6399 h 40275"/>
              <a:gd name="connsiteX20" fmla="*/ 4163 w 49166"/>
              <a:gd name="connsiteY20" fmla="*/ 15648 h 40275"/>
              <a:gd name="connsiteX21" fmla="*/ 3936 w 49166"/>
              <a:gd name="connsiteY21" fmla="*/ 14229 h 40275"/>
              <a:gd name="connsiteX0" fmla="*/ 3936 w 49166"/>
              <a:gd name="connsiteY0" fmla="*/ 14229 h 40275"/>
              <a:gd name="connsiteX1" fmla="*/ 5659 w 49166"/>
              <a:gd name="connsiteY1" fmla="*/ 6766 h 40275"/>
              <a:gd name="connsiteX2" fmla="*/ 14041 w 49166"/>
              <a:gd name="connsiteY2" fmla="*/ 5061 h 40275"/>
              <a:gd name="connsiteX3" fmla="*/ 22492 w 49166"/>
              <a:gd name="connsiteY3" fmla="*/ 3291 h 40275"/>
              <a:gd name="connsiteX4" fmla="*/ 25785 w 49166"/>
              <a:gd name="connsiteY4" fmla="*/ 59 h 40275"/>
              <a:gd name="connsiteX5" fmla="*/ 29869 w 49166"/>
              <a:gd name="connsiteY5" fmla="*/ 2340 h 40275"/>
              <a:gd name="connsiteX6" fmla="*/ 35499 w 49166"/>
              <a:gd name="connsiteY6" fmla="*/ 549 h 40275"/>
              <a:gd name="connsiteX7" fmla="*/ 38354 w 49166"/>
              <a:gd name="connsiteY7" fmla="*/ 5435 h 40275"/>
              <a:gd name="connsiteX8" fmla="*/ 46257 w 49166"/>
              <a:gd name="connsiteY8" fmla="*/ 8441 h 40275"/>
              <a:gd name="connsiteX9" fmla="*/ 41854 w 49166"/>
              <a:gd name="connsiteY9" fmla="*/ 15319 h 40275"/>
              <a:gd name="connsiteX10" fmla="*/ 47430 w 49166"/>
              <a:gd name="connsiteY10" fmla="*/ 16483 h 40275"/>
              <a:gd name="connsiteX11" fmla="*/ 49164 w 49166"/>
              <a:gd name="connsiteY11" fmla="*/ 24172 h 40275"/>
              <a:gd name="connsiteX12" fmla="*/ 47098 w 49166"/>
              <a:gd name="connsiteY12" fmla="*/ 26653 h 40275"/>
              <a:gd name="connsiteX13" fmla="*/ 37440 w 49166"/>
              <a:gd name="connsiteY13" fmla="*/ 30063 h 40275"/>
              <a:gd name="connsiteX14" fmla="*/ 48200 w 49166"/>
              <a:gd name="connsiteY14" fmla="*/ 31860 h 40275"/>
              <a:gd name="connsiteX15" fmla="*/ 35431 w 49166"/>
              <a:gd name="connsiteY15" fmla="*/ 35960 h 40275"/>
              <a:gd name="connsiteX16" fmla="*/ 28591 w 49166"/>
              <a:gd name="connsiteY16" fmla="*/ 36674 h 40275"/>
              <a:gd name="connsiteX17" fmla="*/ 23318 w 49166"/>
              <a:gd name="connsiteY17" fmla="*/ 37012 h 40275"/>
              <a:gd name="connsiteX18" fmla="*/ 16516 w 49166"/>
              <a:gd name="connsiteY18" fmla="*/ 39125 h 40275"/>
              <a:gd name="connsiteX19" fmla="*/ 14098 w 49166"/>
              <a:gd name="connsiteY19" fmla="*/ 37317 h 40275"/>
              <a:gd name="connsiteX20" fmla="*/ 5840 w 49166"/>
              <a:gd name="connsiteY20" fmla="*/ 35331 h 40275"/>
              <a:gd name="connsiteX21" fmla="*/ 1146 w 49166"/>
              <a:gd name="connsiteY21" fmla="*/ 31109 h 40275"/>
              <a:gd name="connsiteX22" fmla="*/ 2149 w 49166"/>
              <a:gd name="connsiteY22" fmla="*/ 25410 h 40275"/>
              <a:gd name="connsiteX23" fmla="*/ 31 w 49166"/>
              <a:gd name="connsiteY23" fmla="*/ 19563 h 40275"/>
              <a:gd name="connsiteX24" fmla="*/ 3899 w 49166"/>
              <a:gd name="connsiteY24" fmla="*/ 14366 h 40275"/>
              <a:gd name="connsiteX25" fmla="*/ 3936 w 49166"/>
              <a:gd name="connsiteY25" fmla="*/ 14229 h 40275"/>
              <a:gd name="connsiteX0" fmla="*/ 4729 w 49166"/>
              <a:gd name="connsiteY0" fmla="*/ 26036 h 40275"/>
              <a:gd name="connsiteX1" fmla="*/ 2196 w 49166"/>
              <a:gd name="connsiteY1" fmla="*/ 25239 h 40275"/>
              <a:gd name="connsiteX2" fmla="*/ 6964 w 49166"/>
              <a:gd name="connsiteY2" fmla="*/ 34758 h 40275"/>
              <a:gd name="connsiteX3" fmla="*/ 5856 w 49166"/>
              <a:gd name="connsiteY3" fmla="*/ 35139 h 40275"/>
              <a:gd name="connsiteX4" fmla="*/ 16514 w 49166"/>
              <a:gd name="connsiteY4" fmla="*/ 38949 h 40275"/>
              <a:gd name="connsiteX5" fmla="*/ 15846 w 49166"/>
              <a:gd name="connsiteY5" fmla="*/ 37209 h 40275"/>
              <a:gd name="connsiteX6" fmla="*/ 28863 w 49166"/>
              <a:gd name="connsiteY6" fmla="*/ 34610 h 40275"/>
              <a:gd name="connsiteX7" fmla="*/ 28596 w 49166"/>
              <a:gd name="connsiteY7" fmla="*/ 36519 h 40275"/>
              <a:gd name="connsiteX8" fmla="*/ 34165 w 49166"/>
              <a:gd name="connsiteY8" fmla="*/ 22813 h 40275"/>
              <a:gd name="connsiteX9" fmla="*/ 37416 w 49166"/>
              <a:gd name="connsiteY9" fmla="*/ 29949 h 40275"/>
              <a:gd name="connsiteX10" fmla="*/ 41063 w 49166"/>
              <a:gd name="connsiteY10" fmla="*/ 17445 h 40275"/>
              <a:gd name="connsiteX11" fmla="*/ 40386 w 49166"/>
              <a:gd name="connsiteY11" fmla="*/ 17889 h 40275"/>
              <a:gd name="connsiteX12" fmla="*/ 38360 w 49166"/>
              <a:gd name="connsiteY12" fmla="*/ 5285 h 40275"/>
              <a:gd name="connsiteX13" fmla="*/ 38436 w 49166"/>
              <a:gd name="connsiteY13" fmla="*/ 6549 h 40275"/>
              <a:gd name="connsiteX14" fmla="*/ 29114 w 49166"/>
              <a:gd name="connsiteY14" fmla="*/ 3811 h 40275"/>
              <a:gd name="connsiteX15" fmla="*/ 29856 w 49166"/>
              <a:gd name="connsiteY15" fmla="*/ 2199 h 40275"/>
              <a:gd name="connsiteX16" fmla="*/ 22177 w 49166"/>
              <a:gd name="connsiteY16" fmla="*/ 4579 h 40275"/>
              <a:gd name="connsiteX17" fmla="*/ 22536 w 49166"/>
              <a:gd name="connsiteY17" fmla="*/ 3189 h 40275"/>
              <a:gd name="connsiteX18" fmla="*/ 14036 w 49166"/>
              <a:gd name="connsiteY18" fmla="*/ 5051 h 40275"/>
              <a:gd name="connsiteX19" fmla="*/ 15336 w 49166"/>
              <a:gd name="connsiteY19" fmla="*/ 6399 h 40275"/>
              <a:gd name="connsiteX20" fmla="*/ 4163 w 49166"/>
              <a:gd name="connsiteY20" fmla="*/ 15648 h 40275"/>
              <a:gd name="connsiteX21" fmla="*/ 3936 w 49166"/>
              <a:gd name="connsiteY21" fmla="*/ 14229 h 40275"/>
              <a:gd name="connsiteX0" fmla="*/ 3936 w 49166"/>
              <a:gd name="connsiteY0" fmla="*/ 14229 h 40275"/>
              <a:gd name="connsiteX1" fmla="*/ 5659 w 49166"/>
              <a:gd name="connsiteY1" fmla="*/ 6766 h 40275"/>
              <a:gd name="connsiteX2" fmla="*/ 14041 w 49166"/>
              <a:gd name="connsiteY2" fmla="*/ 5061 h 40275"/>
              <a:gd name="connsiteX3" fmla="*/ 22492 w 49166"/>
              <a:gd name="connsiteY3" fmla="*/ 3291 h 40275"/>
              <a:gd name="connsiteX4" fmla="*/ 25785 w 49166"/>
              <a:gd name="connsiteY4" fmla="*/ 59 h 40275"/>
              <a:gd name="connsiteX5" fmla="*/ 29869 w 49166"/>
              <a:gd name="connsiteY5" fmla="*/ 2340 h 40275"/>
              <a:gd name="connsiteX6" fmla="*/ 35499 w 49166"/>
              <a:gd name="connsiteY6" fmla="*/ 549 h 40275"/>
              <a:gd name="connsiteX7" fmla="*/ 38354 w 49166"/>
              <a:gd name="connsiteY7" fmla="*/ 5435 h 40275"/>
              <a:gd name="connsiteX8" fmla="*/ 46257 w 49166"/>
              <a:gd name="connsiteY8" fmla="*/ 8441 h 40275"/>
              <a:gd name="connsiteX9" fmla="*/ 41854 w 49166"/>
              <a:gd name="connsiteY9" fmla="*/ 15319 h 40275"/>
              <a:gd name="connsiteX10" fmla="*/ 47430 w 49166"/>
              <a:gd name="connsiteY10" fmla="*/ 16483 h 40275"/>
              <a:gd name="connsiteX11" fmla="*/ 49164 w 49166"/>
              <a:gd name="connsiteY11" fmla="*/ 24172 h 40275"/>
              <a:gd name="connsiteX12" fmla="*/ 47098 w 49166"/>
              <a:gd name="connsiteY12" fmla="*/ 26653 h 40275"/>
              <a:gd name="connsiteX13" fmla="*/ 37440 w 49166"/>
              <a:gd name="connsiteY13" fmla="*/ 30063 h 40275"/>
              <a:gd name="connsiteX14" fmla="*/ 42998 w 49166"/>
              <a:gd name="connsiteY14" fmla="*/ 32356 h 40275"/>
              <a:gd name="connsiteX15" fmla="*/ 35431 w 49166"/>
              <a:gd name="connsiteY15" fmla="*/ 35960 h 40275"/>
              <a:gd name="connsiteX16" fmla="*/ 28591 w 49166"/>
              <a:gd name="connsiteY16" fmla="*/ 36674 h 40275"/>
              <a:gd name="connsiteX17" fmla="*/ 23318 w 49166"/>
              <a:gd name="connsiteY17" fmla="*/ 37012 h 40275"/>
              <a:gd name="connsiteX18" fmla="*/ 16516 w 49166"/>
              <a:gd name="connsiteY18" fmla="*/ 39125 h 40275"/>
              <a:gd name="connsiteX19" fmla="*/ 14098 w 49166"/>
              <a:gd name="connsiteY19" fmla="*/ 37317 h 40275"/>
              <a:gd name="connsiteX20" fmla="*/ 5840 w 49166"/>
              <a:gd name="connsiteY20" fmla="*/ 35331 h 40275"/>
              <a:gd name="connsiteX21" fmla="*/ 1146 w 49166"/>
              <a:gd name="connsiteY21" fmla="*/ 31109 h 40275"/>
              <a:gd name="connsiteX22" fmla="*/ 2149 w 49166"/>
              <a:gd name="connsiteY22" fmla="*/ 25410 h 40275"/>
              <a:gd name="connsiteX23" fmla="*/ 31 w 49166"/>
              <a:gd name="connsiteY23" fmla="*/ 19563 h 40275"/>
              <a:gd name="connsiteX24" fmla="*/ 3899 w 49166"/>
              <a:gd name="connsiteY24" fmla="*/ 14366 h 40275"/>
              <a:gd name="connsiteX25" fmla="*/ 3936 w 49166"/>
              <a:gd name="connsiteY25" fmla="*/ 14229 h 40275"/>
              <a:gd name="connsiteX0" fmla="*/ 4729 w 49166"/>
              <a:gd name="connsiteY0" fmla="*/ 26036 h 40275"/>
              <a:gd name="connsiteX1" fmla="*/ 2196 w 49166"/>
              <a:gd name="connsiteY1" fmla="*/ 25239 h 40275"/>
              <a:gd name="connsiteX2" fmla="*/ 6964 w 49166"/>
              <a:gd name="connsiteY2" fmla="*/ 34758 h 40275"/>
              <a:gd name="connsiteX3" fmla="*/ 5856 w 49166"/>
              <a:gd name="connsiteY3" fmla="*/ 35139 h 40275"/>
              <a:gd name="connsiteX4" fmla="*/ 16514 w 49166"/>
              <a:gd name="connsiteY4" fmla="*/ 38949 h 40275"/>
              <a:gd name="connsiteX5" fmla="*/ 15846 w 49166"/>
              <a:gd name="connsiteY5" fmla="*/ 37209 h 40275"/>
              <a:gd name="connsiteX6" fmla="*/ 28863 w 49166"/>
              <a:gd name="connsiteY6" fmla="*/ 34610 h 40275"/>
              <a:gd name="connsiteX7" fmla="*/ 28596 w 49166"/>
              <a:gd name="connsiteY7" fmla="*/ 36519 h 40275"/>
              <a:gd name="connsiteX8" fmla="*/ 34165 w 49166"/>
              <a:gd name="connsiteY8" fmla="*/ 22813 h 40275"/>
              <a:gd name="connsiteX9" fmla="*/ 37416 w 49166"/>
              <a:gd name="connsiteY9" fmla="*/ 29949 h 40275"/>
              <a:gd name="connsiteX10" fmla="*/ 41063 w 49166"/>
              <a:gd name="connsiteY10" fmla="*/ 17445 h 40275"/>
              <a:gd name="connsiteX11" fmla="*/ 40386 w 49166"/>
              <a:gd name="connsiteY11" fmla="*/ 17889 h 40275"/>
              <a:gd name="connsiteX12" fmla="*/ 38360 w 49166"/>
              <a:gd name="connsiteY12" fmla="*/ 5285 h 40275"/>
              <a:gd name="connsiteX13" fmla="*/ 38436 w 49166"/>
              <a:gd name="connsiteY13" fmla="*/ 6549 h 40275"/>
              <a:gd name="connsiteX14" fmla="*/ 29114 w 49166"/>
              <a:gd name="connsiteY14" fmla="*/ 3811 h 40275"/>
              <a:gd name="connsiteX15" fmla="*/ 29856 w 49166"/>
              <a:gd name="connsiteY15" fmla="*/ 2199 h 40275"/>
              <a:gd name="connsiteX16" fmla="*/ 22177 w 49166"/>
              <a:gd name="connsiteY16" fmla="*/ 4579 h 40275"/>
              <a:gd name="connsiteX17" fmla="*/ 22536 w 49166"/>
              <a:gd name="connsiteY17" fmla="*/ 3189 h 40275"/>
              <a:gd name="connsiteX18" fmla="*/ 14036 w 49166"/>
              <a:gd name="connsiteY18" fmla="*/ 5051 h 40275"/>
              <a:gd name="connsiteX19" fmla="*/ 15336 w 49166"/>
              <a:gd name="connsiteY19" fmla="*/ 6399 h 40275"/>
              <a:gd name="connsiteX20" fmla="*/ 4163 w 49166"/>
              <a:gd name="connsiteY20" fmla="*/ 15648 h 40275"/>
              <a:gd name="connsiteX21" fmla="*/ 3936 w 49166"/>
              <a:gd name="connsiteY21" fmla="*/ 14229 h 40275"/>
              <a:gd name="connsiteX0" fmla="*/ 3936 w 47687"/>
              <a:gd name="connsiteY0" fmla="*/ 14229 h 40275"/>
              <a:gd name="connsiteX1" fmla="*/ 5659 w 47687"/>
              <a:gd name="connsiteY1" fmla="*/ 6766 h 40275"/>
              <a:gd name="connsiteX2" fmla="*/ 14041 w 47687"/>
              <a:gd name="connsiteY2" fmla="*/ 5061 h 40275"/>
              <a:gd name="connsiteX3" fmla="*/ 22492 w 47687"/>
              <a:gd name="connsiteY3" fmla="*/ 3291 h 40275"/>
              <a:gd name="connsiteX4" fmla="*/ 25785 w 47687"/>
              <a:gd name="connsiteY4" fmla="*/ 59 h 40275"/>
              <a:gd name="connsiteX5" fmla="*/ 29869 w 47687"/>
              <a:gd name="connsiteY5" fmla="*/ 2340 h 40275"/>
              <a:gd name="connsiteX6" fmla="*/ 35499 w 47687"/>
              <a:gd name="connsiteY6" fmla="*/ 549 h 40275"/>
              <a:gd name="connsiteX7" fmla="*/ 38354 w 47687"/>
              <a:gd name="connsiteY7" fmla="*/ 5435 h 40275"/>
              <a:gd name="connsiteX8" fmla="*/ 46257 w 47687"/>
              <a:gd name="connsiteY8" fmla="*/ 8441 h 40275"/>
              <a:gd name="connsiteX9" fmla="*/ 41854 w 47687"/>
              <a:gd name="connsiteY9" fmla="*/ 15319 h 40275"/>
              <a:gd name="connsiteX10" fmla="*/ 47430 w 47687"/>
              <a:gd name="connsiteY10" fmla="*/ 16483 h 40275"/>
              <a:gd name="connsiteX11" fmla="*/ 45889 w 47687"/>
              <a:gd name="connsiteY11" fmla="*/ 22436 h 40275"/>
              <a:gd name="connsiteX12" fmla="*/ 47098 w 47687"/>
              <a:gd name="connsiteY12" fmla="*/ 26653 h 40275"/>
              <a:gd name="connsiteX13" fmla="*/ 37440 w 47687"/>
              <a:gd name="connsiteY13" fmla="*/ 30063 h 40275"/>
              <a:gd name="connsiteX14" fmla="*/ 42998 w 47687"/>
              <a:gd name="connsiteY14" fmla="*/ 32356 h 40275"/>
              <a:gd name="connsiteX15" fmla="*/ 35431 w 47687"/>
              <a:gd name="connsiteY15" fmla="*/ 35960 h 40275"/>
              <a:gd name="connsiteX16" fmla="*/ 28591 w 47687"/>
              <a:gd name="connsiteY16" fmla="*/ 36674 h 40275"/>
              <a:gd name="connsiteX17" fmla="*/ 23318 w 47687"/>
              <a:gd name="connsiteY17" fmla="*/ 37012 h 40275"/>
              <a:gd name="connsiteX18" fmla="*/ 16516 w 47687"/>
              <a:gd name="connsiteY18" fmla="*/ 39125 h 40275"/>
              <a:gd name="connsiteX19" fmla="*/ 14098 w 47687"/>
              <a:gd name="connsiteY19" fmla="*/ 37317 h 40275"/>
              <a:gd name="connsiteX20" fmla="*/ 5840 w 47687"/>
              <a:gd name="connsiteY20" fmla="*/ 35331 h 40275"/>
              <a:gd name="connsiteX21" fmla="*/ 1146 w 47687"/>
              <a:gd name="connsiteY21" fmla="*/ 31109 h 40275"/>
              <a:gd name="connsiteX22" fmla="*/ 2149 w 47687"/>
              <a:gd name="connsiteY22" fmla="*/ 25410 h 40275"/>
              <a:gd name="connsiteX23" fmla="*/ 31 w 47687"/>
              <a:gd name="connsiteY23" fmla="*/ 19563 h 40275"/>
              <a:gd name="connsiteX24" fmla="*/ 3899 w 47687"/>
              <a:gd name="connsiteY24" fmla="*/ 14366 h 40275"/>
              <a:gd name="connsiteX25" fmla="*/ 3936 w 47687"/>
              <a:gd name="connsiteY25" fmla="*/ 14229 h 40275"/>
              <a:gd name="connsiteX0" fmla="*/ 4729 w 47687"/>
              <a:gd name="connsiteY0" fmla="*/ 26036 h 40275"/>
              <a:gd name="connsiteX1" fmla="*/ 2196 w 47687"/>
              <a:gd name="connsiteY1" fmla="*/ 25239 h 40275"/>
              <a:gd name="connsiteX2" fmla="*/ 6964 w 47687"/>
              <a:gd name="connsiteY2" fmla="*/ 34758 h 40275"/>
              <a:gd name="connsiteX3" fmla="*/ 5856 w 47687"/>
              <a:gd name="connsiteY3" fmla="*/ 35139 h 40275"/>
              <a:gd name="connsiteX4" fmla="*/ 16514 w 47687"/>
              <a:gd name="connsiteY4" fmla="*/ 38949 h 40275"/>
              <a:gd name="connsiteX5" fmla="*/ 15846 w 47687"/>
              <a:gd name="connsiteY5" fmla="*/ 37209 h 40275"/>
              <a:gd name="connsiteX6" fmla="*/ 28863 w 47687"/>
              <a:gd name="connsiteY6" fmla="*/ 34610 h 40275"/>
              <a:gd name="connsiteX7" fmla="*/ 28596 w 47687"/>
              <a:gd name="connsiteY7" fmla="*/ 36519 h 40275"/>
              <a:gd name="connsiteX8" fmla="*/ 34165 w 47687"/>
              <a:gd name="connsiteY8" fmla="*/ 22813 h 40275"/>
              <a:gd name="connsiteX9" fmla="*/ 37416 w 47687"/>
              <a:gd name="connsiteY9" fmla="*/ 29949 h 40275"/>
              <a:gd name="connsiteX10" fmla="*/ 41063 w 47687"/>
              <a:gd name="connsiteY10" fmla="*/ 17445 h 40275"/>
              <a:gd name="connsiteX11" fmla="*/ 40386 w 47687"/>
              <a:gd name="connsiteY11" fmla="*/ 17889 h 40275"/>
              <a:gd name="connsiteX12" fmla="*/ 38360 w 47687"/>
              <a:gd name="connsiteY12" fmla="*/ 5285 h 40275"/>
              <a:gd name="connsiteX13" fmla="*/ 38436 w 47687"/>
              <a:gd name="connsiteY13" fmla="*/ 6549 h 40275"/>
              <a:gd name="connsiteX14" fmla="*/ 29114 w 47687"/>
              <a:gd name="connsiteY14" fmla="*/ 3811 h 40275"/>
              <a:gd name="connsiteX15" fmla="*/ 29856 w 47687"/>
              <a:gd name="connsiteY15" fmla="*/ 2199 h 40275"/>
              <a:gd name="connsiteX16" fmla="*/ 22177 w 47687"/>
              <a:gd name="connsiteY16" fmla="*/ 4579 h 40275"/>
              <a:gd name="connsiteX17" fmla="*/ 22536 w 47687"/>
              <a:gd name="connsiteY17" fmla="*/ 3189 h 40275"/>
              <a:gd name="connsiteX18" fmla="*/ 14036 w 47687"/>
              <a:gd name="connsiteY18" fmla="*/ 5051 h 40275"/>
              <a:gd name="connsiteX19" fmla="*/ 15336 w 47687"/>
              <a:gd name="connsiteY19" fmla="*/ 6399 h 40275"/>
              <a:gd name="connsiteX20" fmla="*/ 4163 w 47687"/>
              <a:gd name="connsiteY20" fmla="*/ 15648 h 40275"/>
              <a:gd name="connsiteX21" fmla="*/ 3936 w 47687"/>
              <a:gd name="connsiteY21" fmla="*/ 14229 h 40275"/>
              <a:gd name="connsiteX0" fmla="*/ 3936 w 47687"/>
              <a:gd name="connsiteY0" fmla="*/ 14229 h 40275"/>
              <a:gd name="connsiteX1" fmla="*/ 5659 w 47687"/>
              <a:gd name="connsiteY1" fmla="*/ 6766 h 40275"/>
              <a:gd name="connsiteX2" fmla="*/ 14041 w 47687"/>
              <a:gd name="connsiteY2" fmla="*/ 5061 h 40275"/>
              <a:gd name="connsiteX3" fmla="*/ 22492 w 47687"/>
              <a:gd name="connsiteY3" fmla="*/ 3291 h 40275"/>
              <a:gd name="connsiteX4" fmla="*/ 25785 w 47687"/>
              <a:gd name="connsiteY4" fmla="*/ 59 h 40275"/>
              <a:gd name="connsiteX5" fmla="*/ 29869 w 47687"/>
              <a:gd name="connsiteY5" fmla="*/ 2340 h 40275"/>
              <a:gd name="connsiteX6" fmla="*/ 35499 w 47687"/>
              <a:gd name="connsiteY6" fmla="*/ 549 h 40275"/>
              <a:gd name="connsiteX7" fmla="*/ 38354 w 47687"/>
              <a:gd name="connsiteY7" fmla="*/ 5435 h 40275"/>
              <a:gd name="connsiteX8" fmla="*/ 46257 w 47687"/>
              <a:gd name="connsiteY8" fmla="*/ 8441 h 40275"/>
              <a:gd name="connsiteX9" fmla="*/ 41854 w 47687"/>
              <a:gd name="connsiteY9" fmla="*/ 15319 h 40275"/>
              <a:gd name="connsiteX10" fmla="*/ 47430 w 47687"/>
              <a:gd name="connsiteY10" fmla="*/ 16483 h 40275"/>
              <a:gd name="connsiteX11" fmla="*/ 45889 w 47687"/>
              <a:gd name="connsiteY11" fmla="*/ 22436 h 40275"/>
              <a:gd name="connsiteX12" fmla="*/ 47098 w 47687"/>
              <a:gd name="connsiteY12" fmla="*/ 26653 h 40275"/>
              <a:gd name="connsiteX13" fmla="*/ 37440 w 47687"/>
              <a:gd name="connsiteY13" fmla="*/ 30063 h 40275"/>
              <a:gd name="connsiteX14" fmla="*/ 42998 w 47687"/>
              <a:gd name="connsiteY14" fmla="*/ 32356 h 40275"/>
              <a:gd name="connsiteX15" fmla="*/ 35431 w 47687"/>
              <a:gd name="connsiteY15" fmla="*/ 35960 h 40275"/>
              <a:gd name="connsiteX16" fmla="*/ 28591 w 47687"/>
              <a:gd name="connsiteY16" fmla="*/ 36674 h 40275"/>
              <a:gd name="connsiteX17" fmla="*/ 23318 w 47687"/>
              <a:gd name="connsiteY17" fmla="*/ 37012 h 40275"/>
              <a:gd name="connsiteX18" fmla="*/ 16516 w 47687"/>
              <a:gd name="connsiteY18" fmla="*/ 39125 h 40275"/>
              <a:gd name="connsiteX19" fmla="*/ 14098 w 47687"/>
              <a:gd name="connsiteY19" fmla="*/ 37317 h 40275"/>
              <a:gd name="connsiteX20" fmla="*/ 5840 w 47687"/>
              <a:gd name="connsiteY20" fmla="*/ 35331 h 40275"/>
              <a:gd name="connsiteX21" fmla="*/ 1146 w 47687"/>
              <a:gd name="connsiteY21" fmla="*/ 31109 h 40275"/>
              <a:gd name="connsiteX22" fmla="*/ 2149 w 47687"/>
              <a:gd name="connsiteY22" fmla="*/ 25410 h 40275"/>
              <a:gd name="connsiteX23" fmla="*/ 31 w 47687"/>
              <a:gd name="connsiteY23" fmla="*/ 19563 h 40275"/>
              <a:gd name="connsiteX24" fmla="*/ 3899 w 47687"/>
              <a:gd name="connsiteY24" fmla="*/ 14366 h 40275"/>
              <a:gd name="connsiteX25" fmla="*/ 3936 w 47687"/>
              <a:gd name="connsiteY25" fmla="*/ 14229 h 40275"/>
              <a:gd name="connsiteX0" fmla="*/ 4729 w 47687"/>
              <a:gd name="connsiteY0" fmla="*/ 26036 h 40275"/>
              <a:gd name="connsiteX1" fmla="*/ 2196 w 47687"/>
              <a:gd name="connsiteY1" fmla="*/ 25239 h 40275"/>
              <a:gd name="connsiteX2" fmla="*/ 6964 w 47687"/>
              <a:gd name="connsiteY2" fmla="*/ 34758 h 40275"/>
              <a:gd name="connsiteX3" fmla="*/ 5471 w 47687"/>
              <a:gd name="connsiteY3" fmla="*/ 35139 h 40275"/>
              <a:gd name="connsiteX4" fmla="*/ 16514 w 47687"/>
              <a:gd name="connsiteY4" fmla="*/ 38949 h 40275"/>
              <a:gd name="connsiteX5" fmla="*/ 15846 w 47687"/>
              <a:gd name="connsiteY5" fmla="*/ 37209 h 40275"/>
              <a:gd name="connsiteX6" fmla="*/ 28863 w 47687"/>
              <a:gd name="connsiteY6" fmla="*/ 34610 h 40275"/>
              <a:gd name="connsiteX7" fmla="*/ 28596 w 47687"/>
              <a:gd name="connsiteY7" fmla="*/ 36519 h 40275"/>
              <a:gd name="connsiteX8" fmla="*/ 34165 w 47687"/>
              <a:gd name="connsiteY8" fmla="*/ 22813 h 40275"/>
              <a:gd name="connsiteX9" fmla="*/ 37416 w 47687"/>
              <a:gd name="connsiteY9" fmla="*/ 29949 h 40275"/>
              <a:gd name="connsiteX10" fmla="*/ 41063 w 47687"/>
              <a:gd name="connsiteY10" fmla="*/ 17445 h 40275"/>
              <a:gd name="connsiteX11" fmla="*/ 40386 w 47687"/>
              <a:gd name="connsiteY11" fmla="*/ 17889 h 40275"/>
              <a:gd name="connsiteX12" fmla="*/ 38360 w 47687"/>
              <a:gd name="connsiteY12" fmla="*/ 5285 h 40275"/>
              <a:gd name="connsiteX13" fmla="*/ 38436 w 47687"/>
              <a:gd name="connsiteY13" fmla="*/ 6549 h 40275"/>
              <a:gd name="connsiteX14" fmla="*/ 29114 w 47687"/>
              <a:gd name="connsiteY14" fmla="*/ 3811 h 40275"/>
              <a:gd name="connsiteX15" fmla="*/ 29856 w 47687"/>
              <a:gd name="connsiteY15" fmla="*/ 2199 h 40275"/>
              <a:gd name="connsiteX16" fmla="*/ 22177 w 47687"/>
              <a:gd name="connsiteY16" fmla="*/ 4579 h 40275"/>
              <a:gd name="connsiteX17" fmla="*/ 22536 w 47687"/>
              <a:gd name="connsiteY17" fmla="*/ 3189 h 40275"/>
              <a:gd name="connsiteX18" fmla="*/ 14036 w 47687"/>
              <a:gd name="connsiteY18" fmla="*/ 5051 h 40275"/>
              <a:gd name="connsiteX19" fmla="*/ 15336 w 47687"/>
              <a:gd name="connsiteY19" fmla="*/ 6399 h 40275"/>
              <a:gd name="connsiteX20" fmla="*/ 4163 w 47687"/>
              <a:gd name="connsiteY20" fmla="*/ 15648 h 40275"/>
              <a:gd name="connsiteX21" fmla="*/ 3936 w 47687"/>
              <a:gd name="connsiteY21" fmla="*/ 14229 h 40275"/>
              <a:gd name="connsiteX0" fmla="*/ 3936 w 47687"/>
              <a:gd name="connsiteY0" fmla="*/ 14229 h 40275"/>
              <a:gd name="connsiteX1" fmla="*/ 5659 w 47687"/>
              <a:gd name="connsiteY1" fmla="*/ 6766 h 40275"/>
              <a:gd name="connsiteX2" fmla="*/ 14041 w 47687"/>
              <a:gd name="connsiteY2" fmla="*/ 5061 h 40275"/>
              <a:gd name="connsiteX3" fmla="*/ 22492 w 47687"/>
              <a:gd name="connsiteY3" fmla="*/ 3291 h 40275"/>
              <a:gd name="connsiteX4" fmla="*/ 25785 w 47687"/>
              <a:gd name="connsiteY4" fmla="*/ 59 h 40275"/>
              <a:gd name="connsiteX5" fmla="*/ 29869 w 47687"/>
              <a:gd name="connsiteY5" fmla="*/ 2340 h 40275"/>
              <a:gd name="connsiteX6" fmla="*/ 35499 w 47687"/>
              <a:gd name="connsiteY6" fmla="*/ 549 h 40275"/>
              <a:gd name="connsiteX7" fmla="*/ 38354 w 47687"/>
              <a:gd name="connsiteY7" fmla="*/ 5435 h 40275"/>
              <a:gd name="connsiteX8" fmla="*/ 46257 w 47687"/>
              <a:gd name="connsiteY8" fmla="*/ 8441 h 40275"/>
              <a:gd name="connsiteX9" fmla="*/ 41854 w 47687"/>
              <a:gd name="connsiteY9" fmla="*/ 15319 h 40275"/>
              <a:gd name="connsiteX10" fmla="*/ 47430 w 47687"/>
              <a:gd name="connsiteY10" fmla="*/ 16483 h 40275"/>
              <a:gd name="connsiteX11" fmla="*/ 45889 w 47687"/>
              <a:gd name="connsiteY11" fmla="*/ 22436 h 40275"/>
              <a:gd name="connsiteX12" fmla="*/ 47098 w 47687"/>
              <a:gd name="connsiteY12" fmla="*/ 26653 h 40275"/>
              <a:gd name="connsiteX13" fmla="*/ 37440 w 47687"/>
              <a:gd name="connsiteY13" fmla="*/ 30063 h 40275"/>
              <a:gd name="connsiteX14" fmla="*/ 42998 w 47687"/>
              <a:gd name="connsiteY14" fmla="*/ 32356 h 40275"/>
              <a:gd name="connsiteX15" fmla="*/ 35431 w 47687"/>
              <a:gd name="connsiteY15" fmla="*/ 35960 h 40275"/>
              <a:gd name="connsiteX16" fmla="*/ 28591 w 47687"/>
              <a:gd name="connsiteY16" fmla="*/ 36674 h 40275"/>
              <a:gd name="connsiteX17" fmla="*/ 23318 w 47687"/>
              <a:gd name="connsiteY17" fmla="*/ 37012 h 40275"/>
              <a:gd name="connsiteX18" fmla="*/ 16516 w 47687"/>
              <a:gd name="connsiteY18" fmla="*/ 39125 h 40275"/>
              <a:gd name="connsiteX19" fmla="*/ 14098 w 47687"/>
              <a:gd name="connsiteY19" fmla="*/ 37317 h 40275"/>
              <a:gd name="connsiteX20" fmla="*/ 5840 w 47687"/>
              <a:gd name="connsiteY20" fmla="*/ 35331 h 40275"/>
              <a:gd name="connsiteX21" fmla="*/ 10009 w 47687"/>
              <a:gd name="connsiteY21" fmla="*/ 27637 h 40275"/>
              <a:gd name="connsiteX22" fmla="*/ 2149 w 47687"/>
              <a:gd name="connsiteY22" fmla="*/ 25410 h 40275"/>
              <a:gd name="connsiteX23" fmla="*/ 31 w 47687"/>
              <a:gd name="connsiteY23" fmla="*/ 19563 h 40275"/>
              <a:gd name="connsiteX24" fmla="*/ 3899 w 47687"/>
              <a:gd name="connsiteY24" fmla="*/ 14366 h 40275"/>
              <a:gd name="connsiteX25" fmla="*/ 3936 w 47687"/>
              <a:gd name="connsiteY25" fmla="*/ 14229 h 40275"/>
              <a:gd name="connsiteX0" fmla="*/ 4729 w 47687"/>
              <a:gd name="connsiteY0" fmla="*/ 26036 h 40275"/>
              <a:gd name="connsiteX1" fmla="*/ 2196 w 47687"/>
              <a:gd name="connsiteY1" fmla="*/ 25239 h 40275"/>
              <a:gd name="connsiteX2" fmla="*/ 6964 w 47687"/>
              <a:gd name="connsiteY2" fmla="*/ 34758 h 40275"/>
              <a:gd name="connsiteX3" fmla="*/ 5471 w 47687"/>
              <a:gd name="connsiteY3" fmla="*/ 35139 h 40275"/>
              <a:gd name="connsiteX4" fmla="*/ 16514 w 47687"/>
              <a:gd name="connsiteY4" fmla="*/ 38949 h 40275"/>
              <a:gd name="connsiteX5" fmla="*/ 15846 w 47687"/>
              <a:gd name="connsiteY5" fmla="*/ 37209 h 40275"/>
              <a:gd name="connsiteX6" fmla="*/ 28863 w 47687"/>
              <a:gd name="connsiteY6" fmla="*/ 34610 h 40275"/>
              <a:gd name="connsiteX7" fmla="*/ 28596 w 47687"/>
              <a:gd name="connsiteY7" fmla="*/ 36519 h 40275"/>
              <a:gd name="connsiteX8" fmla="*/ 34165 w 47687"/>
              <a:gd name="connsiteY8" fmla="*/ 22813 h 40275"/>
              <a:gd name="connsiteX9" fmla="*/ 37416 w 47687"/>
              <a:gd name="connsiteY9" fmla="*/ 29949 h 40275"/>
              <a:gd name="connsiteX10" fmla="*/ 41063 w 47687"/>
              <a:gd name="connsiteY10" fmla="*/ 17445 h 40275"/>
              <a:gd name="connsiteX11" fmla="*/ 40386 w 47687"/>
              <a:gd name="connsiteY11" fmla="*/ 17889 h 40275"/>
              <a:gd name="connsiteX12" fmla="*/ 38360 w 47687"/>
              <a:gd name="connsiteY12" fmla="*/ 5285 h 40275"/>
              <a:gd name="connsiteX13" fmla="*/ 38436 w 47687"/>
              <a:gd name="connsiteY13" fmla="*/ 6549 h 40275"/>
              <a:gd name="connsiteX14" fmla="*/ 29114 w 47687"/>
              <a:gd name="connsiteY14" fmla="*/ 3811 h 40275"/>
              <a:gd name="connsiteX15" fmla="*/ 29856 w 47687"/>
              <a:gd name="connsiteY15" fmla="*/ 2199 h 40275"/>
              <a:gd name="connsiteX16" fmla="*/ 22177 w 47687"/>
              <a:gd name="connsiteY16" fmla="*/ 4579 h 40275"/>
              <a:gd name="connsiteX17" fmla="*/ 22536 w 47687"/>
              <a:gd name="connsiteY17" fmla="*/ 3189 h 40275"/>
              <a:gd name="connsiteX18" fmla="*/ 14036 w 47687"/>
              <a:gd name="connsiteY18" fmla="*/ 5051 h 40275"/>
              <a:gd name="connsiteX19" fmla="*/ 15336 w 47687"/>
              <a:gd name="connsiteY19" fmla="*/ 6399 h 40275"/>
              <a:gd name="connsiteX20" fmla="*/ 4163 w 47687"/>
              <a:gd name="connsiteY20" fmla="*/ 15648 h 40275"/>
              <a:gd name="connsiteX21" fmla="*/ 3936 w 47687"/>
              <a:gd name="connsiteY21" fmla="*/ 14229 h 40275"/>
              <a:gd name="connsiteX0" fmla="*/ 3936 w 47687"/>
              <a:gd name="connsiteY0" fmla="*/ 14229 h 40275"/>
              <a:gd name="connsiteX1" fmla="*/ 5659 w 47687"/>
              <a:gd name="connsiteY1" fmla="*/ 6766 h 40275"/>
              <a:gd name="connsiteX2" fmla="*/ 14041 w 47687"/>
              <a:gd name="connsiteY2" fmla="*/ 5061 h 40275"/>
              <a:gd name="connsiteX3" fmla="*/ 22492 w 47687"/>
              <a:gd name="connsiteY3" fmla="*/ 3291 h 40275"/>
              <a:gd name="connsiteX4" fmla="*/ 25785 w 47687"/>
              <a:gd name="connsiteY4" fmla="*/ 59 h 40275"/>
              <a:gd name="connsiteX5" fmla="*/ 29869 w 47687"/>
              <a:gd name="connsiteY5" fmla="*/ 2340 h 40275"/>
              <a:gd name="connsiteX6" fmla="*/ 35499 w 47687"/>
              <a:gd name="connsiteY6" fmla="*/ 549 h 40275"/>
              <a:gd name="connsiteX7" fmla="*/ 38354 w 47687"/>
              <a:gd name="connsiteY7" fmla="*/ 5435 h 40275"/>
              <a:gd name="connsiteX8" fmla="*/ 46257 w 47687"/>
              <a:gd name="connsiteY8" fmla="*/ 8441 h 40275"/>
              <a:gd name="connsiteX9" fmla="*/ 41854 w 47687"/>
              <a:gd name="connsiteY9" fmla="*/ 15319 h 40275"/>
              <a:gd name="connsiteX10" fmla="*/ 47430 w 47687"/>
              <a:gd name="connsiteY10" fmla="*/ 16483 h 40275"/>
              <a:gd name="connsiteX11" fmla="*/ 45889 w 47687"/>
              <a:gd name="connsiteY11" fmla="*/ 22436 h 40275"/>
              <a:gd name="connsiteX12" fmla="*/ 47098 w 47687"/>
              <a:gd name="connsiteY12" fmla="*/ 26653 h 40275"/>
              <a:gd name="connsiteX13" fmla="*/ 37440 w 47687"/>
              <a:gd name="connsiteY13" fmla="*/ 30063 h 40275"/>
              <a:gd name="connsiteX14" fmla="*/ 42998 w 47687"/>
              <a:gd name="connsiteY14" fmla="*/ 32356 h 40275"/>
              <a:gd name="connsiteX15" fmla="*/ 35431 w 47687"/>
              <a:gd name="connsiteY15" fmla="*/ 35960 h 40275"/>
              <a:gd name="connsiteX16" fmla="*/ 28591 w 47687"/>
              <a:gd name="connsiteY16" fmla="*/ 36674 h 40275"/>
              <a:gd name="connsiteX17" fmla="*/ 23318 w 47687"/>
              <a:gd name="connsiteY17" fmla="*/ 37012 h 40275"/>
              <a:gd name="connsiteX18" fmla="*/ 16516 w 47687"/>
              <a:gd name="connsiteY18" fmla="*/ 39125 h 40275"/>
              <a:gd name="connsiteX19" fmla="*/ 14098 w 47687"/>
              <a:gd name="connsiteY19" fmla="*/ 37317 h 40275"/>
              <a:gd name="connsiteX20" fmla="*/ 5840 w 47687"/>
              <a:gd name="connsiteY20" fmla="*/ 35331 h 40275"/>
              <a:gd name="connsiteX21" fmla="*/ 10009 w 47687"/>
              <a:gd name="connsiteY21" fmla="*/ 27637 h 40275"/>
              <a:gd name="connsiteX22" fmla="*/ 2149 w 47687"/>
              <a:gd name="connsiteY22" fmla="*/ 25410 h 40275"/>
              <a:gd name="connsiteX23" fmla="*/ 31 w 47687"/>
              <a:gd name="connsiteY23" fmla="*/ 19563 h 40275"/>
              <a:gd name="connsiteX24" fmla="*/ 3899 w 47687"/>
              <a:gd name="connsiteY24" fmla="*/ 14366 h 40275"/>
              <a:gd name="connsiteX25" fmla="*/ 3936 w 47687"/>
              <a:gd name="connsiteY25" fmla="*/ 14229 h 40275"/>
              <a:gd name="connsiteX0" fmla="*/ 4729 w 47687"/>
              <a:gd name="connsiteY0" fmla="*/ 26036 h 40275"/>
              <a:gd name="connsiteX1" fmla="*/ 3159 w 47687"/>
              <a:gd name="connsiteY1" fmla="*/ 25983 h 40275"/>
              <a:gd name="connsiteX2" fmla="*/ 6964 w 47687"/>
              <a:gd name="connsiteY2" fmla="*/ 34758 h 40275"/>
              <a:gd name="connsiteX3" fmla="*/ 5471 w 47687"/>
              <a:gd name="connsiteY3" fmla="*/ 35139 h 40275"/>
              <a:gd name="connsiteX4" fmla="*/ 16514 w 47687"/>
              <a:gd name="connsiteY4" fmla="*/ 38949 h 40275"/>
              <a:gd name="connsiteX5" fmla="*/ 15846 w 47687"/>
              <a:gd name="connsiteY5" fmla="*/ 37209 h 40275"/>
              <a:gd name="connsiteX6" fmla="*/ 28863 w 47687"/>
              <a:gd name="connsiteY6" fmla="*/ 34610 h 40275"/>
              <a:gd name="connsiteX7" fmla="*/ 28596 w 47687"/>
              <a:gd name="connsiteY7" fmla="*/ 36519 h 40275"/>
              <a:gd name="connsiteX8" fmla="*/ 34165 w 47687"/>
              <a:gd name="connsiteY8" fmla="*/ 22813 h 40275"/>
              <a:gd name="connsiteX9" fmla="*/ 37416 w 47687"/>
              <a:gd name="connsiteY9" fmla="*/ 29949 h 40275"/>
              <a:gd name="connsiteX10" fmla="*/ 41063 w 47687"/>
              <a:gd name="connsiteY10" fmla="*/ 17445 h 40275"/>
              <a:gd name="connsiteX11" fmla="*/ 40386 w 47687"/>
              <a:gd name="connsiteY11" fmla="*/ 17889 h 40275"/>
              <a:gd name="connsiteX12" fmla="*/ 38360 w 47687"/>
              <a:gd name="connsiteY12" fmla="*/ 5285 h 40275"/>
              <a:gd name="connsiteX13" fmla="*/ 38436 w 47687"/>
              <a:gd name="connsiteY13" fmla="*/ 6549 h 40275"/>
              <a:gd name="connsiteX14" fmla="*/ 29114 w 47687"/>
              <a:gd name="connsiteY14" fmla="*/ 3811 h 40275"/>
              <a:gd name="connsiteX15" fmla="*/ 29856 w 47687"/>
              <a:gd name="connsiteY15" fmla="*/ 2199 h 40275"/>
              <a:gd name="connsiteX16" fmla="*/ 22177 w 47687"/>
              <a:gd name="connsiteY16" fmla="*/ 4579 h 40275"/>
              <a:gd name="connsiteX17" fmla="*/ 22536 w 47687"/>
              <a:gd name="connsiteY17" fmla="*/ 3189 h 40275"/>
              <a:gd name="connsiteX18" fmla="*/ 14036 w 47687"/>
              <a:gd name="connsiteY18" fmla="*/ 5051 h 40275"/>
              <a:gd name="connsiteX19" fmla="*/ 15336 w 47687"/>
              <a:gd name="connsiteY19" fmla="*/ 6399 h 40275"/>
              <a:gd name="connsiteX20" fmla="*/ 4163 w 47687"/>
              <a:gd name="connsiteY20" fmla="*/ 15648 h 40275"/>
              <a:gd name="connsiteX21" fmla="*/ 3936 w 47687"/>
              <a:gd name="connsiteY21" fmla="*/ 14229 h 40275"/>
              <a:gd name="connsiteX0" fmla="*/ 4086 w 47837"/>
              <a:gd name="connsiteY0" fmla="*/ 14229 h 40275"/>
              <a:gd name="connsiteX1" fmla="*/ 5809 w 47837"/>
              <a:gd name="connsiteY1" fmla="*/ 6766 h 40275"/>
              <a:gd name="connsiteX2" fmla="*/ 14191 w 47837"/>
              <a:gd name="connsiteY2" fmla="*/ 5061 h 40275"/>
              <a:gd name="connsiteX3" fmla="*/ 22642 w 47837"/>
              <a:gd name="connsiteY3" fmla="*/ 3291 h 40275"/>
              <a:gd name="connsiteX4" fmla="*/ 25935 w 47837"/>
              <a:gd name="connsiteY4" fmla="*/ 59 h 40275"/>
              <a:gd name="connsiteX5" fmla="*/ 30019 w 47837"/>
              <a:gd name="connsiteY5" fmla="*/ 2340 h 40275"/>
              <a:gd name="connsiteX6" fmla="*/ 35649 w 47837"/>
              <a:gd name="connsiteY6" fmla="*/ 549 h 40275"/>
              <a:gd name="connsiteX7" fmla="*/ 38504 w 47837"/>
              <a:gd name="connsiteY7" fmla="*/ 5435 h 40275"/>
              <a:gd name="connsiteX8" fmla="*/ 46407 w 47837"/>
              <a:gd name="connsiteY8" fmla="*/ 8441 h 40275"/>
              <a:gd name="connsiteX9" fmla="*/ 42004 w 47837"/>
              <a:gd name="connsiteY9" fmla="*/ 15319 h 40275"/>
              <a:gd name="connsiteX10" fmla="*/ 47580 w 47837"/>
              <a:gd name="connsiteY10" fmla="*/ 16483 h 40275"/>
              <a:gd name="connsiteX11" fmla="*/ 46039 w 47837"/>
              <a:gd name="connsiteY11" fmla="*/ 22436 h 40275"/>
              <a:gd name="connsiteX12" fmla="*/ 47248 w 47837"/>
              <a:gd name="connsiteY12" fmla="*/ 26653 h 40275"/>
              <a:gd name="connsiteX13" fmla="*/ 37590 w 47837"/>
              <a:gd name="connsiteY13" fmla="*/ 30063 h 40275"/>
              <a:gd name="connsiteX14" fmla="*/ 43148 w 47837"/>
              <a:gd name="connsiteY14" fmla="*/ 32356 h 40275"/>
              <a:gd name="connsiteX15" fmla="*/ 35581 w 47837"/>
              <a:gd name="connsiteY15" fmla="*/ 35960 h 40275"/>
              <a:gd name="connsiteX16" fmla="*/ 28741 w 47837"/>
              <a:gd name="connsiteY16" fmla="*/ 36674 h 40275"/>
              <a:gd name="connsiteX17" fmla="*/ 23468 w 47837"/>
              <a:gd name="connsiteY17" fmla="*/ 37012 h 40275"/>
              <a:gd name="connsiteX18" fmla="*/ 16666 w 47837"/>
              <a:gd name="connsiteY18" fmla="*/ 39125 h 40275"/>
              <a:gd name="connsiteX19" fmla="*/ 14248 w 47837"/>
              <a:gd name="connsiteY19" fmla="*/ 37317 h 40275"/>
              <a:gd name="connsiteX20" fmla="*/ 5990 w 47837"/>
              <a:gd name="connsiteY20" fmla="*/ 35331 h 40275"/>
              <a:gd name="connsiteX21" fmla="*/ 10159 w 47837"/>
              <a:gd name="connsiteY21" fmla="*/ 27637 h 40275"/>
              <a:gd name="connsiteX22" fmla="*/ 1143 w 47837"/>
              <a:gd name="connsiteY22" fmla="*/ 29626 h 40275"/>
              <a:gd name="connsiteX23" fmla="*/ 181 w 47837"/>
              <a:gd name="connsiteY23" fmla="*/ 19563 h 40275"/>
              <a:gd name="connsiteX24" fmla="*/ 4049 w 47837"/>
              <a:gd name="connsiteY24" fmla="*/ 14366 h 40275"/>
              <a:gd name="connsiteX25" fmla="*/ 4086 w 47837"/>
              <a:gd name="connsiteY25" fmla="*/ 14229 h 40275"/>
              <a:gd name="connsiteX0" fmla="*/ 4879 w 47837"/>
              <a:gd name="connsiteY0" fmla="*/ 26036 h 40275"/>
              <a:gd name="connsiteX1" fmla="*/ 3309 w 47837"/>
              <a:gd name="connsiteY1" fmla="*/ 25983 h 40275"/>
              <a:gd name="connsiteX2" fmla="*/ 7114 w 47837"/>
              <a:gd name="connsiteY2" fmla="*/ 34758 h 40275"/>
              <a:gd name="connsiteX3" fmla="*/ 5621 w 47837"/>
              <a:gd name="connsiteY3" fmla="*/ 35139 h 40275"/>
              <a:gd name="connsiteX4" fmla="*/ 16664 w 47837"/>
              <a:gd name="connsiteY4" fmla="*/ 38949 h 40275"/>
              <a:gd name="connsiteX5" fmla="*/ 15996 w 47837"/>
              <a:gd name="connsiteY5" fmla="*/ 37209 h 40275"/>
              <a:gd name="connsiteX6" fmla="*/ 29013 w 47837"/>
              <a:gd name="connsiteY6" fmla="*/ 34610 h 40275"/>
              <a:gd name="connsiteX7" fmla="*/ 28746 w 47837"/>
              <a:gd name="connsiteY7" fmla="*/ 36519 h 40275"/>
              <a:gd name="connsiteX8" fmla="*/ 34315 w 47837"/>
              <a:gd name="connsiteY8" fmla="*/ 22813 h 40275"/>
              <a:gd name="connsiteX9" fmla="*/ 37566 w 47837"/>
              <a:gd name="connsiteY9" fmla="*/ 29949 h 40275"/>
              <a:gd name="connsiteX10" fmla="*/ 41213 w 47837"/>
              <a:gd name="connsiteY10" fmla="*/ 17445 h 40275"/>
              <a:gd name="connsiteX11" fmla="*/ 40536 w 47837"/>
              <a:gd name="connsiteY11" fmla="*/ 17889 h 40275"/>
              <a:gd name="connsiteX12" fmla="*/ 38510 w 47837"/>
              <a:gd name="connsiteY12" fmla="*/ 5285 h 40275"/>
              <a:gd name="connsiteX13" fmla="*/ 38586 w 47837"/>
              <a:gd name="connsiteY13" fmla="*/ 6549 h 40275"/>
              <a:gd name="connsiteX14" fmla="*/ 29264 w 47837"/>
              <a:gd name="connsiteY14" fmla="*/ 3811 h 40275"/>
              <a:gd name="connsiteX15" fmla="*/ 30006 w 47837"/>
              <a:gd name="connsiteY15" fmla="*/ 2199 h 40275"/>
              <a:gd name="connsiteX16" fmla="*/ 22327 w 47837"/>
              <a:gd name="connsiteY16" fmla="*/ 4579 h 40275"/>
              <a:gd name="connsiteX17" fmla="*/ 22686 w 47837"/>
              <a:gd name="connsiteY17" fmla="*/ 3189 h 40275"/>
              <a:gd name="connsiteX18" fmla="*/ 14186 w 47837"/>
              <a:gd name="connsiteY18" fmla="*/ 5051 h 40275"/>
              <a:gd name="connsiteX19" fmla="*/ 15486 w 47837"/>
              <a:gd name="connsiteY19" fmla="*/ 6399 h 40275"/>
              <a:gd name="connsiteX20" fmla="*/ 4313 w 47837"/>
              <a:gd name="connsiteY20" fmla="*/ 15648 h 40275"/>
              <a:gd name="connsiteX21" fmla="*/ 4086 w 47837"/>
              <a:gd name="connsiteY21" fmla="*/ 14229 h 4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7837" h="40275">
                <a:moveTo>
                  <a:pt x="4086" y="14229"/>
                </a:moveTo>
                <a:cubicBezTo>
                  <a:pt x="3815" y="11516"/>
                  <a:pt x="4447" y="8780"/>
                  <a:pt x="5809" y="6766"/>
                </a:cubicBezTo>
                <a:cubicBezTo>
                  <a:pt x="7961" y="3585"/>
                  <a:pt x="11450" y="2876"/>
                  <a:pt x="14191" y="5061"/>
                </a:cubicBezTo>
                <a:cubicBezTo>
                  <a:pt x="15864" y="768"/>
                  <a:pt x="20100" y="-119"/>
                  <a:pt x="22642" y="3291"/>
                </a:cubicBezTo>
                <a:cubicBezTo>
                  <a:pt x="23283" y="1542"/>
                  <a:pt x="24514" y="333"/>
                  <a:pt x="25935" y="59"/>
                </a:cubicBezTo>
                <a:cubicBezTo>
                  <a:pt x="27499" y="-243"/>
                  <a:pt x="29061" y="629"/>
                  <a:pt x="30019" y="2340"/>
                </a:cubicBezTo>
                <a:cubicBezTo>
                  <a:pt x="31401" y="126"/>
                  <a:pt x="33687" y="-601"/>
                  <a:pt x="35649" y="549"/>
                </a:cubicBezTo>
                <a:cubicBezTo>
                  <a:pt x="37144" y="1425"/>
                  <a:pt x="38216" y="3259"/>
                  <a:pt x="38504" y="5435"/>
                </a:cubicBezTo>
                <a:cubicBezTo>
                  <a:pt x="40232" y="6077"/>
                  <a:pt x="45847" y="6121"/>
                  <a:pt x="46407" y="8441"/>
                </a:cubicBezTo>
                <a:cubicBezTo>
                  <a:pt x="46814" y="10125"/>
                  <a:pt x="42517" y="13690"/>
                  <a:pt x="42004" y="15319"/>
                </a:cubicBezTo>
                <a:cubicBezTo>
                  <a:pt x="41718" y="17197"/>
                  <a:pt x="46706" y="14594"/>
                  <a:pt x="47580" y="16483"/>
                </a:cubicBezTo>
                <a:cubicBezTo>
                  <a:pt x="48638" y="17545"/>
                  <a:pt x="46094" y="20741"/>
                  <a:pt x="46039" y="22436"/>
                </a:cubicBezTo>
                <a:cubicBezTo>
                  <a:pt x="45984" y="24131"/>
                  <a:pt x="48656" y="25382"/>
                  <a:pt x="47248" y="26653"/>
                </a:cubicBezTo>
                <a:cubicBezTo>
                  <a:pt x="45840" y="27924"/>
                  <a:pt x="39205" y="29154"/>
                  <a:pt x="37590" y="30063"/>
                </a:cubicBezTo>
                <a:cubicBezTo>
                  <a:pt x="35975" y="30972"/>
                  <a:pt x="43483" y="31373"/>
                  <a:pt x="43148" y="32356"/>
                </a:cubicBezTo>
                <a:cubicBezTo>
                  <a:pt x="42813" y="33339"/>
                  <a:pt x="37982" y="35240"/>
                  <a:pt x="35581" y="35960"/>
                </a:cubicBezTo>
                <a:cubicBezTo>
                  <a:pt x="33180" y="36680"/>
                  <a:pt x="30890" y="38498"/>
                  <a:pt x="28741" y="36674"/>
                </a:cubicBezTo>
                <a:cubicBezTo>
                  <a:pt x="28046" y="39807"/>
                  <a:pt x="25800" y="36249"/>
                  <a:pt x="23468" y="37012"/>
                </a:cubicBezTo>
                <a:cubicBezTo>
                  <a:pt x="20720" y="37911"/>
                  <a:pt x="18237" y="42332"/>
                  <a:pt x="16666" y="39125"/>
                </a:cubicBezTo>
                <a:cubicBezTo>
                  <a:pt x="15129" y="39713"/>
                  <a:pt x="16027" y="37949"/>
                  <a:pt x="14248" y="37317"/>
                </a:cubicBezTo>
                <a:cubicBezTo>
                  <a:pt x="12469" y="36685"/>
                  <a:pt x="8149" y="36903"/>
                  <a:pt x="5990" y="35331"/>
                </a:cubicBezTo>
                <a:cubicBezTo>
                  <a:pt x="3876" y="35668"/>
                  <a:pt x="10967" y="28588"/>
                  <a:pt x="10159" y="27637"/>
                </a:cubicBezTo>
                <a:cubicBezTo>
                  <a:pt x="9351" y="26686"/>
                  <a:pt x="90" y="31152"/>
                  <a:pt x="1143" y="29626"/>
                </a:cubicBezTo>
                <a:cubicBezTo>
                  <a:pt x="-351" y="28429"/>
                  <a:pt x="-27" y="21916"/>
                  <a:pt x="181" y="19563"/>
                </a:cubicBezTo>
                <a:cubicBezTo>
                  <a:pt x="425" y="16808"/>
                  <a:pt x="2031" y="14650"/>
                  <a:pt x="4049" y="14366"/>
                </a:cubicBezTo>
                <a:cubicBezTo>
                  <a:pt x="4061" y="14320"/>
                  <a:pt x="4074" y="14275"/>
                  <a:pt x="4086" y="14229"/>
                </a:cubicBezTo>
                <a:close/>
              </a:path>
              <a:path w="47837" h="40275" fill="none" extrusionOk="0">
                <a:moveTo>
                  <a:pt x="4879" y="26036"/>
                </a:moveTo>
                <a:cubicBezTo>
                  <a:pt x="3995" y="26130"/>
                  <a:pt x="4074" y="26596"/>
                  <a:pt x="3309" y="25983"/>
                </a:cubicBezTo>
                <a:moveTo>
                  <a:pt x="7114" y="34758"/>
                </a:moveTo>
                <a:cubicBezTo>
                  <a:pt x="6759" y="34951"/>
                  <a:pt x="6001" y="35079"/>
                  <a:pt x="5621" y="35139"/>
                </a:cubicBezTo>
                <a:moveTo>
                  <a:pt x="16664" y="38949"/>
                </a:moveTo>
                <a:cubicBezTo>
                  <a:pt x="16397" y="38403"/>
                  <a:pt x="16173" y="37820"/>
                  <a:pt x="15996" y="37209"/>
                </a:cubicBezTo>
                <a:moveTo>
                  <a:pt x="29013" y="34610"/>
                </a:moveTo>
                <a:cubicBezTo>
                  <a:pt x="28974" y="35257"/>
                  <a:pt x="28884" y="35897"/>
                  <a:pt x="28746" y="36519"/>
                </a:cubicBezTo>
                <a:moveTo>
                  <a:pt x="34315" y="22813"/>
                </a:moveTo>
                <a:cubicBezTo>
                  <a:pt x="36319" y="24141"/>
                  <a:pt x="37584" y="26917"/>
                  <a:pt x="37566" y="29949"/>
                </a:cubicBezTo>
                <a:moveTo>
                  <a:pt x="41213" y="17445"/>
                </a:moveTo>
                <a:cubicBezTo>
                  <a:pt x="40888" y="18477"/>
                  <a:pt x="41164" y="17161"/>
                  <a:pt x="40536" y="17889"/>
                </a:cubicBezTo>
                <a:moveTo>
                  <a:pt x="38510" y="5285"/>
                </a:moveTo>
                <a:cubicBezTo>
                  <a:pt x="38565" y="5702"/>
                  <a:pt x="38591" y="6125"/>
                  <a:pt x="38586" y="6549"/>
                </a:cubicBezTo>
                <a:moveTo>
                  <a:pt x="29264" y="3811"/>
                </a:moveTo>
                <a:cubicBezTo>
                  <a:pt x="29453" y="3228"/>
                  <a:pt x="29702" y="2685"/>
                  <a:pt x="30006" y="2199"/>
                </a:cubicBezTo>
                <a:moveTo>
                  <a:pt x="22327" y="4579"/>
                </a:moveTo>
                <a:cubicBezTo>
                  <a:pt x="22404" y="4097"/>
                  <a:pt x="22525" y="3630"/>
                  <a:pt x="22686" y="3189"/>
                </a:cubicBezTo>
                <a:moveTo>
                  <a:pt x="14186" y="5051"/>
                </a:moveTo>
                <a:cubicBezTo>
                  <a:pt x="14658" y="5427"/>
                  <a:pt x="15094" y="5880"/>
                  <a:pt x="15486" y="6399"/>
                </a:cubicBezTo>
                <a:moveTo>
                  <a:pt x="4313" y="15648"/>
                </a:moveTo>
                <a:cubicBezTo>
                  <a:pt x="4210" y="15184"/>
                  <a:pt x="4134" y="14710"/>
                  <a:pt x="4086" y="14229"/>
                </a:cubicBezTo>
              </a:path>
            </a:pathLst>
          </a:custGeom>
          <a:solidFill>
            <a:srgbClr val="01AF1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2497" y="0"/>
            <a:ext cx="12179503" cy="171528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2729747" y="2126878"/>
            <a:ext cx="6684212" cy="3999359"/>
          </a:xfrm>
          <a:custGeom>
            <a:avLst/>
            <a:gdLst>
              <a:gd name="connsiteX0" fmla="*/ 6032578 w 6048777"/>
              <a:gd name="connsiteY0" fmla="*/ 413363 h 3123098"/>
              <a:gd name="connsiteX1" fmla="*/ 5814214 w 6048777"/>
              <a:gd name="connsiteY1" fmla="*/ 345124 h 3123098"/>
              <a:gd name="connsiteX2" fmla="*/ 5582202 w 6048777"/>
              <a:gd name="connsiteY2" fmla="*/ 317829 h 3123098"/>
              <a:gd name="connsiteX3" fmla="*/ 5418429 w 6048777"/>
              <a:gd name="connsiteY3" fmla="*/ 331476 h 3123098"/>
              <a:gd name="connsiteX4" fmla="*/ 5350190 w 6048777"/>
              <a:gd name="connsiteY4" fmla="*/ 372420 h 3123098"/>
              <a:gd name="connsiteX5" fmla="*/ 5322894 w 6048777"/>
              <a:gd name="connsiteY5" fmla="*/ 727262 h 3123098"/>
              <a:gd name="connsiteX6" fmla="*/ 5186417 w 6048777"/>
              <a:gd name="connsiteY6" fmla="*/ 959274 h 3123098"/>
              <a:gd name="connsiteX7" fmla="*/ 5118178 w 6048777"/>
              <a:gd name="connsiteY7" fmla="*/ 1273172 h 3123098"/>
              <a:gd name="connsiteX8" fmla="*/ 5295599 w 6048777"/>
              <a:gd name="connsiteY8" fmla="*/ 727262 h 3123098"/>
              <a:gd name="connsiteX9" fmla="*/ 5350190 w 6048777"/>
              <a:gd name="connsiteY9" fmla="*/ 386068 h 3123098"/>
              <a:gd name="connsiteX10" fmla="*/ 5418429 w 6048777"/>
              <a:gd name="connsiteY10" fmla="*/ 304181 h 3123098"/>
              <a:gd name="connsiteX11" fmla="*/ 5063587 w 6048777"/>
              <a:gd name="connsiteY11" fmla="*/ 222294 h 3123098"/>
              <a:gd name="connsiteX12" fmla="*/ 4845223 w 6048777"/>
              <a:gd name="connsiteY12" fmla="*/ 194999 h 3123098"/>
              <a:gd name="connsiteX13" fmla="*/ 4531324 w 6048777"/>
              <a:gd name="connsiteY13" fmla="*/ 181351 h 3123098"/>
              <a:gd name="connsiteX14" fmla="*/ 4367551 w 6048777"/>
              <a:gd name="connsiteY14" fmla="*/ 194999 h 3123098"/>
              <a:gd name="connsiteX15" fmla="*/ 4094596 w 6048777"/>
              <a:gd name="connsiteY15" fmla="*/ 249590 h 3123098"/>
              <a:gd name="connsiteX16" fmla="*/ 3848936 w 6048777"/>
              <a:gd name="connsiteY16" fmla="*/ 222294 h 3123098"/>
              <a:gd name="connsiteX17" fmla="*/ 3644220 w 6048777"/>
              <a:gd name="connsiteY17" fmla="*/ 194999 h 3123098"/>
              <a:gd name="connsiteX18" fmla="*/ 3071014 w 6048777"/>
              <a:gd name="connsiteY18" fmla="*/ 194999 h 3123098"/>
              <a:gd name="connsiteX19" fmla="*/ 2743468 w 6048777"/>
              <a:gd name="connsiteY19" fmla="*/ 113112 h 3123098"/>
              <a:gd name="connsiteX20" fmla="*/ 2525103 w 6048777"/>
              <a:gd name="connsiteY20" fmla="*/ 3930 h 3123098"/>
              <a:gd name="connsiteX21" fmla="*/ 2320387 w 6048777"/>
              <a:gd name="connsiteY21" fmla="*/ 31226 h 3123098"/>
              <a:gd name="connsiteX22" fmla="*/ 2020136 w 6048777"/>
              <a:gd name="connsiteY22" fmla="*/ 99465 h 3123098"/>
              <a:gd name="connsiteX23" fmla="*/ 1856363 w 6048777"/>
              <a:gd name="connsiteY23" fmla="*/ 154056 h 3123098"/>
              <a:gd name="connsiteX24" fmla="*/ 1624351 w 6048777"/>
              <a:gd name="connsiteY24" fmla="*/ 113112 h 3123098"/>
              <a:gd name="connsiteX25" fmla="*/ 1405987 w 6048777"/>
              <a:gd name="connsiteY25" fmla="*/ 331476 h 3123098"/>
              <a:gd name="connsiteX26" fmla="*/ 1173975 w 6048777"/>
              <a:gd name="connsiteY26" fmla="*/ 290533 h 3123098"/>
              <a:gd name="connsiteX27" fmla="*/ 969259 w 6048777"/>
              <a:gd name="connsiteY27" fmla="*/ 331476 h 3123098"/>
              <a:gd name="connsiteX28" fmla="*/ 1078441 w 6048777"/>
              <a:gd name="connsiteY28" fmla="*/ 194999 h 3123098"/>
              <a:gd name="connsiteX29" fmla="*/ 955611 w 6048777"/>
              <a:gd name="connsiteY29" fmla="*/ 167703 h 3123098"/>
              <a:gd name="connsiteX30" fmla="*/ 628065 w 6048777"/>
              <a:gd name="connsiteY30" fmla="*/ 263238 h 3123098"/>
              <a:gd name="connsiteX31" fmla="*/ 614417 w 6048777"/>
              <a:gd name="connsiteY31" fmla="*/ 276885 h 3123098"/>
              <a:gd name="connsiteX32" fmla="*/ 409700 w 6048777"/>
              <a:gd name="connsiteY32" fmla="*/ 276885 h 3123098"/>
              <a:gd name="connsiteX33" fmla="*/ 204984 w 6048777"/>
              <a:gd name="connsiteY33" fmla="*/ 263238 h 3123098"/>
              <a:gd name="connsiteX34" fmla="*/ 268 w 6048777"/>
              <a:gd name="connsiteY34" fmla="*/ 194999 h 3123098"/>
              <a:gd name="connsiteX35" fmla="*/ 164041 w 6048777"/>
              <a:gd name="connsiteY35" fmla="*/ 413363 h 3123098"/>
              <a:gd name="connsiteX36" fmla="*/ 273223 w 6048777"/>
              <a:gd name="connsiteY36" fmla="*/ 672671 h 3123098"/>
              <a:gd name="connsiteX37" fmla="*/ 382405 w 6048777"/>
              <a:gd name="connsiteY37" fmla="*/ 822796 h 3123098"/>
              <a:gd name="connsiteX38" fmla="*/ 341462 w 6048777"/>
              <a:gd name="connsiteY38" fmla="*/ 1000217 h 3123098"/>
              <a:gd name="connsiteX39" fmla="*/ 232280 w 6048777"/>
              <a:gd name="connsiteY39" fmla="*/ 836444 h 3123098"/>
              <a:gd name="connsiteX40" fmla="*/ 204984 w 6048777"/>
              <a:gd name="connsiteY40" fmla="*/ 945626 h 3123098"/>
              <a:gd name="connsiteX41" fmla="*/ 259575 w 6048777"/>
              <a:gd name="connsiteY41" fmla="*/ 1150342 h 3123098"/>
              <a:gd name="connsiteX42" fmla="*/ 286871 w 6048777"/>
              <a:gd name="connsiteY42" fmla="*/ 1327763 h 3123098"/>
              <a:gd name="connsiteX43" fmla="*/ 286871 w 6048777"/>
              <a:gd name="connsiteY43" fmla="*/ 1505184 h 3123098"/>
              <a:gd name="connsiteX44" fmla="*/ 150393 w 6048777"/>
              <a:gd name="connsiteY44" fmla="*/ 1423297 h 3123098"/>
              <a:gd name="connsiteX45" fmla="*/ 109450 w 6048777"/>
              <a:gd name="connsiteY45" fmla="*/ 1423297 h 3123098"/>
              <a:gd name="connsiteX46" fmla="*/ 123097 w 6048777"/>
              <a:gd name="connsiteY46" fmla="*/ 1641662 h 3123098"/>
              <a:gd name="connsiteX47" fmla="*/ 54859 w 6048777"/>
              <a:gd name="connsiteY47" fmla="*/ 1832730 h 3123098"/>
              <a:gd name="connsiteX48" fmla="*/ 13915 w 6048777"/>
              <a:gd name="connsiteY48" fmla="*/ 1900969 h 3123098"/>
              <a:gd name="connsiteX49" fmla="*/ 245927 w 6048777"/>
              <a:gd name="connsiteY49" fmla="*/ 2051094 h 3123098"/>
              <a:gd name="connsiteX50" fmla="*/ 450644 w 6048777"/>
              <a:gd name="connsiteY50" fmla="*/ 2337697 h 3123098"/>
              <a:gd name="connsiteX51" fmla="*/ 314166 w 6048777"/>
              <a:gd name="connsiteY51" fmla="*/ 2296754 h 3123098"/>
              <a:gd name="connsiteX52" fmla="*/ 450644 w 6048777"/>
              <a:gd name="connsiteY52" fmla="*/ 2378641 h 3123098"/>
              <a:gd name="connsiteX53" fmla="*/ 641712 w 6048777"/>
              <a:gd name="connsiteY53" fmla="*/ 2542414 h 3123098"/>
              <a:gd name="connsiteX54" fmla="*/ 805486 w 6048777"/>
              <a:gd name="connsiteY54" fmla="*/ 2624300 h 3123098"/>
              <a:gd name="connsiteX55" fmla="*/ 941963 w 6048777"/>
              <a:gd name="connsiteY55" fmla="*/ 2801721 h 3123098"/>
              <a:gd name="connsiteX56" fmla="*/ 1078441 w 6048777"/>
              <a:gd name="connsiteY56" fmla="*/ 2815369 h 3123098"/>
              <a:gd name="connsiteX57" fmla="*/ 1474226 w 6048777"/>
              <a:gd name="connsiteY57" fmla="*/ 3006438 h 3123098"/>
              <a:gd name="connsiteX58" fmla="*/ 1624351 w 6048777"/>
              <a:gd name="connsiteY58" fmla="*/ 2965494 h 3123098"/>
              <a:gd name="connsiteX59" fmla="*/ 1951897 w 6048777"/>
              <a:gd name="connsiteY59" fmla="*/ 3115620 h 3123098"/>
              <a:gd name="connsiteX60" fmla="*/ 2129318 w 6048777"/>
              <a:gd name="connsiteY60" fmla="*/ 3101972 h 3123098"/>
              <a:gd name="connsiteX61" fmla="*/ 2470512 w 6048777"/>
              <a:gd name="connsiteY61" fmla="*/ 3074676 h 3123098"/>
              <a:gd name="connsiteX62" fmla="*/ 2675229 w 6048777"/>
              <a:gd name="connsiteY62" fmla="*/ 2979142 h 3123098"/>
              <a:gd name="connsiteX63" fmla="*/ 2948184 w 6048777"/>
              <a:gd name="connsiteY63" fmla="*/ 2815369 h 3123098"/>
              <a:gd name="connsiteX64" fmla="*/ 3289378 w 6048777"/>
              <a:gd name="connsiteY64" fmla="*/ 2747130 h 3123098"/>
              <a:gd name="connsiteX65" fmla="*/ 3726106 w 6048777"/>
              <a:gd name="connsiteY65" fmla="*/ 2665244 h 3123098"/>
              <a:gd name="connsiteX66" fmla="*/ 4108244 w 6048777"/>
              <a:gd name="connsiteY66" fmla="*/ 2556062 h 3123098"/>
              <a:gd name="connsiteX67" fmla="*/ 4162835 w 6048777"/>
              <a:gd name="connsiteY67" fmla="*/ 2364993 h 3123098"/>
              <a:gd name="connsiteX68" fmla="*/ 4394847 w 6048777"/>
              <a:gd name="connsiteY68" fmla="*/ 2255811 h 3123098"/>
              <a:gd name="connsiteX69" fmla="*/ 4585915 w 6048777"/>
              <a:gd name="connsiteY69" fmla="*/ 2214868 h 3123098"/>
              <a:gd name="connsiteX70" fmla="*/ 4626859 w 6048777"/>
              <a:gd name="connsiteY70" fmla="*/ 2051094 h 3123098"/>
              <a:gd name="connsiteX71" fmla="*/ 4858871 w 6048777"/>
              <a:gd name="connsiteY71" fmla="*/ 1737196 h 3123098"/>
              <a:gd name="connsiteX72" fmla="*/ 5350190 w 6048777"/>
              <a:gd name="connsiteY72" fmla="*/ 1204933 h 3123098"/>
              <a:gd name="connsiteX73" fmla="*/ 6032578 w 6048777"/>
              <a:gd name="connsiteY73" fmla="*/ 413363 h 3123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6048777" h="3123098">
                <a:moveTo>
                  <a:pt x="6032578" y="413363"/>
                </a:moveTo>
                <a:cubicBezTo>
                  <a:pt x="6109915" y="270062"/>
                  <a:pt x="5889277" y="361046"/>
                  <a:pt x="5814214" y="345124"/>
                </a:cubicBezTo>
                <a:cubicBezTo>
                  <a:pt x="5739151" y="329202"/>
                  <a:pt x="5648166" y="320104"/>
                  <a:pt x="5582202" y="317829"/>
                </a:cubicBezTo>
                <a:cubicBezTo>
                  <a:pt x="5516238" y="315554"/>
                  <a:pt x="5457098" y="322378"/>
                  <a:pt x="5418429" y="331476"/>
                </a:cubicBezTo>
                <a:cubicBezTo>
                  <a:pt x="5379760" y="340574"/>
                  <a:pt x="5366113" y="306456"/>
                  <a:pt x="5350190" y="372420"/>
                </a:cubicBezTo>
                <a:cubicBezTo>
                  <a:pt x="5334267" y="438384"/>
                  <a:pt x="5350189" y="629453"/>
                  <a:pt x="5322894" y="727262"/>
                </a:cubicBezTo>
                <a:cubicBezTo>
                  <a:pt x="5295599" y="825071"/>
                  <a:pt x="5220536" y="868289"/>
                  <a:pt x="5186417" y="959274"/>
                </a:cubicBezTo>
                <a:cubicBezTo>
                  <a:pt x="5152298" y="1050259"/>
                  <a:pt x="5099981" y="1311841"/>
                  <a:pt x="5118178" y="1273172"/>
                </a:cubicBezTo>
                <a:cubicBezTo>
                  <a:pt x="5136375" y="1234503"/>
                  <a:pt x="5256930" y="875113"/>
                  <a:pt x="5295599" y="727262"/>
                </a:cubicBezTo>
                <a:cubicBezTo>
                  <a:pt x="5334268" y="579411"/>
                  <a:pt x="5329718" y="456581"/>
                  <a:pt x="5350190" y="386068"/>
                </a:cubicBezTo>
                <a:cubicBezTo>
                  <a:pt x="5370662" y="315555"/>
                  <a:pt x="5466196" y="331477"/>
                  <a:pt x="5418429" y="304181"/>
                </a:cubicBezTo>
                <a:cubicBezTo>
                  <a:pt x="5370662" y="276885"/>
                  <a:pt x="5159121" y="240491"/>
                  <a:pt x="5063587" y="222294"/>
                </a:cubicBezTo>
                <a:cubicBezTo>
                  <a:pt x="4968053" y="204097"/>
                  <a:pt x="4933933" y="201823"/>
                  <a:pt x="4845223" y="194999"/>
                </a:cubicBezTo>
                <a:cubicBezTo>
                  <a:pt x="4756512" y="188175"/>
                  <a:pt x="4610936" y="181351"/>
                  <a:pt x="4531324" y="181351"/>
                </a:cubicBezTo>
                <a:cubicBezTo>
                  <a:pt x="4451712" y="181351"/>
                  <a:pt x="4440339" y="183626"/>
                  <a:pt x="4367551" y="194999"/>
                </a:cubicBezTo>
                <a:cubicBezTo>
                  <a:pt x="4294763" y="206372"/>
                  <a:pt x="4181032" y="245041"/>
                  <a:pt x="4094596" y="249590"/>
                </a:cubicBezTo>
                <a:cubicBezTo>
                  <a:pt x="4008160" y="254139"/>
                  <a:pt x="3923999" y="231392"/>
                  <a:pt x="3848936" y="222294"/>
                </a:cubicBezTo>
                <a:cubicBezTo>
                  <a:pt x="3773873" y="213195"/>
                  <a:pt x="3773873" y="199548"/>
                  <a:pt x="3644220" y="194999"/>
                </a:cubicBezTo>
                <a:cubicBezTo>
                  <a:pt x="3514567" y="190450"/>
                  <a:pt x="3221139" y="208647"/>
                  <a:pt x="3071014" y="194999"/>
                </a:cubicBezTo>
                <a:cubicBezTo>
                  <a:pt x="2920889" y="181351"/>
                  <a:pt x="2834453" y="144957"/>
                  <a:pt x="2743468" y="113112"/>
                </a:cubicBezTo>
                <a:cubicBezTo>
                  <a:pt x="2652483" y="81267"/>
                  <a:pt x="2595616" y="17578"/>
                  <a:pt x="2525103" y="3930"/>
                </a:cubicBezTo>
                <a:cubicBezTo>
                  <a:pt x="2454589" y="-9718"/>
                  <a:pt x="2404548" y="15304"/>
                  <a:pt x="2320387" y="31226"/>
                </a:cubicBezTo>
                <a:cubicBezTo>
                  <a:pt x="2236226" y="47148"/>
                  <a:pt x="2097473" y="78993"/>
                  <a:pt x="2020136" y="99465"/>
                </a:cubicBezTo>
                <a:cubicBezTo>
                  <a:pt x="1942799" y="119937"/>
                  <a:pt x="1922327" y="151782"/>
                  <a:pt x="1856363" y="154056"/>
                </a:cubicBezTo>
                <a:cubicBezTo>
                  <a:pt x="1790399" y="156330"/>
                  <a:pt x="1699414" y="83542"/>
                  <a:pt x="1624351" y="113112"/>
                </a:cubicBezTo>
                <a:cubicBezTo>
                  <a:pt x="1549288" y="142682"/>
                  <a:pt x="1481050" y="301906"/>
                  <a:pt x="1405987" y="331476"/>
                </a:cubicBezTo>
                <a:cubicBezTo>
                  <a:pt x="1330924" y="361046"/>
                  <a:pt x="1246763" y="290533"/>
                  <a:pt x="1173975" y="290533"/>
                </a:cubicBezTo>
                <a:cubicBezTo>
                  <a:pt x="1101187" y="290533"/>
                  <a:pt x="985181" y="347398"/>
                  <a:pt x="969259" y="331476"/>
                </a:cubicBezTo>
                <a:cubicBezTo>
                  <a:pt x="953337" y="315554"/>
                  <a:pt x="1080716" y="222294"/>
                  <a:pt x="1078441" y="194999"/>
                </a:cubicBezTo>
                <a:cubicBezTo>
                  <a:pt x="1076166" y="167703"/>
                  <a:pt x="1030674" y="156330"/>
                  <a:pt x="955611" y="167703"/>
                </a:cubicBezTo>
                <a:cubicBezTo>
                  <a:pt x="880548" y="179076"/>
                  <a:pt x="684931" y="245041"/>
                  <a:pt x="628065" y="263238"/>
                </a:cubicBezTo>
                <a:cubicBezTo>
                  <a:pt x="571199" y="281435"/>
                  <a:pt x="650811" y="274611"/>
                  <a:pt x="614417" y="276885"/>
                </a:cubicBezTo>
                <a:cubicBezTo>
                  <a:pt x="578023" y="279159"/>
                  <a:pt x="477939" y="279159"/>
                  <a:pt x="409700" y="276885"/>
                </a:cubicBezTo>
                <a:cubicBezTo>
                  <a:pt x="341461" y="274611"/>
                  <a:pt x="273223" y="276886"/>
                  <a:pt x="204984" y="263238"/>
                </a:cubicBezTo>
                <a:cubicBezTo>
                  <a:pt x="136745" y="249590"/>
                  <a:pt x="7092" y="169978"/>
                  <a:pt x="268" y="194999"/>
                </a:cubicBezTo>
                <a:cubicBezTo>
                  <a:pt x="-6556" y="220020"/>
                  <a:pt x="118549" y="333751"/>
                  <a:pt x="164041" y="413363"/>
                </a:cubicBezTo>
                <a:cubicBezTo>
                  <a:pt x="209533" y="492975"/>
                  <a:pt x="236829" y="604432"/>
                  <a:pt x="273223" y="672671"/>
                </a:cubicBezTo>
                <a:cubicBezTo>
                  <a:pt x="309617" y="740910"/>
                  <a:pt x="371032" y="768205"/>
                  <a:pt x="382405" y="822796"/>
                </a:cubicBezTo>
                <a:cubicBezTo>
                  <a:pt x="393778" y="877387"/>
                  <a:pt x="366483" y="997942"/>
                  <a:pt x="341462" y="1000217"/>
                </a:cubicBezTo>
                <a:cubicBezTo>
                  <a:pt x="316441" y="1002492"/>
                  <a:pt x="255026" y="845542"/>
                  <a:pt x="232280" y="836444"/>
                </a:cubicBezTo>
                <a:cubicBezTo>
                  <a:pt x="209534" y="827346"/>
                  <a:pt x="200435" y="893310"/>
                  <a:pt x="204984" y="945626"/>
                </a:cubicBezTo>
                <a:cubicBezTo>
                  <a:pt x="209533" y="997942"/>
                  <a:pt x="245927" y="1086652"/>
                  <a:pt x="259575" y="1150342"/>
                </a:cubicBezTo>
                <a:cubicBezTo>
                  <a:pt x="273223" y="1214032"/>
                  <a:pt x="282322" y="1268623"/>
                  <a:pt x="286871" y="1327763"/>
                </a:cubicBezTo>
                <a:cubicBezTo>
                  <a:pt x="291420" y="1386903"/>
                  <a:pt x="309617" y="1489262"/>
                  <a:pt x="286871" y="1505184"/>
                </a:cubicBezTo>
                <a:cubicBezTo>
                  <a:pt x="264125" y="1521106"/>
                  <a:pt x="179963" y="1436945"/>
                  <a:pt x="150393" y="1423297"/>
                </a:cubicBezTo>
                <a:cubicBezTo>
                  <a:pt x="120823" y="1409649"/>
                  <a:pt x="113999" y="1386903"/>
                  <a:pt x="109450" y="1423297"/>
                </a:cubicBezTo>
                <a:cubicBezTo>
                  <a:pt x="104901" y="1459691"/>
                  <a:pt x="132195" y="1573423"/>
                  <a:pt x="123097" y="1641662"/>
                </a:cubicBezTo>
                <a:cubicBezTo>
                  <a:pt x="113999" y="1709901"/>
                  <a:pt x="73056" y="1789512"/>
                  <a:pt x="54859" y="1832730"/>
                </a:cubicBezTo>
                <a:cubicBezTo>
                  <a:pt x="36662" y="1875948"/>
                  <a:pt x="-17930" y="1864575"/>
                  <a:pt x="13915" y="1900969"/>
                </a:cubicBezTo>
                <a:cubicBezTo>
                  <a:pt x="45760" y="1937363"/>
                  <a:pt x="173139" y="1978306"/>
                  <a:pt x="245927" y="2051094"/>
                </a:cubicBezTo>
                <a:cubicBezTo>
                  <a:pt x="318715" y="2123882"/>
                  <a:pt x="439271" y="2296754"/>
                  <a:pt x="450644" y="2337697"/>
                </a:cubicBezTo>
                <a:cubicBezTo>
                  <a:pt x="462017" y="2378640"/>
                  <a:pt x="314166" y="2289930"/>
                  <a:pt x="314166" y="2296754"/>
                </a:cubicBezTo>
                <a:cubicBezTo>
                  <a:pt x="314166" y="2303578"/>
                  <a:pt x="396053" y="2337698"/>
                  <a:pt x="450644" y="2378641"/>
                </a:cubicBezTo>
                <a:cubicBezTo>
                  <a:pt x="505235" y="2419584"/>
                  <a:pt x="582572" y="2501471"/>
                  <a:pt x="641712" y="2542414"/>
                </a:cubicBezTo>
                <a:cubicBezTo>
                  <a:pt x="700852" y="2583357"/>
                  <a:pt x="755444" y="2581082"/>
                  <a:pt x="805486" y="2624300"/>
                </a:cubicBezTo>
                <a:cubicBezTo>
                  <a:pt x="855528" y="2667518"/>
                  <a:pt x="896470" y="2769876"/>
                  <a:pt x="941963" y="2801721"/>
                </a:cubicBezTo>
                <a:cubicBezTo>
                  <a:pt x="987455" y="2833566"/>
                  <a:pt x="989731" y="2781250"/>
                  <a:pt x="1078441" y="2815369"/>
                </a:cubicBezTo>
                <a:cubicBezTo>
                  <a:pt x="1167151" y="2849488"/>
                  <a:pt x="1383241" y="2981417"/>
                  <a:pt x="1474226" y="3006438"/>
                </a:cubicBezTo>
                <a:cubicBezTo>
                  <a:pt x="1565211" y="3031459"/>
                  <a:pt x="1544739" y="2947297"/>
                  <a:pt x="1624351" y="2965494"/>
                </a:cubicBezTo>
                <a:cubicBezTo>
                  <a:pt x="1703963" y="2983691"/>
                  <a:pt x="1867736" y="3092874"/>
                  <a:pt x="1951897" y="3115620"/>
                </a:cubicBezTo>
                <a:cubicBezTo>
                  <a:pt x="2036058" y="3138366"/>
                  <a:pt x="2129318" y="3101972"/>
                  <a:pt x="2129318" y="3101972"/>
                </a:cubicBezTo>
                <a:cubicBezTo>
                  <a:pt x="2215754" y="3095148"/>
                  <a:pt x="2379527" y="3095148"/>
                  <a:pt x="2470512" y="3074676"/>
                </a:cubicBezTo>
                <a:cubicBezTo>
                  <a:pt x="2561497" y="3054204"/>
                  <a:pt x="2595617" y="3022360"/>
                  <a:pt x="2675229" y="2979142"/>
                </a:cubicBezTo>
                <a:cubicBezTo>
                  <a:pt x="2754841" y="2935924"/>
                  <a:pt x="2845826" y="2854038"/>
                  <a:pt x="2948184" y="2815369"/>
                </a:cubicBezTo>
                <a:cubicBezTo>
                  <a:pt x="3050542" y="2776700"/>
                  <a:pt x="3289378" y="2747130"/>
                  <a:pt x="3289378" y="2747130"/>
                </a:cubicBezTo>
                <a:cubicBezTo>
                  <a:pt x="3419032" y="2722109"/>
                  <a:pt x="3589628" y="2697089"/>
                  <a:pt x="3726106" y="2665244"/>
                </a:cubicBezTo>
                <a:cubicBezTo>
                  <a:pt x="3862584" y="2633399"/>
                  <a:pt x="4035456" y="2606104"/>
                  <a:pt x="4108244" y="2556062"/>
                </a:cubicBezTo>
                <a:cubicBezTo>
                  <a:pt x="4181032" y="2506020"/>
                  <a:pt x="4115068" y="2415035"/>
                  <a:pt x="4162835" y="2364993"/>
                </a:cubicBezTo>
                <a:cubicBezTo>
                  <a:pt x="4210602" y="2314951"/>
                  <a:pt x="4324334" y="2280832"/>
                  <a:pt x="4394847" y="2255811"/>
                </a:cubicBezTo>
                <a:cubicBezTo>
                  <a:pt x="4465360" y="2230790"/>
                  <a:pt x="4547246" y="2248988"/>
                  <a:pt x="4585915" y="2214868"/>
                </a:cubicBezTo>
                <a:cubicBezTo>
                  <a:pt x="4624584" y="2180748"/>
                  <a:pt x="4581366" y="2130706"/>
                  <a:pt x="4626859" y="2051094"/>
                </a:cubicBezTo>
                <a:cubicBezTo>
                  <a:pt x="4672352" y="1971482"/>
                  <a:pt x="4738316" y="1878223"/>
                  <a:pt x="4858871" y="1737196"/>
                </a:cubicBezTo>
                <a:cubicBezTo>
                  <a:pt x="4979426" y="1596169"/>
                  <a:pt x="5161396" y="1421023"/>
                  <a:pt x="5350190" y="1204933"/>
                </a:cubicBezTo>
                <a:cubicBezTo>
                  <a:pt x="5538984" y="988844"/>
                  <a:pt x="5955241" y="556664"/>
                  <a:pt x="6032578" y="413363"/>
                </a:cubicBezTo>
                <a:close/>
              </a:path>
            </a:pathLst>
          </a:custGeom>
          <a:solidFill>
            <a:srgbClr val="6666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268484" y="4524029"/>
            <a:ext cx="1072733" cy="2170963"/>
            <a:chOff x="1078867" y="231301"/>
            <a:chExt cx="1072733" cy="2170963"/>
          </a:xfrm>
        </p:grpSpPr>
        <p:sp>
          <p:nvSpPr>
            <p:cNvPr id="33" name="Freeform 32"/>
            <p:cNvSpPr/>
            <p:nvPr/>
          </p:nvSpPr>
          <p:spPr>
            <a:xfrm flipH="1">
              <a:off x="1078867" y="231301"/>
              <a:ext cx="768141" cy="1911439"/>
            </a:xfrm>
            <a:custGeom>
              <a:avLst/>
              <a:gdLst>
                <a:gd name="connsiteX0" fmla="*/ 477790 w 2142816"/>
                <a:gd name="connsiteY0" fmla="*/ 1670134 h 1789352"/>
                <a:gd name="connsiteX1" fmla="*/ 436846 w 2142816"/>
                <a:gd name="connsiteY1" fmla="*/ 1206110 h 1789352"/>
                <a:gd name="connsiteX2" fmla="*/ 95652 w 2142816"/>
                <a:gd name="connsiteY2" fmla="*/ 1410827 h 1789352"/>
                <a:gd name="connsiteX3" fmla="*/ 395903 w 2142816"/>
                <a:gd name="connsiteY3" fmla="*/ 1042337 h 1789352"/>
                <a:gd name="connsiteX4" fmla="*/ 655210 w 2142816"/>
                <a:gd name="connsiteY4" fmla="*/ 1369883 h 1789352"/>
                <a:gd name="connsiteX5" fmla="*/ 436846 w 2142816"/>
                <a:gd name="connsiteY5" fmla="*/ 878564 h 1789352"/>
                <a:gd name="connsiteX6" fmla="*/ 118 w 2142816"/>
                <a:gd name="connsiteY6" fmla="*/ 1042337 h 1789352"/>
                <a:gd name="connsiteX7" fmla="*/ 395903 w 2142816"/>
                <a:gd name="connsiteY7" fmla="*/ 742086 h 1789352"/>
                <a:gd name="connsiteX8" fmla="*/ 682506 w 2142816"/>
                <a:gd name="connsiteY8" fmla="*/ 1042337 h 1789352"/>
                <a:gd name="connsiteX9" fmla="*/ 791688 w 2142816"/>
                <a:gd name="connsiteY9" fmla="*/ 1492713 h 1789352"/>
                <a:gd name="connsiteX10" fmla="*/ 709802 w 2142816"/>
                <a:gd name="connsiteY10" fmla="*/ 837621 h 1789352"/>
                <a:gd name="connsiteX11" fmla="*/ 518733 w 2142816"/>
                <a:gd name="connsiteY11" fmla="*/ 619256 h 1789352"/>
                <a:gd name="connsiteX12" fmla="*/ 82005 w 2142816"/>
                <a:gd name="connsiteY12" fmla="*/ 482779 h 1789352"/>
                <a:gd name="connsiteX13" fmla="*/ 641563 w 2142816"/>
                <a:gd name="connsiteY13" fmla="*/ 537370 h 1789352"/>
                <a:gd name="connsiteX14" fmla="*/ 887222 w 2142816"/>
                <a:gd name="connsiteY14" fmla="*/ 919507 h 1789352"/>
                <a:gd name="connsiteX15" fmla="*/ 750745 w 2142816"/>
                <a:gd name="connsiteY15" fmla="*/ 278062 h 1789352"/>
                <a:gd name="connsiteX16" fmla="*/ 532381 w 2142816"/>
                <a:gd name="connsiteY16" fmla="*/ 5107 h 1789352"/>
                <a:gd name="connsiteX17" fmla="*/ 791688 w 2142816"/>
                <a:gd name="connsiteY17" fmla="*/ 141585 h 1789352"/>
                <a:gd name="connsiteX18" fmla="*/ 1105587 w 2142816"/>
                <a:gd name="connsiteY18" fmla="*/ 632904 h 1789352"/>
                <a:gd name="connsiteX19" fmla="*/ 1405837 w 2142816"/>
                <a:gd name="connsiteY19" fmla="*/ 32403 h 1789352"/>
                <a:gd name="connsiteX20" fmla="*/ 1214769 w 2142816"/>
                <a:gd name="connsiteY20" fmla="*/ 837621 h 1789352"/>
                <a:gd name="connsiteX21" fmla="*/ 1460428 w 2142816"/>
                <a:gd name="connsiteY21" fmla="*/ 400892 h 1789352"/>
                <a:gd name="connsiteX22" fmla="*/ 1678793 w 2142816"/>
                <a:gd name="connsiteY22" fmla="*/ 141585 h 1789352"/>
                <a:gd name="connsiteX23" fmla="*/ 2142816 w 2142816"/>
                <a:gd name="connsiteY23" fmla="*/ 346301 h 1789352"/>
                <a:gd name="connsiteX24" fmla="*/ 1678793 w 2142816"/>
                <a:gd name="connsiteY24" fmla="*/ 250767 h 1789352"/>
                <a:gd name="connsiteX25" fmla="*/ 1460428 w 2142816"/>
                <a:gd name="connsiteY25" fmla="*/ 796677 h 1789352"/>
                <a:gd name="connsiteX26" fmla="*/ 1719736 w 2142816"/>
                <a:gd name="connsiteY26" fmla="*/ 441835 h 1789352"/>
                <a:gd name="connsiteX27" fmla="*/ 1856213 w 2142816"/>
                <a:gd name="connsiteY27" fmla="*/ 933155 h 1789352"/>
                <a:gd name="connsiteX28" fmla="*/ 1706088 w 2142816"/>
                <a:gd name="connsiteY28" fmla="*/ 632904 h 1789352"/>
                <a:gd name="connsiteX29" fmla="*/ 1501372 w 2142816"/>
                <a:gd name="connsiteY29" fmla="*/ 1697430 h 1789352"/>
                <a:gd name="connsiteX30" fmla="*/ 477790 w 2142816"/>
                <a:gd name="connsiteY30" fmla="*/ 1670134 h 178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42816" h="1789352">
                  <a:moveTo>
                    <a:pt x="477790" y="1670134"/>
                  </a:moveTo>
                  <a:cubicBezTo>
                    <a:pt x="300369" y="1588247"/>
                    <a:pt x="500536" y="1249328"/>
                    <a:pt x="436846" y="1206110"/>
                  </a:cubicBezTo>
                  <a:cubicBezTo>
                    <a:pt x="373156" y="1162892"/>
                    <a:pt x="102476" y="1438123"/>
                    <a:pt x="95652" y="1410827"/>
                  </a:cubicBezTo>
                  <a:cubicBezTo>
                    <a:pt x="88828" y="1383531"/>
                    <a:pt x="302643" y="1049161"/>
                    <a:pt x="395903" y="1042337"/>
                  </a:cubicBezTo>
                  <a:cubicBezTo>
                    <a:pt x="489163" y="1035513"/>
                    <a:pt x="648386" y="1397179"/>
                    <a:pt x="655210" y="1369883"/>
                  </a:cubicBezTo>
                  <a:cubicBezTo>
                    <a:pt x="662034" y="1342587"/>
                    <a:pt x="546028" y="933155"/>
                    <a:pt x="436846" y="878564"/>
                  </a:cubicBezTo>
                  <a:cubicBezTo>
                    <a:pt x="327664" y="823973"/>
                    <a:pt x="6942" y="1065083"/>
                    <a:pt x="118" y="1042337"/>
                  </a:cubicBezTo>
                  <a:cubicBezTo>
                    <a:pt x="-6706" y="1019591"/>
                    <a:pt x="282172" y="742086"/>
                    <a:pt x="395903" y="742086"/>
                  </a:cubicBezTo>
                  <a:cubicBezTo>
                    <a:pt x="509634" y="742086"/>
                    <a:pt x="616542" y="917233"/>
                    <a:pt x="682506" y="1042337"/>
                  </a:cubicBezTo>
                  <a:cubicBezTo>
                    <a:pt x="748470" y="1167441"/>
                    <a:pt x="787139" y="1526832"/>
                    <a:pt x="791688" y="1492713"/>
                  </a:cubicBezTo>
                  <a:cubicBezTo>
                    <a:pt x="796237" y="1458594"/>
                    <a:pt x="755294" y="983197"/>
                    <a:pt x="709802" y="837621"/>
                  </a:cubicBezTo>
                  <a:cubicBezTo>
                    <a:pt x="664310" y="692045"/>
                    <a:pt x="623366" y="678396"/>
                    <a:pt x="518733" y="619256"/>
                  </a:cubicBezTo>
                  <a:cubicBezTo>
                    <a:pt x="414100" y="560116"/>
                    <a:pt x="61533" y="496427"/>
                    <a:pt x="82005" y="482779"/>
                  </a:cubicBezTo>
                  <a:cubicBezTo>
                    <a:pt x="102477" y="469131"/>
                    <a:pt x="507360" y="464582"/>
                    <a:pt x="641563" y="537370"/>
                  </a:cubicBezTo>
                  <a:cubicBezTo>
                    <a:pt x="775766" y="610158"/>
                    <a:pt x="869025" y="962725"/>
                    <a:pt x="887222" y="919507"/>
                  </a:cubicBezTo>
                  <a:cubicBezTo>
                    <a:pt x="905419" y="876289"/>
                    <a:pt x="809885" y="430462"/>
                    <a:pt x="750745" y="278062"/>
                  </a:cubicBezTo>
                  <a:cubicBezTo>
                    <a:pt x="691605" y="125662"/>
                    <a:pt x="525557" y="27853"/>
                    <a:pt x="532381" y="5107"/>
                  </a:cubicBezTo>
                  <a:cubicBezTo>
                    <a:pt x="539205" y="-17639"/>
                    <a:pt x="696154" y="36952"/>
                    <a:pt x="791688" y="141585"/>
                  </a:cubicBezTo>
                  <a:cubicBezTo>
                    <a:pt x="887222" y="246218"/>
                    <a:pt x="1003229" y="651101"/>
                    <a:pt x="1105587" y="632904"/>
                  </a:cubicBezTo>
                  <a:cubicBezTo>
                    <a:pt x="1207945" y="614707"/>
                    <a:pt x="1387640" y="-1716"/>
                    <a:pt x="1405837" y="32403"/>
                  </a:cubicBezTo>
                  <a:cubicBezTo>
                    <a:pt x="1424034" y="66522"/>
                    <a:pt x="1205670" y="776206"/>
                    <a:pt x="1214769" y="837621"/>
                  </a:cubicBezTo>
                  <a:cubicBezTo>
                    <a:pt x="1223868" y="899036"/>
                    <a:pt x="1383091" y="516898"/>
                    <a:pt x="1460428" y="400892"/>
                  </a:cubicBezTo>
                  <a:cubicBezTo>
                    <a:pt x="1537765" y="284886"/>
                    <a:pt x="1565062" y="150683"/>
                    <a:pt x="1678793" y="141585"/>
                  </a:cubicBezTo>
                  <a:cubicBezTo>
                    <a:pt x="1792524" y="132487"/>
                    <a:pt x="2142816" y="328104"/>
                    <a:pt x="2142816" y="346301"/>
                  </a:cubicBezTo>
                  <a:cubicBezTo>
                    <a:pt x="2142816" y="364498"/>
                    <a:pt x="1792524" y="175704"/>
                    <a:pt x="1678793" y="250767"/>
                  </a:cubicBezTo>
                  <a:cubicBezTo>
                    <a:pt x="1565062" y="325830"/>
                    <a:pt x="1453604" y="764832"/>
                    <a:pt x="1460428" y="796677"/>
                  </a:cubicBezTo>
                  <a:cubicBezTo>
                    <a:pt x="1467252" y="828522"/>
                    <a:pt x="1653772" y="419089"/>
                    <a:pt x="1719736" y="441835"/>
                  </a:cubicBezTo>
                  <a:cubicBezTo>
                    <a:pt x="1785700" y="464581"/>
                    <a:pt x="1858488" y="901310"/>
                    <a:pt x="1856213" y="933155"/>
                  </a:cubicBezTo>
                  <a:cubicBezTo>
                    <a:pt x="1853938" y="965000"/>
                    <a:pt x="1765228" y="505525"/>
                    <a:pt x="1706088" y="632904"/>
                  </a:cubicBezTo>
                  <a:cubicBezTo>
                    <a:pt x="1646948" y="760283"/>
                    <a:pt x="1701539" y="1517734"/>
                    <a:pt x="1501372" y="1697430"/>
                  </a:cubicBezTo>
                  <a:cubicBezTo>
                    <a:pt x="1301205" y="1877126"/>
                    <a:pt x="655211" y="1752021"/>
                    <a:pt x="477790" y="1670134"/>
                  </a:cubicBezTo>
                  <a:close/>
                </a:path>
              </a:pathLst>
            </a:custGeom>
            <a:solidFill>
              <a:srgbClr val="01AF1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1389482" y="1130190"/>
              <a:ext cx="762118" cy="1272074"/>
            </a:xfrm>
            <a:custGeom>
              <a:avLst/>
              <a:gdLst>
                <a:gd name="connsiteX0" fmla="*/ 477790 w 2142816"/>
                <a:gd name="connsiteY0" fmla="*/ 1670134 h 1789352"/>
                <a:gd name="connsiteX1" fmla="*/ 436846 w 2142816"/>
                <a:gd name="connsiteY1" fmla="*/ 1206110 h 1789352"/>
                <a:gd name="connsiteX2" fmla="*/ 95652 w 2142816"/>
                <a:gd name="connsiteY2" fmla="*/ 1410827 h 1789352"/>
                <a:gd name="connsiteX3" fmla="*/ 395903 w 2142816"/>
                <a:gd name="connsiteY3" fmla="*/ 1042337 h 1789352"/>
                <a:gd name="connsiteX4" fmla="*/ 655210 w 2142816"/>
                <a:gd name="connsiteY4" fmla="*/ 1369883 h 1789352"/>
                <a:gd name="connsiteX5" fmla="*/ 436846 w 2142816"/>
                <a:gd name="connsiteY5" fmla="*/ 878564 h 1789352"/>
                <a:gd name="connsiteX6" fmla="*/ 118 w 2142816"/>
                <a:gd name="connsiteY6" fmla="*/ 1042337 h 1789352"/>
                <a:gd name="connsiteX7" fmla="*/ 395903 w 2142816"/>
                <a:gd name="connsiteY7" fmla="*/ 742086 h 1789352"/>
                <a:gd name="connsiteX8" fmla="*/ 682506 w 2142816"/>
                <a:gd name="connsiteY8" fmla="*/ 1042337 h 1789352"/>
                <a:gd name="connsiteX9" fmla="*/ 791688 w 2142816"/>
                <a:gd name="connsiteY9" fmla="*/ 1492713 h 1789352"/>
                <a:gd name="connsiteX10" fmla="*/ 709802 w 2142816"/>
                <a:gd name="connsiteY10" fmla="*/ 837621 h 1789352"/>
                <a:gd name="connsiteX11" fmla="*/ 518733 w 2142816"/>
                <a:gd name="connsiteY11" fmla="*/ 619256 h 1789352"/>
                <a:gd name="connsiteX12" fmla="*/ 82005 w 2142816"/>
                <a:gd name="connsiteY12" fmla="*/ 482779 h 1789352"/>
                <a:gd name="connsiteX13" fmla="*/ 641563 w 2142816"/>
                <a:gd name="connsiteY13" fmla="*/ 537370 h 1789352"/>
                <a:gd name="connsiteX14" fmla="*/ 887222 w 2142816"/>
                <a:gd name="connsiteY14" fmla="*/ 919507 h 1789352"/>
                <a:gd name="connsiteX15" fmla="*/ 750745 w 2142816"/>
                <a:gd name="connsiteY15" fmla="*/ 278062 h 1789352"/>
                <a:gd name="connsiteX16" fmla="*/ 532381 w 2142816"/>
                <a:gd name="connsiteY16" fmla="*/ 5107 h 1789352"/>
                <a:gd name="connsiteX17" fmla="*/ 791688 w 2142816"/>
                <a:gd name="connsiteY17" fmla="*/ 141585 h 1789352"/>
                <a:gd name="connsiteX18" fmla="*/ 1105587 w 2142816"/>
                <a:gd name="connsiteY18" fmla="*/ 632904 h 1789352"/>
                <a:gd name="connsiteX19" fmla="*/ 1405837 w 2142816"/>
                <a:gd name="connsiteY19" fmla="*/ 32403 h 1789352"/>
                <a:gd name="connsiteX20" fmla="*/ 1214769 w 2142816"/>
                <a:gd name="connsiteY20" fmla="*/ 837621 h 1789352"/>
                <a:gd name="connsiteX21" fmla="*/ 1460428 w 2142816"/>
                <a:gd name="connsiteY21" fmla="*/ 400892 h 1789352"/>
                <a:gd name="connsiteX22" fmla="*/ 1678793 w 2142816"/>
                <a:gd name="connsiteY22" fmla="*/ 141585 h 1789352"/>
                <a:gd name="connsiteX23" fmla="*/ 2142816 w 2142816"/>
                <a:gd name="connsiteY23" fmla="*/ 346301 h 1789352"/>
                <a:gd name="connsiteX24" fmla="*/ 1678793 w 2142816"/>
                <a:gd name="connsiteY24" fmla="*/ 250767 h 1789352"/>
                <a:gd name="connsiteX25" fmla="*/ 1460428 w 2142816"/>
                <a:gd name="connsiteY25" fmla="*/ 796677 h 1789352"/>
                <a:gd name="connsiteX26" fmla="*/ 1719736 w 2142816"/>
                <a:gd name="connsiteY26" fmla="*/ 441835 h 1789352"/>
                <a:gd name="connsiteX27" fmla="*/ 1856213 w 2142816"/>
                <a:gd name="connsiteY27" fmla="*/ 933155 h 1789352"/>
                <a:gd name="connsiteX28" fmla="*/ 1706088 w 2142816"/>
                <a:gd name="connsiteY28" fmla="*/ 632904 h 1789352"/>
                <a:gd name="connsiteX29" fmla="*/ 1501372 w 2142816"/>
                <a:gd name="connsiteY29" fmla="*/ 1697430 h 1789352"/>
                <a:gd name="connsiteX30" fmla="*/ 477790 w 2142816"/>
                <a:gd name="connsiteY30" fmla="*/ 1670134 h 178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42816" h="1789352">
                  <a:moveTo>
                    <a:pt x="477790" y="1670134"/>
                  </a:moveTo>
                  <a:cubicBezTo>
                    <a:pt x="300369" y="1588247"/>
                    <a:pt x="500536" y="1249328"/>
                    <a:pt x="436846" y="1206110"/>
                  </a:cubicBezTo>
                  <a:cubicBezTo>
                    <a:pt x="373156" y="1162892"/>
                    <a:pt x="102476" y="1438123"/>
                    <a:pt x="95652" y="1410827"/>
                  </a:cubicBezTo>
                  <a:cubicBezTo>
                    <a:pt x="88828" y="1383531"/>
                    <a:pt x="302643" y="1049161"/>
                    <a:pt x="395903" y="1042337"/>
                  </a:cubicBezTo>
                  <a:cubicBezTo>
                    <a:pt x="489163" y="1035513"/>
                    <a:pt x="648386" y="1397179"/>
                    <a:pt x="655210" y="1369883"/>
                  </a:cubicBezTo>
                  <a:cubicBezTo>
                    <a:pt x="662034" y="1342587"/>
                    <a:pt x="546028" y="933155"/>
                    <a:pt x="436846" y="878564"/>
                  </a:cubicBezTo>
                  <a:cubicBezTo>
                    <a:pt x="327664" y="823973"/>
                    <a:pt x="6942" y="1065083"/>
                    <a:pt x="118" y="1042337"/>
                  </a:cubicBezTo>
                  <a:cubicBezTo>
                    <a:pt x="-6706" y="1019591"/>
                    <a:pt x="282172" y="742086"/>
                    <a:pt x="395903" y="742086"/>
                  </a:cubicBezTo>
                  <a:cubicBezTo>
                    <a:pt x="509634" y="742086"/>
                    <a:pt x="616542" y="917233"/>
                    <a:pt x="682506" y="1042337"/>
                  </a:cubicBezTo>
                  <a:cubicBezTo>
                    <a:pt x="748470" y="1167441"/>
                    <a:pt x="787139" y="1526832"/>
                    <a:pt x="791688" y="1492713"/>
                  </a:cubicBezTo>
                  <a:cubicBezTo>
                    <a:pt x="796237" y="1458594"/>
                    <a:pt x="755294" y="983197"/>
                    <a:pt x="709802" y="837621"/>
                  </a:cubicBezTo>
                  <a:cubicBezTo>
                    <a:pt x="664310" y="692045"/>
                    <a:pt x="623366" y="678396"/>
                    <a:pt x="518733" y="619256"/>
                  </a:cubicBezTo>
                  <a:cubicBezTo>
                    <a:pt x="414100" y="560116"/>
                    <a:pt x="61533" y="496427"/>
                    <a:pt x="82005" y="482779"/>
                  </a:cubicBezTo>
                  <a:cubicBezTo>
                    <a:pt x="102477" y="469131"/>
                    <a:pt x="507360" y="464582"/>
                    <a:pt x="641563" y="537370"/>
                  </a:cubicBezTo>
                  <a:cubicBezTo>
                    <a:pt x="775766" y="610158"/>
                    <a:pt x="869025" y="962725"/>
                    <a:pt x="887222" y="919507"/>
                  </a:cubicBezTo>
                  <a:cubicBezTo>
                    <a:pt x="905419" y="876289"/>
                    <a:pt x="809885" y="430462"/>
                    <a:pt x="750745" y="278062"/>
                  </a:cubicBezTo>
                  <a:cubicBezTo>
                    <a:pt x="691605" y="125662"/>
                    <a:pt x="525557" y="27853"/>
                    <a:pt x="532381" y="5107"/>
                  </a:cubicBezTo>
                  <a:cubicBezTo>
                    <a:pt x="539205" y="-17639"/>
                    <a:pt x="696154" y="36952"/>
                    <a:pt x="791688" y="141585"/>
                  </a:cubicBezTo>
                  <a:cubicBezTo>
                    <a:pt x="887222" y="246218"/>
                    <a:pt x="1003229" y="651101"/>
                    <a:pt x="1105587" y="632904"/>
                  </a:cubicBezTo>
                  <a:cubicBezTo>
                    <a:pt x="1207945" y="614707"/>
                    <a:pt x="1387640" y="-1716"/>
                    <a:pt x="1405837" y="32403"/>
                  </a:cubicBezTo>
                  <a:cubicBezTo>
                    <a:pt x="1424034" y="66522"/>
                    <a:pt x="1205670" y="776206"/>
                    <a:pt x="1214769" y="837621"/>
                  </a:cubicBezTo>
                  <a:cubicBezTo>
                    <a:pt x="1223868" y="899036"/>
                    <a:pt x="1383091" y="516898"/>
                    <a:pt x="1460428" y="400892"/>
                  </a:cubicBezTo>
                  <a:cubicBezTo>
                    <a:pt x="1537765" y="284886"/>
                    <a:pt x="1565062" y="150683"/>
                    <a:pt x="1678793" y="141585"/>
                  </a:cubicBezTo>
                  <a:cubicBezTo>
                    <a:pt x="1792524" y="132487"/>
                    <a:pt x="2142816" y="328104"/>
                    <a:pt x="2142816" y="346301"/>
                  </a:cubicBezTo>
                  <a:cubicBezTo>
                    <a:pt x="2142816" y="364498"/>
                    <a:pt x="1792524" y="175704"/>
                    <a:pt x="1678793" y="250767"/>
                  </a:cubicBezTo>
                  <a:cubicBezTo>
                    <a:pt x="1565062" y="325830"/>
                    <a:pt x="1453604" y="764832"/>
                    <a:pt x="1460428" y="796677"/>
                  </a:cubicBezTo>
                  <a:cubicBezTo>
                    <a:pt x="1467252" y="828522"/>
                    <a:pt x="1653772" y="419089"/>
                    <a:pt x="1719736" y="441835"/>
                  </a:cubicBezTo>
                  <a:cubicBezTo>
                    <a:pt x="1785700" y="464581"/>
                    <a:pt x="1858488" y="901310"/>
                    <a:pt x="1856213" y="933155"/>
                  </a:cubicBezTo>
                  <a:cubicBezTo>
                    <a:pt x="1853938" y="965000"/>
                    <a:pt x="1765228" y="505525"/>
                    <a:pt x="1706088" y="632904"/>
                  </a:cubicBezTo>
                  <a:cubicBezTo>
                    <a:pt x="1646948" y="760283"/>
                    <a:pt x="1701539" y="1517734"/>
                    <a:pt x="1501372" y="1697430"/>
                  </a:cubicBezTo>
                  <a:cubicBezTo>
                    <a:pt x="1301205" y="1877126"/>
                    <a:pt x="655211" y="1752021"/>
                    <a:pt x="477790" y="1670134"/>
                  </a:cubicBezTo>
                  <a:close/>
                </a:path>
              </a:pathLst>
            </a:cu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69809" y="126511"/>
            <a:ext cx="2429376" cy="2125407"/>
            <a:chOff x="5590887" y="208439"/>
            <a:chExt cx="2429376" cy="2125407"/>
          </a:xfrm>
        </p:grpSpPr>
        <p:sp>
          <p:nvSpPr>
            <p:cNvPr id="35" name="Freeform 34"/>
            <p:cNvSpPr/>
            <p:nvPr/>
          </p:nvSpPr>
          <p:spPr>
            <a:xfrm>
              <a:off x="5590887" y="208439"/>
              <a:ext cx="2142816" cy="1789352"/>
            </a:xfrm>
            <a:custGeom>
              <a:avLst/>
              <a:gdLst>
                <a:gd name="connsiteX0" fmla="*/ 477790 w 2142816"/>
                <a:gd name="connsiteY0" fmla="*/ 1670134 h 1789352"/>
                <a:gd name="connsiteX1" fmla="*/ 436846 w 2142816"/>
                <a:gd name="connsiteY1" fmla="*/ 1206110 h 1789352"/>
                <a:gd name="connsiteX2" fmla="*/ 95652 w 2142816"/>
                <a:gd name="connsiteY2" fmla="*/ 1410827 h 1789352"/>
                <a:gd name="connsiteX3" fmla="*/ 395903 w 2142816"/>
                <a:gd name="connsiteY3" fmla="*/ 1042337 h 1789352"/>
                <a:gd name="connsiteX4" fmla="*/ 655210 w 2142816"/>
                <a:gd name="connsiteY4" fmla="*/ 1369883 h 1789352"/>
                <a:gd name="connsiteX5" fmla="*/ 436846 w 2142816"/>
                <a:gd name="connsiteY5" fmla="*/ 878564 h 1789352"/>
                <a:gd name="connsiteX6" fmla="*/ 118 w 2142816"/>
                <a:gd name="connsiteY6" fmla="*/ 1042337 h 1789352"/>
                <a:gd name="connsiteX7" fmla="*/ 395903 w 2142816"/>
                <a:gd name="connsiteY7" fmla="*/ 742086 h 1789352"/>
                <a:gd name="connsiteX8" fmla="*/ 682506 w 2142816"/>
                <a:gd name="connsiteY8" fmla="*/ 1042337 h 1789352"/>
                <a:gd name="connsiteX9" fmla="*/ 791688 w 2142816"/>
                <a:gd name="connsiteY9" fmla="*/ 1492713 h 1789352"/>
                <a:gd name="connsiteX10" fmla="*/ 709802 w 2142816"/>
                <a:gd name="connsiteY10" fmla="*/ 837621 h 1789352"/>
                <a:gd name="connsiteX11" fmla="*/ 518733 w 2142816"/>
                <a:gd name="connsiteY11" fmla="*/ 619256 h 1789352"/>
                <a:gd name="connsiteX12" fmla="*/ 82005 w 2142816"/>
                <a:gd name="connsiteY12" fmla="*/ 482779 h 1789352"/>
                <a:gd name="connsiteX13" fmla="*/ 641563 w 2142816"/>
                <a:gd name="connsiteY13" fmla="*/ 537370 h 1789352"/>
                <a:gd name="connsiteX14" fmla="*/ 887222 w 2142816"/>
                <a:gd name="connsiteY14" fmla="*/ 919507 h 1789352"/>
                <a:gd name="connsiteX15" fmla="*/ 750745 w 2142816"/>
                <a:gd name="connsiteY15" fmla="*/ 278062 h 1789352"/>
                <a:gd name="connsiteX16" fmla="*/ 532381 w 2142816"/>
                <a:gd name="connsiteY16" fmla="*/ 5107 h 1789352"/>
                <a:gd name="connsiteX17" fmla="*/ 791688 w 2142816"/>
                <a:gd name="connsiteY17" fmla="*/ 141585 h 1789352"/>
                <a:gd name="connsiteX18" fmla="*/ 1105587 w 2142816"/>
                <a:gd name="connsiteY18" fmla="*/ 632904 h 1789352"/>
                <a:gd name="connsiteX19" fmla="*/ 1405837 w 2142816"/>
                <a:gd name="connsiteY19" fmla="*/ 32403 h 1789352"/>
                <a:gd name="connsiteX20" fmla="*/ 1214769 w 2142816"/>
                <a:gd name="connsiteY20" fmla="*/ 837621 h 1789352"/>
                <a:gd name="connsiteX21" fmla="*/ 1460428 w 2142816"/>
                <a:gd name="connsiteY21" fmla="*/ 400892 h 1789352"/>
                <a:gd name="connsiteX22" fmla="*/ 1678793 w 2142816"/>
                <a:gd name="connsiteY22" fmla="*/ 141585 h 1789352"/>
                <a:gd name="connsiteX23" fmla="*/ 2142816 w 2142816"/>
                <a:gd name="connsiteY23" fmla="*/ 346301 h 1789352"/>
                <a:gd name="connsiteX24" fmla="*/ 1678793 w 2142816"/>
                <a:gd name="connsiteY24" fmla="*/ 250767 h 1789352"/>
                <a:gd name="connsiteX25" fmla="*/ 1460428 w 2142816"/>
                <a:gd name="connsiteY25" fmla="*/ 796677 h 1789352"/>
                <a:gd name="connsiteX26" fmla="*/ 1719736 w 2142816"/>
                <a:gd name="connsiteY26" fmla="*/ 441835 h 1789352"/>
                <a:gd name="connsiteX27" fmla="*/ 1856213 w 2142816"/>
                <a:gd name="connsiteY27" fmla="*/ 933155 h 1789352"/>
                <a:gd name="connsiteX28" fmla="*/ 1706088 w 2142816"/>
                <a:gd name="connsiteY28" fmla="*/ 632904 h 1789352"/>
                <a:gd name="connsiteX29" fmla="*/ 1501372 w 2142816"/>
                <a:gd name="connsiteY29" fmla="*/ 1697430 h 1789352"/>
                <a:gd name="connsiteX30" fmla="*/ 477790 w 2142816"/>
                <a:gd name="connsiteY30" fmla="*/ 1670134 h 178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42816" h="1789352">
                  <a:moveTo>
                    <a:pt x="477790" y="1670134"/>
                  </a:moveTo>
                  <a:cubicBezTo>
                    <a:pt x="300369" y="1588247"/>
                    <a:pt x="500536" y="1249328"/>
                    <a:pt x="436846" y="1206110"/>
                  </a:cubicBezTo>
                  <a:cubicBezTo>
                    <a:pt x="373156" y="1162892"/>
                    <a:pt x="102476" y="1438123"/>
                    <a:pt x="95652" y="1410827"/>
                  </a:cubicBezTo>
                  <a:cubicBezTo>
                    <a:pt x="88828" y="1383531"/>
                    <a:pt x="302643" y="1049161"/>
                    <a:pt x="395903" y="1042337"/>
                  </a:cubicBezTo>
                  <a:cubicBezTo>
                    <a:pt x="489163" y="1035513"/>
                    <a:pt x="648386" y="1397179"/>
                    <a:pt x="655210" y="1369883"/>
                  </a:cubicBezTo>
                  <a:cubicBezTo>
                    <a:pt x="662034" y="1342587"/>
                    <a:pt x="546028" y="933155"/>
                    <a:pt x="436846" y="878564"/>
                  </a:cubicBezTo>
                  <a:cubicBezTo>
                    <a:pt x="327664" y="823973"/>
                    <a:pt x="6942" y="1065083"/>
                    <a:pt x="118" y="1042337"/>
                  </a:cubicBezTo>
                  <a:cubicBezTo>
                    <a:pt x="-6706" y="1019591"/>
                    <a:pt x="282172" y="742086"/>
                    <a:pt x="395903" y="742086"/>
                  </a:cubicBezTo>
                  <a:cubicBezTo>
                    <a:pt x="509634" y="742086"/>
                    <a:pt x="616542" y="917233"/>
                    <a:pt x="682506" y="1042337"/>
                  </a:cubicBezTo>
                  <a:cubicBezTo>
                    <a:pt x="748470" y="1167441"/>
                    <a:pt x="787139" y="1526832"/>
                    <a:pt x="791688" y="1492713"/>
                  </a:cubicBezTo>
                  <a:cubicBezTo>
                    <a:pt x="796237" y="1458594"/>
                    <a:pt x="755294" y="983197"/>
                    <a:pt x="709802" y="837621"/>
                  </a:cubicBezTo>
                  <a:cubicBezTo>
                    <a:pt x="664310" y="692045"/>
                    <a:pt x="623366" y="678396"/>
                    <a:pt x="518733" y="619256"/>
                  </a:cubicBezTo>
                  <a:cubicBezTo>
                    <a:pt x="414100" y="560116"/>
                    <a:pt x="61533" y="496427"/>
                    <a:pt x="82005" y="482779"/>
                  </a:cubicBezTo>
                  <a:cubicBezTo>
                    <a:pt x="102477" y="469131"/>
                    <a:pt x="507360" y="464582"/>
                    <a:pt x="641563" y="537370"/>
                  </a:cubicBezTo>
                  <a:cubicBezTo>
                    <a:pt x="775766" y="610158"/>
                    <a:pt x="869025" y="962725"/>
                    <a:pt x="887222" y="919507"/>
                  </a:cubicBezTo>
                  <a:cubicBezTo>
                    <a:pt x="905419" y="876289"/>
                    <a:pt x="809885" y="430462"/>
                    <a:pt x="750745" y="278062"/>
                  </a:cubicBezTo>
                  <a:cubicBezTo>
                    <a:pt x="691605" y="125662"/>
                    <a:pt x="525557" y="27853"/>
                    <a:pt x="532381" y="5107"/>
                  </a:cubicBezTo>
                  <a:cubicBezTo>
                    <a:pt x="539205" y="-17639"/>
                    <a:pt x="696154" y="36952"/>
                    <a:pt x="791688" y="141585"/>
                  </a:cubicBezTo>
                  <a:cubicBezTo>
                    <a:pt x="887222" y="246218"/>
                    <a:pt x="1003229" y="651101"/>
                    <a:pt x="1105587" y="632904"/>
                  </a:cubicBezTo>
                  <a:cubicBezTo>
                    <a:pt x="1207945" y="614707"/>
                    <a:pt x="1387640" y="-1716"/>
                    <a:pt x="1405837" y="32403"/>
                  </a:cubicBezTo>
                  <a:cubicBezTo>
                    <a:pt x="1424034" y="66522"/>
                    <a:pt x="1205670" y="776206"/>
                    <a:pt x="1214769" y="837621"/>
                  </a:cubicBezTo>
                  <a:cubicBezTo>
                    <a:pt x="1223868" y="899036"/>
                    <a:pt x="1383091" y="516898"/>
                    <a:pt x="1460428" y="400892"/>
                  </a:cubicBezTo>
                  <a:cubicBezTo>
                    <a:pt x="1537765" y="284886"/>
                    <a:pt x="1565062" y="150683"/>
                    <a:pt x="1678793" y="141585"/>
                  </a:cubicBezTo>
                  <a:cubicBezTo>
                    <a:pt x="1792524" y="132487"/>
                    <a:pt x="2142816" y="328104"/>
                    <a:pt x="2142816" y="346301"/>
                  </a:cubicBezTo>
                  <a:cubicBezTo>
                    <a:pt x="2142816" y="364498"/>
                    <a:pt x="1792524" y="175704"/>
                    <a:pt x="1678793" y="250767"/>
                  </a:cubicBezTo>
                  <a:cubicBezTo>
                    <a:pt x="1565062" y="325830"/>
                    <a:pt x="1453604" y="764832"/>
                    <a:pt x="1460428" y="796677"/>
                  </a:cubicBezTo>
                  <a:cubicBezTo>
                    <a:pt x="1467252" y="828522"/>
                    <a:pt x="1653772" y="419089"/>
                    <a:pt x="1719736" y="441835"/>
                  </a:cubicBezTo>
                  <a:cubicBezTo>
                    <a:pt x="1785700" y="464581"/>
                    <a:pt x="1858488" y="901310"/>
                    <a:pt x="1856213" y="933155"/>
                  </a:cubicBezTo>
                  <a:cubicBezTo>
                    <a:pt x="1853938" y="965000"/>
                    <a:pt x="1765228" y="505525"/>
                    <a:pt x="1706088" y="632904"/>
                  </a:cubicBezTo>
                  <a:cubicBezTo>
                    <a:pt x="1646948" y="760283"/>
                    <a:pt x="1701539" y="1517734"/>
                    <a:pt x="1501372" y="1697430"/>
                  </a:cubicBezTo>
                  <a:cubicBezTo>
                    <a:pt x="1301205" y="1877126"/>
                    <a:pt x="655211" y="1752021"/>
                    <a:pt x="477790" y="1670134"/>
                  </a:cubicBezTo>
                  <a:close/>
                </a:path>
              </a:pathLst>
            </a:cu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5782918" y="804527"/>
              <a:ext cx="1262592" cy="1472103"/>
            </a:xfrm>
            <a:custGeom>
              <a:avLst/>
              <a:gdLst>
                <a:gd name="connsiteX0" fmla="*/ 845145 w 1745832"/>
                <a:gd name="connsiteY0" fmla="*/ 1720212 h 1776903"/>
                <a:gd name="connsiteX1" fmla="*/ 1274636 w 1745832"/>
                <a:gd name="connsiteY1" fmla="*/ 1720212 h 1776903"/>
                <a:gd name="connsiteX2" fmla="*/ 1371618 w 1745832"/>
                <a:gd name="connsiteY2" fmla="*/ 1609376 h 1776903"/>
                <a:gd name="connsiteX3" fmla="*/ 1427036 w 1745832"/>
                <a:gd name="connsiteY3" fmla="*/ 1443121 h 1776903"/>
                <a:gd name="connsiteX4" fmla="*/ 1648709 w 1745832"/>
                <a:gd name="connsiteY4" fmla="*/ 1553958 h 1776903"/>
                <a:gd name="connsiteX5" fmla="*/ 1510163 w 1745832"/>
                <a:gd name="connsiteY5" fmla="*/ 1401558 h 1776903"/>
                <a:gd name="connsiteX6" fmla="*/ 1385472 w 1745832"/>
                <a:gd name="connsiteY6" fmla="*/ 1318431 h 1776903"/>
                <a:gd name="connsiteX7" fmla="*/ 1246927 w 1745832"/>
                <a:gd name="connsiteY7" fmla="*/ 1678649 h 1776903"/>
                <a:gd name="connsiteX8" fmla="*/ 1399327 w 1745832"/>
                <a:gd name="connsiteY8" fmla="*/ 1110612 h 1776903"/>
                <a:gd name="connsiteX9" fmla="*/ 1745690 w 1745832"/>
                <a:gd name="connsiteY9" fmla="*/ 1138321 h 1776903"/>
                <a:gd name="connsiteX10" fmla="*/ 1440890 w 1745832"/>
                <a:gd name="connsiteY10" fmla="*/ 944358 h 1776903"/>
                <a:gd name="connsiteX11" fmla="*/ 1357763 w 1745832"/>
                <a:gd name="connsiteY11" fmla="*/ 972067 h 1776903"/>
                <a:gd name="connsiteX12" fmla="*/ 1302345 w 1745832"/>
                <a:gd name="connsiteY12" fmla="*/ 1041340 h 1776903"/>
                <a:gd name="connsiteX13" fmla="*/ 1177654 w 1745832"/>
                <a:gd name="connsiteY13" fmla="*/ 1401558 h 1776903"/>
                <a:gd name="connsiteX14" fmla="*/ 1274636 w 1745832"/>
                <a:gd name="connsiteY14" fmla="*/ 888940 h 1776903"/>
                <a:gd name="connsiteX15" fmla="*/ 1371618 w 1745832"/>
                <a:gd name="connsiteY15" fmla="*/ 597994 h 1776903"/>
                <a:gd name="connsiteX16" fmla="*/ 1537872 w 1745832"/>
                <a:gd name="connsiteY16" fmla="*/ 404031 h 1776903"/>
                <a:gd name="connsiteX17" fmla="*/ 1330054 w 1745832"/>
                <a:gd name="connsiteY17" fmla="*/ 528721 h 1776903"/>
                <a:gd name="connsiteX18" fmla="*/ 1205363 w 1745832"/>
                <a:gd name="connsiteY18" fmla="*/ 791958 h 1776903"/>
                <a:gd name="connsiteX19" fmla="*/ 1122236 w 1745832"/>
                <a:gd name="connsiteY19" fmla="*/ 1096758 h 1776903"/>
                <a:gd name="connsiteX20" fmla="*/ 1288490 w 1745832"/>
                <a:gd name="connsiteY20" fmla="*/ 168503 h 1776903"/>
                <a:gd name="connsiteX21" fmla="*/ 1052963 w 1745832"/>
                <a:gd name="connsiteY21" fmla="*/ 916649 h 1776903"/>
                <a:gd name="connsiteX22" fmla="*/ 1039109 w 1745832"/>
                <a:gd name="connsiteY22" fmla="*/ 764249 h 1776903"/>
                <a:gd name="connsiteX23" fmla="*/ 1094527 w 1745832"/>
                <a:gd name="connsiteY23" fmla="*/ 265485 h 1776903"/>
                <a:gd name="connsiteX24" fmla="*/ 1080672 w 1745832"/>
                <a:gd name="connsiteY24" fmla="*/ 2249 h 1776903"/>
                <a:gd name="connsiteX25" fmla="*/ 983690 w 1745832"/>
                <a:gd name="connsiteY25" fmla="*/ 404031 h 1776903"/>
                <a:gd name="connsiteX26" fmla="*/ 872854 w 1745832"/>
                <a:gd name="connsiteY26" fmla="*/ 930503 h 1776903"/>
                <a:gd name="connsiteX27" fmla="*/ 734309 w 1745832"/>
                <a:gd name="connsiteY27" fmla="*/ 307049 h 1776903"/>
                <a:gd name="connsiteX28" fmla="*/ 748163 w 1745832"/>
                <a:gd name="connsiteY28" fmla="*/ 944358 h 1776903"/>
                <a:gd name="connsiteX29" fmla="*/ 512636 w 1745832"/>
                <a:gd name="connsiteY29" fmla="*/ 528721 h 1776903"/>
                <a:gd name="connsiteX30" fmla="*/ 249400 w 1745832"/>
                <a:gd name="connsiteY30" fmla="*/ 667267 h 1776903"/>
                <a:gd name="connsiteX31" fmla="*/ 443363 w 1745832"/>
                <a:gd name="connsiteY31" fmla="*/ 597994 h 1776903"/>
                <a:gd name="connsiteX32" fmla="*/ 706600 w 1745832"/>
                <a:gd name="connsiteY32" fmla="*/ 1221449 h 1776903"/>
                <a:gd name="connsiteX33" fmla="*/ 374090 w 1745832"/>
                <a:gd name="connsiteY33" fmla="*/ 902794 h 1776903"/>
                <a:gd name="connsiteX34" fmla="*/ 18 w 1745832"/>
                <a:gd name="connsiteY34" fmla="*/ 1138321 h 1776903"/>
                <a:gd name="connsiteX35" fmla="*/ 360236 w 1745832"/>
                <a:gd name="connsiteY35" fmla="*/ 1013631 h 1776903"/>
                <a:gd name="connsiteX36" fmla="*/ 845145 w 1745832"/>
                <a:gd name="connsiteY36" fmla="*/ 1720212 h 1776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745832" h="1776903">
                  <a:moveTo>
                    <a:pt x="845145" y="1720212"/>
                  </a:moveTo>
                  <a:cubicBezTo>
                    <a:pt x="997545" y="1837975"/>
                    <a:pt x="1186891" y="1738685"/>
                    <a:pt x="1274636" y="1720212"/>
                  </a:cubicBezTo>
                  <a:cubicBezTo>
                    <a:pt x="1362381" y="1701739"/>
                    <a:pt x="1346218" y="1655558"/>
                    <a:pt x="1371618" y="1609376"/>
                  </a:cubicBezTo>
                  <a:cubicBezTo>
                    <a:pt x="1397018" y="1563194"/>
                    <a:pt x="1380854" y="1452357"/>
                    <a:pt x="1427036" y="1443121"/>
                  </a:cubicBezTo>
                  <a:cubicBezTo>
                    <a:pt x="1473218" y="1433885"/>
                    <a:pt x="1634855" y="1560885"/>
                    <a:pt x="1648709" y="1553958"/>
                  </a:cubicBezTo>
                  <a:cubicBezTo>
                    <a:pt x="1662564" y="1547031"/>
                    <a:pt x="1554036" y="1440812"/>
                    <a:pt x="1510163" y="1401558"/>
                  </a:cubicBezTo>
                  <a:cubicBezTo>
                    <a:pt x="1466290" y="1362304"/>
                    <a:pt x="1429344" y="1272249"/>
                    <a:pt x="1385472" y="1318431"/>
                  </a:cubicBezTo>
                  <a:cubicBezTo>
                    <a:pt x="1341600" y="1364613"/>
                    <a:pt x="1244618" y="1713286"/>
                    <a:pt x="1246927" y="1678649"/>
                  </a:cubicBezTo>
                  <a:cubicBezTo>
                    <a:pt x="1249236" y="1644012"/>
                    <a:pt x="1316200" y="1200667"/>
                    <a:pt x="1399327" y="1110612"/>
                  </a:cubicBezTo>
                  <a:cubicBezTo>
                    <a:pt x="1482454" y="1020557"/>
                    <a:pt x="1738763" y="1166030"/>
                    <a:pt x="1745690" y="1138321"/>
                  </a:cubicBezTo>
                  <a:cubicBezTo>
                    <a:pt x="1752617" y="1110612"/>
                    <a:pt x="1505545" y="972067"/>
                    <a:pt x="1440890" y="944358"/>
                  </a:cubicBezTo>
                  <a:cubicBezTo>
                    <a:pt x="1376236" y="916649"/>
                    <a:pt x="1380854" y="955903"/>
                    <a:pt x="1357763" y="972067"/>
                  </a:cubicBezTo>
                  <a:cubicBezTo>
                    <a:pt x="1334672" y="988231"/>
                    <a:pt x="1332363" y="969758"/>
                    <a:pt x="1302345" y="1041340"/>
                  </a:cubicBezTo>
                  <a:cubicBezTo>
                    <a:pt x="1272327" y="1112922"/>
                    <a:pt x="1182272" y="1426958"/>
                    <a:pt x="1177654" y="1401558"/>
                  </a:cubicBezTo>
                  <a:cubicBezTo>
                    <a:pt x="1173036" y="1376158"/>
                    <a:pt x="1242309" y="1022867"/>
                    <a:pt x="1274636" y="888940"/>
                  </a:cubicBezTo>
                  <a:cubicBezTo>
                    <a:pt x="1306963" y="755013"/>
                    <a:pt x="1327745" y="678812"/>
                    <a:pt x="1371618" y="597994"/>
                  </a:cubicBezTo>
                  <a:cubicBezTo>
                    <a:pt x="1415491" y="517176"/>
                    <a:pt x="1544799" y="415576"/>
                    <a:pt x="1537872" y="404031"/>
                  </a:cubicBezTo>
                  <a:cubicBezTo>
                    <a:pt x="1530945" y="392486"/>
                    <a:pt x="1385472" y="464066"/>
                    <a:pt x="1330054" y="528721"/>
                  </a:cubicBezTo>
                  <a:cubicBezTo>
                    <a:pt x="1274636" y="593375"/>
                    <a:pt x="1239999" y="697285"/>
                    <a:pt x="1205363" y="791958"/>
                  </a:cubicBezTo>
                  <a:cubicBezTo>
                    <a:pt x="1170727" y="886631"/>
                    <a:pt x="1108382" y="1200667"/>
                    <a:pt x="1122236" y="1096758"/>
                  </a:cubicBezTo>
                  <a:cubicBezTo>
                    <a:pt x="1136091" y="992849"/>
                    <a:pt x="1300035" y="198521"/>
                    <a:pt x="1288490" y="168503"/>
                  </a:cubicBezTo>
                  <a:cubicBezTo>
                    <a:pt x="1276945" y="138485"/>
                    <a:pt x="1094527" y="817358"/>
                    <a:pt x="1052963" y="916649"/>
                  </a:cubicBezTo>
                  <a:cubicBezTo>
                    <a:pt x="1011400" y="1015940"/>
                    <a:pt x="1032182" y="872776"/>
                    <a:pt x="1039109" y="764249"/>
                  </a:cubicBezTo>
                  <a:cubicBezTo>
                    <a:pt x="1046036" y="655722"/>
                    <a:pt x="1087600" y="392485"/>
                    <a:pt x="1094527" y="265485"/>
                  </a:cubicBezTo>
                  <a:cubicBezTo>
                    <a:pt x="1101454" y="138485"/>
                    <a:pt x="1099145" y="-20842"/>
                    <a:pt x="1080672" y="2249"/>
                  </a:cubicBezTo>
                  <a:cubicBezTo>
                    <a:pt x="1062199" y="25340"/>
                    <a:pt x="1018326" y="249322"/>
                    <a:pt x="983690" y="404031"/>
                  </a:cubicBezTo>
                  <a:cubicBezTo>
                    <a:pt x="949054" y="558740"/>
                    <a:pt x="914417" y="946667"/>
                    <a:pt x="872854" y="930503"/>
                  </a:cubicBezTo>
                  <a:cubicBezTo>
                    <a:pt x="831291" y="914339"/>
                    <a:pt x="755091" y="304740"/>
                    <a:pt x="734309" y="307049"/>
                  </a:cubicBezTo>
                  <a:cubicBezTo>
                    <a:pt x="713527" y="309358"/>
                    <a:pt x="785108" y="907413"/>
                    <a:pt x="748163" y="944358"/>
                  </a:cubicBezTo>
                  <a:cubicBezTo>
                    <a:pt x="711218" y="981303"/>
                    <a:pt x="595763" y="574903"/>
                    <a:pt x="512636" y="528721"/>
                  </a:cubicBezTo>
                  <a:cubicBezTo>
                    <a:pt x="429509" y="482539"/>
                    <a:pt x="260945" y="655722"/>
                    <a:pt x="249400" y="667267"/>
                  </a:cubicBezTo>
                  <a:cubicBezTo>
                    <a:pt x="237855" y="678812"/>
                    <a:pt x="367163" y="505630"/>
                    <a:pt x="443363" y="597994"/>
                  </a:cubicBezTo>
                  <a:cubicBezTo>
                    <a:pt x="519563" y="690358"/>
                    <a:pt x="718146" y="1170649"/>
                    <a:pt x="706600" y="1221449"/>
                  </a:cubicBezTo>
                  <a:cubicBezTo>
                    <a:pt x="695054" y="1272249"/>
                    <a:pt x="491854" y="916649"/>
                    <a:pt x="374090" y="902794"/>
                  </a:cubicBezTo>
                  <a:cubicBezTo>
                    <a:pt x="256326" y="888939"/>
                    <a:pt x="2327" y="1119848"/>
                    <a:pt x="18" y="1138321"/>
                  </a:cubicBezTo>
                  <a:cubicBezTo>
                    <a:pt x="-2291" y="1156794"/>
                    <a:pt x="217072" y="912031"/>
                    <a:pt x="360236" y="1013631"/>
                  </a:cubicBezTo>
                  <a:cubicBezTo>
                    <a:pt x="503400" y="1115231"/>
                    <a:pt x="692745" y="1602449"/>
                    <a:pt x="845145" y="1720212"/>
                  </a:cubicBezTo>
                  <a:close/>
                </a:path>
              </a:pathLst>
            </a:cu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 flipH="1">
              <a:off x="7057269" y="208439"/>
              <a:ext cx="962994" cy="1789352"/>
            </a:xfrm>
            <a:custGeom>
              <a:avLst/>
              <a:gdLst>
                <a:gd name="connsiteX0" fmla="*/ 477790 w 2142816"/>
                <a:gd name="connsiteY0" fmla="*/ 1670134 h 1789352"/>
                <a:gd name="connsiteX1" fmla="*/ 436846 w 2142816"/>
                <a:gd name="connsiteY1" fmla="*/ 1206110 h 1789352"/>
                <a:gd name="connsiteX2" fmla="*/ 95652 w 2142816"/>
                <a:gd name="connsiteY2" fmla="*/ 1410827 h 1789352"/>
                <a:gd name="connsiteX3" fmla="*/ 395903 w 2142816"/>
                <a:gd name="connsiteY3" fmla="*/ 1042337 h 1789352"/>
                <a:gd name="connsiteX4" fmla="*/ 655210 w 2142816"/>
                <a:gd name="connsiteY4" fmla="*/ 1369883 h 1789352"/>
                <a:gd name="connsiteX5" fmla="*/ 436846 w 2142816"/>
                <a:gd name="connsiteY5" fmla="*/ 878564 h 1789352"/>
                <a:gd name="connsiteX6" fmla="*/ 118 w 2142816"/>
                <a:gd name="connsiteY6" fmla="*/ 1042337 h 1789352"/>
                <a:gd name="connsiteX7" fmla="*/ 395903 w 2142816"/>
                <a:gd name="connsiteY7" fmla="*/ 742086 h 1789352"/>
                <a:gd name="connsiteX8" fmla="*/ 682506 w 2142816"/>
                <a:gd name="connsiteY8" fmla="*/ 1042337 h 1789352"/>
                <a:gd name="connsiteX9" fmla="*/ 791688 w 2142816"/>
                <a:gd name="connsiteY9" fmla="*/ 1492713 h 1789352"/>
                <a:gd name="connsiteX10" fmla="*/ 709802 w 2142816"/>
                <a:gd name="connsiteY10" fmla="*/ 837621 h 1789352"/>
                <a:gd name="connsiteX11" fmla="*/ 518733 w 2142816"/>
                <a:gd name="connsiteY11" fmla="*/ 619256 h 1789352"/>
                <a:gd name="connsiteX12" fmla="*/ 82005 w 2142816"/>
                <a:gd name="connsiteY12" fmla="*/ 482779 h 1789352"/>
                <a:gd name="connsiteX13" fmla="*/ 641563 w 2142816"/>
                <a:gd name="connsiteY13" fmla="*/ 537370 h 1789352"/>
                <a:gd name="connsiteX14" fmla="*/ 887222 w 2142816"/>
                <a:gd name="connsiteY14" fmla="*/ 919507 h 1789352"/>
                <a:gd name="connsiteX15" fmla="*/ 750745 w 2142816"/>
                <a:gd name="connsiteY15" fmla="*/ 278062 h 1789352"/>
                <a:gd name="connsiteX16" fmla="*/ 532381 w 2142816"/>
                <a:gd name="connsiteY16" fmla="*/ 5107 h 1789352"/>
                <a:gd name="connsiteX17" fmla="*/ 791688 w 2142816"/>
                <a:gd name="connsiteY17" fmla="*/ 141585 h 1789352"/>
                <a:gd name="connsiteX18" fmla="*/ 1105587 w 2142816"/>
                <a:gd name="connsiteY18" fmla="*/ 632904 h 1789352"/>
                <a:gd name="connsiteX19" fmla="*/ 1405837 w 2142816"/>
                <a:gd name="connsiteY19" fmla="*/ 32403 h 1789352"/>
                <a:gd name="connsiteX20" fmla="*/ 1214769 w 2142816"/>
                <a:gd name="connsiteY20" fmla="*/ 837621 h 1789352"/>
                <a:gd name="connsiteX21" fmla="*/ 1460428 w 2142816"/>
                <a:gd name="connsiteY21" fmla="*/ 400892 h 1789352"/>
                <a:gd name="connsiteX22" fmla="*/ 1678793 w 2142816"/>
                <a:gd name="connsiteY22" fmla="*/ 141585 h 1789352"/>
                <a:gd name="connsiteX23" fmla="*/ 2142816 w 2142816"/>
                <a:gd name="connsiteY23" fmla="*/ 346301 h 1789352"/>
                <a:gd name="connsiteX24" fmla="*/ 1678793 w 2142816"/>
                <a:gd name="connsiteY24" fmla="*/ 250767 h 1789352"/>
                <a:gd name="connsiteX25" fmla="*/ 1460428 w 2142816"/>
                <a:gd name="connsiteY25" fmla="*/ 796677 h 1789352"/>
                <a:gd name="connsiteX26" fmla="*/ 1719736 w 2142816"/>
                <a:gd name="connsiteY26" fmla="*/ 441835 h 1789352"/>
                <a:gd name="connsiteX27" fmla="*/ 1856213 w 2142816"/>
                <a:gd name="connsiteY27" fmla="*/ 933155 h 1789352"/>
                <a:gd name="connsiteX28" fmla="*/ 1706088 w 2142816"/>
                <a:gd name="connsiteY28" fmla="*/ 632904 h 1789352"/>
                <a:gd name="connsiteX29" fmla="*/ 1501372 w 2142816"/>
                <a:gd name="connsiteY29" fmla="*/ 1697430 h 1789352"/>
                <a:gd name="connsiteX30" fmla="*/ 477790 w 2142816"/>
                <a:gd name="connsiteY30" fmla="*/ 1670134 h 178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42816" h="1789352">
                  <a:moveTo>
                    <a:pt x="477790" y="1670134"/>
                  </a:moveTo>
                  <a:cubicBezTo>
                    <a:pt x="300369" y="1588247"/>
                    <a:pt x="500536" y="1249328"/>
                    <a:pt x="436846" y="1206110"/>
                  </a:cubicBezTo>
                  <a:cubicBezTo>
                    <a:pt x="373156" y="1162892"/>
                    <a:pt x="102476" y="1438123"/>
                    <a:pt x="95652" y="1410827"/>
                  </a:cubicBezTo>
                  <a:cubicBezTo>
                    <a:pt x="88828" y="1383531"/>
                    <a:pt x="302643" y="1049161"/>
                    <a:pt x="395903" y="1042337"/>
                  </a:cubicBezTo>
                  <a:cubicBezTo>
                    <a:pt x="489163" y="1035513"/>
                    <a:pt x="648386" y="1397179"/>
                    <a:pt x="655210" y="1369883"/>
                  </a:cubicBezTo>
                  <a:cubicBezTo>
                    <a:pt x="662034" y="1342587"/>
                    <a:pt x="546028" y="933155"/>
                    <a:pt x="436846" y="878564"/>
                  </a:cubicBezTo>
                  <a:cubicBezTo>
                    <a:pt x="327664" y="823973"/>
                    <a:pt x="6942" y="1065083"/>
                    <a:pt x="118" y="1042337"/>
                  </a:cubicBezTo>
                  <a:cubicBezTo>
                    <a:pt x="-6706" y="1019591"/>
                    <a:pt x="282172" y="742086"/>
                    <a:pt x="395903" y="742086"/>
                  </a:cubicBezTo>
                  <a:cubicBezTo>
                    <a:pt x="509634" y="742086"/>
                    <a:pt x="616542" y="917233"/>
                    <a:pt x="682506" y="1042337"/>
                  </a:cubicBezTo>
                  <a:cubicBezTo>
                    <a:pt x="748470" y="1167441"/>
                    <a:pt x="787139" y="1526832"/>
                    <a:pt x="791688" y="1492713"/>
                  </a:cubicBezTo>
                  <a:cubicBezTo>
                    <a:pt x="796237" y="1458594"/>
                    <a:pt x="755294" y="983197"/>
                    <a:pt x="709802" y="837621"/>
                  </a:cubicBezTo>
                  <a:cubicBezTo>
                    <a:pt x="664310" y="692045"/>
                    <a:pt x="623366" y="678396"/>
                    <a:pt x="518733" y="619256"/>
                  </a:cubicBezTo>
                  <a:cubicBezTo>
                    <a:pt x="414100" y="560116"/>
                    <a:pt x="61533" y="496427"/>
                    <a:pt x="82005" y="482779"/>
                  </a:cubicBezTo>
                  <a:cubicBezTo>
                    <a:pt x="102477" y="469131"/>
                    <a:pt x="507360" y="464582"/>
                    <a:pt x="641563" y="537370"/>
                  </a:cubicBezTo>
                  <a:cubicBezTo>
                    <a:pt x="775766" y="610158"/>
                    <a:pt x="869025" y="962725"/>
                    <a:pt x="887222" y="919507"/>
                  </a:cubicBezTo>
                  <a:cubicBezTo>
                    <a:pt x="905419" y="876289"/>
                    <a:pt x="809885" y="430462"/>
                    <a:pt x="750745" y="278062"/>
                  </a:cubicBezTo>
                  <a:cubicBezTo>
                    <a:pt x="691605" y="125662"/>
                    <a:pt x="525557" y="27853"/>
                    <a:pt x="532381" y="5107"/>
                  </a:cubicBezTo>
                  <a:cubicBezTo>
                    <a:pt x="539205" y="-17639"/>
                    <a:pt x="696154" y="36952"/>
                    <a:pt x="791688" y="141585"/>
                  </a:cubicBezTo>
                  <a:cubicBezTo>
                    <a:pt x="887222" y="246218"/>
                    <a:pt x="1003229" y="651101"/>
                    <a:pt x="1105587" y="632904"/>
                  </a:cubicBezTo>
                  <a:cubicBezTo>
                    <a:pt x="1207945" y="614707"/>
                    <a:pt x="1387640" y="-1716"/>
                    <a:pt x="1405837" y="32403"/>
                  </a:cubicBezTo>
                  <a:cubicBezTo>
                    <a:pt x="1424034" y="66522"/>
                    <a:pt x="1205670" y="776206"/>
                    <a:pt x="1214769" y="837621"/>
                  </a:cubicBezTo>
                  <a:cubicBezTo>
                    <a:pt x="1223868" y="899036"/>
                    <a:pt x="1383091" y="516898"/>
                    <a:pt x="1460428" y="400892"/>
                  </a:cubicBezTo>
                  <a:cubicBezTo>
                    <a:pt x="1537765" y="284886"/>
                    <a:pt x="1565062" y="150683"/>
                    <a:pt x="1678793" y="141585"/>
                  </a:cubicBezTo>
                  <a:cubicBezTo>
                    <a:pt x="1792524" y="132487"/>
                    <a:pt x="2142816" y="328104"/>
                    <a:pt x="2142816" y="346301"/>
                  </a:cubicBezTo>
                  <a:cubicBezTo>
                    <a:pt x="2142816" y="364498"/>
                    <a:pt x="1792524" y="175704"/>
                    <a:pt x="1678793" y="250767"/>
                  </a:cubicBezTo>
                  <a:cubicBezTo>
                    <a:pt x="1565062" y="325830"/>
                    <a:pt x="1453604" y="764832"/>
                    <a:pt x="1460428" y="796677"/>
                  </a:cubicBezTo>
                  <a:cubicBezTo>
                    <a:pt x="1467252" y="828522"/>
                    <a:pt x="1653772" y="419089"/>
                    <a:pt x="1719736" y="441835"/>
                  </a:cubicBezTo>
                  <a:cubicBezTo>
                    <a:pt x="1785700" y="464581"/>
                    <a:pt x="1858488" y="901310"/>
                    <a:pt x="1856213" y="933155"/>
                  </a:cubicBezTo>
                  <a:cubicBezTo>
                    <a:pt x="1853938" y="965000"/>
                    <a:pt x="1765228" y="505525"/>
                    <a:pt x="1706088" y="632904"/>
                  </a:cubicBezTo>
                  <a:cubicBezTo>
                    <a:pt x="1646948" y="760283"/>
                    <a:pt x="1701539" y="1517734"/>
                    <a:pt x="1501372" y="1697430"/>
                  </a:cubicBezTo>
                  <a:cubicBezTo>
                    <a:pt x="1301205" y="1877126"/>
                    <a:pt x="655211" y="1752021"/>
                    <a:pt x="477790" y="1670134"/>
                  </a:cubicBezTo>
                  <a:close/>
                </a:path>
              </a:pathLst>
            </a:cu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6380034" y="560818"/>
              <a:ext cx="1350076" cy="1773028"/>
            </a:xfrm>
            <a:custGeom>
              <a:avLst/>
              <a:gdLst>
                <a:gd name="connsiteX0" fmla="*/ 477790 w 2142816"/>
                <a:gd name="connsiteY0" fmla="*/ 1670134 h 1789352"/>
                <a:gd name="connsiteX1" fmla="*/ 436846 w 2142816"/>
                <a:gd name="connsiteY1" fmla="*/ 1206110 h 1789352"/>
                <a:gd name="connsiteX2" fmla="*/ 95652 w 2142816"/>
                <a:gd name="connsiteY2" fmla="*/ 1410827 h 1789352"/>
                <a:gd name="connsiteX3" fmla="*/ 395903 w 2142816"/>
                <a:gd name="connsiteY3" fmla="*/ 1042337 h 1789352"/>
                <a:gd name="connsiteX4" fmla="*/ 655210 w 2142816"/>
                <a:gd name="connsiteY4" fmla="*/ 1369883 h 1789352"/>
                <a:gd name="connsiteX5" fmla="*/ 436846 w 2142816"/>
                <a:gd name="connsiteY5" fmla="*/ 878564 h 1789352"/>
                <a:gd name="connsiteX6" fmla="*/ 118 w 2142816"/>
                <a:gd name="connsiteY6" fmla="*/ 1042337 h 1789352"/>
                <a:gd name="connsiteX7" fmla="*/ 395903 w 2142816"/>
                <a:gd name="connsiteY7" fmla="*/ 742086 h 1789352"/>
                <a:gd name="connsiteX8" fmla="*/ 682506 w 2142816"/>
                <a:gd name="connsiteY8" fmla="*/ 1042337 h 1789352"/>
                <a:gd name="connsiteX9" fmla="*/ 791688 w 2142816"/>
                <a:gd name="connsiteY9" fmla="*/ 1492713 h 1789352"/>
                <a:gd name="connsiteX10" fmla="*/ 709802 w 2142816"/>
                <a:gd name="connsiteY10" fmla="*/ 837621 h 1789352"/>
                <a:gd name="connsiteX11" fmla="*/ 518733 w 2142816"/>
                <a:gd name="connsiteY11" fmla="*/ 619256 h 1789352"/>
                <a:gd name="connsiteX12" fmla="*/ 82005 w 2142816"/>
                <a:gd name="connsiteY12" fmla="*/ 482779 h 1789352"/>
                <a:gd name="connsiteX13" fmla="*/ 641563 w 2142816"/>
                <a:gd name="connsiteY13" fmla="*/ 537370 h 1789352"/>
                <a:gd name="connsiteX14" fmla="*/ 887222 w 2142816"/>
                <a:gd name="connsiteY14" fmla="*/ 919507 h 1789352"/>
                <a:gd name="connsiteX15" fmla="*/ 750745 w 2142816"/>
                <a:gd name="connsiteY15" fmla="*/ 278062 h 1789352"/>
                <a:gd name="connsiteX16" fmla="*/ 532381 w 2142816"/>
                <a:gd name="connsiteY16" fmla="*/ 5107 h 1789352"/>
                <a:gd name="connsiteX17" fmla="*/ 791688 w 2142816"/>
                <a:gd name="connsiteY17" fmla="*/ 141585 h 1789352"/>
                <a:gd name="connsiteX18" fmla="*/ 1105587 w 2142816"/>
                <a:gd name="connsiteY18" fmla="*/ 632904 h 1789352"/>
                <a:gd name="connsiteX19" fmla="*/ 1405837 w 2142816"/>
                <a:gd name="connsiteY19" fmla="*/ 32403 h 1789352"/>
                <a:gd name="connsiteX20" fmla="*/ 1214769 w 2142816"/>
                <a:gd name="connsiteY20" fmla="*/ 837621 h 1789352"/>
                <a:gd name="connsiteX21" fmla="*/ 1460428 w 2142816"/>
                <a:gd name="connsiteY21" fmla="*/ 400892 h 1789352"/>
                <a:gd name="connsiteX22" fmla="*/ 1678793 w 2142816"/>
                <a:gd name="connsiteY22" fmla="*/ 141585 h 1789352"/>
                <a:gd name="connsiteX23" fmla="*/ 2142816 w 2142816"/>
                <a:gd name="connsiteY23" fmla="*/ 346301 h 1789352"/>
                <a:gd name="connsiteX24" fmla="*/ 1678793 w 2142816"/>
                <a:gd name="connsiteY24" fmla="*/ 250767 h 1789352"/>
                <a:gd name="connsiteX25" fmla="*/ 1460428 w 2142816"/>
                <a:gd name="connsiteY25" fmla="*/ 796677 h 1789352"/>
                <a:gd name="connsiteX26" fmla="*/ 1719736 w 2142816"/>
                <a:gd name="connsiteY26" fmla="*/ 441835 h 1789352"/>
                <a:gd name="connsiteX27" fmla="*/ 1856213 w 2142816"/>
                <a:gd name="connsiteY27" fmla="*/ 933155 h 1789352"/>
                <a:gd name="connsiteX28" fmla="*/ 1706088 w 2142816"/>
                <a:gd name="connsiteY28" fmla="*/ 632904 h 1789352"/>
                <a:gd name="connsiteX29" fmla="*/ 1501372 w 2142816"/>
                <a:gd name="connsiteY29" fmla="*/ 1697430 h 1789352"/>
                <a:gd name="connsiteX30" fmla="*/ 477790 w 2142816"/>
                <a:gd name="connsiteY30" fmla="*/ 1670134 h 178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42816" h="1789352">
                  <a:moveTo>
                    <a:pt x="477790" y="1670134"/>
                  </a:moveTo>
                  <a:cubicBezTo>
                    <a:pt x="300369" y="1588247"/>
                    <a:pt x="500536" y="1249328"/>
                    <a:pt x="436846" y="1206110"/>
                  </a:cubicBezTo>
                  <a:cubicBezTo>
                    <a:pt x="373156" y="1162892"/>
                    <a:pt x="102476" y="1438123"/>
                    <a:pt x="95652" y="1410827"/>
                  </a:cubicBezTo>
                  <a:cubicBezTo>
                    <a:pt x="88828" y="1383531"/>
                    <a:pt x="302643" y="1049161"/>
                    <a:pt x="395903" y="1042337"/>
                  </a:cubicBezTo>
                  <a:cubicBezTo>
                    <a:pt x="489163" y="1035513"/>
                    <a:pt x="648386" y="1397179"/>
                    <a:pt x="655210" y="1369883"/>
                  </a:cubicBezTo>
                  <a:cubicBezTo>
                    <a:pt x="662034" y="1342587"/>
                    <a:pt x="546028" y="933155"/>
                    <a:pt x="436846" y="878564"/>
                  </a:cubicBezTo>
                  <a:cubicBezTo>
                    <a:pt x="327664" y="823973"/>
                    <a:pt x="6942" y="1065083"/>
                    <a:pt x="118" y="1042337"/>
                  </a:cubicBezTo>
                  <a:cubicBezTo>
                    <a:pt x="-6706" y="1019591"/>
                    <a:pt x="282172" y="742086"/>
                    <a:pt x="395903" y="742086"/>
                  </a:cubicBezTo>
                  <a:cubicBezTo>
                    <a:pt x="509634" y="742086"/>
                    <a:pt x="616542" y="917233"/>
                    <a:pt x="682506" y="1042337"/>
                  </a:cubicBezTo>
                  <a:cubicBezTo>
                    <a:pt x="748470" y="1167441"/>
                    <a:pt x="787139" y="1526832"/>
                    <a:pt x="791688" y="1492713"/>
                  </a:cubicBezTo>
                  <a:cubicBezTo>
                    <a:pt x="796237" y="1458594"/>
                    <a:pt x="755294" y="983197"/>
                    <a:pt x="709802" y="837621"/>
                  </a:cubicBezTo>
                  <a:cubicBezTo>
                    <a:pt x="664310" y="692045"/>
                    <a:pt x="623366" y="678396"/>
                    <a:pt x="518733" y="619256"/>
                  </a:cubicBezTo>
                  <a:cubicBezTo>
                    <a:pt x="414100" y="560116"/>
                    <a:pt x="61533" y="496427"/>
                    <a:pt x="82005" y="482779"/>
                  </a:cubicBezTo>
                  <a:cubicBezTo>
                    <a:pt x="102477" y="469131"/>
                    <a:pt x="507360" y="464582"/>
                    <a:pt x="641563" y="537370"/>
                  </a:cubicBezTo>
                  <a:cubicBezTo>
                    <a:pt x="775766" y="610158"/>
                    <a:pt x="869025" y="962725"/>
                    <a:pt x="887222" y="919507"/>
                  </a:cubicBezTo>
                  <a:cubicBezTo>
                    <a:pt x="905419" y="876289"/>
                    <a:pt x="809885" y="430462"/>
                    <a:pt x="750745" y="278062"/>
                  </a:cubicBezTo>
                  <a:cubicBezTo>
                    <a:pt x="691605" y="125662"/>
                    <a:pt x="525557" y="27853"/>
                    <a:pt x="532381" y="5107"/>
                  </a:cubicBezTo>
                  <a:cubicBezTo>
                    <a:pt x="539205" y="-17639"/>
                    <a:pt x="696154" y="36952"/>
                    <a:pt x="791688" y="141585"/>
                  </a:cubicBezTo>
                  <a:cubicBezTo>
                    <a:pt x="887222" y="246218"/>
                    <a:pt x="1003229" y="651101"/>
                    <a:pt x="1105587" y="632904"/>
                  </a:cubicBezTo>
                  <a:cubicBezTo>
                    <a:pt x="1207945" y="614707"/>
                    <a:pt x="1387640" y="-1716"/>
                    <a:pt x="1405837" y="32403"/>
                  </a:cubicBezTo>
                  <a:cubicBezTo>
                    <a:pt x="1424034" y="66522"/>
                    <a:pt x="1205670" y="776206"/>
                    <a:pt x="1214769" y="837621"/>
                  </a:cubicBezTo>
                  <a:cubicBezTo>
                    <a:pt x="1223868" y="899036"/>
                    <a:pt x="1383091" y="516898"/>
                    <a:pt x="1460428" y="400892"/>
                  </a:cubicBezTo>
                  <a:cubicBezTo>
                    <a:pt x="1537765" y="284886"/>
                    <a:pt x="1565062" y="150683"/>
                    <a:pt x="1678793" y="141585"/>
                  </a:cubicBezTo>
                  <a:cubicBezTo>
                    <a:pt x="1792524" y="132487"/>
                    <a:pt x="2142816" y="328104"/>
                    <a:pt x="2142816" y="346301"/>
                  </a:cubicBezTo>
                  <a:cubicBezTo>
                    <a:pt x="2142816" y="364498"/>
                    <a:pt x="1792524" y="175704"/>
                    <a:pt x="1678793" y="250767"/>
                  </a:cubicBezTo>
                  <a:cubicBezTo>
                    <a:pt x="1565062" y="325830"/>
                    <a:pt x="1453604" y="764832"/>
                    <a:pt x="1460428" y="796677"/>
                  </a:cubicBezTo>
                  <a:cubicBezTo>
                    <a:pt x="1467252" y="828522"/>
                    <a:pt x="1653772" y="419089"/>
                    <a:pt x="1719736" y="441835"/>
                  </a:cubicBezTo>
                  <a:cubicBezTo>
                    <a:pt x="1785700" y="464581"/>
                    <a:pt x="1858488" y="901310"/>
                    <a:pt x="1856213" y="933155"/>
                  </a:cubicBezTo>
                  <a:cubicBezTo>
                    <a:pt x="1853938" y="965000"/>
                    <a:pt x="1765228" y="505525"/>
                    <a:pt x="1706088" y="632904"/>
                  </a:cubicBezTo>
                  <a:cubicBezTo>
                    <a:pt x="1646948" y="760283"/>
                    <a:pt x="1701539" y="1517734"/>
                    <a:pt x="1501372" y="1697430"/>
                  </a:cubicBezTo>
                  <a:cubicBezTo>
                    <a:pt x="1301205" y="1877126"/>
                    <a:pt x="655211" y="1752021"/>
                    <a:pt x="477790" y="1670134"/>
                  </a:cubicBezTo>
                  <a:close/>
                </a:path>
              </a:pathLst>
            </a:custGeom>
            <a:solidFill>
              <a:srgbClr val="01AF1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9825254" y="4382794"/>
            <a:ext cx="2407009" cy="2310816"/>
            <a:chOff x="9003747" y="4004397"/>
            <a:chExt cx="2407009" cy="2310816"/>
          </a:xfrm>
        </p:grpSpPr>
        <p:sp>
          <p:nvSpPr>
            <p:cNvPr id="39" name="Freeform 38"/>
            <p:cNvSpPr/>
            <p:nvPr/>
          </p:nvSpPr>
          <p:spPr>
            <a:xfrm>
              <a:off x="9390424" y="4004397"/>
              <a:ext cx="1745832" cy="1776903"/>
            </a:xfrm>
            <a:custGeom>
              <a:avLst/>
              <a:gdLst>
                <a:gd name="connsiteX0" fmla="*/ 845145 w 1745832"/>
                <a:gd name="connsiteY0" fmla="*/ 1720212 h 1776903"/>
                <a:gd name="connsiteX1" fmla="*/ 1274636 w 1745832"/>
                <a:gd name="connsiteY1" fmla="*/ 1720212 h 1776903"/>
                <a:gd name="connsiteX2" fmla="*/ 1371618 w 1745832"/>
                <a:gd name="connsiteY2" fmla="*/ 1609376 h 1776903"/>
                <a:gd name="connsiteX3" fmla="*/ 1427036 w 1745832"/>
                <a:gd name="connsiteY3" fmla="*/ 1443121 h 1776903"/>
                <a:gd name="connsiteX4" fmla="*/ 1648709 w 1745832"/>
                <a:gd name="connsiteY4" fmla="*/ 1553958 h 1776903"/>
                <a:gd name="connsiteX5" fmla="*/ 1510163 w 1745832"/>
                <a:gd name="connsiteY5" fmla="*/ 1401558 h 1776903"/>
                <a:gd name="connsiteX6" fmla="*/ 1385472 w 1745832"/>
                <a:gd name="connsiteY6" fmla="*/ 1318431 h 1776903"/>
                <a:gd name="connsiteX7" fmla="*/ 1246927 w 1745832"/>
                <a:gd name="connsiteY7" fmla="*/ 1678649 h 1776903"/>
                <a:gd name="connsiteX8" fmla="*/ 1399327 w 1745832"/>
                <a:gd name="connsiteY8" fmla="*/ 1110612 h 1776903"/>
                <a:gd name="connsiteX9" fmla="*/ 1745690 w 1745832"/>
                <a:gd name="connsiteY9" fmla="*/ 1138321 h 1776903"/>
                <a:gd name="connsiteX10" fmla="*/ 1440890 w 1745832"/>
                <a:gd name="connsiteY10" fmla="*/ 944358 h 1776903"/>
                <a:gd name="connsiteX11" fmla="*/ 1357763 w 1745832"/>
                <a:gd name="connsiteY11" fmla="*/ 972067 h 1776903"/>
                <a:gd name="connsiteX12" fmla="*/ 1302345 w 1745832"/>
                <a:gd name="connsiteY12" fmla="*/ 1041340 h 1776903"/>
                <a:gd name="connsiteX13" fmla="*/ 1177654 w 1745832"/>
                <a:gd name="connsiteY13" fmla="*/ 1401558 h 1776903"/>
                <a:gd name="connsiteX14" fmla="*/ 1274636 w 1745832"/>
                <a:gd name="connsiteY14" fmla="*/ 888940 h 1776903"/>
                <a:gd name="connsiteX15" fmla="*/ 1371618 w 1745832"/>
                <a:gd name="connsiteY15" fmla="*/ 597994 h 1776903"/>
                <a:gd name="connsiteX16" fmla="*/ 1537872 w 1745832"/>
                <a:gd name="connsiteY16" fmla="*/ 404031 h 1776903"/>
                <a:gd name="connsiteX17" fmla="*/ 1330054 w 1745832"/>
                <a:gd name="connsiteY17" fmla="*/ 528721 h 1776903"/>
                <a:gd name="connsiteX18" fmla="*/ 1205363 w 1745832"/>
                <a:gd name="connsiteY18" fmla="*/ 791958 h 1776903"/>
                <a:gd name="connsiteX19" fmla="*/ 1122236 w 1745832"/>
                <a:gd name="connsiteY19" fmla="*/ 1096758 h 1776903"/>
                <a:gd name="connsiteX20" fmla="*/ 1288490 w 1745832"/>
                <a:gd name="connsiteY20" fmla="*/ 168503 h 1776903"/>
                <a:gd name="connsiteX21" fmla="*/ 1052963 w 1745832"/>
                <a:gd name="connsiteY21" fmla="*/ 916649 h 1776903"/>
                <a:gd name="connsiteX22" fmla="*/ 1039109 w 1745832"/>
                <a:gd name="connsiteY22" fmla="*/ 764249 h 1776903"/>
                <a:gd name="connsiteX23" fmla="*/ 1094527 w 1745832"/>
                <a:gd name="connsiteY23" fmla="*/ 265485 h 1776903"/>
                <a:gd name="connsiteX24" fmla="*/ 1080672 w 1745832"/>
                <a:gd name="connsiteY24" fmla="*/ 2249 h 1776903"/>
                <a:gd name="connsiteX25" fmla="*/ 983690 w 1745832"/>
                <a:gd name="connsiteY25" fmla="*/ 404031 h 1776903"/>
                <a:gd name="connsiteX26" fmla="*/ 872854 w 1745832"/>
                <a:gd name="connsiteY26" fmla="*/ 930503 h 1776903"/>
                <a:gd name="connsiteX27" fmla="*/ 734309 w 1745832"/>
                <a:gd name="connsiteY27" fmla="*/ 307049 h 1776903"/>
                <a:gd name="connsiteX28" fmla="*/ 748163 w 1745832"/>
                <a:gd name="connsiteY28" fmla="*/ 944358 h 1776903"/>
                <a:gd name="connsiteX29" fmla="*/ 512636 w 1745832"/>
                <a:gd name="connsiteY29" fmla="*/ 528721 h 1776903"/>
                <a:gd name="connsiteX30" fmla="*/ 249400 w 1745832"/>
                <a:gd name="connsiteY30" fmla="*/ 667267 h 1776903"/>
                <a:gd name="connsiteX31" fmla="*/ 443363 w 1745832"/>
                <a:gd name="connsiteY31" fmla="*/ 597994 h 1776903"/>
                <a:gd name="connsiteX32" fmla="*/ 706600 w 1745832"/>
                <a:gd name="connsiteY32" fmla="*/ 1221449 h 1776903"/>
                <a:gd name="connsiteX33" fmla="*/ 374090 w 1745832"/>
                <a:gd name="connsiteY33" fmla="*/ 902794 h 1776903"/>
                <a:gd name="connsiteX34" fmla="*/ 18 w 1745832"/>
                <a:gd name="connsiteY34" fmla="*/ 1138321 h 1776903"/>
                <a:gd name="connsiteX35" fmla="*/ 360236 w 1745832"/>
                <a:gd name="connsiteY35" fmla="*/ 1013631 h 1776903"/>
                <a:gd name="connsiteX36" fmla="*/ 845145 w 1745832"/>
                <a:gd name="connsiteY36" fmla="*/ 1720212 h 1776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745832" h="1776903">
                  <a:moveTo>
                    <a:pt x="845145" y="1720212"/>
                  </a:moveTo>
                  <a:cubicBezTo>
                    <a:pt x="997545" y="1837975"/>
                    <a:pt x="1186891" y="1738685"/>
                    <a:pt x="1274636" y="1720212"/>
                  </a:cubicBezTo>
                  <a:cubicBezTo>
                    <a:pt x="1362381" y="1701739"/>
                    <a:pt x="1346218" y="1655558"/>
                    <a:pt x="1371618" y="1609376"/>
                  </a:cubicBezTo>
                  <a:cubicBezTo>
                    <a:pt x="1397018" y="1563194"/>
                    <a:pt x="1380854" y="1452357"/>
                    <a:pt x="1427036" y="1443121"/>
                  </a:cubicBezTo>
                  <a:cubicBezTo>
                    <a:pt x="1473218" y="1433885"/>
                    <a:pt x="1634855" y="1560885"/>
                    <a:pt x="1648709" y="1553958"/>
                  </a:cubicBezTo>
                  <a:cubicBezTo>
                    <a:pt x="1662564" y="1547031"/>
                    <a:pt x="1554036" y="1440812"/>
                    <a:pt x="1510163" y="1401558"/>
                  </a:cubicBezTo>
                  <a:cubicBezTo>
                    <a:pt x="1466290" y="1362304"/>
                    <a:pt x="1429344" y="1272249"/>
                    <a:pt x="1385472" y="1318431"/>
                  </a:cubicBezTo>
                  <a:cubicBezTo>
                    <a:pt x="1341600" y="1364613"/>
                    <a:pt x="1244618" y="1713286"/>
                    <a:pt x="1246927" y="1678649"/>
                  </a:cubicBezTo>
                  <a:cubicBezTo>
                    <a:pt x="1249236" y="1644012"/>
                    <a:pt x="1316200" y="1200667"/>
                    <a:pt x="1399327" y="1110612"/>
                  </a:cubicBezTo>
                  <a:cubicBezTo>
                    <a:pt x="1482454" y="1020557"/>
                    <a:pt x="1738763" y="1166030"/>
                    <a:pt x="1745690" y="1138321"/>
                  </a:cubicBezTo>
                  <a:cubicBezTo>
                    <a:pt x="1752617" y="1110612"/>
                    <a:pt x="1505545" y="972067"/>
                    <a:pt x="1440890" y="944358"/>
                  </a:cubicBezTo>
                  <a:cubicBezTo>
                    <a:pt x="1376236" y="916649"/>
                    <a:pt x="1380854" y="955903"/>
                    <a:pt x="1357763" y="972067"/>
                  </a:cubicBezTo>
                  <a:cubicBezTo>
                    <a:pt x="1334672" y="988231"/>
                    <a:pt x="1332363" y="969758"/>
                    <a:pt x="1302345" y="1041340"/>
                  </a:cubicBezTo>
                  <a:cubicBezTo>
                    <a:pt x="1272327" y="1112922"/>
                    <a:pt x="1182272" y="1426958"/>
                    <a:pt x="1177654" y="1401558"/>
                  </a:cubicBezTo>
                  <a:cubicBezTo>
                    <a:pt x="1173036" y="1376158"/>
                    <a:pt x="1242309" y="1022867"/>
                    <a:pt x="1274636" y="888940"/>
                  </a:cubicBezTo>
                  <a:cubicBezTo>
                    <a:pt x="1306963" y="755013"/>
                    <a:pt x="1327745" y="678812"/>
                    <a:pt x="1371618" y="597994"/>
                  </a:cubicBezTo>
                  <a:cubicBezTo>
                    <a:pt x="1415491" y="517176"/>
                    <a:pt x="1544799" y="415576"/>
                    <a:pt x="1537872" y="404031"/>
                  </a:cubicBezTo>
                  <a:cubicBezTo>
                    <a:pt x="1530945" y="392486"/>
                    <a:pt x="1385472" y="464066"/>
                    <a:pt x="1330054" y="528721"/>
                  </a:cubicBezTo>
                  <a:cubicBezTo>
                    <a:pt x="1274636" y="593375"/>
                    <a:pt x="1239999" y="697285"/>
                    <a:pt x="1205363" y="791958"/>
                  </a:cubicBezTo>
                  <a:cubicBezTo>
                    <a:pt x="1170727" y="886631"/>
                    <a:pt x="1108382" y="1200667"/>
                    <a:pt x="1122236" y="1096758"/>
                  </a:cubicBezTo>
                  <a:cubicBezTo>
                    <a:pt x="1136091" y="992849"/>
                    <a:pt x="1300035" y="198521"/>
                    <a:pt x="1288490" y="168503"/>
                  </a:cubicBezTo>
                  <a:cubicBezTo>
                    <a:pt x="1276945" y="138485"/>
                    <a:pt x="1094527" y="817358"/>
                    <a:pt x="1052963" y="916649"/>
                  </a:cubicBezTo>
                  <a:cubicBezTo>
                    <a:pt x="1011400" y="1015940"/>
                    <a:pt x="1032182" y="872776"/>
                    <a:pt x="1039109" y="764249"/>
                  </a:cubicBezTo>
                  <a:cubicBezTo>
                    <a:pt x="1046036" y="655722"/>
                    <a:pt x="1087600" y="392485"/>
                    <a:pt x="1094527" y="265485"/>
                  </a:cubicBezTo>
                  <a:cubicBezTo>
                    <a:pt x="1101454" y="138485"/>
                    <a:pt x="1099145" y="-20842"/>
                    <a:pt x="1080672" y="2249"/>
                  </a:cubicBezTo>
                  <a:cubicBezTo>
                    <a:pt x="1062199" y="25340"/>
                    <a:pt x="1018326" y="249322"/>
                    <a:pt x="983690" y="404031"/>
                  </a:cubicBezTo>
                  <a:cubicBezTo>
                    <a:pt x="949054" y="558740"/>
                    <a:pt x="914417" y="946667"/>
                    <a:pt x="872854" y="930503"/>
                  </a:cubicBezTo>
                  <a:cubicBezTo>
                    <a:pt x="831291" y="914339"/>
                    <a:pt x="755091" y="304740"/>
                    <a:pt x="734309" y="307049"/>
                  </a:cubicBezTo>
                  <a:cubicBezTo>
                    <a:pt x="713527" y="309358"/>
                    <a:pt x="785108" y="907413"/>
                    <a:pt x="748163" y="944358"/>
                  </a:cubicBezTo>
                  <a:cubicBezTo>
                    <a:pt x="711218" y="981303"/>
                    <a:pt x="595763" y="574903"/>
                    <a:pt x="512636" y="528721"/>
                  </a:cubicBezTo>
                  <a:cubicBezTo>
                    <a:pt x="429509" y="482539"/>
                    <a:pt x="260945" y="655722"/>
                    <a:pt x="249400" y="667267"/>
                  </a:cubicBezTo>
                  <a:cubicBezTo>
                    <a:pt x="237855" y="678812"/>
                    <a:pt x="367163" y="505630"/>
                    <a:pt x="443363" y="597994"/>
                  </a:cubicBezTo>
                  <a:cubicBezTo>
                    <a:pt x="519563" y="690358"/>
                    <a:pt x="718146" y="1170649"/>
                    <a:pt x="706600" y="1221449"/>
                  </a:cubicBezTo>
                  <a:cubicBezTo>
                    <a:pt x="695054" y="1272249"/>
                    <a:pt x="491854" y="916649"/>
                    <a:pt x="374090" y="902794"/>
                  </a:cubicBezTo>
                  <a:cubicBezTo>
                    <a:pt x="256326" y="888939"/>
                    <a:pt x="2327" y="1119848"/>
                    <a:pt x="18" y="1138321"/>
                  </a:cubicBezTo>
                  <a:cubicBezTo>
                    <a:pt x="-2291" y="1156794"/>
                    <a:pt x="217072" y="912031"/>
                    <a:pt x="360236" y="1013631"/>
                  </a:cubicBezTo>
                  <a:cubicBezTo>
                    <a:pt x="503400" y="1115231"/>
                    <a:pt x="692745" y="1602449"/>
                    <a:pt x="845145" y="1720212"/>
                  </a:cubicBezTo>
                  <a:close/>
                </a:path>
              </a:pathLst>
            </a:cu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9003747" y="4511412"/>
              <a:ext cx="1745832" cy="1776903"/>
            </a:xfrm>
            <a:custGeom>
              <a:avLst/>
              <a:gdLst>
                <a:gd name="connsiteX0" fmla="*/ 845145 w 1745832"/>
                <a:gd name="connsiteY0" fmla="*/ 1720212 h 1776903"/>
                <a:gd name="connsiteX1" fmla="*/ 1274636 w 1745832"/>
                <a:gd name="connsiteY1" fmla="*/ 1720212 h 1776903"/>
                <a:gd name="connsiteX2" fmla="*/ 1371618 w 1745832"/>
                <a:gd name="connsiteY2" fmla="*/ 1609376 h 1776903"/>
                <a:gd name="connsiteX3" fmla="*/ 1427036 w 1745832"/>
                <a:gd name="connsiteY3" fmla="*/ 1443121 h 1776903"/>
                <a:gd name="connsiteX4" fmla="*/ 1648709 w 1745832"/>
                <a:gd name="connsiteY4" fmla="*/ 1553958 h 1776903"/>
                <a:gd name="connsiteX5" fmla="*/ 1510163 w 1745832"/>
                <a:gd name="connsiteY5" fmla="*/ 1401558 h 1776903"/>
                <a:gd name="connsiteX6" fmla="*/ 1385472 w 1745832"/>
                <a:gd name="connsiteY6" fmla="*/ 1318431 h 1776903"/>
                <a:gd name="connsiteX7" fmla="*/ 1246927 w 1745832"/>
                <a:gd name="connsiteY7" fmla="*/ 1678649 h 1776903"/>
                <a:gd name="connsiteX8" fmla="*/ 1399327 w 1745832"/>
                <a:gd name="connsiteY8" fmla="*/ 1110612 h 1776903"/>
                <a:gd name="connsiteX9" fmla="*/ 1745690 w 1745832"/>
                <a:gd name="connsiteY9" fmla="*/ 1138321 h 1776903"/>
                <a:gd name="connsiteX10" fmla="*/ 1440890 w 1745832"/>
                <a:gd name="connsiteY10" fmla="*/ 944358 h 1776903"/>
                <a:gd name="connsiteX11" fmla="*/ 1357763 w 1745832"/>
                <a:gd name="connsiteY11" fmla="*/ 972067 h 1776903"/>
                <a:gd name="connsiteX12" fmla="*/ 1302345 w 1745832"/>
                <a:gd name="connsiteY12" fmla="*/ 1041340 h 1776903"/>
                <a:gd name="connsiteX13" fmla="*/ 1177654 w 1745832"/>
                <a:gd name="connsiteY13" fmla="*/ 1401558 h 1776903"/>
                <a:gd name="connsiteX14" fmla="*/ 1274636 w 1745832"/>
                <a:gd name="connsiteY14" fmla="*/ 888940 h 1776903"/>
                <a:gd name="connsiteX15" fmla="*/ 1371618 w 1745832"/>
                <a:gd name="connsiteY15" fmla="*/ 597994 h 1776903"/>
                <a:gd name="connsiteX16" fmla="*/ 1537872 w 1745832"/>
                <a:gd name="connsiteY16" fmla="*/ 404031 h 1776903"/>
                <a:gd name="connsiteX17" fmla="*/ 1330054 w 1745832"/>
                <a:gd name="connsiteY17" fmla="*/ 528721 h 1776903"/>
                <a:gd name="connsiteX18" fmla="*/ 1205363 w 1745832"/>
                <a:gd name="connsiteY18" fmla="*/ 791958 h 1776903"/>
                <a:gd name="connsiteX19" fmla="*/ 1122236 w 1745832"/>
                <a:gd name="connsiteY19" fmla="*/ 1096758 h 1776903"/>
                <a:gd name="connsiteX20" fmla="*/ 1288490 w 1745832"/>
                <a:gd name="connsiteY20" fmla="*/ 168503 h 1776903"/>
                <a:gd name="connsiteX21" fmla="*/ 1052963 w 1745832"/>
                <a:gd name="connsiteY21" fmla="*/ 916649 h 1776903"/>
                <a:gd name="connsiteX22" fmla="*/ 1039109 w 1745832"/>
                <a:gd name="connsiteY22" fmla="*/ 764249 h 1776903"/>
                <a:gd name="connsiteX23" fmla="*/ 1094527 w 1745832"/>
                <a:gd name="connsiteY23" fmla="*/ 265485 h 1776903"/>
                <a:gd name="connsiteX24" fmla="*/ 1080672 w 1745832"/>
                <a:gd name="connsiteY24" fmla="*/ 2249 h 1776903"/>
                <a:gd name="connsiteX25" fmla="*/ 983690 w 1745832"/>
                <a:gd name="connsiteY25" fmla="*/ 404031 h 1776903"/>
                <a:gd name="connsiteX26" fmla="*/ 872854 w 1745832"/>
                <a:gd name="connsiteY26" fmla="*/ 930503 h 1776903"/>
                <a:gd name="connsiteX27" fmla="*/ 734309 w 1745832"/>
                <a:gd name="connsiteY27" fmla="*/ 307049 h 1776903"/>
                <a:gd name="connsiteX28" fmla="*/ 748163 w 1745832"/>
                <a:gd name="connsiteY28" fmla="*/ 944358 h 1776903"/>
                <a:gd name="connsiteX29" fmla="*/ 512636 w 1745832"/>
                <a:gd name="connsiteY29" fmla="*/ 528721 h 1776903"/>
                <a:gd name="connsiteX30" fmla="*/ 249400 w 1745832"/>
                <a:gd name="connsiteY30" fmla="*/ 667267 h 1776903"/>
                <a:gd name="connsiteX31" fmla="*/ 443363 w 1745832"/>
                <a:gd name="connsiteY31" fmla="*/ 597994 h 1776903"/>
                <a:gd name="connsiteX32" fmla="*/ 706600 w 1745832"/>
                <a:gd name="connsiteY32" fmla="*/ 1221449 h 1776903"/>
                <a:gd name="connsiteX33" fmla="*/ 374090 w 1745832"/>
                <a:gd name="connsiteY33" fmla="*/ 902794 h 1776903"/>
                <a:gd name="connsiteX34" fmla="*/ 18 w 1745832"/>
                <a:gd name="connsiteY34" fmla="*/ 1138321 h 1776903"/>
                <a:gd name="connsiteX35" fmla="*/ 360236 w 1745832"/>
                <a:gd name="connsiteY35" fmla="*/ 1013631 h 1776903"/>
                <a:gd name="connsiteX36" fmla="*/ 845145 w 1745832"/>
                <a:gd name="connsiteY36" fmla="*/ 1720212 h 1776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745832" h="1776903">
                  <a:moveTo>
                    <a:pt x="845145" y="1720212"/>
                  </a:moveTo>
                  <a:cubicBezTo>
                    <a:pt x="997545" y="1837975"/>
                    <a:pt x="1186891" y="1738685"/>
                    <a:pt x="1274636" y="1720212"/>
                  </a:cubicBezTo>
                  <a:cubicBezTo>
                    <a:pt x="1362381" y="1701739"/>
                    <a:pt x="1346218" y="1655558"/>
                    <a:pt x="1371618" y="1609376"/>
                  </a:cubicBezTo>
                  <a:cubicBezTo>
                    <a:pt x="1397018" y="1563194"/>
                    <a:pt x="1380854" y="1452357"/>
                    <a:pt x="1427036" y="1443121"/>
                  </a:cubicBezTo>
                  <a:cubicBezTo>
                    <a:pt x="1473218" y="1433885"/>
                    <a:pt x="1634855" y="1560885"/>
                    <a:pt x="1648709" y="1553958"/>
                  </a:cubicBezTo>
                  <a:cubicBezTo>
                    <a:pt x="1662564" y="1547031"/>
                    <a:pt x="1554036" y="1440812"/>
                    <a:pt x="1510163" y="1401558"/>
                  </a:cubicBezTo>
                  <a:cubicBezTo>
                    <a:pt x="1466290" y="1362304"/>
                    <a:pt x="1429344" y="1272249"/>
                    <a:pt x="1385472" y="1318431"/>
                  </a:cubicBezTo>
                  <a:cubicBezTo>
                    <a:pt x="1341600" y="1364613"/>
                    <a:pt x="1244618" y="1713286"/>
                    <a:pt x="1246927" y="1678649"/>
                  </a:cubicBezTo>
                  <a:cubicBezTo>
                    <a:pt x="1249236" y="1644012"/>
                    <a:pt x="1316200" y="1200667"/>
                    <a:pt x="1399327" y="1110612"/>
                  </a:cubicBezTo>
                  <a:cubicBezTo>
                    <a:pt x="1482454" y="1020557"/>
                    <a:pt x="1738763" y="1166030"/>
                    <a:pt x="1745690" y="1138321"/>
                  </a:cubicBezTo>
                  <a:cubicBezTo>
                    <a:pt x="1752617" y="1110612"/>
                    <a:pt x="1505545" y="972067"/>
                    <a:pt x="1440890" y="944358"/>
                  </a:cubicBezTo>
                  <a:cubicBezTo>
                    <a:pt x="1376236" y="916649"/>
                    <a:pt x="1380854" y="955903"/>
                    <a:pt x="1357763" y="972067"/>
                  </a:cubicBezTo>
                  <a:cubicBezTo>
                    <a:pt x="1334672" y="988231"/>
                    <a:pt x="1332363" y="969758"/>
                    <a:pt x="1302345" y="1041340"/>
                  </a:cubicBezTo>
                  <a:cubicBezTo>
                    <a:pt x="1272327" y="1112922"/>
                    <a:pt x="1182272" y="1426958"/>
                    <a:pt x="1177654" y="1401558"/>
                  </a:cubicBezTo>
                  <a:cubicBezTo>
                    <a:pt x="1173036" y="1376158"/>
                    <a:pt x="1242309" y="1022867"/>
                    <a:pt x="1274636" y="888940"/>
                  </a:cubicBezTo>
                  <a:cubicBezTo>
                    <a:pt x="1306963" y="755013"/>
                    <a:pt x="1327745" y="678812"/>
                    <a:pt x="1371618" y="597994"/>
                  </a:cubicBezTo>
                  <a:cubicBezTo>
                    <a:pt x="1415491" y="517176"/>
                    <a:pt x="1544799" y="415576"/>
                    <a:pt x="1537872" y="404031"/>
                  </a:cubicBezTo>
                  <a:cubicBezTo>
                    <a:pt x="1530945" y="392486"/>
                    <a:pt x="1385472" y="464066"/>
                    <a:pt x="1330054" y="528721"/>
                  </a:cubicBezTo>
                  <a:cubicBezTo>
                    <a:pt x="1274636" y="593375"/>
                    <a:pt x="1239999" y="697285"/>
                    <a:pt x="1205363" y="791958"/>
                  </a:cubicBezTo>
                  <a:cubicBezTo>
                    <a:pt x="1170727" y="886631"/>
                    <a:pt x="1108382" y="1200667"/>
                    <a:pt x="1122236" y="1096758"/>
                  </a:cubicBezTo>
                  <a:cubicBezTo>
                    <a:pt x="1136091" y="992849"/>
                    <a:pt x="1300035" y="198521"/>
                    <a:pt x="1288490" y="168503"/>
                  </a:cubicBezTo>
                  <a:cubicBezTo>
                    <a:pt x="1276945" y="138485"/>
                    <a:pt x="1094527" y="817358"/>
                    <a:pt x="1052963" y="916649"/>
                  </a:cubicBezTo>
                  <a:cubicBezTo>
                    <a:pt x="1011400" y="1015940"/>
                    <a:pt x="1032182" y="872776"/>
                    <a:pt x="1039109" y="764249"/>
                  </a:cubicBezTo>
                  <a:cubicBezTo>
                    <a:pt x="1046036" y="655722"/>
                    <a:pt x="1087600" y="392485"/>
                    <a:pt x="1094527" y="265485"/>
                  </a:cubicBezTo>
                  <a:cubicBezTo>
                    <a:pt x="1101454" y="138485"/>
                    <a:pt x="1099145" y="-20842"/>
                    <a:pt x="1080672" y="2249"/>
                  </a:cubicBezTo>
                  <a:cubicBezTo>
                    <a:pt x="1062199" y="25340"/>
                    <a:pt x="1018326" y="249322"/>
                    <a:pt x="983690" y="404031"/>
                  </a:cubicBezTo>
                  <a:cubicBezTo>
                    <a:pt x="949054" y="558740"/>
                    <a:pt x="914417" y="946667"/>
                    <a:pt x="872854" y="930503"/>
                  </a:cubicBezTo>
                  <a:cubicBezTo>
                    <a:pt x="831291" y="914339"/>
                    <a:pt x="755091" y="304740"/>
                    <a:pt x="734309" y="307049"/>
                  </a:cubicBezTo>
                  <a:cubicBezTo>
                    <a:pt x="713527" y="309358"/>
                    <a:pt x="785108" y="907413"/>
                    <a:pt x="748163" y="944358"/>
                  </a:cubicBezTo>
                  <a:cubicBezTo>
                    <a:pt x="711218" y="981303"/>
                    <a:pt x="595763" y="574903"/>
                    <a:pt x="512636" y="528721"/>
                  </a:cubicBezTo>
                  <a:cubicBezTo>
                    <a:pt x="429509" y="482539"/>
                    <a:pt x="260945" y="655722"/>
                    <a:pt x="249400" y="667267"/>
                  </a:cubicBezTo>
                  <a:cubicBezTo>
                    <a:pt x="237855" y="678812"/>
                    <a:pt x="367163" y="505630"/>
                    <a:pt x="443363" y="597994"/>
                  </a:cubicBezTo>
                  <a:cubicBezTo>
                    <a:pt x="519563" y="690358"/>
                    <a:pt x="718146" y="1170649"/>
                    <a:pt x="706600" y="1221449"/>
                  </a:cubicBezTo>
                  <a:cubicBezTo>
                    <a:pt x="695054" y="1272249"/>
                    <a:pt x="491854" y="916649"/>
                    <a:pt x="374090" y="902794"/>
                  </a:cubicBezTo>
                  <a:cubicBezTo>
                    <a:pt x="256326" y="888939"/>
                    <a:pt x="2327" y="1119848"/>
                    <a:pt x="18" y="1138321"/>
                  </a:cubicBezTo>
                  <a:cubicBezTo>
                    <a:pt x="-2291" y="1156794"/>
                    <a:pt x="217072" y="912031"/>
                    <a:pt x="360236" y="1013631"/>
                  </a:cubicBezTo>
                  <a:cubicBezTo>
                    <a:pt x="503400" y="1115231"/>
                    <a:pt x="692745" y="1602449"/>
                    <a:pt x="845145" y="1720212"/>
                  </a:cubicBezTo>
                  <a:close/>
                </a:path>
              </a:pathLst>
            </a:cu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10135636" y="4328403"/>
              <a:ext cx="1275120" cy="1986810"/>
            </a:xfrm>
            <a:custGeom>
              <a:avLst/>
              <a:gdLst>
                <a:gd name="connsiteX0" fmla="*/ 845145 w 1745832"/>
                <a:gd name="connsiteY0" fmla="*/ 1720212 h 1776903"/>
                <a:gd name="connsiteX1" fmla="*/ 1274636 w 1745832"/>
                <a:gd name="connsiteY1" fmla="*/ 1720212 h 1776903"/>
                <a:gd name="connsiteX2" fmla="*/ 1371618 w 1745832"/>
                <a:gd name="connsiteY2" fmla="*/ 1609376 h 1776903"/>
                <a:gd name="connsiteX3" fmla="*/ 1427036 w 1745832"/>
                <a:gd name="connsiteY3" fmla="*/ 1443121 h 1776903"/>
                <a:gd name="connsiteX4" fmla="*/ 1648709 w 1745832"/>
                <a:gd name="connsiteY4" fmla="*/ 1553958 h 1776903"/>
                <a:gd name="connsiteX5" fmla="*/ 1510163 w 1745832"/>
                <a:gd name="connsiteY5" fmla="*/ 1401558 h 1776903"/>
                <a:gd name="connsiteX6" fmla="*/ 1385472 w 1745832"/>
                <a:gd name="connsiteY6" fmla="*/ 1318431 h 1776903"/>
                <a:gd name="connsiteX7" fmla="*/ 1246927 w 1745832"/>
                <a:gd name="connsiteY7" fmla="*/ 1678649 h 1776903"/>
                <a:gd name="connsiteX8" fmla="*/ 1399327 w 1745832"/>
                <a:gd name="connsiteY8" fmla="*/ 1110612 h 1776903"/>
                <a:gd name="connsiteX9" fmla="*/ 1745690 w 1745832"/>
                <a:gd name="connsiteY9" fmla="*/ 1138321 h 1776903"/>
                <a:gd name="connsiteX10" fmla="*/ 1440890 w 1745832"/>
                <a:gd name="connsiteY10" fmla="*/ 944358 h 1776903"/>
                <a:gd name="connsiteX11" fmla="*/ 1357763 w 1745832"/>
                <a:gd name="connsiteY11" fmla="*/ 972067 h 1776903"/>
                <a:gd name="connsiteX12" fmla="*/ 1302345 w 1745832"/>
                <a:gd name="connsiteY12" fmla="*/ 1041340 h 1776903"/>
                <a:gd name="connsiteX13" fmla="*/ 1177654 w 1745832"/>
                <a:gd name="connsiteY13" fmla="*/ 1401558 h 1776903"/>
                <a:gd name="connsiteX14" fmla="*/ 1274636 w 1745832"/>
                <a:gd name="connsiteY14" fmla="*/ 888940 h 1776903"/>
                <a:gd name="connsiteX15" fmla="*/ 1371618 w 1745832"/>
                <a:gd name="connsiteY15" fmla="*/ 597994 h 1776903"/>
                <a:gd name="connsiteX16" fmla="*/ 1537872 w 1745832"/>
                <a:gd name="connsiteY16" fmla="*/ 404031 h 1776903"/>
                <a:gd name="connsiteX17" fmla="*/ 1330054 w 1745832"/>
                <a:gd name="connsiteY17" fmla="*/ 528721 h 1776903"/>
                <a:gd name="connsiteX18" fmla="*/ 1205363 w 1745832"/>
                <a:gd name="connsiteY18" fmla="*/ 791958 h 1776903"/>
                <a:gd name="connsiteX19" fmla="*/ 1122236 w 1745832"/>
                <a:gd name="connsiteY19" fmla="*/ 1096758 h 1776903"/>
                <a:gd name="connsiteX20" fmla="*/ 1288490 w 1745832"/>
                <a:gd name="connsiteY20" fmla="*/ 168503 h 1776903"/>
                <a:gd name="connsiteX21" fmla="*/ 1052963 w 1745832"/>
                <a:gd name="connsiteY21" fmla="*/ 916649 h 1776903"/>
                <a:gd name="connsiteX22" fmla="*/ 1039109 w 1745832"/>
                <a:gd name="connsiteY22" fmla="*/ 764249 h 1776903"/>
                <a:gd name="connsiteX23" fmla="*/ 1094527 w 1745832"/>
                <a:gd name="connsiteY23" fmla="*/ 265485 h 1776903"/>
                <a:gd name="connsiteX24" fmla="*/ 1080672 w 1745832"/>
                <a:gd name="connsiteY24" fmla="*/ 2249 h 1776903"/>
                <a:gd name="connsiteX25" fmla="*/ 983690 w 1745832"/>
                <a:gd name="connsiteY25" fmla="*/ 404031 h 1776903"/>
                <a:gd name="connsiteX26" fmla="*/ 872854 w 1745832"/>
                <a:gd name="connsiteY26" fmla="*/ 930503 h 1776903"/>
                <a:gd name="connsiteX27" fmla="*/ 734309 w 1745832"/>
                <a:gd name="connsiteY27" fmla="*/ 307049 h 1776903"/>
                <a:gd name="connsiteX28" fmla="*/ 748163 w 1745832"/>
                <a:gd name="connsiteY28" fmla="*/ 944358 h 1776903"/>
                <a:gd name="connsiteX29" fmla="*/ 512636 w 1745832"/>
                <a:gd name="connsiteY29" fmla="*/ 528721 h 1776903"/>
                <a:gd name="connsiteX30" fmla="*/ 249400 w 1745832"/>
                <a:gd name="connsiteY30" fmla="*/ 667267 h 1776903"/>
                <a:gd name="connsiteX31" fmla="*/ 443363 w 1745832"/>
                <a:gd name="connsiteY31" fmla="*/ 597994 h 1776903"/>
                <a:gd name="connsiteX32" fmla="*/ 706600 w 1745832"/>
                <a:gd name="connsiteY32" fmla="*/ 1221449 h 1776903"/>
                <a:gd name="connsiteX33" fmla="*/ 374090 w 1745832"/>
                <a:gd name="connsiteY33" fmla="*/ 902794 h 1776903"/>
                <a:gd name="connsiteX34" fmla="*/ 18 w 1745832"/>
                <a:gd name="connsiteY34" fmla="*/ 1138321 h 1776903"/>
                <a:gd name="connsiteX35" fmla="*/ 360236 w 1745832"/>
                <a:gd name="connsiteY35" fmla="*/ 1013631 h 1776903"/>
                <a:gd name="connsiteX36" fmla="*/ 845145 w 1745832"/>
                <a:gd name="connsiteY36" fmla="*/ 1720212 h 1776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745832" h="1776903">
                  <a:moveTo>
                    <a:pt x="845145" y="1720212"/>
                  </a:moveTo>
                  <a:cubicBezTo>
                    <a:pt x="997545" y="1837975"/>
                    <a:pt x="1186891" y="1738685"/>
                    <a:pt x="1274636" y="1720212"/>
                  </a:cubicBezTo>
                  <a:cubicBezTo>
                    <a:pt x="1362381" y="1701739"/>
                    <a:pt x="1346218" y="1655558"/>
                    <a:pt x="1371618" y="1609376"/>
                  </a:cubicBezTo>
                  <a:cubicBezTo>
                    <a:pt x="1397018" y="1563194"/>
                    <a:pt x="1380854" y="1452357"/>
                    <a:pt x="1427036" y="1443121"/>
                  </a:cubicBezTo>
                  <a:cubicBezTo>
                    <a:pt x="1473218" y="1433885"/>
                    <a:pt x="1634855" y="1560885"/>
                    <a:pt x="1648709" y="1553958"/>
                  </a:cubicBezTo>
                  <a:cubicBezTo>
                    <a:pt x="1662564" y="1547031"/>
                    <a:pt x="1554036" y="1440812"/>
                    <a:pt x="1510163" y="1401558"/>
                  </a:cubicBezTo>
                  <a:cubicBezTo>
                    <a:pt x="1466290" y="1362304"/>
                    <a:pt x="1429344" y="1272249"/>
                    <a:pt x="1385472" y="1318431"/>
                  </a:cubicBezTo>
                  <a:cubicBezTo>
                    <a:pt x="1341600" y="1364613"/>
                    <a:pt x="1244618" y="1713286"/>
                    <a:pt x="1246927" y="1678649"/>
                  </a:cubicBezTo>
                  <a:cubicBezTo>
                    <a:pt x="1249236" y="1644012"/>
                    <a:pt x="1316200" y="1200667"/>
                    <a:pt x="1399327" y="1110612"/>
                  </a:cubicBezTo>
                  <a:cubicBezTo>
                    <a:pt x="1482454" y="1020557"/>
                    <a:pt x="1738763" y="1166030"/>
                    <a:pt x="1745690" y="1138321"/>
                  </a:cubicBezTo>
                  <a:cubicBezTo>
                    <a:pt x="1752617" y="1110612"/>
                    <a:pt x="1505545" y="972067"/>
                    <a:pt x="1440890" y="944358"/>
                  </a:cubicBezTo>
                  <a:cubicBezTo>
                    <a:pt x="1376236" y="916649"/>
                    <a:pt x="1380854" y="955903"/>
                    <a:pt x="1357763" y="972067"/>
                  </a:cubicBezTo>
                  <a:cubicBezTo>
                    <a:pt x="1334672" y="988231"/>
                    <a:pt x="1332363" y="969758"/>
                    <a:pt x="1302345" y="1041340"/>
                  </a:cubicBezTo>
                  <a:cubicBezTo>
                    <a:pt x="1272327" y="1112922"/>
                    <a:pt x="1182272" y="1426958"/>
                    <a:pt x="1177654" y="1401558"/>
                  </a:cubicBezTo>
                  <a:cubicBezTo>
                    <a:pt x="1173036" y="1376158"/>
                    <a:pt x="1242309" y="1022867"/>
                    <a:pt x="1274636" y="888940"/>
                  </a:cubicBezTo>
                  <a:cubicBezTo>
                    <a:pt x="1306963" y="755013"/>
                    <a:pt x="1327745" y="678812"/>
                    <a:pt x="1371618" y="597994"/>
                  </a:cubicBezTo>
                  <a:cubicBezTo>
                    <a:pt x="1415491" y="517176"/>
                    <a:pt x="1544799" y="415576"/>
                    <a:pt x="1537872" y="404031"/>
                  </a:cubicBezTo>
                  <a:cubicBezTo>
                    <a:pt x="1530945" y="392486"/>
                    <a:pt x="1385472" y="464066"/>
                    <a:pt x="1330054" y="528721"/>
                  </a:cubicBezTo>
                  <a:cubicBezTo>
                    <a:pt x="1274636" y="593375"/>
                    <a:pt x="1239999" y="697285"/>
                    <a:pt x="1205363" y="791958"/>
                  </a:cubicBezTo>
                  <a:cubicBezTo>
                    <a:pt x="1170727" y="886631"/>
                    <a:pt x="1108382" y="1200667"/>
                    <a:pt x="1122236" y="1096758"/>
                  </a:cubicBezTo>
                  <a:cubicBezTo>
                    <a:pt x="1136091" y="992849"/>
                    <a:pt x="1300035" y="198521"/>
                    <a:pt x="1288490" y="168503"/>
                  </a:cubicBezTo>
                  <a:cubicBezTo>
                    <a:pt x="1276945" y="138485"/>
                    <a:pt x="1094527" y="817358"/>
                    <a:pt x="1052963" y="916649"/>
                  </a:cubicBezTo>
                  <a:cubicBezTo>
                    <a:pt x="1011400" y="1015940"/>
                    <a:pt x="1032182" y="872776"/>
                    <a:pt x="1039109" y="764249"/>
                  </a:cubicBezTo>
                  <a:cubicBezTo>
                    <a:pt x="1046036" y="655722"/>
                    <a:pt x="1087600" y="392485"/>
                    <a:pt x="1094527" y="265485"/>
                  </a:cubicBezTo>
                  <a:cubicBezTo>
                    <a:pt x="1101454" y="138485"/>
                    <a:pt x="1099145" y="-20842"/>
                    <a:pt x="1080672" y="2249"/>
                  </a:cubicBezTo>
                  <a:cubicBezTo>
                    <a:pt x="1062199" y="25340"/>
                    <a:pt x="1018326" y="249322"/>
                    <a:pt x="983690" y="404031"/>
                  </a:cubicBezTo>
                  <a:cubicBezTo>
                    <a:pt x="949054" y="558740"/>
                    <a:pt x="914417" y="946667"/>
                    <a:pt x="872854" y="930503"/>
                  </a:cubicBezTo>
                  <a:cubicBezTo>
                    <a:pt x="831291" y="914339"/>
                    <a:pt x="755091" y="304740"/>
                    <a:pt x="734309" y="307049"/>
                  </a:cubicBezTo>
                  <a:cubicBezTo>
                    <a:pt x="713527" y="309358"/>
                    <a:pt x="785108" y="907413"/>
                    <a:pt x="748163" y="944358"/>
                  </a:cubicBezTo>
                  <a:cubicBezTo>
                    <a:pt x="711218" y="981303"/>
                    <a:pt x="595763" y="574903"/>
                    <a:pt x="512636" y="528721"/>
                  </a:cubicBezTo>
                  <a:cubicBezTo>
                    <a:pt x="429509" y="482539"/>
                    <a:pt x="260945" y="655722"/>
                    <a:pt x="249400" y="667267"/>
                  </a:cubicBezTo>
                  <a:cubicBezTo>
                    <a:pt x="237855" y="678812"/>
                    <a:pt x="367163" y="505630"/>
                    <a:pt x="443363" y="597994"/>
                  </a:cubicBezTo>
                  <a:cubicBezTo>
                    <a:pt x="519563" y="690358"/>
                    <a:pt x="718146" y="1170649"/>
                    <a:pt x="706600" y="1221449"/>
                  </a:cubicBezTo>
                  <a:cubicBezTo>
                    <a:pt x="695054" y="1272249"/>
                    <a:pt x="491854" y="916649"/>
                    <a:pt x="374090" y="902794"/>
                  </a:cubicBezTo>
                  <a:cubicBezTo>
                    <a:pt x="256326" y="888939"/>
                    <a:pt x="2327" y="1119848"/>
                    <a:pt x="18" y="1138321"/>
                  </a:cubicBezTo>
                  <a:cubicBezTo>
                    <a:pt x="-2291" y="1156794"/>
                    <a:pt x="217072" y="912031"/>
                    <a:pt x="360236" y="1013631"/>
                  </a:cubicBezTo>
                  <a:cubicBezTo>
                    <a:pt x="503400" y="1115231"/>
                    <a:pt x="692745" y="1602449"/>
                    <a:pt x="845145" y="1720212"/>
                  </a:cubicBezTo>
                  <a:close/>
                </a:path>
              </a:pathLst>
            </a:cu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9" name="Cloud 118"/>
          <p:cNvSpPr/>
          <p:nvPr/>
        </p:nvSpPr>
        <p:spPr>
          <a:xfrm>
            <a:off x="5919715" y="-404438"/>
            <a:ext cx="3154303" cy="2450233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Cloud 119"/>
          <p:cNvSpPr/>
          <p:nvPr/>
        </p:nvSpPr>
        <p:spPr>
          <a:xfrm>
            <a:off x="8913532" y="-265558"/>
            <a:ext cx="3492879" cy="2284332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0633"/>
              <a:gd name="connsiteX1" fmla="*/ 5659 w 43256"/>
              <a:gd name="connsiteY1" fmla="*/ 6766 h 40633"/>
              <a:gd name="connsiteX2" fmla="*/ 14041 w 43256"/>
              <a:gd name="connsiteY2" fmla="*/ 5061 h 40633"/>
              <a:gd name="connsiteX3" fmla="*/ 22492 w 43256"/>
              <a:gd name="connsiteY3" fmla="*/ 3291 h 40633"/>
              <a:gd name="connsiteX4" fmla="*/ 25785 w 43256"/>
              <a:gd name="connsiteY4" fmla="*/ 59 h 40633"/>
              <a:gd name="connsiteX5" fmla="*/ 29869 w 43256"/>
              <a:gd name="connsiteY5" fmla="*/ 2340 h 40633"/>
              <a:gd name="connsiteX6" fmla="*/ 35499 w 43256"/>
              <a:gd name="connsiteY6" fmla="*/ 549 h 40633"/>
              <a:gd name="connsiteX7" fmla="*/ 38354 w 43256"/>
              <a:gd name="connsiteY7" fmla="*/ 5435 h 40633"/>
              <a:gd name="connsiteX8" fmla="*/ 42018 w 43256"/>
              <a:gd name="connsiteY8" fmla="*/ 10177 h 40633"/>
              <a:gd name="connsiteX9" fmla="*/ 41854 w 43256"/>
              <a:gd name="connsiteY9" fmla="*/ 15319 h 40633"/>
              <a:gd name="connsiteX10" fmla="*/ 43052 w 43256"/>
              <a:gd name="connsiteY10" fmla="*/ 23181 h 40633"/>
              <a:gd name="connsiteX11" fmla="*/ 37440 w 43256"/>
              <a:gd name="connsiteY11" fmla="*/ 30063 h 40633"/>
              <a:gd name="connsiteX12" fmla="*/ 35431 w 43256"/>
              <a:gd name="connsiteY12" fmla="*/ 35960 h 40633"/>
              <a:gd name="connsiteX13" fmla="*/ 28591 w 43256"/>
              <a:gd name="connsiteY13" fmla="*/ 36674 h 40633"/>
              <a:gd name="connsiteX14" fmla="*/ 23318 w 43256"/>
              <a:gd name="connsiteY14" fmla="*/ 37012 h 40633"/>
              <a:gd name="connsiteX15" fmla="*/ 16516 w 43256"/>
              <a:gd name="connsiteY15" fmla="*/ 39125 h 40633"/>
              <a:gd name="connsiteX16" fmla="*/ 5840 w 43256"/>
              <a:gd name="connsiteY16" fmla="*/ 35331 h 40633"/>
              <a:gd name="connsiteX17" fmla="*/ 1146 w 43256"/>
              <a:gd name="connsiteY17" fmla="*/ 31109 h 40633"/>
              <a:gd name="connsiteX18" fmla="*/ 2149 w 43256"/>
              <a:gd name="connsiteY18" fmla="*/ 25410 h 40633"/>
              <a:gd name="connsiteX19" fmla="*/ 31 w 43256"/>
              <a:gd name="connsiteY19" fmla="*/ 19563 h 40633"/>
              <a:gd name="connsiteX20" fmla="*/ 3899 w 43256"/>
              <a:gd name="connsiteY20" fmla="*/ 14366 h 40633"/>
              <a:gd name="connsiteX21" fmla="*/ 3936 w 43256"/>
              <a:gd name="connsiteY21" fmla="*/ 14229 h 40633"/>
              <a:gd name="connsiteX0" fmla="*/ 4729 w 43256"/>
              <a:gd name="connsiteY0" fmla="*/ 26036 h 40633"/>
              <a:gd name="connsiteX1" fmla="*/ 2196 w 43256"/>
              <a:gd name="connsiteY1" fmla="*/ 25239 h 40633"/>
              <a:gd name="connsiteX2" fmla="*/ 6964 w 43256"/>
              <a:gd name="connsiteY2" fmla="*/ 34758 h 40633"/>
              <a:gd name="connsiteX3" fmla="*/ 5856 w 43256"/>
              <a:gd name="connsiteY3" fmla="*/ 35139 h 40633"/>
              <a:gd name="connsiteX4" fmla="*/ 16514 w 43256"/>
              <a:gd name="connsiteY4" fmla="*/ 38949 h 40633"/>
              <a:gd name="connsiteX5" fmla="*/ 15846 w 43256"/>
              <a:gd name="connsiteY5" fmla="*/ 37209 h 40633"/>
              <a:gd name="connsiteX6" fmla="*/ 28863 w 43256"/>
              <a:gd name="connsiteY6" fmla="*/ 34610 h 40633"/>
              <a:gd name="connsiteX7" fmla="*/ 28596 w 43256"/>
              <a:gd name="connsiteY7" fmla="*/ 36519 h 40633"/>
              <a:gd name="connsiteX8" fmla="*/ 34165 w 43256"/>
              <a:gd name="connsiteY8" fmla="*/ 22813 h 40633"/>
              <a:gd name="connsiteX9" fmla="*/ 37416 w 43256"/>
              <a:gd name="connsiteY9" fmla="*/ 29949 h 40633"/>
              <a:gd name="connsiteX10" fmla="*/ 41834 w 43256"/>
              <a:gd name="connsiteY10" fmla="*/ 15213 h 40633"/>
              <a:gd name="connsiteX11" fmla="*/ 40386 w 43256"/>
              <a:gd name="connsiteY11" fmla="*/ 17889 h 40633"/>
              <a:gd name="connsiteX12" fmla="*/ 38360 w 43256"/>
              <a:gd name="connsiteY12" fmla="*/ 5285 h 40633"/>
              <a:gd name="connsiteX13" fmla="*/ 38436 w 43256"/>
              <a:gd name="connsiteY13" fmla="*/ 6549 h 40633"/>
              <a:gd name="connsiteX14" fmla="*/ 29114 w 43256"/>
              <a:gd name="connsiteY14" fmla="*/ 3811 h 40633"/>
              <a:gd name="connsiteX15" fmla="*/ 29856 w 43256"/>
              <a:gd name="connsiteY15" fmla="*/ 2199 h 40633"/>
              <a:gd name="connsiteX16" fmla="*/ 22177 w 43256"/>
              <a:gd name="connsiteY16" fmla="*/ 4579 h 40633"/>
              <a:gd name="connsiteX17" fmla="*/ 22536 w 43256"/>
              <a:gd name="connsiteY17" fmla="*/ 3189 h 40633"/>
              <a:gd name="connsiteX18" fmla="*/ 14036 w 43256"/>
              <a:gd name="connsiteY18" fmla="*/ 5051 h 40633"/>
              <a:gd name="connsiteX19" fmla="*/ 15336 w 43256"/>
              <a:gd name="connsiteY19" fmla="*/ 6399 h 40633"/>
              <a:gd name="connsiteX20" fmla="*/ 4163 w 43256"/>
              <a:gd name="connsiteY20" fmla="*/ 15648 h 40633"/>
              <a:gd name="connsiteX21" fmla="*/ 3936 w 43256"/>
              <a:gd name="connsiteY21" fmla="*/ 14229 h 40633"/>
              <a:gd name="connsiteX0" fmla="*/ 3936 w 43256"/>
              <a:gd name="connsiteY0" fmla="*/ 14229 h 40275"/>
              <a:gd name="connsiteX1" fmla="*/ 5659 w 43256"/>
              <a:gd name="connsiteY1" fmla="*/ 6766 h 40275"/>
              <a:gd name="connsiteX2" fmla="*/ 14041 w 43256"/>
              <a:gd name="connsiteY2" fmla="*/ 5061 h 40275"/>
              <a:gd name="connsiteX3" fmla="*/ 22492 w 43256"/>
              <a:gd name="connsiteY3" fmla="*/ 3291 h 40275"/>
              <a:gd name="connsiteX4" fmla="*/ 25785 w 43256"/>
              <a:gd name="connsiteY4" fmla="*/ 59 h 40275"/>
              <a:gd name="connsiteX5" fmla="*/ 29869 w 43256"/>
              <a:gd name="connsiteY5" fmla="*/ 2340 h 40275"/>
              <a:gd name="connsiteX6" fmla="*/ 35499 w 43256"/>
              <a:gd name="connsiteY6" fmla="*/ 549 h 40275"/>
              <a:gd name="connsiteX7" fmla="*/ 38354 w 43256"/>
              <a:gd name="connsiteY7" fmla="*/ 5435 h 40275"/>
              <a:gd name="connsiteX8" fmla="*/ 42018 w 43256"/>
              <a:gd name="connsiteY8" fmla="*/ 10177 h 40275"/>
              <a:gd name="connsiteX9" fmla="*/ 41854 w 43256"/>
              <a:gd name="connsiteY9" fmla="*/ 15319 h 40275"/>
              <a:gd name="connsiteX10" fmla="*/ 43052 w 43256"/>
              <a:gd name="connsiteY10" fmla="*/ 23181 h 40275"/>
              <a:gd name="connsiteX11" fmla="*/ 37440 w 43256"/>
              <a:gd name="connsiteY11" fmla="*/ 30063 h 40275"/>
              <a:gd name="connsiteX12" fmla="*/ 35431 w 43256"/>
              <a:gd name="connsiteY12" fmla="*/ 35960 h 40275"/>
              <a:gd name="connsiteX13" fmla="*/ 28591 w 43256"/>
              <a:gd name="connsiteY13" fmla="*/ 36674 h 40275"/>
              <a:gd name="connsiteX14" fmla="*/ 23318 w 43256"/>
              <a:gd name="connsiteY14" fmla="*/ 37012 h 40275"/>
              <a:gd name="connsiteX15" fmla="*/ 16516 w 43256"/>
              <a:gd name="connsiteY15" fmla="*/ 39125 h 40275"/>
              <a:gd name="connsiteX16" fmla="*/ 14098 w 43256"/>
              <a:gd name="connsiteY16" fmla="*/ 37317 h 40275"/>
              <a:gd name="connsiteX17" fmla="*/ 5840 w 43256"/>
              <a:gd name="connsiteY17" fmla="*/ 35331 h 40275"/>
              <a:gd name="connsiteX18" fmla="*/ 1146 w 43256"/>
              <a:gd name="connsiteY18" fmla="*/ 31109 h 40275"/>
              <a:gd name="connsiteX19" fmla="*/ 2149 w 43256"/>
              <a:gd name="connsiteY19" fmla="*/ 25410 h 40275"/>
              <a:gd name="connsiteX20" fmla="*/ 31 w 43256"/>
              <a:gd name="connsiteY20" fmla="*/ 19563 h 40275"/>
              <a:gd name="connsiteX21" fmla="*/ 3899 w 43256"/>
              <a:gd name="connsiteY21" fmla="*/ 14366 h 40275"/>
              <a:gd name="connsiteX22" fmla="*/ 3936 w 43256"/>
              <a:gd name="connsiteY22" fmla="*/ 14229 h 40275"/>
              <a:gd name="connsiteX0" fmla="*/ 4729 w 43256"/>
              <a:gd name="connsiteY0" fmla="*/ 26036 h 40275"/>
              <a:gd name="connsiteX1" fmla="*/ 2196 w 43256"/>
              <a:gd name="connsiteY1" fmla="*/ 25239 h 40275"/>
              <a:gd name="connsiteX2" fmla="*/ 6964 w 43256"/>
              <a:gd name="connsiteY2" fmla="*/ 34758 h 40275"/>
              <a:gd name="connsiteX3" fmla="*/ 5856 w 43256"/>
              <a:gd name="connsiteY3" fmla="*/ 35139 h 40275"/>
              <a:gd name="connsiteX4" fmla="*/ 16514 w 43256"/>
              <a:gd name="connsiteY4" fmla="*/ 38949 h 40275"/>
              <a:gd name="connsiteX5" fmla="*/ 15846 w 43256"/>
              <a:gd name="connsiteY5" fmla="*/ 37209 h 40275"/>
              <a:gd name="connsiteX6" fmla="*/ 28863 w 43256"/>
              <a:gd name="connsiteY6" fmla="*/ 34610 h 40275"/>
              <a:gd name="connsiteX7" fmla="*/ 28596 w 43256"/>
              <a:gd name="connsiteY7" fmla="*/ 36519 h 40275"/>
              <a:gd name="connsiteX8" fmla="*/ 34165 w 43256"/>
              <a:gd name="connsiteY8" fmla="*/ 22813 h 40275"/>
              <a:gd name="connsiteX9" fmla="*/ 37416 w 43256"/>
              <a:gd name="connsiteY9" fmla="*/ 29949 h 40275"/>
              <a:gd name="connsiteX10" fmla="*/ 41834 w 43256"/>
              <a:gd name="connsiteY10" fmla="*/ 15213 h 40275"/>
              <a:gd name="connsiteX11" fmla="*/ 40386 w 43256"/>
              <a:gd name="connsiteY11" fmla="*/ 17889 h 40275"/>
              <a:gd name="connsiteX12" fmla="*/ 38360 w 43256"/>
              <a:gd name="connsiteY12" fmla="*/ 5285 h 40275"/>
              <a:gd name="connsiteX13" fmla="*/ 38436 w 43256"/>
              <a:gd name="connsiteY13" fmla="*/ 6549 h 40275"/>
              <a:gd name="connsiteX14" fmla="*/ 29114 w 43256"/>
              <a:gd name="connsiteY14" fmla="*/ 3811 h 40275"/>
              <a:gd name="connsiteX15" fmla="*/ 29856 w 43256"/>
              <a:gd name="connsiteY15" fmla="*/ 2199 h 40275"/>
              <a:gd name="connsiteX16" fmla="*/ 22177 w 43256"/>
              <a:gd name="connsiteY16" fmla="*/ 4579 h 40275"/>
              <a:gd name="connsiteX17" fmla="*/ 22536 w 43256"/>
              <a:gd name="connsiteY17" fmla="*/ 3189 h 40275"/>
              <a:gd name="connsiteX18" fmla="*/ 14036 w 43256"/>
              <a:gd name="connsiteY18" fmla="*/ 5051 h 40275"/>
              <a:gd name="connsiteX19" fmla="*/ 15336 w 43256"/>
              <a:gd name="connsiteY19" fmla="*/ 6399 h 40275"/>
              <a:gd name="connsiteX20" fmla="*/ 4163 w 43256"/>
              <a:gd name="connsiteY20" fmla="*/ 15648 h 40275"/>
              <a:gd name="connsiteX21" fmla="*/ 3936 w 43256"/>
              <a:gd name="connsiteY21" fmla="*/ 14229 h 40275"/>
              <a:gd name="connsiteX0" fmla="*/ 3936 w 47137"/>
              <a:gd name="connsiteY0" fmla="*/ 14229 h 40275"/>
              <a:gd name="connsiteX1" fmla="*/ 5659 w 47137"/>
              <a:gd name="connsiteY1" fmla="*/ 6766 h 40275"/>
              <a:gd name="connsiteX2" fmla="*/ 14041 w 47137"/>
              <a:gd name="connsiteY2" fmla="*/ 5061 h 40275"/>
              <a:gd name="connsiteX3" fmla="*/ 22492 w 47137"/>
              <a:gd name="connsiteY3" fmla="*/ 3291 h 40275"/>
              <a:gd name="connsiteX4" fmla="*/ 25785 w 47137"/>
              <a:gd name="connsiteY4" fmla="*/ 59 h 40275"/>
              <a:gd name="connsiteX5" fmla="*/ 29869 w 47137"/>
              <a:gd name="connsiteY5" fmla="*/ 2340 h 40275"/>
              <a:gd name="connsiteX6" fmla="*/ 35499 w 47137"/>
              <a:gd name="connsiteY6" fmla="*/ 549 h 40275"/>
              <a:gd name="connsiteX7" fmla="*/ 38354 w 47137"/>
              <a:gd name="connsiteY7" fmla="*/ 5435 h 40275"/>
              <a:gd name="connsiteX8" fmla="*/ 42018 w 47137"/>
              <a:gd name="connsiteY8" fmla="*/ 10177 h 40275"/>
              <a:gd name="connsiteX9" fmla="*/ 41854 w 47137"/>
              <a:gd name="connsiteY9" fmla="*/ 15319 h 40275"/>
              <a:gd name="connsiteX10" fmla="*/ 47098 w 47137"/>
              <a:gd name="connsiteY10" fmla="*/ 26653 h 40275"/>
              <a:gd name="connsiteX11" fmla="*/ 37440 w 47137"/>
              <a:gd name="connsiteY11" fmla="*/ 30063 h 40275"/>
              <a:gd name="connsiteX12" fmla="*/ 35431 w 47137"/>
              <a:gd name="connsiteY12" fmla="*/ 35960 h 40275"/>
              <a:gd name="connsiteX13" fmla="*/ 28591 w 47137"/>
              <a:gd name="connsiteY13" fmla="*/ 36674 h 40275"/>
              <a:gd name="connsiteX14" fmla="*/ 23318 w 47137"/>
              <a:gd name="connsiteY14" fmla="*/ 37012 h 40275"/>
              <a:gd name="connsiteX15" fmla="*/ 16516 w 47137"/>
              <a:gd name="connsiteY15" fmla="*/ 39125 h 40275"/>
              <a:gd name="connsiteX16" fmla="*/ 14098 w 47137"/>
              <a:gd name="connsiteY16" fmla="*/ 37317 h 40275"/>
              <a:gd name="connsiteX17" fmla="*/ 5840 w 47137"/>
              <a:gd name="connsiteY17" fmla="*/ 35331 h 40275"/>
              <a:gd name="connsiteX18" fmla="*/ 1146 w 47137"/>
              <a:gd name="connsiteY18" fmla="*/ 31109 h 40275"/>
              <a:gd name="connsiteX19" fmla="*/ 2149 w 47137"/>
              <a:gd name="connsiteY19" fmla="*/ 25410 h 40275"/>
              <a:gd name="connsiteX20" fmla="*/ 31 w 47137"/>
              <a:gd name="connsiteY20" fmla="*/ 19563 h 40275"/>
              <a:gd name="connsiteX21" fmla="*/ 3899 w 47137"/>
              <a:gd name="connsiteY21" fmla="*/ 14366 h 40275"/>
              <a:gd name="connsiteX22" fmla="*/ 3936 w 47137"/>
              <a:gd name="connsiteY22" fmla="*/ 14229 h 40275"/>
              <a:gd name="connsiteX0" fmla="*/ 4729 w 47137"/>
              <a:gd name="connsiteY0" fmla="*/ 26036 h 40275"/>
              <a:gd name="connsiteX1" fmla="*/ 2196 w 47137"/>
              <a:gd name="connsiteY1" fmla="*/ 25239 h 40275"/>
              <a:gd name="connsiteX2" fmla="*/ 6964 w 47137"/>
              <a:gd name="connsiteY2" fmla="*/ 34758 h 40275"/>
              <a:gd name="connsiteX3" fmla="*/ 5856 w 47137"/>
              <a:gd name="connsiteY3" fmla="*/ 35139 h 40275"/>
              <a:gd name="connsiteX4" fmla="*/ 16514 w 47137"/>
              <a:gd name="connsiteY4" fmla="*/ 38949 h 40275"/>
              <a:gd name="connsiteX5" fmla="*/ 15846 w 47137"/>
              <a:gd name="connsiteY5" fmla="*/ 37209 h 40275"/>
              <a:gd name="connsiteX6" fmla="*/ 28863 w 47137"/>
              <a:gd name="connsiteY6" fmla="*/ 34610 h 40275"/>
              <a:gd name="connsiteX7" fmla="*/ 28596 w 47137"/>
              <a:gd name="connsiteY7" fmla="*/ 36519 h 40275"/>
              <a:gd name="connsiteX8" fmla="*/ 34165 w 47137"/>
              <a:gd name="connsiteY8" fmla="*/ 22813 h 40275"/>
              <a:gd name="connsiteX9" fmla="*/ 37416 w 47137"/>
              <a:gd name="connsiteY9" fmla="*/ 29949 h 40275"/>
              <a:gd name="connsiteX10" fmla="*/ 41834 w 47137"/>
              <a:gd name="connsiteY10" fmla="*/ 15213 h 40275"/>
              <a:gd name="connsiteX11" fmla="*/ 40386 w 47137"/>
              <a:gd name="connsiteY11" fmla="*/ 17889 h 40275"/>
              <a:gd name="connsiteX12" fmla="*/ 38360 w 47137"/>
              <a:gd name="connsiteY12" fmla="*/ 5285 h 40275"/>
              <a:gd name="connsiteX13" fmla="*/ 38436 w 47137"/>
              <a:gd name="connsiteY13" fmla="*/ 6549 h 40275"/>
              <a:gd name="connsiteX14" fmla="*/ 29114 w 47137"/>
              <a:gd name="connsiteY14" fmla="*/ 3811 h 40275"/>
              <a:gd name="connsiteX15" fmla="*/ 29856 w 47137"/>
              <a:gd name="connsiteY15" fmla="*/ 2199 h 40275"/>
              <a:gd name="connsiteX16" fmla="*/ 22177 w 47137"/>
              <a:gd name="connsiteY16" fmla="*/ 4579 h 40275"/>
              <a:gd name="connsiteX17" fmla="*/ 22536 w 47137"/>
              <a:gd name="connsiteY17" fmla="*/ 3189 h 40275"/>
              <a:gd name="connsiteX18" fmla="*/ 14036 w 47137"/>
              <a:gd name="connsiteY18" fmla="*/ 5051 h 40275"/>
              <a:gd name="connsiteX19" fmla="*/ 15336 w 47137"/>
              <a:gd name="connsiteY19" fmla="*/ 6399 h 40275"/>
              <a:gd name="connsiteX20" fmla="*/ 4163 w 47137"/>
              <a:gd name="connsiteY20" fmla="*/ 15648 h 40275"/>
              <a:gd name="connsiteX21" fmla="*/ 3936 w 47137"/>
              <a:gd name="connsiteY21" fmla="*/ 14229 h 40275"/>
              <a:gd name="connsiteX0" fmla="*/ 3936 w 47137"/>
              <a:gd name="connsiteY0" fmla="*/ 14229 h 40275"/>
              <a:gd name="connsiteX1" fmla="*/ 5659 w 47137"/>
              <a:gd name="connsiteY1" fmla="*/ 6766 h 40275"/>
              <a:gd name="connsiteX2" fmla="*/ 14041 w 47137"/>
              <a:gd name="connsiteY2" fmla="*/ 5061 h 40275"/>
              <a:gd name="connsiteX3" fmla="*/ 22492 w 47137"/>
              <a:gd name="connsiteY3" fmla="*/ 3291 h 40275"/>
              <a:gd name="connsiteX4" fmla="*/ 25785 w 47137"/>
              <a:gd name="connsiteY4" fmla="*/ 59 h 40275"/>
              <a:gd name="connsiteX5" fmla="*/ 29869 w 47137"/>
              <a:gd name="connsiteY5" fmla="*/ 2340 h 40275"/>
              <a:gd name="connsiteX6" fmla="*/ 35499 w 47137"/>
              <a:gd name="connsiteY6" fmla="*/ 549 h 40275"/>
              <a:gd name="connsiteX7" fmla="*/ 38354 w 47137"/>
              <a:gd name="connsiteY7" fmla="*/ 5435 h 40275"/>
              <a:gd name="connsiteX8" fmla="*/ 42018 w 47137"/>
              <a:gd name="connsiteY8" fmla="*/ 10177 h 40275"/>
              <a:gd name="connsiteX9" fmla="*/ 41854 w 47137"/>
              <a:gd name="connsiteY9" fmla="*/ 15319 h 40275"/>
              <a:gd name="connsiteX10" fmla="*/ 47098 w 47137"/>
              <a:gd name="connsiteY10" fmla="*/ 26653 h 40275"/>
              <a:gd name="connsiteX11" fmla="*/ 37440 w 47137"/>
              <a:gd name="connsiteY11" fmla="*/ 30063 h 40275"/>
              <a:gd name="connsiteX12" fmla="*/ 35431 w 47137"/>
              <a:gd name="connsiteY12" fmla="*/ 35960 h 40275"/>
              <a:gd name="connsiteX13" fmla="*/ 28591 w 47137"/>
              <a:gd name="connsiteY13" fmla="*/ 36674 h 40275"/>
              <a:gd name="connsiteX14" fmla="*/ 23318 w 47137"/>
              <a:gd name="connsiteY14" fmla="*/ 37012 h 40275"/>
              <a:gd name="connsiteX15" fmla="*/ 16516 w 47137"/>
              <a:gd name="connsiteY15" fmla="*/ 39125 h 40275"/>
              <a:gd name="connsiteX16" fmla="*/ 14098 w 47137"/>
              <a:gd name="connsiteY16" fmla="*/ 37317 h 40275"/>
              <a:gd name="connsiteX17" fmla="*/ 5840 w 47137"/>
              <a:gd name="connsiteY17" fmla="*/ 35331 h 40275"/>
              <a:gd name="connsiteX18" fmla="*/ 1146 w 47137"/>
              <a:gd name="connsiteY18" fmla="*/ 31109 h 40275"/>
              <a:gd name="connsiteX19" fmla="*/ 2149 w 47137"/>
              <a:gd name="connsiteY19" fmla="*/ 25410 h 40275"/>
              <a:gd name="connsiteX20" fmla="*/ 31 w 47137"/>
              <a:gd name="connsiteY20" fmla="*/ 19563 h 40275"/>
              <a:gd name="connsiteX21" fmla="*/ 3899 w 47137"/>
              <a:gd name="connsiteY21" fmla="*/ 14366 h 40275"/>
              <a:gd name="connsiteX22" fmla="*/ 3936 w 47137"/>
              <a:gd name="connsiteY22" fmla="*/ 14229 h 40275"/>
              <a:gd name="connsiteX0" fmla="*/ 4729 w 47137"/>
              <a:gd name="connsiteY0" fmla="*/ 26036 h 40275"/>
              <a:gd name="connsiteX1" fmla="*/ 2196 w 47137"/>
              <a:gd name="connsiteY1" fmla="*/ 25239 h 40275"/>
              <a:gd name="connsiteX2" fmla="*/ 6964 w 47137"/>
              <a:gd name="connsiteY2" fmla="*/ 34758 h 40275"/>
              <a:gd name="connsiteX3" fmla="*/ 5856 w 47137"/>
              <a:gd name="connsiteY3" fmla="*/ 35139 h 40275"/>
              <a:gd name="connsiteX4" fmla="*/ 16514 w 47137"/>
              <a:gd name="connsiteY4" fmla="*/ 38949 h 40275"/>
              <a:gd name="connsiteX5" fmla="*/ 15846 w 47137"/>
              <a:gd name="connsiteY5" fmla="*/ 37209 h 40275"/>
              <a:gd name="connsiteX6" fmla="*/ 28863 w 47137"/>
              <a:gd name="connsiteY6" fmla="*/ 34610 h 40275"/>
              <a:gd name="connsiteX7" fmla="*/ 28596 w 47137"/>
              <a:gd name="connsiteY7" fmla="*/ 36519 h 40275"/>
              <a:gd name="connsiteX8" fmla="*/ 34165 w 47137"/>
              <a:gd name="connsiteY8" fmla="*/ 22813 h 40275"/>
              <a:gd name="connsiteX9" fmla="*/ 37416 w 47137"/>
              <a:gd name="connsiteY9" fmla="*/ 29949 h 40275"/>
              <a:gd name="connsiteX10" fmla="*/ 41063 w 47137"/>
              <a:gd name="connsiteY10" fmla="*/ 17445 h 40275"/>
              <a:gd name="connsiteX11" fmla="*/ 40386 w 47137"/>
              <a:gd name="connsiteY11" fmla="*/ 17889 h 40275"/>
              <a:gd name="connsiteX12" fmla="*/ 38360 w 47137"/>
              <a:gd name="connsiteY12" fmla="*/ 5285 h 40275"/>
              <a:gd name="connsiteX13" fmla="*/ 38436 w 47137"/>
              <a:gd name="connsiteY13" fmla="*/ 6549 h 40275"/>
              <a:gd name="connsiteX14" fmla="*/ 29114 w 47137"/>
              <a:gd name="connsiteY14" fmla="*/ 3811 h 40275"/>
              <a:gd name="connsiteX15" fmla="*/ 29856 w 47137"/>
              <a:gd name="connsiteY15" fmla="*/ 2199 h 40275"/>
              <a:gd name="connsiteX16" fmla="*/ 22177 w 47137"/>
              <a:gd name="connsiteY16" fmla="*/ 4579 h 40275"/>
              <a:gd name="connsiteX17" fmla="*/ 22536 w 47137"/>
              <a:gd name="connsiteY17" fmla="*/ 3189 h 40275"/>
              <a:gd name="connsiteX18" fmla="*/ 14036 w 47137"/>
              <a:gd name="connsiteY18" fmla="*/ 5051 h 40275"/>
              <a:gd name="connsiteX19" fmla="*/ 15336 w 47137"/>
              <a:gd name="connsiteY19" fmla="*/ 6399 h 40275"/>
              <a:gd name="connsiteX20" fmla="*/ 4163 w 47137"/>
              <a:gd name="connsiteY20" fmla="*/ 15648 h 40275"/>
              <a:gd name="connsiteX21" fmla="*/ 3936 w 47137"/>
              <a:gd name="connsiteY21" fmla="*/ 14229 h 40275"/>
              <a:gd name="connsiteX0" fmla="*/ 3936 w 47137"/>
              <a:gd name="connsiteY0" fmla="*/ 14229 h 40275"/>
              <a:gd name="connsiteX1" fmla="*/ 5659 w 47137"/>
              <a:gd name="connsiteY1" fmla="*/ 6766 h 40275"/>
              <a:gd name="connsiteX2" fmla="*/ 14041 w 47137"/>
              <a:gd name="connsiteY2" fmla="*/ 5061 h 40275"/>
              <a:gd name="connsiteX3" fmla="*/ 22492 w 47137"/>
              <a:gd name="connsiteY3" fmla="*/ 3291 h 40275"/>
              <a:gd name="connsiteX4" fmla="*/ 25785 w 47137"/>
              <a:gd name="connsiteY4" fmla="*/ 59 h 40275"/>
              <a:gd name="connsiteX5" fmla="*/ 29869 w 47137"/>
              <a:gd name="connsiteY5" fmla="*/ 2340 h 40275"/>
              <a:gd name="connsiteX6" fmla="*/ 35499 w 47137"/>
              <a:gd name="connsiteY6" fmla="*/ 549 h 40275"/>
              <a:gd name="connsiteX7" fmla="*/ 38354 w 47137"/>
              <a:gd name="connsiteY7" fmla="*/ 5435 h 40275"/>
              <a:gd name="connsiteX8" fmla="*/ 46257 w 47137"/>
              <a:gd name="connsiteY8" fmla="*/ 8441 h 40275"/>
              <a:gd name="connsiteX9" fmla="*/ 41854 w 47137"/>
              <a:gd name="connsiteY9" fmla="*/ 15319 h 40275"/>
              <a:gd name="connsiteX10" fmla="*/ 47098 w 47137"/>
              <a:gd name="connsiteY10" fmla="*/ 26653 h 40275"/>
              <a:gd name="connsiteX11" fmla="*/ 37440 w 47137"/>
              <a:gd name="connsiteY11" fmla="*/ 30063 h 40275"/>
              <a:gd name="connsiteX12" fmla="*/ 35431 w 47137"/>
              <a:gd name="connsiteY12" fmla="*/ 35960 h 40275"/>
              <a:gd name="connsiteX13" fmla="*/ 28591 w 47137"/>
              <a:gd name="connsiteY13" fmla="*/ 36674 h 40275"/>
              <a:gd name="connsiteX14" fmla="*/ 23318 w 47137"/>
              <a:gd name="connsiteY14" fmla="*/ 37012 h 40275"/>
              <a:gd name="connsiteX15" fmla="*/ 16516 w 47137"/>
              <a:gd name="connsiteY15" fmla="*/ 39125 h 40275"/>
              <a:gd name="connsiteX16" fmla="*/ 14098 w 47137"/>
              <a:gd name="connsiteY16" fmla="*/ 37317 h 40275"/>
              <a:gd name="connsiteX17" fmla="*/ 5840 w 47137"/>
              <a:gd name="connsiteY17" fmla="*/ 35331 h 40275"/>
              <a:gd name="connsiteX18" fmla="*/ 1146 w 47137"/>
              <a:gd name="connsiteY18" fmla="*/ 31109 h 40275"/>
              <a:gd name="connsiteX19" fmla="*/ 2149 w 47137"/>
              <a:gd name="connsiteY19" fmla="*/ 25410 h 40275"/>
              <a:gd name="connsiteX20" fmla="*/ 31 w 47137"/>
              <a:gd name="connsiteY20" fmla="*/ 19563 h 40275"/>
              <a:gd name="connsiteX21" fmla="*/ 3899 w 47137"/>
              <a:gd name="connsiteY21" fmla="*/ 14366 h 40275"/>
              <a:gd name="connsiteX22" fmla="*/ 3936 w 47137"/>
              <a:gd name="connsiteY22" fmla="*/ 14229 h 40275"/>
              <a:gd name="connsiteX0" fmla="*/ 4729 w 47137"/>
              <a:gd name="connsiteY0" fmla="*/ 26036 h 40275"/>
              <a:gd name="connsiteX1" fmla="*/ 2196 w 47137"/>
              <a:gd name="connsiteY1" fmla="*/ 25239 h 40275"/>
              <a:gd name="connsiteX2" fmla="*/ 6964 w 47137"/>
              <a:gd name="connsiteY2" fmla="*/ 34758 h 40275"/>
              <a:gd name="connsiteX3" fmla="*/ 5856 w 47137"/>
              <a:gd name="connsiteY3" fmla="*/ 35139 h 40275"/>
              <a:gd name="connsiteX4" fmla="*/ 16514 w 47137"/>
              <a:gd name="connsiteY4" fmla="*/ 38949 h 40275"/>
              <a:gd name="connsiteX5" fmla="*/ 15846 w 47137"/>
              <a:gd name="connsiteY5" fmla="*/ 37209 h 40275"/>
              <a:gd name="connsiteX6" fmla="*/ 28863 w 47137"/>
              <a:gd name="connsiteY6" fmla="*/ 34610 h 40275"/>
              <a:gd name="connsiteX7" fmla="*/ 28596 w 47137"/>
              <a:gd name="connsiteY7" fmla="*/ 36519 h 40275"/>
              <a:gd name="connsiteX8" fmla="*/ 34165 w 47137"/>
              <a:gd name="connsiteY8" fmla="*/ 22813 h 40275"/>
              <a:gd name="connsiteX9" fmla="*/ 37416 w 47137"/>
              <a:gd name="connsiteY9" fmla="*/ 29949 h 40275"/>
              <a:gd name="connsiteX10" fmla="*/ 41063 w 47137"/>
              <a:gd name="connsiteY10" fmla="*/ 17445 h 40275"/>
              <a:gd name="connsiteX11" fmla="*/ 40386 w 47137"/>
              <a:gd name="connsiteY11" fmla="*/ 17889 h 40275"/>
              <a:gd name="connsiteX12" fmla="*/ 38360 w 47137"/>
              <a:gd name="connsiteY12" fmla="*/ 5285 h 40275"/>
              <a:gd name="connsiteX13" fmla="*/ 38436 w 47137"/>
              <a:gd name="connsiteY13" fmla="*/ 6549 h 40275"/>
              <a:gd name="connsiteX14" fmla="*/ 29114 w 47137"/>
              <a:gd name="connsiteY14" fmla="*/ 3811 h 40275"/>
              <a:gd name="connsiteX15" fmla="*/ 29856 w 47137"/>
              <a:gd name="connsiteY15" fmla="*/ 2199 h 40275"/>
              <a:gd name="connsiteX16" fmla="*/ 22177 w 47137"/>
              <a:gd name="connsiteY16" fmla="*/ 4579 h 40275"/>
              <a:gd name="connsiteX17" fmla="*/ 22536 w 47137"/>
              <a:gd name="connsiteY17" fmla="*/ 3189 h 40275"/>
              <a:gd name="connsiteX18" fmla="*/ 14036 w 47137"/>
              <a:gd name="connsiteY18" fmla="*/ 5051 h 40275"/>
              <a:gd name="connsiteX19" fmla="*/ 15336 w 47137"/>
              <a:gd name="connsiteY19" fmla="*/ 6399 h 40275"/>
              <a:gd name="connsiteX20" fmla="*/ 4163 w 47137"/>
              <a:gd name="connsiteY20" fmla="*/ 15648 h 40275"/>
              <a:gd name="connsiteX21" fmla="*/ 3936 w 47137"/>
              <a:gd name="connsiteY21" fmla="*/ 14229 h 40275"/>
              <a:gd name="connsiteX0" fmla="*/ 3936 w 48216"/>
              <a:gd name="connsiteY0" fmla="*/ 14229 h 40275"/>
              <a:gd name="connsiteX1" fmla="*/ 5659 w 48216"/>
              <a:gd name="connsiteY1" fmla="*/ 6766 h 40275"/>
              <a:gd name="connsiteX2" fmla="*/ 14041 w 48216"/>
              <a:gd name="connsiteY2" fmla="*/ 5061 h 40275"/>
              <a:gd name="connsiteX3" fmla="*/ 22492 w 48216"/>
              <a:gd name="connsiteY3" fmla="*/ 3291 h 40275"/>
              <a:gd name="connsiteX4" fmla="*/ 25785 w 48216"/>
              <a:gd name="connsiteY4" fmla="*/ 59 h 40275"/>
              <a:gd name="connsiteX5" fmla="*/ 29869 w 48216"/>
              <a:gd name="connsiteY5" fmla="*/ 2340 h 40275"/>
              <a:gd name="connsiteX6" fmla="*/ 35499 w 48216"/>
              <a:gd name="connsiteY6" fmla="*/ 549 h 40275"/>
              <a:gd name="connsiteX7" fmla="*/ 38354 w 48216"/>
              <a:gd name="connsiteY7" fmla="*/ 5435 h 40275"/>
              <a:gd name="connsiteX8" fmla="*/ 46257 w 48216"/>
              <a:gd name="connsiteY8" fmla="*/ 8441 h 40275"/>
              <a:gd name="connsiteX9" fmla="*/ 41854 w 48216"/>
              <a:gd name="connsiteY9" fmla="*/ 15319 h 40275"/>
              <a:gd name="connsiteX10" fmla="*/ 47430 w 48216"/>
              <a:gd name="connsiteY10" fmla="*/ 16483 h 40275"/>
              <a:gd name="connsiteX11" fmla="*/ 47098 w 48216"/>
              <a:gd name="connsiteY11" fmla="*/ 26653 h 40275"/>
              <a:gd name="connsiteX12" fmla="*/ 37440 w 48216"/>
              <a:gd name="connsiteY12" fmla="*/ 30063 h 40275"/>
              <a:gd name="connsiteX13" fmla="*/ 35431 w 48216"/>
              <a:gd name="connsiteY13" fmla="*/ 35960 h 40275"/>
              <a:gd name="connsiteX14" fmla="*/ 28591 w 48216"/>
              <a:gd name="connsiteY14" fmla="*/ 36674 h 40275"/>
              <a:gd name="connsiteX15" fmla="*/ 23318 w 48216"/>
              <a:gd name="connsiteY15" fmla="*/ 37012 h 40275"/>
              <a:gd name="connsiteX16" fmla="*/ 16516 w 48216"/>
              <a:gd name="connsiteY16" fmla="*/ 39125 h 40275"/>
              <a:gd name="connsiteX17" fmla="*/ 14098 w 48216"/>
              <a:gd name="connsiteY17" fmla="*/ 37317 h 40275"/>
              <a:gd name="connsiteX18" fmla="*/ 5840 w 48216"/>
              <a:gd name="connsiteY18" fmla="*/ 35331 h 40275"/>
              <a:gd name="connsiteX19" fmla="*/ 1146 w 48216"/>
              <a:gd name="connsiteY19" fmla="*/ 31109 h 40275"/>
              <a:gd name="connsiteX20" fmla="*/ 2149 w 48216"/>
              <a:gd name="connsiteY20" fmla="*/ 25410 h 40275"/>
              <a:gd name="connsiteX21" fmla="*/ 31 w 48216"/>
              <a:gd name="connsiteY21" fmla="*/ 19563 h 40275"/>
              <a:gd name="connsiteX22" fmla="*/ 3899 w 48216"/>
              <a:gd name="connsiteY22" fmla="*/ 14366 h 40275"/>
              <a:gd name="connsiteX23" fmla="*/ 3936 w 48216"/>
              <a:gd name="connsiteY23" fmla="*/ 14229 h 40275"/>
              <a:gd name="connsiteX0" fmla="*/ 4729 w 48216"/>
              <a:gd name="connsiteY0" fmla="*/ 26036 h 40275"/>
              <a:gd name="connsiteX1" fmla="*/ 2196 w 48216"/>
              <a:gd name="connsiteY1" fmla="*/ 25239 h 40275"/>
              <a:gd name="connsiteX2" fmla="*/ 6964 w 48216"/>
              <a:gd name="connsiteY2" fmla="*/ 34758 h 40275"/>
              <a:gd name="connsiteX3" fmla="*/ 5856 w 48216"/>
              <a:gd name="connsiteY3" fmla="*/ 35139 h 40275"/>
              <a:gd name="connsiteX4" fmla="*/ 16514 w 48216"/>
              <a:gd name="connsiteY4" fmla="*/ 38949 h 40275"/>
              <a:gd name="connsiteX5" fmla="*/ 15846 w 48216"/>
              <a:gd name="connsiteY5" fmla="*/ 37209 h 40275"/>
              <a:gd name="connsiteX6" fmla="*/ 28863 w 48216"/>
              <a:gd name="connsiteY6" fmla="*/ 34610 h 40275"/>
              <a:gd name="connsiteX7" fmla="*/ 28596 w 48216"/>
              <a:gd name="connsiteY7" fmla="*/ 36519 h 40275"/>
              <a:gd name="connsiteX8" fmla="*/ 34165 w 48216"/>
              <a:gd name="connsiteY8" fmla="*/ 22813 h 40275"/>
              <a:gd name="connsiteX9" fmla="*/ 37416 w 48216"/>
              <a:gd name="connsiteY9" fmla="*/ 29949 h 40275"/>
              <a:gd name="connsiteX10" fmla="*/ 41063 w 48216"/>
              <a:gd name="connsiteY10" fmla="*/ 17445 h 40275"/>
              <a:gd name="connsiteX11" fmla="*/ 40386 w 48216"/>
              <a:gd name="connsiteY11" fmla="*/ 17889 h 40275"/>
              <a:gd name="connsiteX12" fmla="*/ 38360 w 48216"/>
              <a:gd name="connsiteY12" fmla="*/ 5285 h 40275"/>
              <a:gd name="connsiteX13" fmla="*/ 38436 w 48216"/>
              <a:gd name="connsiteY13" fmla="*/ 6549 h 40275"/>
              <a:gd name="connsiteX14" fmla="*/ 29114 w 48216"/>
              <a:gd name="connsiteY14" fmla="*/ 3811 h 40275"/>
              <a:gd name="connsiteX15" fmla="*/ 29856 w 48216"/>
              <a:gd name="connsiteY15" fmla="*/ 2199 h 40275"/>
              <a:gd name="connsiteX16" fmla="*/ 22177 w 48216"/>
              <a:gd name="connsiteY16" fmla="*/ 4579 h 40275"/>
              <a:gd name="connsiteX17" fmla="*/ 22536 w 48216"/>
              <a:gd name="connsiteY17" fmla="*/ 3189 h 40275"/>
              <a:gd name="connsiteX18" fmla="*/ 14036 w 48216"/>
              <a:gd name="connsiteY18" fmla="*/ 5051 h 40275"/>
              <a:gd name="connsiteX19" fmla="*/ 15336 w 48216"/>
              <a:gd name="connsiteY19" fmla="*/ 6399 h 40275"/>
              <a:gd name="connsiteX20" fmla="*/ 4163 w 48216"/>
              <a:gd name="connsiteY20" fmla="*/ 15648 h 40275"/>
              <a:gd name="connsiteX21" fmla="*/ 3936 w 48216"/>
              <a:gd name="connsiteY21" fmla="*/ 14229 h 40275"/>
              <a:gd name="connsiteX0" fmla="*/ 3936 w 49166"/>
              <a:gd name="connsiteY0" fmla="*/ 14229 h 40275"/>
              <a:gd name="connsiteX1" fmla="*/ 5659 w 49166"/>
              <a:gd name="connsiteY1" fmla="*/ 6766 h 40275"/>
              <a:gd name="connsiteX2" fmla="*/ 14041 w 49166"/>
              <a:gd name="connsiteY2" fmla="*/ 5061 h 40275"/>
              <a:gd name="connsiteX3" fmla="*/ 22492 w 49166"/>
              <a:gd name="connsiteY3" fmla="*/ 3291 h 40275"/>
              <a:gd name="connsiteX4" fmla="*/ 25785 w 49166"/>
              <a:gd name="connsiteY4" fmla="*/ 59 h 40275"/>
              <a:gd name="connsiteX5" fmla="*/ 29869 w 49166"/>
              <a:gd name="connsiteY5" fmla="*/ 2340 h 40275"/>
              <a:gd name="connsiteX6" fmla="*/ 35499 w 49166"/>
              <a:gd name="connsiteY6" fmla="*/ 549 h 40275"/>
              <a:gd name="connsiteX7" fmla="*/ 38354 w 49166"/>
              <a:gd name="connsiteY7" fmla="*/ 5435 h 40275"/>
              <a:gd name="connsiteX8" fmla="*/ 46257 w 49166"/>
              <a:gd name="connsiteY8" fmla="*/ 8441 h 40275"/>
              <a:gd name="connsiteX9" fmla="*/ 41854 w 49166"/>
              <a:gd name="connsiteY9" fmla="*/ 15319 h 40275"/>
              <a:gd name="connsiteX10" fmla="*/ 47430 w 49166"/>
              <a:gd name="connsiteY10" fmla="*/ 16483 h 40275"/>
              <a:gd name="connsiteX11" fmla="*/ 49164 w 49166"/>
              <a:gd name="connsiteY11" fmla="*/ 24172 h 40275"/>
              <a:gd name="connsiteX12" fmla="*/ 47098 w 49166"/>
              <a:gd name="connsiteY12" fmla="*/ 26653 h 40275"/>
              <a:gd name="connsiteX13" fmla="*/ 37440 w 49166"/>
              <a:gd name="connsiteY13" fmla="*/ 30063 h 40275"/>
              <a:gd name="connsiteX14" fmla="*/ 35431 w 49166"/>
              <a:gd name="connsiteY14" fmla="*/ 35960 h 40275"/>
              <a:gd name="connsiteX15" fmla="*/ 28591 w 49166"/>
              <a:gd name="connsiteY15" fmla="*/ 36674 h 40275"/>
              <a:gd name="connsiteX16" fmla="*/ 23318 w 49166"/>
              <a:gd name="connsiteY16" fmla="*/ 37012 h 40275"/>
              <a:gd name="connsiteX17" fmla="*/ 16516 w 49166"/>
              <a:gd name="connsiteY17" fmla="*/ 39125 h 40275"/>
              <a:gd name="connsiteX18" fmla="*/ 14098 w 49166"/>
              <a:gd name="connsiteY18" fmla="*/ 37317 h 40275"/>
              <a:gd name="connsiteX19" fmla="*/ 5840 w 49166"/>
              <a:gd name="connsiteY19" fmla="*/ 35331 h 40275"/>
              <a:gd name="connsiteX20" fmla="*/ 1146 w 49166"/>
              <a:gd name="connsiteY20" fmla="*/ 31109 h 40275"/>
              <a:gd name="connsiteX21" fmla="*/ 2149 w 49166"/>
              <a:gd name="connsiteY21" fmla="*/ 25410 h 40275"/>
              <a:gd name="connsiteX22" fmla="*/ 31 w 49166"/>
              <a:gd name="connsiteY22" fmla="*/ 19563 h 40275"/>
              <a:gd name="connsiteX23" fmla="*/ 3899 w 49166"/>
              <a:gd name="connsiteY23" fmla="*/ 14366 h 40275"/>
              <a:gd name="connsiteX24" fmla="*/ 3936 w 49166"/>
              <a:gd name="connsiteY24" fmla="*/ 14229 h 40275"/>
              <a:gd name="connsiteX0" fmla="*/ 4729 w 49166"/>
              <a:gd name="connsiteY0" fmla="*/ 26036 h 40275"/>
              <a:gd name="connsiteX1" fmla="*/ 2196 w 49166"/>
              <a:gd name="connsiteY1" fmla="*/ 25239 h 40275"/>
              <a:gd name="connsiteX2" fmla="*/ 6964 w 49166"/>
              <a:gd name="connsiteY2" fmla="*/ 34758 h 40275"/>
              <a:gd name="connsiteX3" fmla="*/ 5856 w 49166"/>
              <a:gd name="connsiteY3" fmla="*/ 35139 h 40275"/>
              <a:gd name="connsiteX4" fmla="*/ 16514 w 49166"/>
              <a:gd name="connsiteY4" fmla="*/ 38949 h 40275"/>
              <a:gd name="connsiteX5" fmla="*/ 15846 w 49166"/>
              <a:gd name="connsiteY5" fmla="*/ 37209 h 40275"/>
              <a:gd name="connsiteX6" fmla="*/ 28863 w 49166"/>
              <a:gd name="connsiteY6" fmla="*/ 34610 h 40275"/>
              <a:gd name="connsiteX7" fmla="*/ 28596 w 49166"/>
              <a:gd name="connsiteY7" fmla="*/ 36519 h 40275"/>
              <a:gd name="connsiteX8" fmla="*/ 34165 w 49166"/>
              <a:gd name="connsiteY8" fmla="*/ 22813 h 40275"/>
              <a:gd name="connsiteX9" fmla="*/ 37416 w 49166"/>
              <a:gd name="connsiteY9" fmla="*/ 29949 h 40275"/>
              <a:gd name="connsiteX10" fmla="*/ 41063 w 49166"/>
              <a:gd name="connsiteY10" fmla="*/ 17445 h 40275"/>
              <a:gd name="connsiteX11" fmla="*/ 40386 w 49166"/>
              <a:gd name="connsiteY11" fmla="*/ 17889 h 40275"/>
              <a:gd name="connsiteX12" fmla="*/ 38360 w 49166"/>
              <a:gd name="connsiteY12" fmla="*/ 5285 h 40275"/>
              <a:gd name="connsiteX13" fmla="*/ 38436 w 49166"/>
              <a:gd name="connsiteY13" fmla="*/ 6549 h 40275"/>
              <a:gd name="connsiteX14" fmla="*/ 29114 w 49166"/>
              <a:gd name="connsiteY14" fmla="*/ 3811 h 40275"/>
              <a:gd name="connsiteX15" fmla="*/ 29856 w 49166"/>
              <a:gd name="connsiteY15" fmla="*/ 2199 h 40275"/>
              <a:gd name="connsiteX16" fmla="*/ 22177 w 49166"/>
              <a:gd name="connsiteY16" fmla="*/ 4579 h 40275"/>
              <a:gd name="connsiteX17" fmla="*/ 22536 w 49166"/>
              <a:gd name="connsiteY17" fmla="*/ 3189 h 40275"/>
              <a:gd name="connsiteX18" fmla="*/ 14036 w 49166"/>
              <a:gd name="connsiteY18" fmla="*/ 5051 h 40275"/>
              <a:gd name="connsiteX19" fmla="*/ 15336 w 49166"/>
              <a:gd name="connsiteY19" fmla="*/ 6399 h 40275"/>
              <a:gd name="connsiteX20" fmla="*/ 4163 w 49166"/>
              <a:gd name="connsiteY20" fmla="*/ 15648 h 40275"/>
              <a:gd name="connsiteX21" fmla="*/ 3936 w 49166"/>
              <a:gd name="connsiteY21" fmla="*/ 14229 h 40275"/>
              <a:gd name="connsiteX0" fmla="*/ 3936 w 49166"/>
              <a:gd name="connsiteY0" fmla="*/ 14229 h 40275"/>
              <a:gd name="connsiteX1" fmla="*/ 5659 w 49166"/>
              <a:gd name="connsiteY1" fmla="*/ 6766 h 40275"/>
              <a:gd name="connsiteX2" fmla="*/ 14041 w 49166"/>
              <a:gd name="connsiteY2" fmla="*/ 5061 h 40275"/>
              <a:gd name="connsiteX3" fmla="*/ 22492 w 49166"/>
              <a:gd name="connsiteY3" fmla="*/ 3291 h 40275"/>
              <a:gd name="connsiteX4" fmla="*/ 25785 w 49166"/>
              <a:gd name="connsiteY4" fmla="*/ 59 h 40275"/>
              <a:gd name="connsiteX5" fmla="*/ 29869 w 49166"/>
              <a:gd name="connsiteY5" fmla="*/ 2340 h 40275"/>
              <a:gd name="connsiteX6" fmla="*/ 35499 w 49166"/>
              <a:gd name="connsiteY6" fmla="*/ 549 h 40275"/>
              <a:gd name="connsiteX7" fmla="*/ 38354 w 49166"/>
              <a:gd name="connsiteY7" fmla="*/ 5435 h 40275"/>
              <a:gd name="connsiteX8" fmla="*/ 46257 w 49166"/>
              <a:gd name="connsiteY8" fmla="*/ 8441 h 40275"/>
              <a:gd name="connsiteX9" fmla="*/ 41854 w 49166"/>
              <a:gd name="connsiteY9" fmla="*/ 15319 h 40275"/>
              <a:gd name="connsiteX10" fmla="*/ 47430 w 49166"/>
              <a:gd name="connsiteY10" fmla="*/ 16483 h 40275"/>
              <a:gd name="connsiteX11" fmla="*/ 49164 w 49166"/>
              <a:gd name="connsiteY11" fmla="*/ 24172 h 40275"/>
              <a:gd name="connsiteX12" fmla="*/ 47098 w 49166"/>
              <a:gd name="connsiteY12" fmla="*/ 26653 h 40275"/>
              <a:gd name="connsiteX13" fmla="*/ 37440 w 49166"/>
              <a:gd name="connsiteY13" fmla="*/ 30063 h 40275"/>
              <a:gd name="connsiteX14" fmla="*/ 48200 w 49166"/>
              <a:gd name="connsiteY14" fmla="*/ 31860 h 40275"/>
              <a:gd name="connsiteX15" fmla="*/ 35431 w 49166"/>
              <a:gd name="connsiteY15" fmla="*/ 35960 h 40275"/>
              <a:gd name="connsiteX16" fmla="*/ 28591 w 49166"/>
              <a:gd name="connsiteY16" fmla="*/ 36674 h 40275"/>
              <a:gd name="connsiteX17" fmla="*/ 23318 w 49166"/>
              <a:gd name="connsiteY17" fmla="*/ 37012 h 40275"/>
              <a:gd name="connsiteX18" fmla="*/ 16516 w 49166"/>
              <a:gd name="connsiteY18" fmla="*/ 39125 h 40275"/>
              <a:gd name="connsiteX19" fmla="*/ 14098 w 49166"/>
              <a:gd name="connsiteY19" fmla="*/ 37317 h 40275"/>
              <a:gd name="connsiteX20" fmla="*/ 5840 w 49166"/>
              <a:gd name="connsiteY20" fmla="*/ 35331 h 40275"/>
              <a:gd name="connsiteX21" fmla="*/ 1146 w 49166"/>
              <a:gd name="connsiteY21" fmla="*/ 31109 h 40275"/>
              <a:gd name="connsiteX22" fmla="*/ 2149 w 49166"/>
              <a:gd name="connsiteY22" fmla="*/ 25410 h 40275"/>
              <a:gd name="connsiteX23" fmla="*/ 31 w 49166"/>
              <a:gd name="connsiteY23" fmla="*/ 19563 h 40275"/>
              <a:gd name="connsiteX24" fmla="*/ 3899 w 49166"/>
              <a:gd name="connsiteY24" fmla="*/ 14366 h 40275"/>
              <a:gd name="connsiteX25" fmla="*/ 3936 w 49166"/>
              <a:gd name="connsiteY25" fmla="*/ 14229 h 40275"/>
              <a:gd name="connsiteX0" fmla="*/ 4729 w 49166"/>
              <a:gd name="connsiteY0" fmla="*/ 26036 h 40275"/>
              <a:gd name="connsiteX1" fmla="*/ 2196 w 49166"/>
              <a:gd name="connsiteY1" fmla="*/ 25239 h 40275"/>
              <a:gd name="connsiteX2" fmla="*/ 6964 w 49166"/>
              <a:gd name="connsiteY2" fmla="*/ 34758 h 40275"/>
              <a:gd name="connsiteX3" fmla="*/ 5856 w 49166"/>
              <a:gd name="connsiteY3" fmla="*/ 35139 h 40275"/>
              <a:gd name="connsiteX4" fmla="*/ 16514 w 49166"/>
              <a:gd name="connsiteY4" fmla="*/ 38949 h 40275"/>
              <a:gd name="connsiteX5" fmla="*/ 15846 w 49166"/>
              <a:gd name="connsiteY5" fmla="*/ 37209 h 40275"/>
              <a:gd name="connsiteX6" fmla="*/ 28863 w 49166"/>
              <a:gd name="connsiteY6" fmla="*/ 34610 h 40275"/>
              <a:gd name="connsiteX7" fmla="*/ 28596 w 49166"/>
              <a:gd name="connsiteY7" fmla="*/ 36519 h 40275"/>
              <a:gd name="connsiteX8" fmla="*/ 34165 w 49166"/>
              <a:gd name="connsiteY8" fmla="*/ 22813 h 40275"/>
              <a:gd name="connsiteX9" fmla="*/ 37416 w 49166"/>
              <a:gd name="connsiteY9" fmla="*/ 29949 h 40275"/>
              <a:gd name="connsiteX10" fmla="*/ 41063 w 49166"/>
              <a:gd name="connsiteY10" fmla="*/ 17445 h 40275"/>
              <a:gd name="connsiteX11" fmla="*/ 40386 w 49166"/>
              <a:gd name="connsiteY11" fmla="*/ 17889 h 40275"/>
              <a:gd name="connsiteX12" fmla="*/ 38360 w 49166"/>
              <a:gd name="connsiteY12" fmla="*/ 5285 h 40275"/>
              <a:gd name="connsiteX13" fmla="*/ 38436 w 49166"/>
              <a:gd name="connsiteY13" fmla="*/ 6549 h 40275"/>
              <a:gd name="connsiteX14" fmla="*/ 29114 w 49166"/>
              <a:gd name="connsiteY14" fmla="*/ 3811 h 40275"/>
              <a:gd name="connsiteX15" fmla="*/ 29856 w 49166"/>
              <a:gd name="connsiteY15" fmla="*/ 2199 h 40275"/>
              <a:gd name="connsiteX16" fmla="*/ 22177 w 49166"/>
              <a:gd name="connsiteY16" fmla="*/ 4579 h 40275"/>
              <a:gd name="connsiteX17" fmla="*/ 22536 w 49166"/>
              <a:gd name="connsiteY17" fmla="*/ 3189 h 40275"/>
              <a:gd name="connsiteX18" fmla="*/ 14036 w 49166"/>
              <a:gd name="connsiteY18" fmla="*/ 5051 h 40275"/>
              <a:gd name="connsiteX19" fmla="*/ 15336 w 49166"/>
              <a:gd name="connsiteY19" fmla="*/ 6399 h 40275"/>
              <a:gd name="connsiteX20" fmla="*/ 4163 w 49166"/>
              <a:gd name="connsiteY20" fmla="*/ 15648 h 40275"/>
              <a:gd name="connsiteX21" fmla="*/ 3936 w 49166"/>
              <a:gd name="connsiteY21" fmla="*/ 14229 h 40275"/>
              <a:gd name="connsiteX0" fmla="*/ 3936 w 49166"/>
              <a:gd name="connsiteY0" fmla="*/ 14229 h 40275"/>
              <a:gd name="connsiteX1" fmla="*/ 5659 w 49166"/>
              <a:gd name="connsiteY1" fmla="*/ 6766 h 40275"/>
              <a:gd name="connsiteX2" fmla="*/ 14041 w 49166"/>
              <a:gd name="connsiteY2" fmla="*/ 5061 h 40275"/>
              <a:gd name="connsiteX3" fmla="*/ 22492 w 49166"/>
              <a:gd name="connsiteY3" fmla="*/ 3291 h 40275"/>
              <a:gd name="connsiteX4" fmla="*/ 25785 w 49166"/>
              <a:gd name="connsiteY4" fmla="*/ 59 h 40275"/>
              <a:gd name="connsiteX5" fmla="*/ 29869 w 49166"/>
              <a:gd name="connsiteY5" fmla="*/ 2340 h 40275"/>
              <a:gd name="connsiteX6" fmla="*/ 35499 w 49166"/>
              <a:gd name="connsiteY6" fmla="*/ 549 h 40275"/>
              <a:gd name="connsiteX7" fmla="*/ 38354 w 49166"/>
              <a:gd name="connsiteY7" fmla="*/ 5435 h 40275"/>
              <a:gd name="connsiteX8" fmla="*/ 46257 w 49166"/>
              <a:gd name="connsiteY8" fmla="*/ 8441 h 40275"/>
              <a:gd name="connsiteX9" fmla="*/ 41854 w 49166"/>
              <a:gd name="connsiteY9" fmla="*/ 15319 h 40275"/>
              <a:gd name="connsiteX10" fmla="*/ 47430 w 49166"/>
              <a:gd name="connsiteY10" fmla="*/ 16483 h 40275"/>
              <a:gd name="connsiteX11" fmla="*/ 49164 w 49166"/>
              <a:gd name="connsiteY11" fmla="*/ 24172 h 40275"/>
              <a:gd name="connsiteX12" fmla="*/ 47098 w 49166"/>
              <a:gd name="connsiteY12" fmla="*/ 26653 h 40275"/>
              <a:gd name="connsiteX13" fmla="*/ 37440 w 49166"/>
              <a:gd name="connsiteY13" fmla="*/ 30063 h 40275"/>
              <a:gd name="connsiteX14" fmla="*/ 42998 w 49166"/>
              <a:gd name="connsiteY14" fmla="*/ 32356 h 40275"/>
              <a:gd name="connsiteX15" fmla="*/ 35431 w 49166"/>
              <a:gd name="connsiteY15" fmla="*/ 35960 h 40275"/>
              <a:gd name="connsiteX16" fmla="*/ 28591 w 49166"/>
              <a:gd name="connsiteY16" fmla="*/ 36674 h 40275"/>
              <a:gd name="connsiteX17" fmla="*/ 23318 w 49166"/>
              <a:gd name="connsiteY17" fmla="*/ 37012 h 40275"/>
              <a:gd name="connsiteX18" fmla="*/ 16516 w 49166"/>
              <a:gd name="connsiteY18" fmla="*/ 39125 h 40275"/>
              <a:gd name="connsiteX19" fmla="*/ 14098 w 49166"/>
              <a:gd name="connsiteY19" fmla="*/ 37317 h 40275"/>
              <a:gd name="connsiteX20" fmla="*/ 5840 w 49166"/>
              <a:gd name="connsiteY20" fmla="*/ 35331 h 40275"/>
              <a:gd name="connsiteX21" fmla="*/ 1146 w 49166"/>
              <a:gd name="connsiteY21" fmla="*/ 31109 h 40275"/>
              <a:gd name="connsiteX22" fmla="*/ 2149 w 49166"/>
              <a:gd name="connsiteY22" fmla="*/ 25410 h 40275"/>
              <a:gd name="connsiteX23" fmla="*/ 31 w 49166"/>
              <a:gd name="connsiteY23" fmla="*/ 19563 h 40275"/>
              <a:gd name="connsiteX24" fmla="*/ 3899 w 49166"/>
              <a:gd name="connsiteY24" fmla="*/ 14366 h 40275"/>
              <a:gd name="connsiteX25" fmla="*/ 3936 w 49166"/>
              <a:gd name="connsiteY25" fmla="*/ 14229 h 40275"/>
              <a:gd name="connsiteX0" fmla="*/ 4729 w 49166"/>
              <a:gd name="connsiteY0" fmla="*/ 26036 h 40275"/>
              <a:gd name="connsiteX1" fmla="*/ 2196 w 49166"/>
              <a:gd name="connsiteY1" fmla="*/ 25239 h 40275"/>
              <a:gd name="connsiteX2" fmla="*/ 6964 w 49166"/>
              <a:gd name="connsiteY2" fmla="*/ 34758 h 40275"/>
              <a:gd name="connsiteX3" fmla="*/ 5856 w 49166"/>
              <a:gd name="connsiteY3" fmla="*/ 35139 h 40275"/>
              <a:gd name="connsiteX4" fmla="*/ 16514 w 49166"/>
              <a:gd name="connsiteY4" fmla="*/ 38949 h 40275"/>
              <a:gd name="connsiteX5" fmla="*/ 15846 w 49166"/>
              <a:gd name="connsiteY5" fmla="*/ 37209 h 40275"/>
              <a:gd name="connsiteX6" fmla="*/ 28863 w 49166"/>
              <a:gd name="connsiteY6" fmla="*/ 34610 h 40275"/>
              <a:gd name="connsiteX7" fmla="*/ 28596 w 49166"/>
              <a:gd name="connsiteY7" fmla="*/ 36519 h 40275"/>
              <a:gd name="connsiteX8" fmla="*/ 34165 w 49166"/>
              <a:gd name="connsiteY8" fmla="*/ 22813 h 40275"/>
              <a:gd name="connsiteX9" fmla="*/ 37416 w 49166"/>
              <a:gd name="connsiteY9" fmla="*/ 29949 h 40275"/>
              <a:gd name="connsiteX10" fmla="*/ 41063 w 49166"/>
              <a:gd name="connsiteY10" fmla="*/ 17445 h 40275"/>
              <a:gd name="connsiteX11" fmla="*/ 40386 w 49166"/>
              <a:gd name="connsiteY11" fmla="*/ 17889 h 40275"/>
              <a:gd name="connsiteX12" fmla="*/ 38360 w 49166"/>
              <a:gd name="connsiteY12" fmla="*/ 5285 h 40275"/>
              <a:gd name="connsiteX13" fmla="*/ 38436 w 49166"/>
              <a:gd name="connsiteY13" fmla="*/ 6549 h 40275"/>
              <a:gd name="connsiteX14" fmla="*/ 29114 w 49166"/>
              <a:gd name="connsiteY14" fmla="*/ 3811 h 40275"/>
              <a:gd name="connsiteX15" fmla="*/ 29856 w 49166"/>
              <a:gd name="connsiteY15" fmla="*/ 2199 h 40275"/>
              <a:gd name="connsiteX16" fmla="*/ 22177 w 49166"/>
              <a:gd name="connsiteY16" fmla="*/ 4579 h 40275"/>
              <a:gd name="connsiteX17" fmla="*/ 22536 w 49166"/>
              <a:gd name="connsiteY17" fmla="*/ 3189 h 40275"/>
              <a:gd name="connsiteX18" fmla="*/ 14036 w 49166"/>
              <a:gd name="connsiteY18" fmla="*/ 5051 h 40275"/>
              <a:gd name="connsiteX19" fmla="*/ 15336 w 49166"/>
              <a:gd name="connsiteY19" fmla="*/ 6399 h 40275"/>
              <a:gd name="connsiteX20" fmla="*/ 4163 w 49166"/>
              <a:gd name="connsiteY20" fmla="*/ 15648 h 40275"/>
              <a:gd name="connsiteX21" fmla="*/ 3936 w 49166"/>
              <a:gd name="connsiteY21" fmla="*/ 14229 h 40275"/>
              <a:gd name="connsiteX0" fmla="*/ 3936 w 47687"/>
              <a:gd name="connsiteY0" fmla="*/ 14229 h 40275"/>
              <a:gd name="connsiteX1" fmla="*/ 5659 w 47687"/>
              <a:gd name="connsiteY1" fmla="*/ 6766 h 40275"/>
              <a:gd name="connsiteX2" fmla="*/ 14041 w 47687"/>
              <a:gd name="connsiteY2" fmla="*/ 5061 h 40275"/>
              <a:gd name="connsiteX3" fmla="*/ 22492 w 47687"/>
              <a:gd name="connsiteY3" fmla="*/ 3291 h 40275"/>
              <a:gd name="connsiteX4" fmla="*/ 25785 w 47687"/>
              <a:gd name="connsiteY4" fmla="*/ 59 h 40275"/>
              <a:gd name="connsiteX5" fmla="*/ 29869 w 47687"/>
              <a:gd name="connsiteY5" fmla="*/ 2340 h 40275"/>
              <a:gd name="connsiteX6" fmla="*/ 35499 w 47687"/>
              <a:gd name="connsiteY6" fmla="*/ 549 h 40275"/>
              <a:gd name="connsiteX7" fmla="*/ 38354 w 47687"/>
              <a:gd name="connsiteY7" fmla="*/ 5435 h 40275"/>
              <a:gd name="connsiteX8" fmla="*/ 46257 w 47687"/>
              <a:gd name="connsiteY8" fmla="*/ 8441 h 40275"/>
              <a:gd name="connsiteX9" fmla="*/ 41854 w 47687"/>
              <a:gd name="connsiteY9" fmla="*/ 15319 h 40275"/>
              <a:gd name="connsiteX10" fmla="*/ 47430 w 47687"/>
              <a:gd name="connsiteY10" fmla="*/ 16483 h 40275"/>
              <a:gd name="connsiteX11" fmla="*/ 45889 w 47687"/>
              <a:gd name="connsiteY11" fmla="*/ 22436 h 40275"/>
              <a:gd name="connsiteX12" fmla="*/ 47098 w 47687"/>
              <a:gd name="connsiteY12" fmla="*/ 26653 h 40275"/>
              <a:gd name="connsiteX13" fmla="*/ 37440 w 47687"/>
              <a:gd name="connsiteY13" fmla="*/ 30063 h 40275"/>
              <a:gd name="connsiteX14" fmla="*/ 42998 w 47687"/>
              <a:gd name="connsiteY14" fmla="*/ 32356 h 40275"/>
              <a:gd name="connsiteX15" fmla="*/ 35431 w 47687"/>
              <a:gd name="connsiteY15" fmla="*/ 35960 h 40275"/>
              <a:gd name="connsiteX16" fmla="*/ 28591 w 47687"/>
              <a:gd name="connsiteY16" fmla="*/ 36674 h 40275"/>
              <a:gd name="connsiteX17" fmla="*/ 23318 w 47687"/>
              <a:gd name="connsiteY17" fmla="*/ 37012 h 40275"/>
              <a:gd name="connsiteX18" fmla="*/ 16516 w 47687"/>
              <a:gd name="connsiteY18" fmla="*/ 39125 h 40275"/>
              <a:gd name="connsiteX19" fmla="*/ 14098 w 47687"/>
              <a:gd name="connsiteY19" fmla="*/ 37317 h 40275"/>
              <a:gd name="connsiteX20" fmla="*/ 5840 w 47687"/>
              <a:gd name="connsiteY20" fmla="*/ 35331 h 40275"/>
              <a:gd name="connsiteX21" fmla="*/ 1146 w 47687"/>
              <a:gd name="connsiteY21" fmla="*/ 31109 h 40275"/>
              <a:gd name="connsiteX22" fmla="*/ 2149 w 47687"/>
              <a:gd name="connsiteY22" fmla="*/ 25410 h 40275"/>
              <a:gd name="connsiteX23" fmla="*/ 31 w 47687"/>
              <a:gd name="connsiteY23" fmla="*/ 19563 h 40275"/>
              <a:gd name="connsiteX24" fmla="*/ 3899 w 47687"/>
              <a:gd name="connsiteY24" fmla="*/ 14366 h 40275"/>
              <a:gd name="connsiteX25" fmla="*/ 3936 w 47687"/>
              <a:gd name="connsiteY25" fmla="*/ 14229 h 40275"/>
              <a:gd name="connsiteX0" fmla="*/ 4729 w 47687"/>
              <a:gd name="connsiteY0" fmla="*/ 26036 h 40275"/>
              <a:gd name="connsiteX1" fmla="*/ 2196 w 47687"/>
              <a:gd name="connsiteY1" fmla="*/ 25239 h 40275"/>
              <a:gd name="connsiteX2" fmla="*/ 6964 w 47687"/>
              <a:gd name="connsiteY2" fmla="*/ 34758 h 40275"/>
              <a:gd name="connsiteX3" fmla="*/ 5856 w 47687"/>
              <a:gd name="connsiteY3" fmla="*/ 35139 h 40275"/>
              <a:gd name="connsiteX4" fmla="*/ 16514 w 47687"/>
              <a:gd name="connsiteY4" fmla="*/ 38949 h 40275"/>
              <a:gd name="connsiteX5" fmla="*/ 15846 w 47687"/>
              <a:gd name="connsiteY5" fmla="*/ 37209 h 40275"/>
              <a:gd name="connsiteX6" fmla="*/ 28863 w 47687"/>
              <a:gd name="connsiteY6" fmla="*/ 34610 h 40275"/>
              <a:gd name="connsiteX7" fmla="*/ 28596 w 47687"/>
              <a:gd name="connsiteY7" fmla="*/ 36519 h 40275"/>
              <a:gd name="connsiteX8" fmla="*/ 34165 w 47687"/>
              <a:gd name="connsiteY8" fmla="*/ 22813 h 40275"/>
              <a:gd name="connsiteX9" fmla="*/ 37416 w 47687"/>
              <a:gd name="connsiteY9" fmla="*/ 29949 h 40275"/>
              <a:gd name="connsiteX10" fmla="*/ 41063 w 47687"/>
              <a:gd name="connsiteY10" fmla="*/ 17445 h 40275"/>
              <a:gd name="connsiteX11" fmla="*/ 40386 w 47687"/>
              <a:gd name="connsiteY11" fmla="*/ 17889 h 40275"/>
              <a:gd name="connsiteX12" fmla="*/ 38360 w 47687"/>
              <a:gd name="connsiteY12" fmla="*/ 5285 h 40275"/>
              <a:gd name="connsiteX13" fmla="*/ 38436 w 47687"/>
              <a:gd name="connsiteY13" fmla="*/ 6549 h 40275"/>
              <a:gd name="connsiteX14" fmla="*/ 29114 w 47687"/>
              <a:gd name="connsiteY14" fmla="*/ 3811 h 40275"/>
              <a:gd name="connsiteX15" fmla="*/ 29856 w 47687"/>
              <a:gd name="connsiteY15" fmla="*/ 2199 h 40275"/>
              <a:gd name="connsiteX16" fmla="*/ 22177 w 47687"/>
              <a:gd name="connsiteY16" fmla="*/ 4579 h 40275"/>
              <a:gd name="connsiteX17" fmla="*/ 22536 w 47687"/>
              <a:gd name="connsiteY17" fmla="*/ 3189 h 40275"/>
              <a:gd name="connsiteX18" fmla="*/ 14036 w 47687"/>
              <a:gd name="connsiteY18" fmla="*/ 5051 h 40275"/>
              <a:gd name="connsiteX19" fmla="*/ 15336 w 47687"/>
              <a:gd name="connsiteY19" fmla="*/ 6399 h 40275"/>
              <a:gd name="connsiteX20" fmla="*/ 4163 w 47687"/>
              <a:gd name="connsiteY20" fmla="*/ 15648 h 40275"/>
              <a:gd name="connsiteX21" fmla="*/ 3936 w 47687"/>
              <a:gd name="connsiteY21" fmla="*/ 14229 h 40275"/>
              <a:gd name="connsiteX0" fmla="*/ 3936 w 47687"/>
              <a:gd name="connsiteY0" fmla="*/ 14229 h 40275"/>
              <a:gd name="connsiteX1" fmla="*/ 5659 w 47687"/>
              <a:gd name="connsiteY1" fmla="*/ 6766 h 40275"/>
              <a:gd name="connsiteX2" fmla="*/ 14041 w 47687"/>
              <a:gd name="connsiteY2" fmla="*/ 5061 h 40275"/>
              <a:gd name="connsiteX3" fmla="*/ 22492 w 47687"/>
              <a:gd name="connsiteY3" fmla="*/ 3291 h 40275"/>
              <a:gd name="connsiteX4" fmla="*/ 25785 w 47687"/>
              <a:gd name="connsiteY4" fmla="*/ 59 h 40275"/>
              <a:gd name="connsiteX5" fmla="*/ 29869 w 47687"/>
              <a:gd name="connsiteY5" fmla="*/ 2340 h 40275"/>
              <a:gd name="connsiteX6" fmla="*/ 35499 w 47687"/>
              <a:gd name="connsiteY6" fmla="*/ 549 h 40275"/>
              <a:gd name="connsiteX7" fmla="*/ 38354 w 47687"/>
              <a:gd name="connsiteY7" fmla="*/ 5435 h 40275"/>
              <a:gd name="connsiteX8" fmla="*/ 46257 w 47687"/>
              <a:gd name="connsiteY8" fmla="*/ 8441 h 40275"/>
              <a:gd name="connsiteX9" fmla="*/ 41854 w 47687"/>
              <a:gd name="connsiteY9" fmla="*/ 15319 h 40275"/>
              <a:gd name="connsiteX10" fmla="*/ 47430 w 47687"/>
              <a:gd name="connsiteY10" fmla="*/ 16483 h 40275"/>
              <a:gd name="connsiteX11" fmla="*/ 45889 w 47687"/>
              <a:gd name="connsiteY11" fmla="*/ 22436 h 40275"/>
              <a:gd name="connsiteX12" fmla="*/ 47098 w 47687"/>
              <a:gd name="connsiteY12" fmla="*/ 26653 h 40275"/>
              <a:gd name="connsiteX13" fmla="*/ 37440 w 47687"/>
              <a:gd name="connsiteY13" fmla="*/ 30063 h 40275"/>
              <a:gd name="connsiteX14" fmla="*/ 42998 w 47687"/>
              <a:gd name="connsiteY14" fmla="*/ 32356 h 40275"/>
              <a:gd name="connsiteX15" fmla="*/ 35431 w 47687"/>
              <a:gd name="connsiteY15" fmla="*/ 35960 h 40275"/>
              <a:gd name="connsiteX16" fmla="*/ 28591 w 47687"/>
              <a:gd name="connsiteY16" fmla="*/ 36674 h 40275"/>
              <a:gd name="connsiteX17" fmla="*/ 23318 w 47687"/>
              <a:gd name="connsiteY17" fmla="*/ 37012 h 40275"/>
              <a:gd name="connsiteX18" fmla="*/ 16516 w 47687"/>
              <a:gd name="connsiteY18" fmla="*/ 39125 h 40275"/>
              <a:gd name="connsiteX19" fmla="*/ 14098 w 47687"/>
              <a:gd name="connsiteY19" fmla="*/ 37317 h 40275"/>
              <a:gd name="connsiteX20" fmla="*/ 5840 w 47687"/>
              <a:gd name="connsiteY20" fmla="*/ 35331 h 40275"/>
              <a:gd name="connsiteX21" fmla="*/ 1146 w 47687"/>
              <a:gd name="connsiteY21" fmla="*/ 31109 h 40275"/>
              <a:gd name="connsiteX22" fmla="*/ 2149 w 47687"/>
              <a:gd name="connsiteY22" fmla="*/ 25410 h 40275"/>
              <a:gd name="connsiteX23" fmla="*/ 31 w 47687"/>
              <a:gd name="connsiteY23" fmla="*/ 19563 h 40275"/>
              <a:gd name="connsiteX24" fmla="*/ 3899 w 47687"/>
              <a:gd name="connsiteY24" fmla="*/ 14366 h 40275"/>
              <a:gd name="connsiteX25" fmla="*/ 3936 w 47687"/>
              <a:gd name="connsiteY25" fmla="*/ 14229 h 40275"/>
              <a:gd name="connsiteX0" fmla="*/ 4729 w 47687"/>
              <a:gd name="connsiteY0" fmla="*/ 26036 h 40275"/>
              <a:gd name="connsiteX1" fmla="*/ 2196 w 47687"/>
              <a:gd name="connsiteY1" fmla="*/ 25239 h 40275"/>
              <a:gd name="connsiteX2" fmla="*/ 6964 w 47687"/>
              <a:gd name="connsiteY2" fmla="*/ 34758 h 40275"/>
              <a:gd name="connsiteX3" fmla="*/ 5471 w 47687"/>
              <a:gd name="connsiteY3" fmla="*/ 35139 h 40275"/>
              <a:gd name="connsiteX4" fmla="*/ 16514 w 47687"/>
              <a:gd name="connsiteY4" fmla="*/ 38949 h 40275"/>
              <a:gd name="connsiteX5" fmla="*/ 15846 w 47687"/>
              <a:gd name="connsiteY5" fmla="*/ 37209 h 40275"/>
              <a:gd name="connsiteX6" fmla="*/ 28863 w 47687"/>
              <a:gd name="connsiteY6" fmla="*/ 34610 h 40275"/>
              <a:gd name="connsiteX7" fmla="*/ 28596 w 47687"/>
              <a:gd name="connsiteY7" fmla="*/ 36519 h 40275"/>
              <a:gd name="connsiteX8" fmla="*/ 34165 w 47687"/>
              <a:gd name="connsiteY8" fmla="*/ 22813 h 40275"/>
              <a:gd name="connsiteX9" fmla="*/ 37416 w 47687"/>
              <a:gd name="connsiteY9" fmla="*/ 29949 h 40275"/>
              <a:gd name="connsiteX10" fmla="*/ 41063 w 47687"/>
              <a:gd name="connsiteY10" fmla="*/ 17445 h 40275"/>
              <a:gd name="connsiteX11" fmla="*/ 40386 w 47687"/>
              <a:gd name="connsiteY11" fmla="*/ 17889 h 40275"/>
              <a:gd name="connsiteX12" fmla="*/ 38360 w 47687"/>
              <a:gd name="connsiteY12" fmla="*/ 5285 h 40275"/>
              <a:gd name="connsiteX13" fmla="*/ 38436 w 47687"/>
              <a:gd name="connsiteY13" fmla="*/ 6549 h 40275"/>
              <a:gd name="connsiteX14" fmla="*/ 29114 w 47687"/>
              <a:gd name="connsiteY14" fmla="*/ 3811 h 40275"/>
              <a:gd name="connsiteX15" fmla="*/ 29856 w 47687"/>
              <a:gd name="connsiteY15" fmla="*/ 2199 h 40275"/>
              <a:gd name="connsiteX16" fmla="*/ 22177 w 47687"/>
              <a:gd name="connsiteY16" fmla="*/ 4579 h 40275"/>
              <a:gd name="connsiteX17" fmla="*/ 22536 w 47687"/>
              <a:gd name="connsiteY17" fmla="*/ 3189 h 40275"/>
              <a:gd name="connsiteX18" fmla="*/ 14036 w 47687"/>
              <a:gd name="connsiteY18" fmla="*/ 5051 h 40275"/>
              <a:gd name="connsiteX19" fmla="*/ 15336 w 47687"/>
              <a:gd name="connsiteY19" fmla="*/ 6399 h 40275"/>
              <a:gd name="connsiteX20" fmla="*/ 4163 w 47687"/>
              <a:gd name="connsiteY20" fmla="*/ 15648 h 40275"/>
              <a:gd name="connsiteX21" fmla="*/ 3936 w 47687"/>
              <a:gd name="connsiteY21" fmla="*/ 14229 h 40275"/>
              <a:gd name="connsiteX0" fmla="*/ 3936 w 47687"/>
              <a:gd name="connsiteY0" fmla="*/ 14229 h 40275"/>
              <a:gd name="connsiteX1" fmla="*/ 5659 w 47687"/>
              <a:gd name="connsiteY1" fmla="*/ 6766 h 40275"/>
              <a:gd name="connsiteX2" fmla="*/ 14041 w 47687"/>
              <a:gd name="connsiteY2" fmla="*/ 5061 h 40275"/>
              <a:gd name="connsiteX3" fmla="*/ 22492 w 47687"/>
              <a:gd name="connsiteY3" fmla="*/ 3291 h 40275"/>
              <a:gd name="connsiteX4" fmla="*/ 25785 w 47687"/>
              <a:gd name="connsiteY4" fmla="*/ 59 h 40275"/>
              <a:gd name="connsiteX5" fmla="*/ 29869 w 47687"/>
              <a:gd name="connsiteY5" fmla="*/ 2340 h 40275"/>
              <a:gd name="connsiteX6" fmla="*/ 35499 w 47687"/>
              <a:gd name="connsiteY6" fmla="*/ 549 h 40275"/>
              <a:gd name="connsiteX7" fmla="*/ 38354 w 47687"/>
              <a:gd name="connsiteY7" fmla="*/ 5435 h 40275"/>
              <a:gd name="connsiteX8" fmla="*/ 46257 w 47687"/>
              <a:gd name="connsiteY8" fmla="*/ 8441 h 40275"/>
              <a:gd name="connsiteX9" fmla="*/ 41854 w 47687"/>
              <a:gd name="connsiteY9" fmla="*/ 15319 h 40275"/>
              <a:gd name="connsiteX10" fmla="*/ 47430 w 47687"/>
              <a:gd name="connsiteY10" fmla="*/ 16483 h 40275"/>
              <a:gd name="connsiteX11" fmla="*/ 45889 w 47687"/>
              <a:gd name="connsiteY11" fmla="*/ 22436 h 40275"/>
              <a:gd name="connsiteX12" fmla="*/ 47098 w 47687"/>
              <a:gd name="connsiteY12" fmla="*/ 26653 h 40275"/>
              <a:gd name="connsiteX13" fmla="*/ 37440 w 47687"/>
              <a:gd name="connsiteY13" fmla="*/ 30063 h 40275"/>
              <a:gd name="connsiteX14" fmla="*/ 42998 w 47687"/>
              <a:gd name="connsiteY14" fmla="*/ 32356 h 40275"/>
              <a:gd name="connsiteX15" fmla="*/ 35431 w 47687"/>
              <a:gd name="connsiteY15" fmla="*/ 35960 h 40275"/>
              <a:gd name="connsiteX16" fmla="*/ 28591 w 47687"/>
              <a:gd name="connsiteY16" fmla="*/ 36674 h 40275"/>
              <a:gd name="connsiteX17" fmla="*/ 23318 w 47687"/>
              <a:gd name="connsiteY17" fmla="*/ 37012 h 40275"/>
              <a:gd name="connsiteX18" fmla="*/ 16516 w 47687"/>
              <a:gd name="connsiteY18" fmla="*/ 39125 h 40275"/>
              <a:gd name="connsiteX19" fmla="*/ 14098 w 47687"/>
              <a:gd name="connsiteY19" fmla="*/ 37317 h 40275"/>
              <a:gd name="connsiteX20" fmla="*/ 5840 w 47687"/>
              <a:gd name="connsiteY20" fmla="*/ 35331 h 40275"/>
              <a:gd name="connsiteX21" fmla="*/ 10009 w 47687"/>
              <a:gd name="connsiteY21" fmla="*/ 27637 h 40275"/>
              <a:gd name="connsiteX22" fmla="*/ 2149 w 47687"/>
              <a:gd name="connsiteY22" fmla="*/ 25410 h 40275"/>
              <a:gd name="connsiteX23" fmla="*/ 31 w 47687"/>
              <a:gd name="connsiteY23" fmla="*/ 19563 h 40275"/>
              <a:gd name="connsiteX24" fmla="*/ 3899 w 47687"/>
              <a:gd name="connsiteY24" fmla="*/ 14366 h 40275"/>
              <a:gd name="connsiteX25" fmla="*/ 3936 w 47687"/>
              <a:gd name="connsiteY25" fmla="*/ 14229 h 40275"/>
              <a:gd name="connsiteX0" fmla="*/ 4729 w 47687"/>
              <a:gd name="connsiteY0" fmla="*/ 26036 h 40275"/>
              <a:gd name="connsiteX1" fmla="*/ 2196 w 47687"/>
              <a:gd name="connsiteY1" fmla="*/ 25239 h 40275"/>
              <a:gd name="connsiteX2" fmla="*/ 6964 w 47687"/>
              <a:gd name="connsiteY2" fmla="*/ 34758 h 40275"/>
              <a:gd name="connsiteX3" fmla="*/ 5471 w 47687"/>
              <a:gd name="connsiteY3" fmla="*/ 35139 h 40275"/>
              <a:gd name="connsiteX4" fmla="*/ 16514 w 47687"/>
              <a:gd name="connsiteY4" fmla="*/ 38949 h 40275"/>
              <a:gd name="connsiteX5" fmla="*/ 15846 w 47687"/>
              <a:gd name="connsiteY5" fmla="*/ 37209 h 40275"/>
              <a:gd name="connsiteX6" fmla="*/ 28863 w 47687"/>
              <a:gd name="connsiteY6" fmla="*/ 34610 h 40275"/>
              <a:gd name="connsiteX7" fmla="*/ 28596 w 47687"/>
              <a:gd name="connsiteY7" fmla="*/ 36519 h 40275"/>
              <a:gd name="connsiteX8" fmla="*/ 34165 w 47687"/>
              <a:gd name="connsiteY8" fmla="*/ 22813 h 40275"/>
              <a:gd name="connsiteX9" fmla="*/ 37416 w 47687"/>
              <a:gd name="connsiteY9" fmla="*/ 29949 h 40275"/>
              <a:gd name="connsiteX10" fmla="*/ 41063 w 47687"/>
              <a:gd name="connsiteY10" fmla="*/ 17445 h 40275"/>
              <a:gd name="connsiteX11" fmla="*/ 40386 w 47687"/>
              <a:gd name="connsiteY11" fmla="*/ 17889 h 40275"/>
              <a:gd name="connsiteX12" fmla="*/ 38360 w 47687"/>
              <a:gd name="connsiteY12" fmla="*/ 5285 h 40275"/>
              <a:gd name="connsiteX13" fmla="*/ 38436 w 47687"/>
              <a:gd name="connsiteY13" fmla="*/ 6549 h 40275"/>
              <a:gd name="connsiteX14" fmla="*/ 29114 w 47687"/>
              <a:gd name="connsiteY14" fmla="*/ 3811 h 40275"/>
              <a:gd name="connsiteX15" fmla="*/ 29856 w 47687"/>
              <a:gd name="connsiteY15" fmla="*/ 2199 h 40275"/>
              <a:gd name="connsiteX16" fmla="*/ 22177 w 47687"/>
              <a:gd name="connsiteY16" fmla="*/ 4579 h 40275"/>
              <a:gd name="connsiteX17" fmla="*/ 22536 w 47687"/>
              <a:gd name="connsiteY17" fmla="*/ 3189 h 40275"/>
              <a:gd name="connsiteX18" fmla="*/ 14036 w 47687"/>
              <a:gd name="connsiteY18" fmla="*/ 5051 h 40275"/>
              <a:gd name="connsiteX19" fmla="*/ 15336 w 47687"/>
              <a:gd name="connsiteY19" fmla="*/ 6399 h 40275"/>
              <a:gd name="connsiteX20" fmla="*/ 4163 w 47687"/>
              <a:gd name="connsiteY20" fmla="*/ 15648 h 40275"/>
              <a:gd name="connsiteX21" fmla="*/ 3936 w 47687"/>
              <a:gd name="connsiteY21" fmla="*/ 14229 h 40275"/>
              <a:gd name="connsiteX0" fmla="*/ 3936 w 47687"/>
              <a:gd name="connsiteY0" fmla="*/ 14229 h 40275"/>
              <a:gd name="connsiteX1" fmla="*/ 5659 w 47687"/>
              <a:gd name="connsiteY1" fmla="*/ 6766 h 40275"/>
              <a:gd name="connsiteX2" fmla="*/ 14041 w 47687"/>
              <a:gd name="connsiteY2" fmla="*/ 5061 h 40275"/>
              <a:gd name="connsiteX3" fmla="*/ 22492 w 47687"/>
              <a:gd name="connsiteY3" fmla="*/ 3291 h 40275"/>
              <a:gd name="connsiteX4" fmla="*/ 25785 w 47687"/>
              <a:gd name="connsiteY4" fmla="*/ 59 h 40275"/>
              <a:gd name="connsiteX5" fmla="*/ 29869 w 47687"/>
              <a:gd name="connsiteY5" fmla="*/ 2340 h 40275"/>
              <a:gd name="connsiteX6" fmla="*/ 35499 w 47687"/>
              <a:gd name="connsiteY6" fmla="*/ 549 h 40275"/>
              <a:gd name="connsiteX7" fmla="*/ 38354 w 47687"/>
              <a:gd name="connsiteY7" fmla="*/ 5435 h 40275"/>
              <a:gd name="connsiteX8" fmla="*/ 46257 w 47687"/>
              <a:gd name="connsiteY8" fmla="*/ 8441 h 40275"/>
              <a:gd name="connsiteX9" fmla="*/ 41854 w 47687"/>
              <a:gd name="connsiteY9" fmla="*/ 15319 h 40275"/>
              <a:gd name="connsiteX10" fmla="*/ 47430 w 47687"/>
              <a:gd name="connsiteY10" fmla="*/ 16483 h 40275"/>
              <a:gd name="connsiteX11" fmla="*/ 45889 w 47687"/>
              <a:gd name="connsiteY11" fmla="*/ 22436 h 40275"/>
              <a:gd name="connsiteX12" fmla="*/ 47098 w 47687"/>
              <a:gd name="connsiteY12" fmla="*/ 26653 h 40275"/>
              <a:gd name="connsiteX13" fmla="*/ 37440 w 47687"/>
              <a:gd name="connsiteY13" fmla="*/ 30063 h 40275"/>
              <a:gd name="connsiteX14" fmla="*/ 42998 w 47687"/>
              <a:gd name="connsiteY14" fmla="*/ 32356 h 40275"/>
              <a:gd name="connsiteX15" fmla="*/ 35431 w 47687"/>
              <a:gd name="connsiteY15" fmla="*/ 35960 h 40275"/>
              <a:gd name="connsiteX16" fmla="*/ 28591 w 47687"/>
              <a:gd name="connsiteY16" fmla="*/ 36674 h 40275"/>
              <a:gd name="connsiteX17" fmla="*/ 23318 w 47687"/>
              <a:gd name="connsiteY17" fmla="*/ 37012 h 40275"/>
              <a:gd name="connsiteX18" fmla="*/ 16516 w 47687"/>
              <a:gd name="connsiteY18" fmla="*/ 39125 h 40275"/>
              <a:gd name="connsiteX19" fmla="*/ 14098 w 47687"/>
              <a:gd name="connsiteY19" fmla="*/ 37317 h 40275"/>
              <a:gd name="connsiteX20" fmla="*/ 5840 w 47687"/>
              <a:gd name="connsiteY20" fmla="*/ 35331 h 40275"/>
              <a:gd name="connsiteX21" fmla="*/ 10009 w 47687"/>
              <a:gd name="connsiteY21" fmla="*/ 27637 h 40275"/>
              <a:gd name="connsiteX22" fmla="*/ 2149 w 47687"/>
              <a:gd name="connsiteY22" fmla="*/ 25410 h 40275"/>
              <a:gd name="connsiteX23" fmla="*/ 31 w 47687"/>
              <a:gd name="connsiteY23" fmla="*/ 19563 h 40275"/>
              <a:gd name="connsiteX24" fmla="*/ 3899 w 47687"/>
              <a:gd name="connsiteY24" fmla="*/ 14366 h 40275"/>
              <a:gd name="connsiteX25" fmla="*/ 3936 w 47687"/>
              <a:gd name="connsiteY25" fmla="*/ 14229 h 40275"/>
              <a:gd name="connsiteX0" fmla="*/ 4729 w 47687"/>
              <a:gd name="connsiteY0" fmla="*/ 26036 h 40275"/>
              <a:gd name="connsiteX1" fmla="*/ 3159 w 47687"/>
              <a:gd name="connsiteY1" fmla="*/ 25983 h 40275"/>
              <a:gd name="connsiteX2" fmla="*/ 6964 w 47687"/>
              <a:gd name="connsiteY2" fmla="*/ 34758 h 40275"/>
              <a:gd name="connsiteX3" fmla="*/ 5471 w 47687"/>
              <a:gd name="connsiteY3" fmla="*/ 35139 h 40275"/>
              <a:gd name="connsiteX4" fmla="*/ 16514 w 47687"/>
              <a:gd name="connsiteY4" fmla="*/ 38949 h 40275"/>
              <a:gd name="connsiteX5" fmla="*/ 15846 w 47687"/>
              <a:gd name="connsiteY5" fmla="*/ 37209 h 40275"/>
              <a:gd name="connsiteX6" fmla="*/ 28863 w 47687"/>
              <a:gd name="connsiteY6" fmla="*/ 34610 h 40275"/>
              <a:gd name="connsiteX7" fmla="*/ 28596 w 47687"/>
              <a:gd name="connsiteY7" fmla="*/ 36519 h 40275"/>
              <a:gd name="connsiteX8" fmla="*/ 34165 w 47687"/>
              <a:gd name="connsiteY8" fmla="*/ 22813 h 40275"/>
              <a:gd name="connsiteX9" fmla="*/ 37416 w 47687"/>
              <a:gd name="connsiteY9" fmla="*/ 29949 h 40275"/>
              <a:gd name="connsiteX10" fmla="*/ 41063 w 47687"/>
              <a:gd name="connsiteY10" fmla="*/ 17445 h 40275"/>
              <a:gd name="connsiteX11" fmla="*/ 40386 w 47687"/>
              <a:gd name="connsiteY11" fmla="*/ 17889 h 40275"/>
              <a:gd name="connsiteX12" fmla="*/ 38360 w 47687"/>
              <a:gd name="connsiteY12" fmla="*/ 5285 h 40275"/>
              <a:gd name="connsiteX13" fmla="*/ 38436 w 47687"/>
              <a:gd name="connsiteY13" fmla="*/ 6549 h 40275"/>
              <a:gd name="connsiteX14" fmla="*/ 29114 w 47687"/>
              <a:gd name="connsiteY14" fmla="*/ 3811 h 40275"/>
              <a:gd name="connsiteX15" fmla="*/ 29856 w 47687"/>
              <a:gd name="connsiteY15" fmla="*/ 2199 h 40275"/>
              <a:gd name="connsiteX16" fmla="*/ 22177 w 47687"/>
              <a:gd name="connsiteY16" fmla="*/ 4579 h 40275"/>
              <a:gd name="connsiteX17" fmla="*/ 22536 w 47687"/>
              <a:gd name="connsiteY17" fmla="*/ 3189 h 40275"/>
              <a:gd name="connsiteX18" fmla="*/ 14036 w 47687"/>
              <a:gd name="connsiteY18" fmla="*/ 5051 h 40275"/>
              <a:gd name="connsiteX19" fmla="*/ 15336 w 47687"/>
              <a:gd name="connsiteY19" fmla="*/ 6399 h 40275"/>
              <a:gd name="connsiteX20" fmla="*/ 4163 w 47687"/>
              <a:gd name="connsiteY20" fmla="*/ 15648 h 40275"/>
              <a:gd name="connsiteX21" fmla="*/ 3936 w 47687"/>
              <a:gd name="connsiteY21" fmla="*/ 14229 h 40275"/>
              <a:gd name="connsiteX0" fmla="*/ 4086 w 47837"/>
              <a:gd name="connsiteY0" fmla="*/ 14229 h 40275"/>
              <a:gd name="connsiteX1" fmla="*/ 5809 w 47837"/>
              <a:gd name="connsiteY1" fmla="*/ 6766 h 40275"/>
              <a:gd name="connsiteX2" fmla="*/ 14191 w 47837"/>
              <a:gd name="connsiteY2" fmla="*/ 5061 h 40275"/>
              <a:gd name="connsiteX3" fmla="*/ 22642 w 47837"/>
              <a:gd name="connsiteY3" fmla="*/ 3291 h 40275"/>
              <a:gd name="connsiteX4" fmla="*/ 25935 w 47837"/>
              <a:gd name="connsiteY4" fmla="*/ 59 h 40275"/>
              <a:gd name="connsiteX5" fmla="*/ 30019 w 47837"/>
              <a:gd name="connsiteY5" fmla="*/ 2340 h 40275"/>
              <a:gd name="connsiteX6" fmla="*/ 35649 w 47837"/>
              <a:gd name="connsiteY6" fmla="*/ 549 h 40275"/>
              <a:gd name="connsiteX7" fmla="*/ 38504 w 47837"/>
              <a:gd name="connsiteY7" fmla="*/ 5435 h 40275"/>
              <a:gd name="connsiteX8" fmla="*/ 46407 w 47837"/>
              <a:gd name="connsiteY8" fmla="*/ 8441 h 40275"/>
              <a:gd name="connsiteX9" fmla="*/ 42004 w 47837"/>
              <a:gd name="connsiteY9" fmla="*/ 15319 h 40275"/>
              <a:gd name="connsiteX10" fmla="*/ 47580 w 47837"/>
              <a:gd name="connsiteY10" fmla="*/ 16483 h 40275"/>
              <a:gd name="connsiteX11" fmla="*/ 46039 w 47837"/>
              <a:gd name="connsiteY11" fmla="*/ 22436 h 40275"/>
              <a:gd name="connsiteX12" fmla="*/ 47248 w 47837"/>
              <a:gd name="connsiteY12" fmla="*/ 26653 h 40275"/>
              <a:gd name="connsiteX13" fmla="*/ 37590 w 47837"/>
              <a:gd name="connsiteY13" fmla="*/ 30063 h 40275"/>
              <a:gd name="connsiteX14" fmla="*/ 43148 w 47837"/>
              <a:gd name="connsiteY14" fmla="*/ 32356 h 40275"/>
              <a:gd name="connsiteX15" fmla="*/ 35581 w 47837"/>
              <a:gd name="connsiteY15" fmla="*/ 35960 h 40275"/>
              <a:gd name="connsiteX16" fmla="*/ 28741 w 47837"/>
              <a:gd name="connsiteY16" fmla="*/ 36674 h 40275"/>
              <a:gd name="connsiteX17" fmla="*/ 23468 w 47837"/>
              <a:gd name="connsiteY17" fmla="*/ 37012 h 40275"/>
              <a:gd name="connsiteX18" fmla="*/ 16666 w 47837"/>
              <a:gd name="connsiteY18" fmla="*/ 39125 h 40275"/>
              <a:gd name="connsiteX19" fmla="*/ 14248 w 47837"/>
              <a:gd name="connsiteY19" fmla="*/ 37317 h 40275"/>
              <a:gd name="connsiteX20" fmla="*/ 5990 w 47837"/>
              <a:gd name="connsiteY20" fmla="*/ 35331 h 40275"/>
              <a:gd name="connsiteX21" fmla="*/ 10159 w 47837"/>
              <a:gd name="connsiteY21" fmla="*/ 27637 h 40275"/>
              <a:gd name="connsiteX22" fmla="*/ 1143 w 47837"/>
              <a:gd name="connsiteY22" fmla="*/ 29626 h 40275"/>
              <a:gd name="connsiteX23" fmla="*/ 181 w 47837"/>
              <a:gd name="connsiteY23" fmla="*/ 19563 h 40275"/>
              <a:gd name="connsiteX24" fmla="*/ 4049 w 47837"/>
              <a:gd name="connsiteY24" fmla="*/ 14366 h 40275"/>
              <a:gd name="connsiteX25" fmla="*/ 4086 w 47837"/>
              <a:gd name="connsiteY25" fmla="*/ 14229 h 40275"/>
              <a:gd name="connsiteX0" fmla="*/ 4879 w 47837"/>
              <a:gd name="connsiteY0" fmla="*/ 26036 h 40275"/>
              <a:gd name="connsiteX1" fmla="*/ 3309 w 47837"/>
              <a:gd name="connsiteY1" fmla="*/ 25983 h 40275"/>
              <a:gd name="connsiteX2" fmla="*/ 7114 w 47837"/>
              <a:gd name="connsiteY2" fmla="*/ 34758 h 40275"/>
              <a:gd name="connsiteX3" fmla="*/ 5621 w 47837"/>
              <a:gd name="connsiteY3" fmla="*/ 35139 h 40275"/>
              <a:gd name="connsiteX4" fmla="*/ 16664 w 47837"/>
              <a:gd name="connsiteY4" fmla="*/ 38949 h 40275"/>
              <a:gd name="connsiteX5" fmla="*/ 15996 w 47837"/>
              <a:gd name="connsiteY5" fmla="*/ 37209 h 40275"/>
              <a:gd name="connsiteX6" fmla="*/ 29013 w 47837"/>
              <a:gd name="connsiteY6" fmla="*/ 34610 h 40275"/>
              <a:gd name="connsiteX7" fmla="*/ 28746 w 47837"/>
              <a:gd name="connsiteY7" fmla="*/ 36519 h 40275"/>
              <a:gd name="connsiteX8" fmla="*/ 34315 w 47837"/>
              <a:gd name="connsiteY8" fmla="*/ 22813 h 40275"/>
              <a:gd name="connsiteX9" fmla="*/ 37566 w 47837"/>
              <a:gd name="connsiteY9" fmla="*/ 29949 h 40275"/>
              <a:gd name="connsiteX10" fmla="*/ 41213 w 47837"/>
              <a:gd name="connsiteY10" fmla="*/ 17445 h 40275"/>
              <a:gd name="connsiteX11" fmla="*/ 40536 w 47837"/>
              <a:gd name="connsiteY11" fmla="*/ 17889 h 40275"/>
              <a:gd name="connsiteX12" fmla="*/ 38510 w 47837"/>
              <a:gd name="connsiteY12" fmla="*/ 5285 h 40275"/>
              <a:gd name="connsiteX13" fmla="*/ 38586 w 47837"/>
              <a:gd name="connsiteY13" fmla="*/ 6549 h 40275"/>
              <a:gd name="connsiteX14" fmla="*/ 29264 w 47837"/>
              <a:gd name="connsiteY14" fmla="*/ 3811 h 40275"/>
              <a:gd name="connsiteX15" fmla="*/ 30006 w 47837"/>
              <a:gd name="connsiteY15" fmla="*/ 2199 h 40275"/>
              <a:gd name="connsiteX16" fmla="*/ 22327 w 47837"/>
              <a:gd name="connsiteY16" fmla="*/ 4579 h 40275"/>
              <a:gd name="connsiteX17" fmla="*/ 22686 w 47837"/>
              <a:gd name="connsiteY17" fmla="*/ 3189 h 40275"/>
              <a:gd name="connsiteX18" fmla="*/ 14186 w 47837"/>
              <a:gd name="connsiteY18" fmla="*/ 5051 h 40275"/>
              <a:gd name="connsiteX19" fmla="*/ 15486 w 47837"/>
              <a:gd name="connsiteY19" fmla="*/ 6399 h 40275"/>
              <a:gd name="connsiteX20" fmla="*/ 4313 w 47837"/>
              <a:gd name="connsiteY20" fmla="*/ 15648 h 40275"/>
              <a:gd name="connsiteX21" fmla="*/ 4086 w 47837"/>
              <a:gd name="connsiteY21" fmla="*/ 14229 h 4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7837" h="40275">
                <a:moveTo>
                  <a:pt x="4086" y="14229"/>
                </a:moveTo>
                <a:cubicBezTo>
                  <a:pt x="3815" y="11516"/>
                  <a:pt x="4447" y="8780"/>
                  <a:pt x="5809" y="6766"/>
                </a:cubicBezTo>
                <a:cubicBezTo>
                  <a:pt x="7961" y="3585"/>
                  <a:pt x="11450" y="2876"/>
                  <a:pt x="14191" y="5061"/>
                </a:cubicBezTo>
                <a:cubicBezTo>
                  <a:pt x="15864" y="768"/>
                  <a:pt x="20100" y="-119"/>
                  <a:pt x="22642" y="3291"/>
                </a:cubicBezTo>
                <a:cubicBezTo>
                  <a:pt x="23283" y="1542"/>
                  <a:pt x="24514" y="333"/>
                  <a:pt x="25935" y="59"/>
                </a:cubicBezTo>
                <a:cubicBezTo>
                  <a:pt x="27499" y="-243"/>
                  <a:pt x="29061" y="629"/>
                  <a:pt x="30019" y="2340"/>
                </a:cubicBezTo>
                <a:cubicBezTo>
                  <a:pt x="31401" y="126"/>
                  <a:pt x="33687" y="-601"/>
                  <a:pt x="35649" y="549"/>
                </a:cubicBezTo>
                <a:cubicBezTo>
                  <a:pt x="37144" y="1425"/>
                  <a:pt x="38216" y="3259"/>
                  <a:pt x="38504" y="5435"/>
                </a:cubicBezTo>
                <a:cubicBezTo>
                  <a:pt x="40232" y="6077"/>
                  <a:pt x="45847" y="6121"/>
                  <a:pt x="46407" y="8441"/>
                </a:cubicBezTo>
                <a:cubicBezTo>
                  <a:pt x="46814" y="10125"/>
                  <a:pt x="42517" y="13690"/>
                  <a:pt x="42004" y="15319"/>
                </a:cubicBezTo>
                <a:cubicBezTo>
                  <a:pt x="41718" y="17197"/>
                  <a:pt x="46706" y="14594"/>
                  <a:pt x="47580" y="16483"/>
                </a:cubicBezTo>
                <a:cubicBezTo>
                  <a:pt x="48638" y="17545"/>
                  <a:pt x="46094" y="20741"/>
                  <a:pt x="46039" y="22436"/>
                </a:cubicBezTo>
                <a:cubicBezTo>
                  <a:pt x="45984" y="24131"/>
                  <a:pt x="48656" y="25382"/>
                  <a:pt x="47248" y="26653"/>
                </a:cubicBezTo>
                <a:cubicBezTo>
                  <a:pt x="45840" y="27924"/>
                  <a:pt x="39205" y="29154"/>
                  <a:pt x="37590" y="30063"/>
                </a:cubicBezTo>
                <a:cubicBezTo>
                  <a:pt x="35975" y="30972"/>
                  <a:pt x="43483" y="31373"/>
                  <a:pt x="43148" y="32356"/>
                </a:cubicBezTo>
                <a:cubicBezTo>
                  <a:pt x="42813" y="33339"/>
                  <a:pt x="37982" y="35240"/>
                  <a:pt x="35581" y="35960"/>
                </a:cubicBezTo>
                <a:cubicBezTo>
                  <a:pt x="33180" y="36680"/>
                  <a:pt x="30890" y="38498"/>
                  <a:pt x="28741" y="36674"/>
                </a:cubicBezTo>
                <a:cubicBezTo>
                  <a:pt x="28046" y="39807"/>
                  <a:pt x="25800" y="36249"/>
                  <a:pt x="23468" y="37012"/>
                </a:cubicBezTo>
                <a:cubicBezTo>
                  <a:pt x="20720" y="37911"/>
                  <a:pt x="18237" y="42332"/>
                  <a:pt x="16666" y="39125"/>
                </a:cubicBezTo>
                <a:cubicBezTo>
                  <a:pt x="15129" y="39713"/>
                  <a:pt x="16027" y="37949"/>
                  <a:pt x="14248" y="37317"/>
                </a:cubicBezTo>
                <a:cubicBezTo>
                  <a:pt x="12469" y="36685"/>
                  <a:pt x="8149" y="36903"/>
                  <a:pt x="5990" y="35331"/>
                </a:cubicBezTo>
                <a:cubicBezTo>
                  <a:pt x="3876" y="35668"/>
                  <a:pt x="10967" y="28588"/>
                  <a:pt x="10159" y="27637"/>
                </a:cubicBezTo>
                <a:cubicBezTo>
                  <a:pt x="9351" y="26686"/>
                  <a:pt x="90" y="31152"/>
                  <a:pt x="1143" y="29626"/>
                </a:cubicBezTo>
                <a:cubicBezTo>
                  <a:pt x="-351" y="28429"/>
                  <a:pt x="-27" y="21916"/>
                  <a:pt x="181" y="19563"/>
                </a:cubicBezTo>
                <a:cubicBezTo>
                  <a:pt x="425" y="16808"/>
                  <a:pt x="2031" y="14650"/>
                  <a:pt x="4049" y="14366"/>
                </a:cubicBezTo>
                <a:cubicBezTo>
                  <a:pt x="4061" y="14320"/>
                  <a:pt x="4074" y="14275"/>
                  <a:pt x="4086" y="14229"/>
                </a:cubicBezTo>
                <a:close/>
              </a:path>
              <a:path w="47837" h="40275" fill="none" extrusionOk="0">
                <a:moveTo>
                  <a:pt x="4879" y="26036"/>
                </a:moveTo>
                <a:cubicBezTo>
                  <a:pt x="3995" y="26130"/>
                  <a:pt x="4074" y="26596"/>
                  <a:pt x="3309" y="25983"/>
                </a:cubicBezTo>
                <a:moveTo>
                  <a:pt x="7114" y="34758"/>
                </a:moveTo>
                <a:cubicBezTo>
                  <a:pt x="6759" y="34951"/>
                  <a:pt x="6001" y="35079"/>
                  <a:pt x="5621" y="35139"/>
                </a:cubicBezTo>
                <a:moveTo>
                  <a:pt x="16664" y="38949"/>
                </a:moveTo>
                <a:cubicBezTo>
                  <a:pt x="16397" y="38403"/>
                  <a:pt x="16173" y="37820"/>
                  <a:pt x="15996" y="37209"/>
                </a:cubicBezTo>
                <a:moveTo>
                  <a:pt x="29013" y="34610"/>
                </a:moveTo>
                <a:cubicBezTo>
                  <a:pt x="28974" y="35257"/>
                  <a:pt x="28884" y="35897"/>
                  <a:pt x="28746" y="36519"/>
                </a:cubicBezTo>
                <a:moveTo>
                  <a:pt x="34315" y="22813"/>
                </a:moveTo>
                <a:cubicBezTo>
                  <a:pt x="36319" y="24141"/>
                  <a:pt x="37584" y="26917"/>
                  <a:pt x="37566" y="29949"/>
                </a:cubicBezTo>
                <a:moveTo>
                  <a:pt x="41213" y="17445"/>
                </a:moveTo>
                <a:cubicBezTo>
                  <a:pt x="40888" y="18477"/>
                  <a:pt x="41164" y="17161"/>
                  <a:pt x="40536" y="17889"/>
                </a:cubicBezTo>
                <a:moveTo>
                  <a:pt x="38510" y="5285"/>
                </a:moveTo>
                <a:cubicBezTo>
                  <a:pt x="38565" y="5702"/>
                  <a:pt x="38591" y="6125"/>
                  <a:pt x="38586" y="6549"/>
                </a:cubicBezTo>
                <a:moveTo>
                  <a:pt x="29264" y="3811"/>
                </a:moveTo>
                <a:cubicBezTo>
                  <a:pt x="29453" y="3228"/>
                  <a:pt x="29702" y="2685"/>
                  <a:pt x="30006" y="2199"/>
                </a:cubicBezTo>
                <a:moveTo>
                  <a:pt x="22327" y="4579"/>
                </a:moveTo>
                <a:cubicBezTo>
                  <a:pt x="22404" y="4097"/>
                  <a:pt x="22525" y="3630"/>
                  <a:pt x="22686" y="3189"/>
                </a:cubicBezTo>
                <a:moveTo>
                  <a:pt x="14186" y="5051"/>
                </a:moveTo>
                <a:cubicBezTo>
                  <a:pt x="14658" y="5427"/>
                  <a:pt x="15094" y="5880"/>
                  <a:pt x="15486" y="6399"/>
                </a:cubicBezTo>
                <a:moveTo>
                  <a:pt x="4313" y="15648"/>
                </a:moveTo>
                <a:cubicBezTo>
                  <a:pt x="4210" y="15184"/>
                  <a:pt x="4134" y="14710"/>
                  <a:pt x="4086" y="14229"/>
                </a:cubicBezTo>
              </a:path>
            </a:pathLst>
          </a:custGeom>
          <a:solidFill>
            <a:srgbClr val="01AF1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1" name="Group 120"/>
          <p:cNvGrpSpPr/>
          <p:nvPr/>
        </p:nvGrpSpPr>
        <p:grpSpPr>
          <a:xfrm>
            <a:off x="2405146" y="-201905"/>
            <a:ext cx="1072733" cy="2170963"/>
            <a:chOff x="1078867" y="231301"/>
            <a:chExt cx="1072733" cy="2170963"/>
          </a:xfrm>
        </p:grpSpPr>
        <p:sp>
          <p:nvSpPr>
            <p:cNvPr id="122" name="Freeform 121"/>
            <p:cNvSpPr/>
            <p:nvPr/>
          </p:nvSpPr>
          <p:spPr>
            <a:xfrm flipH="1">
              <a:off x="1078867" y="231301"/>
              <a:ext cx="768141" cy="1911439"/>
            </a:xfrm>
            <a:custGeom>
              <a:avLst/>
              <a:gdLst>
                <a:gd name="connsiteX0" fmla="*/ 477790 w 2142816"/>
                <a:gd name="connsiteY0" fmla="*/ 1670134 h 1789352"/>
                <a:gd name="connsiteX1" fmla="*/ 436846 w 2142816"/>
                <a:gd name="connsiteY1" fmla="*/ 1206110 h 1789352"/>
                <a:gd name="connsiteX2" fmla="*/ 95652 w 2142816"/>
                <a:gd name="connsiteY2" fmla="*/ 1410827 h 1789352"/>
                <a:gd name="connsiteX3" fmla="*/ 395903 w 2142816"/>
                <a:gd name="connsiteY3" fmla="*/ 1042337 h 1789352"/>
                <a:gd name="connsiteX4" fmla="*/ 655210 w 2142816"/>
                <a:gd name="connsiteY4" fmla="*/ 1369883 h 1789352"/>
                <a:gd name="connsiteX5" fmla="*/ 436846 w 2142816"/>
                <a:gd name="connsiteY5" fmla="*/ 878564 h 1789352"/>
                <a:gd name="connsiteX6" fmla="*/ 118 w 2142816"/>
                <a:gd name="connsiteY6" fmla="*/ 1042337 h 1789352"/>
                <a:gd name="connsiteX7" fmla="*/ 395903 w 2142816"/>
                <a:gd name="connsiteY7" fmla="*/ 742086 h 1789352"/>
                <a:gd name="connsiteX8" fmla="*/ 682506 w 2142816"/>
                <a:gd name="connsiteY8" fmla="*/ 1042337 h 1789352"/>
                <a:gd name="connsiteX9" fmla="*/ 791688 w 2142816"/>
                <a:gd name="connsiteY9" fmla="*/ 1492713 h 1789352"/>
                <a:gd name="connsiteX10" fmla="*/ 709802 w 2142816"/>
                <a:gd name="connsiteY10" fmla="*/ 837621 h 1789352"/>
                <a:gd name="connsiteX11" fmla="*/ 518733 w 2142816"/>
                <a:gd name="connsiteY11" fmla="*/ 619256 h 1789352"/>
                <a:gd name="connsiteX12" fmla="*/ 82005 w 2142816"/>
                <a:gd name="connsiteY12" fmla="*/ 482779 h 1789352"/>
                <a:gd name="connsiteX13" fmla="*/ 641563 w 2142816"/>
                <a:gd name="connsiteY13" fmla="*/ 537370 h 1789352"/>
                <a:gd name="connsiteX14" fmla="*/ 887222 w 2142816"/>
                <a:gd name="connsiteY14" fmla="*/ 919507 h 1789352"/>
                <a:gd name="connsiteX15" fmla="*/ 750745 w 2142816"/>
                <a:gd name="connsiteY15" fmla="*/ 278062 h 1789352"/>
                <a:gd name="connsiteX16" fmla="*/ 532381 w 2142816"/>
                <a:gd name="connsiteY16" fmla="*/ 5107 h 1789352"/>
                <a:gd name="connsiteX17" fmla="*/ 791688 w 2142816"/>
                <a:gd name="connsiteY17" fmla="*/ 141585 h 1789352"/>
                <a:gd name="connsiteX18" fmla="*/ 1105587 w 2142816"/>
                <a:gd name="connsiteY18" fmla="*/ 632904 h 1789352"/>
                <a:gd name="connsiteX19" fmla="*/ 1405837 w 2142816"/>
                <a:gd name="connsiteY19" fmla="*/ 32403 h 1789352"/>
                <a:gd name="connsiteX20" fmla="*/ 1214769 w 2142816"/>
                <a:gd name="connsiteY20" fmla="*/ 837621 h 1789352"/>
                <a:gd name="connsiteX21" fmla="*/ 1460428 w 2142816"/>
                <a:gd name="connsiteY21" fmla="*/ 400892 h 1789352"/>
                <a:gd name="connsiteX22" fmla="*/ 1678793 w 2142816"/>
                <a:gd name="connsiteY22" fmla="*/ 141585 h 1789352"/>
                <a:gd name="connsiteX23" fmla="*/ 2142816 w 2142816"/>
                <a:gd name="connsiteY23" fmla="*/ 346301 h 1789352"/>
                <a:gd name="connsiteX24" fmla="*/ 1678793 w 2142816"/>
                <a:gd name="connsiteY24" fmla="*/ 250767 h 1789352"/>
                <a:gd name="connsiteX25" fmla="*/ 1460428 w 2142816"/>
                <a:gd name="connsiteY25" fmla="*/ 796677 h 1789352"/>
                <a:gd name="connsiteX26" fmla="*/ 1719736 w 2142816"/>
                <a:gd name="connsiteY26" fmla="*/ 441835 h 1789352"/>
                <a:gd name="connsiteX27" fmla="*/ 1856213 w 2142816"/>
                <a:gd name="connsiteY27" fmla="*/ 933155 h 1789352"/>
                <a:gd name="connsiteX28" fmla="*/ 1706088 w 2142816"/>
                <a:gd name="connsiteY28" fmla="*/ 632904 h 1789352"/>
                <a:gd name="connsiteX29" fmla="*/ 1501372 w 2142816"/>
                <a:gd name="connsiteY29" fmla="*/ 1697430 h 1789352"/>
                <a:gd name="connsiteX30" fmla="*/ 477790 w 2142816"/>
                <a:gd name="connsiteY30" fmla="*/ 1670134 h 178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42816" h="1789352">
                  <a:moveTo>
                    <a:pt x="477790" y="1670134"/>
                  </a:moveTo>
                  <a:cubicBezTo>
                    <a:pt x="300369" y="1588247"/>
                    <a:pt x="500536" y="1249328"/>
                    <a:pt x="436846" y="1206110"/>
                  </a:cubicBezTo>
                  <a:cubicBezTo>
                    <a:pt x="373156" y="1162892"/>
                    <a:pt x="102476" y="1438123"/>
                    <a:pt x="95652" y="1410827"/>
                  </a:cubicBezTo>
                  <a:cubicBezTo>
                    <a:pt x="88828" y="1383531"/>
                    <a:pt x="302643" y="1049161"/>
                    <a:pt x="395903" y="1042337"/>
                  </a:cubicBezTo>
                  <a:cubicBezTo>
                    <a:pt x="489163" y="1035513"/>
                    <a:pt x="648386" y="1397179"/>
                    <a:pt x="655210" y="1369883"/>
                  </a:cubicBezTo>
                  <a:cubicBezTo>
                    <a:pt x="662034" y="1342587"/>
                    <a:pt x="546028" y="933155"/>
                    <a:pt x="436846" y="878564"/>
                  </a:cubicBezTo>
                  <a:cubicBezTo>
                    <a:pt x="327664" y="823973"/>
                    <a:pt x="6942" y="1065083"/>
                    <a:pt x="118" y="1042337"/>
                  </a:cubicBezTo>
                  <a:cubicBezTo>
                    <a:pt x="-6706" y="1019591"/>
                    <a:pt x="282172" y="742086"/>
                    <a:pt x="395903" y="742086"/>
                  </a:cubicBezTo>
                  <a:cubicBezTo>
                    <a:pt x="509634" y="742086"/>
                    <a:pt x="616542" y="917233"/>
                    <a:pt x="682506" y="1042337"/>
                  </a:cubicBezTo>
                  <a:cubicBezTo>
                    <a:pt x="748470" y="1167441"/>
                    <a:pt x="787139" y="1526832"/>
                    <a:pt x="791688" y="1492713"/>
                  </a:cubicBezTo>
                  <a:cubicBezTo>
                    <a:pt x="796237" y="1458594"/>
                    <a:pt x="755294" y="983197"/>
                    <a:pt x="709802" y="837621"/>
                  </a:cubicBezTo>
                  <a:cubicBezTo>
                    <a:pt x="664310" y="692045"/>
                    <a:pt x="623366" y="678396"/>
                    <a:pt x="518733" y="619256"/>
                  </a:cubicBezTo>
                  <a:cubicBezTo>
                    <a:pt x="414100" y="560116"/>
                    <a:pt x="61533" y="496427"/>
                    <a:pt x="82005" y="482779"/>
                  </a:cubicBezTo>
                  <a:cubicBezTo>
                    <a:pt x="102477" y="469131"/>
                    <a:pt x="507360" y="464582"/>
                    <a:pt x="641563" y="537370"/>
                  </a:cubicBezTo>
                  <a:cubicBezTo>
                    <a:pt x="775766" y="610158"/>
                    <a:pt x="869025" y="962725"/>
                    <a:pt x="887222" y="919507"/>
                  </a:cubicBezTo>
                  <a:cubicBezTo>
                    <a:pt x="905419" y="876289"/>
                    <a:pt x="809885" y="430462"/>
                    <a:pt x="750745" y="278062"/>
                  </a:cubicBezTo>
                  <a:cubicBezTo>
                    <a:pt x="691605" y="125662"/>
                    <a:pt x="525557" y="27853"/>
                    <a:pt x="532381" y="5107"/>
                  </a:cubicBezTo>
                  <a:cubicBezTo>
                    <a:pt x="539205" y="-17639"/>
                    <a:pt x="696154" y="36952"/>
                    <a:pt x="791688" y="141585"/>
                  </a:cubicBezTo>
                  <a:cubicBezTo>
                    <a:pt x="887222" y="246218"/>
                    <a:pt x="1003229" y="651101"/>
                    <a:pt x="1105587" y="632904"/>
                  </a:cubicBezTo>
                  <a:cubicBezTo>
                    <a:pt x="1207945" y="614707"/>
                    <a:pt x="1387640" y="-1716"/>
                    <a:pt x="1405837" y="32403"/>
                  </a:cubicBezTo>
                  <a:cubicBezTo>
                    <a:pt x="1424034" y="66522"/>
                    <a:pt x="1205670" y="776206"/>
                    <a:pt x="1214769" y="837621"/>
                  </a:cubicBezTo>
                  <a:cubicBezTo>
                    <a:pt x="1223868" y="899036"/>
                    <a:pt x="1383091" y="516898"/>
                    <a:pt x="1460428" y="400892"/>
                  </a:cubicBezTo>
                  <a:cubicBezTo>
                    <a:pt x="1537765" y="284886"/>
                    <a:pt x="1565062" y="150683"/>
                    <a:pt x="1678793" y="141585"/>
                  </a:cubicBezTo>
                  <a:cubicBezTo>
                    <a:pt x="1792524" y="132487"/>
                    <a:pt x="2142816" y="328104"/>
                    <a:pt x="2142816" y="346301"/>
                  </a:cubicBezTo>
                  <a:cubicBezTo>
                    <a:pt x="2142816" y="364498"/>
                    <a:pt x="1792524" y="175704"/>
                    <a:pt x="1678793" y="250767"/>
                  </a:cubicBezTo>
                  <a:cubicBezTo>
                    <a:pt x="1565062" y="325830"/>
                    <a:pt x="1453604" y="764832"/>
                    <a:pt x="1460428" y="796677"/>
                  </a:cubicBezTo>
                  <a:cubicBezTo>
                    <a:pt x="1467252" y="828522"/>
                    <a:pt x="1653772" y="419089"/>
                    <a:pt x="1719736" y="441835"/>
                  </a:cubicBezTo>
                  <a:cubicBezTo>
                    <a:pt x="1785700" y="464581"/>
                    <a:pt x="1858488" y="901310"/>
                    <a:pt x="1856213" y="933155"/>
                  </a:cubicBezTo>
                  <a:cubicBezTo>
                    <a:pt x="1853938" y="965000"/>
                    <a:pt x="1765228" y="505525"/>
                    <a:pt x="1706088" y="632904"/>
                  </a:cubicBezTo>
                  <a:cubicBezTo>
                    <a:pt x="1646948" y="760283"/>
                    <a:pt x="1701539" y="1517734"/>
                    <a:pt x="1501372" y="1697430"/>
                  </a:cubicBezTo>
                  <a:cubicBezTo>
                    <a:pt x="1301205" y="1877126"/>
                    <a:pt x="655211" y="1752021"/>
                    <a:pt x="477790" y="1670134"/>
                  </a:cubicBezTo>
                  <a:close/>
                </a:path>
              </a:pathLst>
            </a:custGeom>
            <a:solidFill>
              <a:srgbClr val="01AF1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1389482" y="1130190"/>
              <a:ext cx="762118" cy="1272074"/>
            </a:xfrm>
            <a:custGeom>
              <a:avLst/>
              <a:gdLst>
                <a:gd name="connsiteX0" fmla="*/ 477790 w 2142816"/>
                <a:gd name="connsiteY0" fmla="*/ 1670134 h 1789352"/>
                <a:gd name="connsiteX1" fmla="*/ 436846 w 2142816"/>
                <a:gd name="connsiteY1" fmla="*/ 1206110 h 1789352"/>
                <a:gd name="connsiteX2" fmla="*/ 95652 w 2142816"/>
                <a:gd name="connsiteY2" fmla="*/ 1410827 h 1789352"/>
                <a:gd name="connsiteX3" fmla="*/ 395903 w 2142816"/>
                <a:gd name="connsiteY3" fmla="*/ 1042337 h 1789352"/>
                <a:gd name="connsiteX4" fmla="*/ 655210 w 2142816"/>
                <a:gd name="connsiteY4" fmla="*/ 1369883 h 1789352"/>
                <a:gd name="connsiteX5" fmla="*/ 436846 w 2142816"/>
                <a:gd name="connsiteY5" fmla="*/ 878564 h 1789352"/>
                <a:gd name="connsiteX6" fmla="*/ 118 w 2142816"/>
                <a:gd name="connsiteY6" fmla="*/ 1042337 h 1789352"/>
                <a:gd name="connsiteX7" fmla="*/ 395903 w 2142816"/>
                <a:gd name="connsiteY7" fmla="*/ 742086 h 1789352"/>
                <a:gd name="connsiteX8" fmla="*/ 682506 w 2142816"/>
                <a:gd name="connsiteY8" fmla="*/ 1042337 h 1789352"/>
                <a:gd name="connsiteX9" fmla="*/ 791688 w 2142816"/>
                <a:gd name="connsiteY9" fmla="*/ 1492713 h 1789352"/>
                <a:gd name="connsiteX10" fmla="*/ 709802 w 2142816"/>
                <a:gd name="connsiteY10" fmla="*/ 837621 h 1789352"/>
                <a:gd name="connsiteX11" fmla="*/ 518733 w 2142816"/>
                <a:gd name="connsiteY11" fmla="*/ 619256 h 1789352"/>
                <a:gd name="connsiteX12" fmla="*/ 82005 w 2142816"/>
                <a:gd name="connsiteY12" fmla="*/ 482779 h 1789352"/>
                <a:gd name="connsiteX13" fmla="*/ 641563 w 2142816"/>
                <a:gd name="connsiteY13" fmla="*/ 537370 h 1789352"/>
                <a:gd name="connsiteX14" fmla="*/ 887222 w 2142816"/>
                <a:gd name="connsiteY14" fmla="*/ 919507 h 1789352"/>
                <a:gd name="connsiteX15" fmla="*/ 750745 w 2142816"/>
                <a:gd name="connsiteY15" fmla="*/ 278062 h 1789352"/>
                <a:gd name="connsiteX16" fmla="*/ 532381 w 2142816"/>
                <a:gd name="connsiteY16" fmla="*/ 5107 h 1789352"/>
                <a:gd name="connsiteX17" fmla="*/ 791688 w 2142816"/>
                <a:gd name="connsiteY17" fmla="*/ 141585 h 1789352"/>
                <a:gd name="connsiteX18" fmla="*/ 1105587 w 2142816"/>
                <a:gd name="connsiteY18" fmla="*/ 632904 h 1789352"/>
                <a:gd name="connsiteX19" fmla="*/ 1405837 w 2142816"/>
                <a:gd name="connsiteY19" fmla="*/ 32403 h 1789352"/>
                <a:gd name="connsiteX20" fmla="*/ 1214769 w 2142816"/>
                <a:gd name="connsiteY20" fmla="*/ 837621 h 1789352"/>
                <a:gd name="connsiteX21" fmla="*/ 1460428 w 2142816"/>
                <a:gd name="connsiteY21" fmla="*/ 400892 h 1789352"/>
                <a:gd name="connsiteX22" fmla="*/ 1678793 w 2142816"/>
                <a:gd name="connsiteY22" fmla="*/ 141585 h 1789352"/>
                <a:gd name="connsiteX23" fmla="*/ 2142816 w 2142816"/>
                <a:gd name="connsiteY23" fmla="*/ 346301 h 1789352"/>
                <a:gd name="connsiteX24" fmla="*/ 1678793 w 2142816"/>
                <a:gd name="connsiteY24" fmla="*/ 250767 h 1789352"/>
                <a:gd name="connsiteX25" fmla="*/ 1460428 w 2142816"/>
                <a:gd name="connsiteY25" fmla="*/ 796677 h 1789352"/>
                <a:gd name="connsiteX26" fmla="*/ 1719736 w 2142816"/>
                <a:gd name="connsiteY26" fmla="*/ 441835 h 1789352"/>
                <a:gd name="connsiteX27" fmla="*/ 1856213 w 2142816"/>
                <a:gd name="connsiteY27" fmla="*/ 933155 h 1789352"/>
                <a:gd name="connsiteX28" fmla="*/ 1706088 w 2142816"/>
                <a:gd name="connsiteY28" fmla="*/ 632904 h 1789352"/>
                <a:gd name="connsiteX29" fmla="*/ 1501372 w 2142816"/>
                <a:gd name="connsiteY29" fmla="*/ 1697430 h 1789352"/>
                <a:gd name="connsiteX30" fmla="*/ 477790 w 2142816"/>
                <a:gd name="connsiteY30" fmla="*/ 1670134 h 178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42816" h="1789352">
                  <a:moveTo>
                    <a:pt x="477790" y="1670134"/>
                  </a:moveTo>
                  <a:cubicBezTo>
                    <a:pt x="300369" y="1588247"/>
                    <a:pt x="500536" y="1249328"/>
                    <a:pt x="436846" y="1206110"/>
                  </a:cubicBezTo>
                  <a:cubicBezTo>
                    <a:pt x="373156" y="1162892"/>
                    <a:pt x="102476" y="1438123"/>
                    <a:pt x="95652" y="1410827"/>
                  </a:cubicBezTo>
                  <a:cubicBezTo>
                    <a:pt x="88828" y="1383531"/>
                    <a:pt x="302643" y="1049161"/>
                    <a:pt x="395903" y="1042337"/>
                  </a:cubicBezTo>
                  <a:cubicBezTo>
                    <a:pt x="489163" y="1035513"/>
                    <a:pt x="648386" y="1397179"/>
                    <a:pt x="655210" y="1369883"/>
                  </a:cubicBezTo>
                  <a:cubicBezTo>
                    <a:pt x="662034" y="1342587"/>
                    <a:pt x="546028" y="933155"/>
                    <a:pt x="436846" y="878564"/>
                  </a:cubicBezTo>
                  <a:cubicBezTo>
                    <a:pt x="327664" y="823973"/>
                    <a:pt x="6942" y="1065083"/>
                    <a:pt x="118" y="1042337"/>
                  </a:cubicBezTo>
                  <a:cubicBezTo>
                    <a:pt x="-6706" y="1019591"/>
                    <a:pt x="282172" y="742086"/>
                    <a:pt x="395903" y="742086"/>
                  </a:cubicBezTo>
                  <a:cubicBezTo>
                    <a:pt x="509634" y="742086"/>
                    <a:pt x="616542" y="917233"/>
                    <a:pt x="682506" y="1042337"/>
                  </a:cubicBezTo>
                  <a:cubicBezTo>
                    <a:pt x="748470" y="1167441"/>
                    <a:pt x="787139" y="1526832"/>
                    <a:pt x="791688" y="1492713"/>
                  </a:cubicBezTo>
                  <a:cubicBezTo>
                    <a:pt x="796237" y="1458594"/>
                    <a:pt x="755294" y="983197"/>
                    <a:pt x="709802" y="837621"/>
                  </a:cubicBezTo>
                  <a:cubicBezTo>
                    <a:pt x="664310" y="692045"/>
                    <a:pt x="623366" y="678396"/>
                    <a:pt x="518733" y="619256"/>
                  </a:cubicBezTo>
                  <a:cubicBezTo>
                    <a:pt x="414100" y="560116"/>
                    <a:pt x="61533" y="496427"/>
                    <a:pt x="82005" y="482779"/>
                  </a:cubicBezTo>
                  <a:cubicBezTo>
                    <a:pt x="102477" y="469131"/>
                    <a:pt x="507360" y="464582"/>
                    <a:pt x="641563" y="537370"/>
                  </a:cubicBezTo>
                  <a:cubicBezTo>
                    <a:pt x="775766" y="610158"/>
                    <a:pt x="869025" y="962725"/>
                    <a:pt x="887222" y="919507"/>
                  </a:cubicBezTo>
                  <a:cubicBezTo>
                    <a:pt x="905419" y="876289"/>
                    <a:pt x="809885" y="430462"/>
                    <a:pt x="750745" y="278062"/>
                  </a:cubicBezTo>
                  <a:cubicBezTo>
                    <a:pt x="691605" y="125662"/>
                    <a:pt x="525557" y="27853"/>
                    <a:pt x="532381" y="5107"/>
                  </a:cubicBezTo>
                  <a:cubicBezTo>
                    <a:pt x="539205" y="-17639"/>
                    <a:pt x="696154" y="36952"/>
                    <a:pt x="791688" y="141585"/>
                  </a:cubicBezTo>
                  <a:cubicBezTo>
                    <a:pt x="887222" y="246218"/>
                    <a:pt x="1003229" y="651101"/>
                    <a:pt x="1105587" y="632904"/>
                  </a:cubicBezTo>
                  <a:cubicBezTo>
                    <a:pt x="1207945" y="614707"/>
                    <a:pt x="1387640" y="-1716"/>
                    <a:pt x="1405837" y="32403"/>
                  </a:cubicBezTo>
                  <a:cubicBezTo>
                    <a:pt x="1424034" y="66522"/>
                    <a:pt x="1205670" y="776206"/>
                    <a:pt x="1214769" y="837621"/>
                  </a:cubicBezTo>
                  <a:cubicBezTo>
                    <a:pt x="1223868" y="899036"/>
                    <a:pt x="1383091" y="516898"/>
                    <a:pt x="1460428" y="400892"/>
                  </a:cubicBezTo>
                  <a:cubicBezTo>
                    <a:pt x="1537765" y="284886"/>
                    <a:pt x="1565062" y="150683"/>
                    <a:pt x="1678793" y="141585"/>
                  </a:cubicBezTo>
                  <a:cubicBezTo>
                    <a:pt x="1792524" y="132487"/>
                    <a:pt x="2142816" y="328104"/>
                    <a:pt x="2142816" y="346301"/>
                  </a:cubicBezTo>
                  <a:cubicBezTo>
                    <a:pt x="2142816" y="364498"/>
                    <a:pt x="1792524" y="175704"/>
                    <a:pt x="1678793" y="250767"/>
                  </a:cubicBezTo>
                  <a:cubicBezTo>
                    <a:pt x="1565062" y="325830"/>
                    <a:pt x="1453604" y="764832"/>
                    <a:pt x="1460428" y="796677"/>
                  </a:cubicBezTo>
                  <a:cubicBezTo>
                    <a:pt x="1467252" y="828522"/>
                    <a:pt x="1653772" y="419089"/>
                    <a:pt x="1719736" y="441835"/>
                  </a:cubicBezTo>
                  <a:cubicBezTo>
                    <a:pt x="1785700" y="464581"/>
                    <a:pt x="1858488" y="901310"/>
                    <a:pt x="1856213" y="933155"/>
                  </a:cubicBezTo>
                  <a:cubicBezTo>
                    <a:pt x="1853938" y="965000"/>
                    <a:pt x="1765228" y="505525"/>
                    <a:pt x="1706088" y="632904"/>
                  </a:cubicBezTo>
                  <a:cubicBezTo>
                    <a:pt x="1646948" y="760283"/>
                    <a:pt x="1701539" y="1517734"/>
                    <a:pt x="1501372" y="1697430"/>
                  </a:cubicBezTo>
                  <a:cubicBezTo>
                    <a:pt x="1301205" y="1877126"/>
                    <a:pt x="655211" y="1752021"/>
                    <a:pt x="477790" y="1670134"/>
                  </a:cubicBezTo>
                  <a:close/>
                </a:path>
              </a:pathLst>
            </a:cu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5223972" y="-433921"/>
            <a:ext cx="1072733" cy="2170963"/>
            <a:chOff x="1078867" y="231301"/>
            <a:chExt cx="1072733" cy="2170963"/>
          </a:xfrm>
        </p:grpSpPr>
        <p:sp>
          <p:nvSpPr>
            <p:cNvPr id="125" name="Freeform 124"/>
            <p:cNvSpPr/>
            <p:nvPr/>
          </p:nvSpPr>
          <p:spPr>
            <a:xfrm flipH="1">
              <a:off x="1078867" y="231301"/>
              <a:ext cx="768141" cy="1911439"/>
            </a:xfrm>
            <a:custGeom>
              <a:avLst/>
              <a:gdLst>
                <a:gd name="connsiteX0" fmla="*/ 477790 w 2142816"/>
                <a:gd name="connsiteY0" fmla="*/ 1670134 h 1789352"/>
                <a:gd name="connsiteX1" fmla="*/ 436846 w 2142816"/>
                <a:gd name="connsiteY1" fmla="*/ 1206110 h 1789352"/>
                <a:gd name="connsiteX2" fmla="*/ 95652 w 2142816"/>
                <a:gd name="connsiteY2" fmla="*/ 1410827 h 1789352"/>
                <a:gd name="connsiteX3" fmla="*/ 395903 w 2142816"/>
                <a:gd name="connsiteY3" fmla="*/ 1042337 h 1789352"/>
                <a:gd name="connsiteX4" fmla="*/ 655210 w 2142816"/>
                <a:gd name="connsiteY4" fmla="*/ 1369883 h 1789352"/>
                <a:gd name="connsiteX5" fmla="*/ 436846 w 2142816"/>
                <a:gd name="connsiteY5" fmla="*/ 878564 h 1789352"/>
                <a:gd name="connsiteX6" fmla="*/ 118 w 2142816"/>
                <a:gd name="connsiteY6" fmla="*/ 1042337 h 1789352"/>
                <a:gd name="connsiteX7" fmla="*/ 395903 w 2142816"/>
                <a:gd name="connsiteY7" fmla="*/ 742086 h 1789352"/>
                <a:gd name="connsiteX8" fmla="*/ 682506 w 2142816"/>
                <a:gd name="connsiteY8" fmla="*/ 1042337 h 1789352"/>
                <a:gd name="connsiteX9" fmla="*/ 791688 w 2142816"/>
                <a:gd name="connsiteY9" fmla="*/ 1492713 h 1789352"/>
                <a:gd name="connsiteX10" fmla="*/ 709802 w 2142816"/>
                <a:gd name="connsiteY10" fmla="*/ 837621 h 1789352"/>
                <a:gd name="connsiteX11" fmla="*/ 518733 w 2142816"/>
                <a:gd name="connsiteY11" fmla="*/ 619256 h 1789352"/>
                <a:gd name="connsiteX12" fmla="*/ 82005 w 2142816"/>
                <a:gd name="connsiteY12" fmla="*/ 482779 h 1789352"/>
                <a:gd name="connsiteX13" fmla="*/ 641563 w 2142816"/>
                <a:gd name="connsiteY13" fmla="*/ 537370 h 1789352"/>
                <a:gd name="connsiteX14" fmla="*/ 887222 w 2142816"/>
                <a:gd name="connsiteY14" fmla="*/ 919507 h 1789352"/>
                <a:gd name="connsiteX15" fmla="*/ 750745 w 2142816"/>
                <a:gd name="connsiteY15" fmla="*/ 278062 h 1789352"/>
                <a:gd name="connsiteX16" fmla="*/ 532381 w 2142816"/>
                <a:gd name="connsiteY16" fmla="*/ 5107 h 1789352"/>
                <a:gd name="connsiteX17" fmla="*/ 791688 w 2142816"/>
                <a:gd name="connsiteY17" fmla="*/ 141585 h 1789352"/>
                <a:gd name="connsiteX18" fmla="*/ 1105587 w 2142816"/>
                <a:gd name="connsiteY18" fmla="*/ 632904 h 1789352"/>
                <a:gd name="connsiteX19" fmla="*/ 1405837 w 2142816"/>
                <a:gd name="connsiteY19" fmla="*/ 32403 h 1789352"/>
                <a:gd name="connsiteX20" fmla="*/ 1214769 w 2142816"/>
                <a:gd name="connsiteY20" fmla="*/ 837621 h 1789352"/>
                <a:gd name="connsiteX21" fmla="*/ 1460428 w 2142816"/>
                <a:gd name="connsiteY21" fmla="*/ 400892 h 1789352"/>
                <a:gd name="connsiteX22" fmla="*/ 1678793 w 2142816"/>
                <a:gd name="connsiteY22" fmla="*/ 141585 h 1789352"/>
                <a:gd name="connsiteX23" fmla="*/ 2142816 w 2142816"/>
                <a:gd name="connsiteY23" fmla="*/ 346301 h 1789352"/>
                <a:gd name="connsiteX24" fmla="*/ 1678793 w 2142816"/>
                <a:gd name="connsiteY24" fmla="*/ 250767 h 1789352"/>
                <a:gd name="connsiteX25" fmla="*/ 1460428 w 2142816"/>
                <a:gd name="connsiteY25" fmla="*/ 796677 h 1789352"/>
                <a:gd name="connsiteX26" fmla="*/ 1719736 w 2142816"/>
                <a:gd name="connsiteY26" fmla="*/ 441835 h 1789352"/>
                <a:gd name="connsiteX27" fmla="*/ 1856213 w 2142816"/>
                <a:gd name="connsiteY27" fmla="*/ 933155 h 1789352"/>
                <a:gd name="connsiteX28" fmla="*/ 1706088 w 2142816"/>
                <a:gd name="connsiteY28" fmla="*/ 632904 h 1789352"/>
                <a:gd name="connsiteX29" fmla="*/ 1501372 w 2142816"/>
                <a:gd name="connsiteY29" fmla="*/ 1697430 h 1789352"/>
                <a:gd name="connsiteX30" fmla="*/ 477790 w 2142816"/>
                <a:gd name="connsiteY30" fmla="*/ 1670134 h 178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42816" h="1789352">
                  <a:moveTo>
                    <a:pt x="477790" y="1670134"/>
                  </a:moveTo>
                  <a:cubicBezTo>
                    <a:pt x="300369" y="1588247"/>
                    <a:pt x="500536" y="1249328"/>
                    <a:pt x="436846" y="1206110"/>
                  </a:cubicBezTo>
                  <a:cubicBezTo>
                    <a:pt x="373156" y="1162892"/>
                    <a:pt x="102476" y="1438123"/>
                    <a:pt x="95652" y="1410827"/>
                  </a:cubicBezTo>
                  <a:cubicBezTo>
                    <a:pt x="88828" y="1383531"/>
                    <a:pt x="302643" y="1049161"/>
                    <a:pt x="395903" y="1042337"/>
                  </a:cubicBezTo>
                  <a:cubicBezTo>
                    <a:pt x="489163" y="1035513"/>
                    <a:pt x="648386" y="1397179"/>
                    <a:pt x="655210" y="1369883"/>
                  </a:cubicBezTo>
                  <a:cubicBezTo>
                    <a:pt x="662034" y="1342587"/>
                    <a:pt x="546028" y="933155"/>
                    <a:pt x="436846" y="878564"/>
                  </a:cubicBezTo>
                  <a:cubicBezTo>
                    <a:pt x="327664" y="823973"/>
                    <a:pt x="6942" y="1065083"/>
                    <a:pt x="118" y="1042337"/>
                  </a:cubicBezTo>
                  <a:cubicBezTo>
                    <a:pt x="-6706" y="1019591"/>
                    <a:pt x="282172" y="742086"/>
                    <a:pt x="395903" y="742086"/>
                  </a:cubicBezTo>
                  <a:cubicBezTo>
                    <a:pt x="509634" y="742086"/>
                    <a:pt x="616542" y="917233"/>
                    <a:pt x="682506" y="1042337"/>
                  </a:cubicBezTo>
                  <a:cubicBezTo>
                    <a:pt x="748470" y="1167441"/>
                    <a:pt x="787139" y="1526832"/>
                    <a:pt x="791688" y="1492713"/>
                  </a:cubicBezTo>
                  <a:cubicBezTo>
                    <a:pt x="796237" y="1458594"/>
                    <a:pt x="755294" y="983197"/>
                    <a:pt x="709802" y="837621"/>
                  </a:cubicBezTo>
                  <a:cubicBezTo>
                    <a:pt x="664310" y="692045"/>
                    <a:pt x="623366" y="678396"/>
                    <a:pt x="518733" y="619256"/>
                  </a:cubicBezTo>
                  <a:cubicBezTo>
                    <a:pt x="414100" y="560116"/>
                    <a:pt x="61533" y="496427"/>
                    <a:pt x="82005" y="482779"/>
                  </a:cubicBezTo>
                  <a:cubicBezTo>
                    <a:pt x="102477" y="469131"/>
                    <a:pt x="507360" y="464582"/>
                    <a:pt x="641563" y="537370"/>
                  </a:cubicBezTo>
                  <a:cubicBezTo>
                    <a:pt x="775766" y="610158"/>
                    <a:pt x="869025" y="962725"/>
                    <a:pt x="887222" y="919507"/>
                  </a:cubicBezTo>
                  <a:cubicBezTo>
                    <a:pt x="905419" y="876289"/>
                    <a:pt x="809885" y="430462"/>
                    <a:pt x="750745" y="278062"/>
                  </a:cubicBezTo>
                  <a:cubicBezTo>
                    <a:pt x="691605" y="125662"/>
                    <a:pt x="525557" y="27853"/>
                    <a:pt x="532381" y="5107"/>
                  </a:cubicBezTo>
                  <a:cubicBezTo>
                    <a:pt x="539205" y="-17639"/>
                    <a:pt x="696154" y="36952"/>
                    <a:pt x="791688" y="141585"/>
                  </a:cubicBezTo>
                  <a:cubicBezTo>
                    <a:pt x="887222" y="246218"/>
                    <a:pt x="1003229" y="651101"/>
                    <a:pt x="1105587" y="632904"/>
                  </a:cubicBezTo>
                  <a:cubicBezTo>
                    <a:pt x="1207945" y="614707"/>
                    <a:pt x="1387640" y="-1716"/>
                    <a:pt x="1405837" y="32403"/>
                  </a:cubicBezTo>
                  <a:cubicBezTo>
                    <a:pt x="1424034" y="66522"/>
                    <a:pt x="1205670" y="776206"/>
                    <a:pt x="1214769" y="837621"/>
                  </a:cubicBezTo>
                  <a:cubicBezTo>
                    <a:pt x="1223868" y="899036"/>
                    <a:pt x="1383091" y="516898"/>
                    <a:pt x="1460428" y="400892"/>
                  </a:cubicBezTo>
                  <a:cubicBezTo>
                    <a:pt x="1537765" y="284886"/>
                    <a:pt x="1565062" y="150683"/>
                    <a:pt x="1678793" y="141585"/>
                  </a:cubicBezTo>
                  <a:cubicBezTo>
                    <a:pt x="1792524" y="132487"/>
                    <a:pt x="2142816" y="328104"/>
                    <a:pt x="2142816" y="346301"/>
                  </a:cubicBezTo>
                  <a:cubicBezTo>
                    <a:pt x="2142816" y="364498"/>
                    <a:pt x="1792524" y="175704"/>
                    <a:pt x="1678793" y="250767"/>
                  </a:cubicBezTo>
                  <a:cubicBezTo>
                    <a:pt x="1565062" y="325830"/>
                    <a:pt x="1453604" y="764832"/>
                    <a:pt x="1460428" y="796677"/>
                  </a:cubicBezTo>
                  <a:cubicBezTo>
                    <a:pt x="1467252" y="828522"/>
                    <a:pt x="1653772" y="419089"/>
                    <a:pt x="1719736" y="441835"/>
                  </a:cubicBezTo>
                  <a:cubicBezTo>
                    <a:pt x="1785700" y="464581"/>
                    <a:pt x="1858488" y="901310"/>
                    <a:pt x="1856213" y="933155"/>
                  </a:cubicBezTo>
                  <a:cubicBezTo>
                    <a:pt x="1853938" y="965000"/>
                    <a:pt x="1765228" y="505525"/>
                    <a:pt x="1706088" y="632904"/>
                  </a:cubicBezTo>
                  <a:cubicBezTo>
                    <a:pt x="1646948" y="760283"/>
                    <a:pt x="1701539" y="1517734"/>
                    <a:pt x="1501372" y="1697430"/>
                  </a:cubicBezTo>
                  <a:cubicBezTo>
                    <a:pt x="1301205" y="1877126"/>
                    <a:pt x="655211" y="1752021"/>
                    <a:pt x="477790" y="1670134"/>
                  </a:cubicBezTo>
                  <a:close/>
                </a:path>
              </a:pathLst>
            </a:custGeom>
            <a:solidFill>
              <a:srgbClr val="01AF1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1389482" y="1130190"/>
              <a:ext cx="762118" cy="1272074"/>
            </a:xfrm>
            <a:custGeom>
              <a:avLst/>
              <a:gdLst>
                <a:gd name="connsiteX0" fmla="*/ 477790 w 2142816"/>
                <a:gd name="connsiteY0" fmla="*/ 1670134 h 1789352"/>
                <a:gd name="connsiteX1" fmla="*/ 436846 w 2142816"/>
                <a:gd name="connsiteY1" fmla="*/ 1206110 h 1789352"/>
                <a:gd name="connsiteX2" fmla="*/ 95652 w 2142816"/>
                <a:gd name="connsiteY2" fmla="*/ 1410827 h 1789352"/>
                <a:gd name="connsiteX3" fmla="*/ 395903 w 2142816"/>
                <a:gd name="connsiteY3" fmla="*/ 1042337 h 1789352"/>
                <a:gd name="connsiteX4" fmla="*/ 655210 w 2142816"/>
                <a:gd name="connsiteY4" fmla="*/ 1369883 h 1789352"/>
                <a:gd name="connsiteX5" fmla="*/ 436846 w 2142816"/>
                <a:gd name="connsiteY5" fmla="*/ 878564 h 1789352"/>
                <a:gd name="connsiteX6" fmla="*/ 118 w 2142816"/>
                <a:gd name="connsiteY6" fmla="*/ 1042337 h 1789352"/>
                <a:gd name="connsiteX7" fmla="*/ 395903 w 2142816"/>
                <a:gd name="connsiteY7" fmla="*/ 742086 h 1789352"/>
                <a:gd name="connsiteX8" fmla="*/ 682506 w 2142816"/>
                <a:gd name="connsiteY8" fmla="*/ 1042337 h 1789352"/>
                <a:gd name="connsiteX9" fmla="*/ 791688 w 2142816"/>
                <a:gd name="connsiteY9" fmla="*/ 1492713 h 1789352"/>
                <a:gd name="connsiteX10" fmla="*/ 709802 w 2142816"/>
                <a:gd name="connsiteY10" fmla="*/ 837621 h 1789352"/>
                <a:gd name="connsiteX11" fmla="*/ 518733 w 2142816"/>
                <a:gd name="connsiteY11" fmla="*/ 619256 h 1789352"/>
                <a:gd name="connsiteX12" fmla="*/ 82005 w 2142816"/>
                <a:gd name="connsiteY12" fmla="*/ 482779 h 1789352"/>
                <a:gd name="connsiteX13" fmla="*/ 641563 w 2142816"/>
                <a:gd name="connsiteY13" fmla="*/ 537370 h 1789352"/>
                <a:gd name="connsiteX14" fmla="*/ 887222 w 2142816"/>
                <a:gd name="connsiteY14" fmla="*/ 919507 h 1789352"/>
                <a:gd name="connsiteX15" fmla="*/ 750745 w 2142816"/>
                <a:gd name="connsiteY15" fmla="*/ 278062 h 1789352"/>
                <a:gd name="connsiteX16" fmla="*/ 532381 w 2142816"/>
                <a:gd name="connsiteY16" fmla="*/ 5107 h 1789352"/>
                <a:gd name="connsiteX17" fmla="*/ 791688 w 2142816"/>
                <a:gd name="connsiteY17" fmla="*/ 141585 h 1789352"/>
                <a:gd name="connsiteX18" fmla="*/ 1105587 w 2142816"/>
                <a:gd name="connsiteY18" fmla="*/ 632904 h 1789352"/>
                <a:gd name="connsiteX19" fmla="*/ 1405837 w 2142816"/>
                <a:gd name="connsiteY19" fmla="*/ 32403 h 1789352"/>
                <a:gd name="connsiteX20" fmla="*/ 1214769 w 2142816"/>
                <a:gd name="connsiteY20" fmla="*/ 837621 h 1789352"/>
                <a:gd name="connsiteX21" fmla="*/ 1460428 w 2142816"/>
                <a:gd name="connsiteY21" fmla="*/ 400892 h 1789352"/>
                <a:gd name="connsiteX22" fmla="*/ 1678793 w 2142816"/>
                <a:gd name="connsiteY22" fmla="*/ 141585 h 1789352"/>
                <a:gd name="connsiteX23" fmla="*/ 2142816 w 2142816"/>
                <a:gd name="connsiteY23" fmla="*/ 346301 h 1789352"/>
                <a:gd name="connsiteX24" fmla="*/ 1678793 w 2142816"/>
                <a:gd name="connsiteY24" fmla="*/ 250767 h 1789352"/>
                <a:gd name="connsiteX25" fmla="*/ 1460428 w 2142816"/>
                <a:gd name="connsiteY25" fmla="*/ 796677 h 1789352"/>
                <a:gd name="connsiteX26" fmla="*/ 1719736 w 2142816"/>
                <a:gd name="connsiteY26" fmla="*/ 441835 h 1789352"/>
                <a:gd name="connsiteX27" fmla="*/ 1856213 w 2142816"/>
                <a:gd name="connsiteY27" fmla="*/ 933155 h 1789352"/>
                <a:gd name="connsiteX28" fmla="*/ 1706088 w 2142816"/>
                <a:gd name="connsiteY28" fmla="*/ 632904 h 1789352"/>
                <a:gd name="connsiteX29" fmla="*/ 1501372 w 2142816"/>
                <a:gd name="connsiteY29" fmla="*/ 1697430 h 1789352"/>
                <a:gd name="connsiteX30" fmla="*/ 477790 w 2142816"/>
                <a:gd name="connsiteY30" fmla="*/ 1670134 h 178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42816" h="1789352">
                  <a:moveTo>
                    <a:pt x="477790" y="1670134"/>
                  </a:moveTo>
                  <a:cubicBezTo>
                    <a:pt x="300369" y="1588247"/>
                    <a:pt x="500536" y="1249328"/>
                    <a:pt x="436846" y="1206110"/>
                  </a:cubicBezTo>
                  <a:cubicBezTo>
                    <a:pt x="373156" y="1162892"/>
                    <a:pt x="102476" y="1438123"/>
                    <a:pt x="95652" y="1410827"/>
                  </a:cubicBezTo>
                  <a:cubicBezTo>
                    <a:pt x="88828" y="1383531"/>
                    <a:pt x="302643" y="1049161"/>
                    <a:pt x="395903" y="1042337"/>
                  </a:cubicBezTo>
                  <a:cubicBezTo>
                    <a:pt x="489163" y="1035513"/>
                    <a:pt x="648386" y="1397179"/>
                    <a:pt x="655210" y="1369883"/>
                  </a:cubicBezTo>
                  <a:cubicBezTo>
                    <a:pt x="662034" y="1342587"/>
                    <a:pt x="546028" y="933155"/>
                    <a:pt x="436846" y="878564"/>
                  </a:cubicBezTo>
                  <a:cubicBezTo>
                    <a:pt x="327664" y="823973"/>
                    <a:pt x="6942" y="1065083"/>
                    <a:pt x="118" y="1042337"/>
                  </a:cubicBezTo>
                  <a:cubicBezTo>
                    <a:pt x="-6706" y="1019591"/>
                    <a:pt x="282172" y="742086"/>
                    <a:pt x="395903" y="742086"/>
                  </a:cubicBezTo>
                  <a:cubicBezTo>
                    <a:pt x="509634" y="742086"/>
                    <a:pt x="616542" y="917233"/>
                    <a:pt x="682506" y="1042337"/>
                  </a:cubicBezTo>
                  <a:cubicBezTo>
                    <a:pt x="748470" y="1167441"/>
                    <a:pt x="787139" y="1526832"/>
                    <a:pt x="791688" y="1492713"/>
                  </a:cubicBezTo>
                  <a:cubicBezTo>
                    <a:pt x="796237" y="1458594"/>
                    <a:pt x="755294" y="983197"/>
                    <a:pt x="709802" y="837621"/>
                  </a:cubicBezTo>
                  <a:cubicBezTo>
                    <a:pt x="664310" y="692045"/>
                    <a:pt x="623366" y="678396"/>
                    <a:pt x="518733" y="619256"/>
                  </a:cubicBezTo>
                  <a:cubicBezTo>
                    <a:pt x="414100" y="560116"/>
                    <a:pt x="61533" y="496427"/>
                    <a:pt x="82005" y="482779"/>
                  </a:cubicBezTo>
                  <a:cubicBezTo>
                    <a:pt x="102477" y="469131"/>
                    <a:pt x="507360" y="464582"/>
                    <a:pt x="641563" y="537370"/>
                  </a:cubicBezTo>
                  <a:cubicBezTo>
                    <a:pt x="775766" y="610158"/>
                    <a:pt x="869025" y="962725"/>
                    <a:pt x="887222" y="919507"/>
                  </a:cubicBezTo>
                  <a:cubicBezTo>
                    <a:pt x="905419" y="876289"/>
                    <a:pt x="809885" y="430462"/>
                    <a:pt x="750745" y="278062"/>
                  </a:cubicBezTo>
                  <a:cubicBezTo>
                    <a:pt x="691605" y="125662"/>
                    <a:pt x="525557" y="27853"/>
                    <a:pt x="532381" y="5107"/>
                  </a:cubicBezTo>
                  <a:cubicBezTo>
                    <a:pt x="539205" y="-17639"/>
                    <a:pt x="696154" y="36952"/>
                    <a:pt x="791688" y="141585"/>
                  </a:cubicBezTo>
                  <a:cubicBezTo>
                    <a:pt x="887222" y="246218"/>
                    <a:pt x="1003229" y="651101"/>
                    <a:pt x="1105587" y="632904"/>
                  </a:cubicBezTo>
                  <a:cubicBezTo>
                    <a:pt x="1207945" y="614707"/>
                    <a:pt x="1387640" y="-1716"/>
                    <a:pt x="1405837" y="32403"/>
                  </a:cubicBezTo>
                  <a:cubicBezTo>
                    <a:pt x="1424034" y="66522"/>
                    <a:pt x="1205670" y="776206"/>
                    <a:pt x="1214769" y="837621"/>
                  </a:cubicBezTo>
                  <a:cubicBezTo>
                    <a:pt x="1223868" y="899036"/>
                    <a:pt x="1383091" y="516898"/>
                    <a:pt x="1460428" y="400892"/>
                  </a:cubicBezTo>
                  <a:cubicBezTo>
                    <a:pt x="1537765" y="284886"/>
                    <a:pt x="1565062" y="150683"/>
                    <a:pt x="1678793" y="141585"/>
                  </a:cubicBezTo>
                  <a:cubicBezTo>
                    <a:pt x="1792524" y="132487"/>
                    <a:pt x="2142816" y="328104"/>
                    <a:pt x="2142816" y="346301"/>
                  </a:cubicBezTo>
                  <a:cubicBezTo>
                    <a:pt x="2142816" y="364498"/>
                    <a:pt x="1792524" y="175704"/>
                    <a:pt x="1678793" y="250767"/>
                  </a:cubicBezTo>
                  <a:cubicBezTo>
                    <a:pt x="1565062" y="325830"/>
                    <a:pt x="1453604" y="764832"/>
                    <a:pt x="1460428" y="796677"/>
                  </a:cubicBezTo>
                  <a:cubicBezTo>
                    <a:pt x="1467252" y="828522"/>
                    <a:pt x="1653772" y="419089"/>
                    <a:pt x="1719736" y="441835"/>
                  </a:cubicBezTo>
                  <a:cubicBezTo>
                    <a:pt x="1785700" y="464581"/>
                    <a:pt x="1858488" y="901310"/>
                    <a:pt x="1856213" y="933155"/>
                  </a:cubicBezTo>
                  <a:cubicBezTo>
                    <a:pt x="1853938" y="965000"/>
                    <a:pt x="1765228" y="505525"/>
                    <a:pt x="1706088" y="632904"/>
                  </a:cubicBezTo>
                  <a:cubicBezTo>
                    <a:pt x="1646948" y="760283"/>
                    <a:pt x="1701539" y="1517734"/>
                    <a:pt x="1501372" y="1697430"/>
                  </a:cubicBezTo>
                  <a:cubicBezTo>
                    <a:pt x="1301205" y="1877126"/>
                    <a:pt x="655211" y="1752021"/>
                    <a:pt x="477790" y="1670134"/>
                  </a:cubicBezTo>
                  <a:close/>
                </a:path>
              </a:pathLst>
            </a:cu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7755169" y="95009"/>
            <a:ext cx="1072733" cy="2170963"/>
            <a:chOff x="1078867" y="231301"/>
            <a:chExt cx="1072733" cy="2170963"/>
          </a:xfrm>
        </p:grpSpPr>
        <p:sp>
          <p:nvSpPr>
            <p:cNvPr id="128" name="Freeform 127"/>
            <p:cNvSpPr/>
            <p:nvPr/>
          </p:nvSpPr>
          <p:spPr>
            <a:xfrm flipH="1">
              <a:off x="1078867" y="231301"/>
              <a:ext cx="768141" cy="1911439"/>
            </a:xfrm>
            <a:custGeom>
              <a:avLst/>
              <a:gdLst>
                <a:gd name="connsiteX0" fmla="*/ 477790 w 2142816"/>
                <a:gd name="connsiteY0" fmla="*/ 1670134 h 1789352"/>
                <a:gd name="connsiteX1" fmla="*/ 436846 w 2142816"/>
                <a:gd name="connsiteY1" fmla="*/ 1206110 h 1789352"/>
                <a:gd name="connsiteX2" fmla="*/ 95652 w 2142816"/>
                <a:gd name="connsiteY2" fmla="*/ 1410827 h 1789352"/>
                <a:gd name="connsiteX3" fmla="*/ 395903 w 2142816"/>
                <a:gd name="connsiteY3" fmla="*/ 1042337 h 1789352"/>
                <a:gd name="connsiteX4" fmla="*/ 655210 w 2142816"/>
                <a:gd name="connsiteY4" fmla="*/ 1369883 h 1789352"/>
                <a:gd name="connsiteX5" fmla="*/ 436846 w 2142816"/>
                <a:gd name="connsiteY5" fmla="*/ 878564 h 1789352"/>
                <a:gd name="connsiteX6" fmla="*/ 118 w 2142816"/>
                <a:gd name="connsiteY6" fmla="*/ 1042337 h 1789352"/>
                <a:gd name="connsiteX7" fmla="*/ 395903 w 2142816"/>
                <a:gd name="connsiteY7" fmla="*/ 742086 h 1789352"/>
                <a:gd name="connsiteX8" fmla="*/ 682506 w 2142816"/>
                <a:gd name="connsiteY8" fmla="*/ 1042337 h 1789352"/>
                <a:gd name="connsiteX9" fmla="*/ 791688 w 2142816"/>
                <a:gd name="connsiteY9" fmla="*/ 1492713 h 1789352"/>
                <a:gd name="connsiteX10" fmla="*/ 709802 w 2142816"/>
                <a:gd name="connsiteY10" fmla="*/ 837621 h 1789352"/>
                <a:gd name="connsiteX11" fmla="*/ 518733 w 2142816"/>
                <a:gd name="connsiteY11" fmla="*/ 619256 h 1789352"/>
                <a:gd name="connsiteX12" fmla="*/ 82005 w 2142816"/>
                <a:gd name="connsiteY12" fmla="*/ 482779 h 1789352"/>
                <a:gd name="connsiteX13" fmla="*/ 641563 w 2142816"/>
                <a:gd name="connsiteY13" fmla="*/ 537370 h 1789352"/>
                <a:gd name="connsiteX14" fmla="*/ 887222 w 2142816"/>
                <a:gd name="connsiteY14" fmla="*/ 919507 h 1789352"/>
                <a:gd name="connsiteX15" fmla="*/ 750745 w 2142816"/>
                <a:gd name="connsiteY15" fmla="*/ 278062 h 1789352"/>
                <a:gd name="connsiteX16" fmla="*/ 532381 w 2142816"/>
                <a:gd name="connsiteY16" fmla="*/ 5107 h 1789352"/>
                <a:gd name="connsiteX17" fmla="*/ 791688 w 2142816"/>
                <a:gd name="connsiteY17" fmla="*/ 141585 h 1789352"/>
                <a:gd name="connsiteX18" fmla="*/ 1105587 w 2142816"/>
                <a:gd name="connsiteY18" fmla="*/ 632904 h 1789352"/>
                <a:gd name="connsiteX19" fmla="*/ 1405837 w 2142816"/>
                <a:gd name="connsiteY19" fmla="*/ 32403 h 1789352"/>
                <a:gd name="connsiteX20" fmla="*/ 1214769 w 2142816"/>
                <a:gd name="connsiteY20" fmla="*/ 837621 h 1789352"/>
                <a:gd name="connsiteX21" fmla="*/ 1460428 w 2142816"/>
                <a:gd name="connsiteY21" fmla="*/ 400892 h 1789352"/>
                <a:gd name="connsiteX22" fmla="*/ 1678793 w 2142816"/>
                <a:gd name="connsiteY22" fmla="*/ 141585 h 1789352"/>
                <a:gd name="connsiteX23" fmla="*/ 2142816 w 2142816"/>
                <a:gd name="connsiteY23" fmla="*/ 346301 h 1789352"/>
                <a:gd name="connsiteX24" fmla="*/ 1678793 w 2142816"/>
                <a:gd name="connsiteY24" fmla="*/ 250767 h 1789352"/>
                <a:gd name="connsiteX25" fmla="*/ 1460428 w 2142816"/>
                <a:gd name="connsiteY25" fmla="*/ 796677 h 1789352"/>
                <a:gd name="connsiteX26" fmla="*/ 1719736 w 2142816"/>
                <a:gd name="connsiteY26" fmla="*/ 441835 h 1789352"/>
                <a:gd name="connsiteX27" fmla="*/ 1856213 w 2142816"/>
                <a:gd name="connsiteY27" fmla="*/ 933155 h 1789352"/>
                <a:gd name="connsiteX28" fmla="*/ 1706088 w 2142816"/>
                <a:gd name="connsiteY28" fmla="*/ 632904 h 1789352"/>
                <a:gd name="connsiteX29" fmla="*/ 1501372 w 2142816"/>
                <a:gd name="connsiteY29" fmla="*/ 1697430 h 1789352"/>
                <a:gd name="connsiteX30" fmla="*/ 477790 w 2142816"/>
                <a:gd name="connsiteY30" fmla="*/ 1670134 h 178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42816" h="1789352">
                  <a:moveTo>
                    <a:pt x="477790" y="1670134"/>
                  </a:moveTo>
                  <a:cubicBezTo>
                    <a:pt x="300369" y="1588247"/>
                    <a:pt x="500536" y="1249328"/>
                    <a:pt x="436846" y="1206110"/>
                  </a:cubicBezTo>
                  <a:cubicBezTo>
                    <a:pt x="373156" y="1162892"/>
                    <a:pt x="102476" y="1438123"/>
                    <a:pt x="95652" y="1410827"/>
                  </a:cubicBezTo>
                  <a:cubicBezTo>
                    <a:pt x="88828" y="1383531"/>
                    <a:pt x="302643" y="1049161"/>
                    <a:pt x="395903" y="1042337"/>
                  </a:cubicBezTo>
                  <a:cubicBezTo>
                    <a:pt x="489163" y="1035513"/>
                    <a:pt x="648386" y="1397179"/>
                    <a:pt x="655210" y="1369883"/>
                  </a:cubicBezTo>
                  <a:cubicBezTo>
                    <a:pt x="662034" y="1342587"/>
                    <a:pt x="546028" y="933155"/>
                    <a:pt x="436846" y="878564"/>
                  </a:cubicBezTo>
                  <a:cubicBezTo>
                    <a:pt x="327664" y="823973"/>
                    <a:pt x="6942" y="1065083"/>
                    <a:pt x="118" y="1042337"/>
                  </a:cubicBezTo>
                  <a:cubicBezTo>
                    <a:pt x="-6706" y="1019591"/>
                    <a:pt x="282172" y="742086"/>
                    <a:pt x="395903" y="742086"/>
                  </a:cubicBezTo>
                  <a:cubicBezTo>
                    <a:pt x="509634" y="742086"/>
                    <a:pt x="616542" y="917233"/>
                    <a:pt x="682506" y="1042337"/>
                  </a:cubicBezTo>
                  <a:cubicBezTo>
                    <a:pt x="748470" y="1167441"/>
                    <a:pt x="787139" y="1526832"/>
                    <a:pt x="791688" y="1492713"/>
                  </a:cubicBezTo>
                  <a:cubicBezTo>
                    <a:pt x="796237" y="1458594"/>
                    <a:pt x="755294" y="983197"/>
                    <a:pt x="709802" y="837621"/>
                  </a:cubicBezTo>
                  <a:cubicBezTo>
                    <a:pt x="664310" y="692045"/>
                    <a:pt x="623366" y="678396"/>
                    <a:pt x="518733" y="619256"/>
                  </a:cubicBezTo>
                  <a:cubicBezTo>
                    <a:pt x="414100" y="560116"/>
                    <a:pt x="61533" y="496427"/>
                    <a:pt x="82005" y="482779"/>
                  </a:cubicBezTo>
                  <a:cubicBezTo>
                    <a:pt x="102477" y="469131"/>
                    <a:pt x="507360" y="464582"/>
                    <a:pt x="641563" y="537370"/>
                  </a:cubicBezTo>
                  <a:cubicBezTo>
                    <a:pt x="775766" y="610158"/>
                    <a:pt x="869025" y="962725"/>
                    <a:pt x="887222" y="919507"/>
                  </a:cubicBezTo>
                  <a:cubicBezTo>
                    <a:pt x="905419" y="876289"/>
                    <a:pt x="809885" y="430462"/>
                    <a:pt x="750745" y="278062"/>
                  </a:cubicBezTo>
                  <a:cubicBezTo>
                    <a:pt x="691605" y="125662"/>
                    <a:pt x="525557" y="27853"/>
                    <a:pt x="532381" y="5107"/>
                  </a:cubicBezTo>
                  <a:cubicBezTo>
                    <a:pt x="539205" y="-17639"/>
                    <a:pt x="696154" y="36952"/>
                    <a:pt x="791688" y="141585"/>
                  </a:cubicBezTo>
                  <a:cubicBezTo>
                    <a:pt x="887222" y="246218"/>
                    <a:pt x="1003229" y="651101"/>
                    <a:pt x="1105587" y="632904"/>
                  </a:cubicBezTo>
                  <a:cubicBezTo>
                    <a:pt x="1207945" y="614707"/>
                    <a:pt x="1387640" y="-1716"/>
                    <a:pt x="1405837" y="32403"/>
                  </a:cubicBezTo>
                  <a:cubicBezTo>
                    <a:pt x="1424034" y="66522"/>
                    <a:pt x="1205670" y="776206"/>
                    <a:pt x="1214769" y="837621"/>
                  </a:cubicBezTo>
                  <a:cubicBezTo>
                    <a:pt x="1223868" y="899036"/>
                    <a:pt x="1383091" y="516898"/>
                    <a:pt x="1460428" y="400892"/>
                  </a:cubicBezTo>
                  <a:cubicBezTo>
                    <a:pt x="1537765" y="284886"/>
                    <a:pt x="1565062" y="150683"/>
                    <a:pt x="1678793" y="141585"/>
                  </a:cubicBezTo>
                  <a:cubicBezTo>
                    <a:pt x="1792524" y="132487"/>
                    <a:pt x="2142816" y="328104"/>
                    <a:pt x="2142816" y="346301"/>
                  </a:cubicBezTo>
                  <a:cubicBezTo>
                    <a:pt x="2142816" y="364498"/>
                    <a:pt x="1792524" y="175704"/>
                    <a:pt x="1678793" y="250767"/>
                  </a:cubicBezTo>
                  <a:cubicBezTo>
                    <a:pt x="1565062" y="325830"/>
                    <a:pt x="1453604" y="764832"/>
                    <a:pt x="1460428" y="796677"/>
                  </a:cubicBezTo>
                  <a:cubicBezTo>
                    <a:pt x="1467252" y="828522"/>
                    <a:pt x="1653772" y="419089"/>
                    <a:pt x="1719736" y="441835"/>
                  </a:cubicBezTo>
                  <a:cubicBezTo>
                    <a:pt x="1785700" y="464581"/>
                    <a:pt x="1858488" y="901310"/>
                    <a:pt x="1856213" y="933155"/>
                  </a:cubicBezTo>
                  <a:cubicBezTo>
                    <a:pt x="1853938" y="965000"/>
                    <a:pt x="1765228" y="505525"/>
                    <a:pt x="1706088" y="632904"/>
                  </a:cubicBezTo>
                  <a:cubicBezTo>
                    <a:pt x="1646948" y="760283"/>
                    <a:pt x="1701539" y="1517734"/>
                    <a:pt x="1501372" y="1697430"/>
                  </a:cubicBezTo>
                  <a:cubicBezTo>
                    <a:pt x="1301205" y="1877126"/>
                    <a:pt x="655211" y="1752021"/>
                    <a:pt x="477790" y="1670134"/>
                  </a:cubicBezTo>
                  <a:close/>
                </a:path>
              </a:pathLst>
            </a:custGeom>
            <a:solidFill>
              <a:srgbClr val="01AF1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1389482" y="1130190"/>
              <a:ext cx="762118" cy="1272074"/>
            </a:xfrm>
            <a:custGeom>
              <a:avLst/>
              <a:gdLst>
                <a:gd name="connsiteX0" fmla="*/ 477790 w 2142816"/>
                <a:gd name="connsiteY0" fmla="*/ 1670134 h 1789352"/>
                <a:gd name="connsiteX1" fmla="*/ 436846 w 2142816"/>
                <a:gd name="connsiteY1" fmla="*/ 1206110 h 1789352"/>
                <a:gd name="connsiteX2" fmla="*/ 95652 w 2142816"/>
                <a:gd name="connsiteY2" fmla="*/ 1410827 h 1789352"/>
                <a:gd name="connsiteX3" fmla="*/ 395903 w 2142816"/>
                <a:gd name="connsiteY3" fmla="*/ 1042337 h 1789352"/>
                <a:gd name="connsiteX4" fmla="*/ 655210 w 2142816"/>
                <a:gd name="connsiteY4" fmla="*/ 1369883 h 1789352"/>
                <a:gd name="connsiteX5" fmla="*/ 436846 w 2142816"/>
                <a:gd name="connsiteY5" fmla="*/ 878564 h 1789352"/>
                <a:gd name="connsiteX6" fmla="*/ 118 w 2142816"/>
                <a:gd name="connsiteY6" fmla="*/ 1042337 h 1789352"/>
                <a:gd name="connsiteX7" fmla="*/ 395903 w 2142816"/>
                <a:gd name="connsiteY7" fmla="*/ 742086 h 1789352"/>
                <a:gd name="connsiteX8" fmla="*/ 682506 w 2142816"/>
                <a:gd name="connsiteY8" fmla="*/ 1042337 h 1789352"/>
                <a:gd name="connsiteX9" fmla="*/ 791688 w 2142816"/>
                <a:gd name="connsiteY9" fmla="*/ 1492713 h 1789352"/>
                <a:gd name="connsiteX10" fmla="*/ 709802 w 2142816"/>
                <a:gd name="connsiteY10" fmla="*/ 837621 h 1789352"/>
                <a:gd name="connsiteX11" fmla="*/ 518733 w 2142816"/>
                <a:gd name="connsiteY11" fmla="*/ 619256 h 1789352"/>
                <a:gd name="connsiteX12" fmla="*/ 82005 w 2142816"/>
                <a:gd name="connsiteY12" fmla="*/ 482779 h 1789352"/>
                <a:gd name="connsiteX13" fmla="*/ 641563 w 2142816"/>
                <a:gd name="connsiteY13" fmla="*/ 537370 h 1789352"/>
                <a:gd name="connsiteX14" fmla="*/ 887222 w 2142816"/>
                <a:gd name="connsiteY14" fmla="*/ 919507 h 1789352"/>
                <a:gd name="connsiteX15" fmla="*/ 750745 w 2142816"/>
                <a:gd name="connsiteY15" fmla="*/ 278062 h 1789352"/>
                <a:gd name="connsiteX16" fmla="*/ 532381 w 2142816"/>
                <a:gd name="connsiteY16" fmla="*/ 5107 h 1789352"/>
                <a:gd name="connsiteX17" fmla="*/ 791688 w 2142816"/>
                <a:gd name="connsiteY17" fmla="*/ 141585 h 1789352"/>
                <a:gd name="connsiteX18" fmla="*/ 1105587 w 2142816"/>
                <a:gd name="connsiteY18" fmla="*/ 632904 h 1789352"/>
                <a:gd name="connsiteX19" fmla="*/ 1405837 w 2142816"/>
                <a:gd name="connsiteY19" fmla="*/ 32403 h 1789352"/>
                <a:gd name="connsiteX20" fmla="*/ 1214769 w 2142816"/>
                <a:gd name="connsiteY20" fmla="*/ 837621 h 1789352"/>
                <a:gd name="connsiteX21" fmla="*/ 1460428 w 2142816"/>
                <a:gd name="connsiteY21" fmla="*/ 400892 h 1789352"/>
                <a:gd name="connsiteX22" fmla="*/ 1678793 w 2142816"/>
                <a:gd name="connsiteY22" fmla="*/ 141585 h 1789352"/>
                <a:gd name="connsiteX23" fmla="*/ 2142816 w 2142816"/>
                <a:gd name="connsiteY23" fmla="*/ 346301 h 1789352"/>
                <a:gd name="connsiteX24" fmla="*/ 1678793 w 2142816"/>
                <a:gd name="connsiteY24" fmla="*/ 250767 h 1789352"/>
                <a:gd name="connsiteX25" fmla="*/ 1460428 w 2142816"/>
                <a:gd name="connsiteY25" fmla="*/ 796677 h 1789352"/>
                <a:gd name="connsiteX26" fmla="*/ 1719736 w 2142816"/>
                <a:gd name="connsiteY26" fmla="*/ 441835 h 1789352"/>
                <a:gd name="connsiteX27" fmla="*/ 1856213 w 2142816"/>
                <a:gd name="connsiteY27" fmla="*/ 933155 h 1789352"/>
                <a:gd name="connsiteX28" fmla="*/ 1706088 w 2142816"/>
                <a:gd name="connsiteY28" fmla="*/ 632904 h 1789352"/>
                <a:gd name="connsiteX29" fmla="*/ 1501372 w 2142816"/>
                <a:gd name="connsiteY29" fmla="*/ 1697430 h 1789352"/>
                <a:gd name="connsiteX30" fmla="*/ 477790 w 2142816"/>
                <a:gd name="connsiteY30" fmla="*/ 1670134 h 178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42816" h="1789352">
                  <a:moveTo>
                    <a:pt x="477790" y="1670134"/>
                  </a:moveTo>
                  <a:cubicBezTo>
                    <a:pt x="300369" y="1588247"/>
                    <a:pt x="500536" y="1249328"/>
                    <a:pt x="436846" y="1206110"/>
                  </a:cubicBezTo>
                  <a:cubicBezTo>
                    <a:pt x="373156" y="1162892"/>
                    <a:pt x="102476" y="1438123"/>
                    <a:pt x="95652" y="1410827"/>
                  </a:cubicBezTo>
                  <a:cubicBezTo>
                    <a:pt x="88828" y="1383531"/>
                    <a:pt x="302643" y="1049161"/>
                    <a:pt x="395903" y="1042337"/>
                  </a:cubicBezTo>
                  <a:cubicBezTo>
                    <a:pt x="489163" y="1035513"/>
                    <a:pt x="648386" y="1397179"/>
                    <a:pt x="655210" y="1369883"/>
                  </a:cubicBezTo>
                  <a:cubicBezTo>
                    <a:pt x="662034" y="1342587"/>
                    <a:pt x="546028" y="933155"/>
                    <a:pt x="436846" y="878564"/>
                  </a:cubicBezTo>
                  <a:cubicBezTo>
                    <a:pt x="327664" y="823973"/>
                    <a:pt x="6942" y="1065083"/>
                    <a:pt x="118" y="1042337"/>
                  </a:cubicBezTo>
                  <a:cubicBezTo>
                    <a:pt x="-6706" y="1019591"/>
                    <a:pt x="282172" y="742086"/>
                    <a:pt x="395903" y="742086"/>
                  </a:cubicBezTo>
                  <a:cubicBezTo>
                    <a:pt x="509634" y="742086"/>
                    <a:pt x="616542" y="917233"/>
                    <a:pt x="682506" y="1042337"/>
                  </a:cubicBezTo>
                  <a:cubicBezTo>
                    <a:pt x="748470" y="1167441"/>
                    <a:pt x="787139" y="1526832"/>
                    <a:pt x="791688" y="1492713"/>
                  </a:cubicBezTo>
                  <a:cubicBezTo>
                    <a:pt x="796237" y="1458594"/>
                    <a:pt x="755294" y="983197"/>
                    <a:pt x="709802" y="837621"/>
                  </a:cubicBezTo>
                  <a:cubicBezTo>
                    <a:pt x="664310" y="692045"/>
                    <a:pt x="623366" y="678396"/>
                    <a:pt x="518733" y="619256"/>
                  </a:cubicBezTo>
                  <a:cubicBezTo>
                    <a:pt x="414100" y="560116"/>
                    <a:pt x="61533" y="496427"/>
                    <a:pt x="82005" y="482779"/>
                  </a:cubicBezTo>
                  <a:cubicBezTo>
                    <a:pt x="102477" y="469131"/>
                    <a:pt x="507360" y="464582"/>
                    <a:pt x="641563" y="537370"/>
                  </a:cubicBezTo>
                  <a:cubicBezTo>
                    <a:pt x="775766" y="610158"/>
                    <a:pt x="869025" y="962725"/>
                    <a:pt x="887222" y="919507"/>
                  </a:cubicBezTo>
                  <a:cubicBezTo>
                    <a:pt x="905419" y="876289"/>
                    <a:pt x="809885" y="430462"/>
                    <a:pt x="750745" y="278062"/>
                  </a:cubicBezTo>
                  <a:cubicBezTo>
                    <a:pt x="691605" y="125662"/>
                    <a:pt x="525557" y="27853"/>
                    <a:pt x="532381" y="5107"/>
                  </a:cubicBezTo>
                  <a:cubicBezTo>
                    <a:pt x="539205" y="-17639"/>
                    <a:pt x="696154" y="36952"/>
                    <a:pt x="791688" y="141585"/>
                  </a:cubicBezTo>
                  <a:cubicBezTo>
                    <a:pt x="887222" y="246218"/>
                    <a:pt x="1003229" y="651101"/>
                    <a:pt x="1105587" y="632904"/>
                  </a:cubicBezTo>
                  <a:cubicBezTo>
                    <a:pt x="1207945" y="614707"/>
                    <a:pt x="1387640" y="-1716"/>
                    <a:pt x="1405837" y="32403"/>
                  </a:cubicBezTo>
                  <a:cubicBezTo>
                    <a:pt x="1424034" y="66522"/>
                    <a:pt x="1205670" y="776206"/>
                    <a:pt x="1214769" y="837621"/>
                  </a:cubicBezTo>
                  <a:cubicBezTo>
                    <a:pt x="1223868" y="899036"/>
                    <a:pt x="1383091" y="516898"/>
                    <a:pt x="1460428" y="400892"/>
                  </a:cubicBezTo>
                  <a:cubicBezTo>
                    <a:pt x="1537765" y="284886"/>
                    <a:pt x="1565062" y="150683"/>
                    <a:pt x="1678793" y="141585"/>
                  </a:cubicBezTo>
                  <a:cubicBezTo>
                    <a:pt x="1792524" y="132487"/>
                    <a:pt x="2142816" y="328104"/>
                    <a:pt x="2142816" y="346301"/>
                  </a:cubicBezTo>
                  <a:cubicBezTo>
                    <a:pt x="2142816" y="364498"/>
                    <a:pt x="1792524" y="175704"/>
                    <a:pt x="1678793" y="250767"/>
                  </a:cubicBezTo>
                  <a:cubicBezTo>
                    <a:pt x="1565062" y="325830"/>
                    <a:pt x="1453604" y="764832"/>
                    <a:pt x="1460428" y="796677"/>
                  </a:cubicBezTo>
                  <a:cubicBezTo>
                    <a:pt x="1467252" y="828522"/>
                    <a:pt x="1653772" y="419089"/>
                    <a:pt x="1719736" y="441835"/>
                  </a:cubicBezTo>
                  <a:cubicBezTo>
                    <a:pt x="1785700" y="464581"/>
                    <a:pt x="1858488" y="901310"/>
                    <a:pt x="1856213" y="933155"/>
                  </a:cubicBezTo>
                  <a:cubicBezTo>
                    <a:pt x="1853938" y="965000"/>
                    <a:pt x="1765228" y="505525"/>
                    <a:pt x="1706088" y="632904"/>
                  </a:cubicBezTo>
                  <a:cubicBezTo>
                    <a:pt x="1646948" y="760283"/>
                    <a:pt x="1701539" y="1517734"/>
                    <a:pt x="1501372" y="1697430"/>
                  </a:cubicBezTo>
                  <a:cubicBezTo>
                    <a:pt x="1301205" y="1877126"/>
                    <a:pt x="655211" y="1752021"/>
                    <a:pt x="477790" y="1670134"/>
                  </a:cubicBezTo>
                  <a:close/>
                </a:path>
              </a:pathLst>
            </a:cu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Group 129"/>
          <p:cNvGrpSpPr/>
          <p:nvPr/>
        </p:nvGrpSpPr>
        <p:grpSpPr>
          <a:xfrm flipH="1">
            <a:off x="7045063" y="32127"/>
            <a:ext cx="1121843" cy="2010043"/>
            <a:chOff x="970311" y="3001500"/>
            <a:chExt cx="2659777" cy="3288472"/>
          </a:xfrm>
        </p:grpSpPr>
        <p:sp>
          <p:nvSpPr>
            <p:cNvPr id="131" name="Freeform 130"/>
            <p:cNvSpPr/>
            <p:nvPr/>
          </p:nvSpPr>
          <p:spPr>
            <a:xfrm>
              <a:off x="1771631" y="3816718"/>
              <a:ext cx="1858457" cy="2379119"/>
            </a:xfrm>
            <a:custGeom>
              <a:avLst/>
              <a:gdLst>
                <a:gd name="connsiteX0" fmla="*/ 898 w 1858457"/>
                <a:gd name="connsiteY0" fmla="*/ 2373067 h 2379119"/>
                <a:gd name="connsiteX1" fmla="*/ 225981 w 1858457"/>
                <a:gd name="connsiteY1" fmla="*/ 558334 h 2379119"/>
                <a:gd name="connsiteX2" fmla="*/ 1027840 w 1858457"/>
                <a:gd name="connsiteY2" fmla="*/ 9694 h 2379119"/>
                <a:gd name="connsiteX3" fmla="*/ 1857834 w 1858457"/>
                <a:gd name="connsiteY3" fmla="*/ 206642 h 2379119"/>
                <a:gd name="connsiteX4" fmla="*/ 1154449 w 1858457"/>
                <a:gd name="connsiteY4" fmla="*/ 192574 h 2379119"/>
                <a:gd name="connsiteX5" fmla="*/ 633944 w 1858457"/>
                <a:gd name="connsiteY5" fmla="*/ 389522 h 2379119"/>
                <a:gd name="connsiteX6" fmla="*/ 282252 w 1858457"/>
                <a:gd name="connsiteY6" fmla="*/ 1121042 h 2379119"/>
                <a:gd name="connsiteX7" fmla="*/ 898 w 1858457"/>
                <a:gd name="connsiteY7" fmla="*/ 2373067 h 2379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58457" h="2379119">
                  <a:moveTo>
                    <a:pt x="898" y="2373067"/>
                  </a:moveTo>
                  <a:cubicBezTo>
                    <a:pt x="-8480" y="2279282"/>
                    <a:pt x="54824" y="952229"/>
                    <a:pt x="225981" y="558334"/>
                  </a:cubicBezTo>
                  <a:cubicBezTo>
                    <a:pt x="397138" y="164439"/>
                    <a:pt x="755865" y="68309"/>
                    <a:pt x="1027840" y="9694"/>
                  </a:cubicBezTo>
                  <a:cubicBezTo>
                    <a:pt x="1299816" y="-48921"/>
                    <a:pt x="1836732" y="176162"/>
                    <a:pt x="1857834" y="206642"/>
                  </a:cubicBezTo>
                  <a:cubicBezTo>
                    <a:pt x="1878936" y="237122"/>
                    <a:pt x="1358431" y="162094"/>
                    <a:pt x="1154449" y="192574"/>
                  </a:cubicBezTo>
                  <a:cubicBezTo>
                    <a:pt x="950467" y="223054"/>
                    <a:pt x="779310" y="234777"/>
                    <a:pt x="633944" y="389522"/>
                  </a:cubicBezTo>
                  <a:cubicBezTo>
                    <a:pt x="488578" y="544267"/>
                    <a:pt x="390104" y="797485"/>
                    <a:pt x="282252" y="1121042"/>
                  </a:cubicBezTo>
                  <a:cubicBezTo>
                    <a:pt x="174400" y="1444599"/>
                    <a:pt x="10276" y="2466852"/>
                    <a:pt x="898" y="2373067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2" name="Group 131"/>
            <p:cNvGrpSpPr/>
            <p:nvPr/>
          </p:nvGrpSpPr>
          <p:grpSpPr>
            <a:xfrm rot="725304" flipH="1">
              <a:off x="1831554" y="3001500"/>
              <a:ext cx="1021634" cy="3288472"/>
              <a:chOff x="970311" y="4339367"/>
              <a:chExt cx="1017625" cy="1836836"/>
            </a:xfrm>
          </p:grpSpPr>
          <p:sp>
            <p:nvSpPr>
              <p:cNvPr id="138" name="Freeform 137"/>
              <p:cNvSpPr/>
              <p:nvPr/>
            </p:nvSpPr>
            <p:spPr>
              <a:xfrm>
                <a:off x="970311" y="4339367"/>
                <a:ext cx="1017625" cy="1836836"/>
              </a:xfrm>
              <a:custGeom>
                <a:avLst/>
                <a:gdLst>
                  <a:gd name="connsiteX0" fmla="*/ 360 w 1017625"/>
                  <a:gd name="connsiteY0" fmla="*/ 598393 h 1836836"/>
                  <a:gd name="connsiteX1" fmla="*/ 633406 w 1017625"/>
                  <a:gd name="connsiteY1" fmla="*/ 457716 h 1836836"/>
                  <a:gd name="connsiteX2" fmla="*/ 774083 w 1017625"/>
                  <a:gd name="connsiteY2" fmla="*/ 1836350 h 1836836"/>
                  <a:gd name="connsiteX3" fmla="*/ 1013234 w 1017625"/>
                  <a:gd name="connsiteY3" fmla="*/ 288904 h 1836836"/>
                  <a:gd name="connsiteX4" fmla="*/ 549000 w 1017625"/>
                  <a:gd name="connsiteY4" fmla="*/ 21618 h 1836836"/>
                  <a:gd name="connsiteX5" fmla="*/ 360 w 1017625"/>
                  <a:gd name="connsiteY5" fmla="*/ 598393 h 183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7625" h="1836836">
                    <a:moveTo>
                      <a:pt x="360" y="598393"/>
                    </a:moveTo>
                    <a:cubicBezTo>
                      <a:pt x="14428" y="671076"/>
                      <a:pt x="504452" y="251390"/>
                      <a:pt x="633406" y="457716"/>
                    </a:cubicBezTo>
                    <a:cubicBezTo>
                      <a:pt x="762360" y="664042"/>
                      <a:pt x="710778" y="1864485"/>
                      <a:pt x="774083" y="1836350"/>
                    </a:cubicBezTo>
                    <a:cubicBezTo>
                      <a:pt x="837388" y="1808215"/>
                      <a:pt x="1050748" y="591359"/>
                      <a:pt x="1013234" y="288904"/>
                    </a:cubicBezTo>
                    <a:cubicBezTo>
                      <a:pt x="975720" y="-13551"/>
                      <a:pt x="710778" y="-27619"/>
                      <a:pt x="549000" y="21618"/>
                    </a:cubicBezTo>
                    <a:cubicBezTo>
                      <a:pt x="387222" y="70855"/>
                      <a:pt x="-13708" y="525710"/>
                      <a:pt x="360" y="598393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Freeform 138"/>
              <p:cNvSpPr/>
              <p:nvPr/>
            </p:nvSpPr>
            <p:spPr>
              <a:xfrm>
                <a:off x="1125415" y="4487647"/>
                <a:ext cx="752798" cy="1420784"/>
              </a:xfrm>
              <a:custGeom>
                <a:avLst/>
                <a:gdLst>
                  <a:gd name="connsiteX0" fmla="*/ 773724 w 893475"/>
                  <a:gd name="connsiteY0" fmla="*/ 1674002 h 1674002"/>
                  <a:gd name="connsiteX1" fmla="*/ 829994 w 893475"/>
                  <a:gd name="connsiteY1" fmla="*/ 70285 h 1674002"/>
                  <a:gd name="connsiteX2" fmla="*/ 0 w 893475"/>
                  <a:gd name="connsiteY2" fmla="*/ 436045 h 167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3475" h="1674002">
                    <a:moveTo>
                      <a:pt x="773724" y="1674002"/>
                    </a:moveTo>
                    <a:cubicBezTo>
                      <a:pt x="866336" y="975306"/>
                      <a:pt x="958948" y="276611"/>
                      <a:pt x="829994" y="70285"/>
                    </a:cubicBezTo>
                    <a:cubicBezTo>
                      <a:pt x="701040" y="-136041"/>
                      <a:pt x="350520" y="150002"/>
                      <a:pt x="0" y="43604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3" name="Group 132"/>
            <p:cNvGrpSpPr/>
            <p:nvPr/>
          </p:nvGrpSpPr>
          <p:grpSpPr>
            <a:xfrm>
              <a:off x="970311" y="4339367"/>
              <a:ext cx="1017625" cy="1836836"/>
              <a:chOff x="970311" y="4339367"/>
              <a:chExt cx="1017625" cy="1836836"/>
            </a:xfrm>
          </p:grpSpPr>
          <p:sp>
            <p:nvSpPr>
              <p:cNvPr id="136" name="Freeform 135"/>
              <p:cNvSpPr/>
              <p:nvPr/>
            </p:nvSpPr>
            <p:spPr>
              <a:xfrm>
                <a:off x="970311" y="4339367"/>
                <a:ext cx="1017625" cy="1836836"/>
              </a:xfrm>
              <a:custGeom>
                <a:avLst/>
                <a:gdLst>
                  <a:gd name="connsiteX0" fmla="*/ 360 w 1017625"/>
                  <a:gd name="connsiteY0" fmla="*/ 598393 h 1836836"/>
                  <a:gd name="connsiteX1" fmla="*/ 633406 w 1017625"/>
                  <a:gd name="connsiteY1" fmla="*/ 457716 h 1836836"/>
                  <a:gd name="connsiteX2" fmla="*/ 774083 w 1017625"/>
                  <a:gd name="connsiteY2" fmla="*/ 1836350 h 1836836"/>
                  <a:gd name="connsiteX3" fmla="*/ 1013234 w 1017625"/>
                  <a:gd name="connsiteY3" fmla="*/ 288904 h 1836836"/>
                  <a:gd name="connsiteX4" fmla="*/ 549000 w 1017625"/>
                  <a:gd name="connsiteY4" fmla="*/ 21618 h 1836836"/>
                  <a:gd name="connsiteX5" fmla="*/ 360 w 1017625"/>
                  <a:gd name="connsiteY5" fmla="*/ 598393 h 183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7625" h="1836836">
                    <a:moveTo>
                      <a:pt x="360" y="598393"/>
                    </a:moveTo>
                    <a:cubicBezTo>
                      <a:pt x="14428" y="671076"/>
                      <a:pt x="504452" y="251390"/>
                      <a:pt x="633406" y="457716"/>
                    </a:cubicBezTo>
                    <a:cubicBezTo>
                      <a:pt x="762360" y="664042"/>
                      <a:pt x="710778" y="1864485"/>
                      <a:pt x="774083" y="1836350"/>
                    </a:cubicBezTo>
                    <a:cubicBezTo>
                      <a:pt x="837388" y="1808215"/>
                      <a:pt x="1050748" y="591359"/>
                      <a:pt x="1013234" y="288904"/>
                    </a:cubicBezTo>
                    <a:cubicBezTo>
                      <a:pt x="975720" y="-13551"/>
                      <a:pt x="710778" y="-27619"/>
                      <a:pt x="549000" y="21618"/>
                    </a:cubicBezTo>
                    <a:cubicBezTo>
                      <a:pt x="387222" y="70855"/>
                      <a:pt x="-13708" y="525710"/>
                      <a:pt x="360" y="598393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Freeform 136"/>
              <p:cNvSpPr/>
              <p:nvPr/>
            </p:nvSpPr>
            <p:spPr>
              <a:xfrm>
                <a:off x="1125415" y="4487647"/>
                <a:ext cx="752798" cy="1420784"/>
              </a:xfrm>
              <a:custGeom>
                <a:avLst/>
                <a:gdLst>
                  <a:gd name="connsiteX0" fmla="*/ 773724 w 893475"/>
                  <a:gd name="connsiteY0" fmla="*/ 1674002 h 1674002"/>
                  <a:gd name="connsiteX1" fmla="*/ 829994 w 893475"/>
                  <a:gd name="connsiteY1" fmla="*/ 70285 h 1674002"/>
                  <a:gd name="connsiteX2" fmla="*/ 0 w 893475"/>
                  <a:gd name="connsiteY2" fmla="*/ 436045 h 167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3475" h="1674002">
                    <a:moveTo>
                      <a:pt x="773724" y="1674002"/>
                    </a:moveTo>
                    <a:cubicBezTo>
                      <a:pt x="866336" y="975306"/>
                      <a:pt x="958948" y="276611"/>
                      <a:pt x="829994" y="70285"/>
                    </a:cubicBezTo>
                    <a:cubicBezTo>
                      <a:pt x="701040" y="-136041"/>
                      <a:pt x="350520" y="150002"/>
                      <a:pt x="0" y="43604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4" name="Freeform 133"/>
            <p:cNvSpPr/>
            <p:nvPr/>
          </p:nvSpPr>
          <p:spPr>
            <a:xfrm>
              <a:off x="1534387" y="3193366"/>
              <a:ext cx="192326" cy="2982837"/>
            </a:xfrm>
            <a:custGeom>
              <a:avLst/>
              <a:gdLst>
                <a:gd name="connsiteX0" fmla="*/ 254629 w 271863"/>
                <a:gd name="connsiteY0" fmla="*/ 2280193 h 2281555"/>
                <a:gd name="connsiteX1" fmla="*/ 1411 w 271863"/>
                <a:gd name="connsiteY1" fmla="*/ 1281387 h 2281555"/>
                <a:gd name="connsiteX2" fmla="*/ 156156 w 271863"/>
                <a:gd name="connsiteY2" fmla="*/ 1227 h 2281555"/>
                <a:gd name="connsiteX3" fmla="*/ 240562 w 271863"/>
                <a:gd name="connsiteY3" fmla="*/ 1070372 h 2281555"/>
                <a:gd name="connsiteX4" fmla="*/ 254629 w 271863"/>
                <a:gd name="connsiteY4" fmla="*/ 2280193 h 2281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863" h="2281555">
                  <a:moveTo>
                    <a:pt x="254629" y="2280193"/>
                  </a:moveTo>
                  <a:cubicBezTo>
                    <a:pt x="214770" y="2315362"/>
                    <a:pt x="17823" y="1661215"/>
                    <a:pt x="1411" y="1281387"/>
                  </a:cubicBezTo>
                  <a:cubicBezTo>
                    <a:pt x="-15001" y="901559"/>
                    <a:pt x="116297" y="36396"/>
                    <a:pt x="156156" y="1227"/>
                  </a:cubicBezTo>
                  <a:cubicBezTo>
                    <a:pt x="196015" y="-33942"/>
                    <a:pt x="226494" y="695234"/>
                    <a:pt x="240562" y="1070372"/>
                  </a:cubicBezTo>
                  <a:cubicBezTo>
                    <a:pt x="254630" y="1445510"/>
                    <a:pt x="294488" y="2245024"/>
                    <a:pt x="254629" y="2280193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1743425" y="4824495"/>
              <a:ext cx="930329" cy="1365923"/>
            </a:xfrm>
            <a:custGeom>
              <a:avLst/>
              <a:gdLst>
                <a:gd name="connsiteX0" fmla="*/ 969 w 930329"/>
                <a:gd name="connsiteY0" fmla="*/ 1365290 h 1365923"/>
                <a:gd name="connsiteX1" fmla="*/ 394864 w 930329"/>
                <a:gd name="connsiteY1" fmla="*/ 14791 h 1365923"/>
                <a:gd name="connsiteX2" fmla="*/ 929437 w 930329"/>
                <a:gd name="connsiteY2" fmla="*/ 619702 h 1365923"/>
                <a:gd name="connsiteX3" fmla="*/ 507406 w 930329"/>
                <a:gd name="connsiteY3" fmla="*/ 197671 h 1365923"/>
                <a:gd name="connsiteX4" fmla="*/ 969 w 930329"/>
                <a:gd name="connsiteY4" fmla="*/ 1365290 h 1365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0329" h="1365923">
                  <a:moveTo>
                    <a:pt x="969" y="1365290"/>
                  </a:moveTo>
                  <a:cubicBezTo>
                    <a:pt x="-17788" y="1334810"/>
                    <a:pt x="240119" y="139056"/>
                    <a:pt x="394864" y="14791"/>
                  </a:cubicBezTo>
                  <a:cubicBezTo>
                    <a:pt x="549609" y="-109474"/>
                    <a:pt x="910680" y="589222"/>
                    <a:pt x="929437" y="619702"/>
                  </a:cubicBezTo>
                  <a:cubicBezTo>
                    <a:pt x="948194" y="650182"/>
                    <a:pt x="666840" y="78096"/>
                    <a:pt x="507406" y="197671"/>
                  </a:cubicBezTo>
                  <a:cubicBezTo>
                    <a:pt x="347972" y="317246"/>
                    <a:pt x="19726" y="1395770"/>
                    <a:pt x="969" y="1365290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Group 139"/>
          <p:cNvGrpSpPr/>
          <p:nvPr/>
        </p:nvGrpSpPr>
        <p:grpSpPr>
          <a:xfrm flipH="1">
            <a:off x="4437530" y="-174494"/>
            <a:ext cx="1121843" cy="2010043"/>
            <a:chOff x="970311" y="3001500"/>
            <a:chExt cx="2659777" cy="3288472"/>
          </a:xfrm>
        </p:grpSpPr>
        <p:sp>
          <p:nvSpPr>
            <p:cNvPr id="141" name="Freeform 140"/>
            <p:cNvSpPr/>
            <p:nvPr/>
          </p:nvSpPr>
          <p:spPr>
            <a:xfrm>
              <a:off x="1771631" y="3816718"/>
              <a:ext cx="1858457" cy="2379119"/>
            </a:xfrm>
            <a:custGeom>
              <a:avLst/>
              <a:gdLst>
                <a:gd name="connsiteX0" fmla="*/ 898 w 1858457"/>
                <a:gd name="connsiteY0" fmla="*/ 2373067 h 2379119"/>
                <a:gd name="connsiteX1" fmla="*/ 225981 w 1858457"/>
                <a:gd name="connsiteY1" fmla="*/ 558334 h 2379119"/>
                <a:gd name="connsiteX2" fmla="*/ 1027840 w 1858457"/>
                <a:gd name="connsiteY2" fmla="*/ 9694 h 2379119"/>
                <a:gd name="connsiteX3" fmla="*/ 1857834 w 1858457"/>
                <a:gd name="connsiteY3" fmla="*/ 206642 h 2379119"/>
                <a:gd name="connsiteX4" fmla="*/ 1154449 w 1858457"/>
                <a:gd name="connsiteY4" fmla="*/ 192574 h 2379119"/>
                <a:gd name="connsiteX5" fmla="*/ 633944 w 1858457"/>
                <a:gd name="connsiteY5" fmla="*/ 389522 h 2379119"/>
                <a:gd name="connsiteX6" fmla="*/ 282252 w 1858457"/>
                <a:gd name="connsiteY6" fmla="*/ 1121042 h 2379119"/>
                <a:gd name="connsiteX7" fmla="*/ 898 w 1858457"/>
                <a:gd name="connsiteY7" fmla="*/ 2373067 h 2379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58457" h="2379119">
                  <a:moveTo>
                    <a:pt x="898" y="2373067"/>
                  </a:moveTo>
                  <a:cubicBezTo>
                    <a:pt x="-8480" y="2279282"/>
                    <a:pt x="54824" y="952229"/>
                    <a:pt x="225981" y="558334"/>
                  </a:cubicBezTo>
                  <a:cubicBezTo>
                    <a:pt x="397138" y="164439"/>
                    <a:pt x="755865" y="68309"/>
                    <a:pt x="1027840" y="9694"/>
                  </a:cubicBezTo>
                  <a:cubicBezTo>
                    <a:pt x="1299816" y="-48921"/>
                    <a:pt x="1836732" y="176162"/>
                    <a:pt x="1857834" y="206642"/>
                  </a:cubicBezTo>
                  <a:cubicBezTo>
                    <a:pt x="1878936" y="237122"/>
                    <a:pt x="1358431" y="162094"/>
                    <a:pt x="1154449" y="192574"/>
                  </a:cubicBezTo>
                  <a:cubicBezTo>
                    <a:pt x="950467" y="223054"/>
                    <a:pt x="779310" y="234777"/>
                    <a:pt x="633944" y="389522"/>
                  </a:cubicBezTo>
                  <a:cubicBezTo>
                    <a:pt x="488578" y="544267"/>
                    <a:pt x="390104" y="797485"/>
                    <a:pt x="282252" y="1121042"/>
                  </a:cubicBezTo>
                  <a:cubicBezTo>
                    <a:pt x="174400" y="1444599"/>
                    <a:pt x="10276" y="2466852"/>
                    <a:pt x="898" y="2373067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2" name="Group 141"/>
            <p:cNvGrpSpPr/>
            <p:nvPr/>
          </p:nvGrpSpPr>
          <p:grpSpPr>
            <a:xfrm rot="725304" flipH="1">
              <a:off x="1831554" y="3001500"/>
              <a:ext cx="1021634" cy="3288472"/>
              <a:chOff x="970311" y="4339367"/>
              <a:chExt cx="1017625" cy="1836836"/>
            </a:xfrm>
          </p:grpSpPr>
          <p:sp>
            <p:nvSpPr>
              <p:cNvPr id="148" name="Freeform 147"/>
              <p:cNvSpPr/>
              <p:nvPr/>
            </p:nvSpPr>
            <p:spPr>
              <a:xfrm>
                <a:off x="970311" y="4339367"/>
                <a:ext cx="1017625" cy="1836836"/>
              </a:xfrm>
              <a:custGeom>
                <a:avLst/>
                <a:gdLst>
                  <a:gd name="connsiteX0" fmla="*/ 360 w 1017625"/>
                  <a:gd name="connsiteY0" fmla="*/ 598393 h 1836836"/>
                  <a:gd name="connsiteX1" fmla="*/ 633406 w 1017625"/>
                  <a:gd name="connsiteY1" fmla="*/ 457716 h 1836836"/>
                  <a:gd name="connsiteX2" fmla="*/ 774083 w 1017625"/>
                  <a:gd name="connsiteY2" fmla="*/ 1836350 h 1836836"/>
                  <a:gd name="connsiteX3" fmla="*/ 1013234 w 1017625"/>
                  <a:gd name="connsiteY3" fmla="*/ 288904 h 1836836"/>
                  <a:gd name="connsiteX4" fmla="*/ 549000 w 1017625"/>
                  <a:gd name="connsiteY4" fmla="*/ 21618 h 1836836"/>
                  <a:gd name="connsiteX5" fmla="*/ 360 w 1017625"/>
                  <a:gd name="connsiteY5" fmla="*/ 598393 h 183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7625" h="1836836">
                    <a:moveTo>
                      <a:pt x="360" y="598393"/>
                    </a:moveTo>
                    <a:cubicBezTo>
                      <a:pt x="14428" y="671076"/>
                      <a:pt x="504452" y="251390"/>
                      <a:pt x="633406" y="457716"/>
                    </a:cubicBezTo>
                    <a:cubicBezTo>
                      <a:pt x="762360" y="664042"/>
                      <a:pt x="710778" y="1864485"/>
                      <a:pt x="774083" y="1836350"/>
                    </a:cubicBezTo>
                    <a:cubicBezTo>
                      <a:pt x="837388" y="1808215"/>
                      <a:pt x="1050748" y="591359"/>
                      <a:pt x="1013234" y="288904"/>
                    </a:cubicBezTo>
                    <a:cubicBezTo>
                      <a:pt x="975720" y="-13551"/>
                      <a:pt x="710778" y="-27619"/>
                      <a:pt x="549000" y="21618"/>
                    </a:cubicBezTo>
                    <a:cubicBezTo>
                      <a:pt x="387222" y="70855"/>
                      <a:pt x="-13708" y="525710"/>
                      <a:pt x="360" y="598393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Freeform 148"/>
              <p:cNvSpPr/>
              <p:nvPr/>
            </p:nvSpPr>
            <p:spPr>
              <a:xfrm>
                <a:off x="1125415" y="4487647"/>
                <a:ext cx="752798" cy="1420784"/>
              </a:xfrm>
              <a:custGeom>
                <a:avLst/>
                <a:gdLst>
                  <a:gd name="connsiteX0" fmla="*/ 773724 w 893475"/>
                  <a:gd name="connsiteY0" fmla="*/ 1674002 h 1674002"/>
                  <a:gd name="connsiteX1" fmla="*/ 829994 w 893475"/>
                  <a:gd name="connsiteY1" fmla="*/ 70285 h 1674002"/>
                  <a:gd name="connsiteX2" fmla="*/ 0 w 893475"/>
                  <a:gd name="connsiteY2" fmla="*/ 436045 h 167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3475" h="1674002">
                    <a:moveTo>
                      <a:pt x="773724" y="1674002"/>
                    </a:moveTo>
                    <a:cubicBezTo>
                      <a:pt x="866336" y="975306"/>
                      <a:pt x="958948" y="276611"/>
                      <a:pt x="829994" y="70285"/>
                    </a:cubicBezTo>
                    <a:cubicBezTo>
                      <a:pt x="701040" y="-136041"/>
                      <a:pt x="350520" y="150002"/>
                      <a:pt x="0" y="43604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3" name="Group 142"/>
            <p:cNvGrpSpPr/>
            <p:nvPr/>
          </p:nvGrpSpPr>
          <p:grpSpPr>
            <a:xfrm>
              <a:off x="970311" y="4339367"/>
              <a:ext cx="1017625" cy="1836836"/>
              <a:chOff x="970311" y="4339367"/>
              <a:chExt cx="1017625" cy="1836836"/>
            </a:xfrm>
          </p:grpSpPr>
          <p:sp>
            <p:nvSpPr>
              <p:cNvPr id="146" name="Freeform 145"/>
              <p:cNvSpPr/>
              <p:nvPr/>
            </p:nvSpPr>
            <p:spPr>
              <a:xfrm>
                <a:off x="970311" y="4339367"/>
                <a:ext cx="1017625" cy="1836836"/>
              </a:xfrm>
              <a:custGeom>
                <a:avLst/>
                <a:gdLst>
                  <a:gd name="connsiteX0" fmla="*/ 360 w 1017625"/>
                  <a:gd name="connsiteY0" fmla="*/ 598393 h 1836836"/>
                  <a:gd name="connsiteX1" fmla="*/ 633406 w 1017625"/>
                  <a:gd name="connsiteY1" fmla="*/ 457716 h 1836836"/>
                  <a:gd name="connsiteX2" fmla="*/ 774083 w 1017625"/>
                  <a:gd name="connsiteY2" fmla="*/ 1836350 h 1836836"/>
                  <a:gd name="connsiteX3" fmla="*/ 1013234 w 1017625"/>
                  <a:gd name="connsiteY3" fmla="*/ 288904 h 1836836"/>
                  <a:gd name="connsiteX4" fmla="*/ 549000 w 1017625"/>
                  <a:gd name="connsiteY4" fmla="*/ 21618 h 1836836"/>
                  <a:gd name="connsiteX5" fmla="*/ 360 w 1017625"/>
                  <a:gd name="connsiteY5" fmla="*/ 598393 h 183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7625" h="1836836">
                    <a:moveTo>
                      <a:pt x="360" y="598393"/>
                    </a:moveTo>
                    <a:cubicBezTo>
                      <a:pt x="14428" y="671076"/>
                      <a:pt x="504452" y="251390"/>
                      <a:pt x="633406" y="457716"/>
                    </a:cubicBezTo>
                    <a:cubicBezTo>
                      <a:pt x="762360" y="664042"/>
                      <a:pt x="710778" y="1864485"/>
                      <a:pt x="774083" y="1836350"/>
                    </a:cubicBezTo>
                    <a:cubicBezTo>
                      <a:pt x="837388" y="1808215"/>
                      <a:pt x="1050748" y="591359"/>
                      <a:pt x="1013234" y="288904"/>
                    </a:cubicBezTo>
                    <a:cubicBezTo>
                      <a:pt x="975720" y="-13551"/>
                      <a:pt x="710778" y="-27619"/>
                      <a:pt x="549000" y="21618"/>
                    </a:cubicBezTo>
                    <a:cubicBezTo>
                      <a:pt x="387222" y="70855"/>
                      <a:pt x="-13708" y="525710"/>
                      <a:pt x="360" y="598393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Freeform 146"/>
              <p:cNvSpPr/>
              <p:nvPr/>
            </p:nvSpPr>
            <p:spPr>
              <a:xfrm>
                <a:off x="1125415" y="4487647"/>
                <a:ext cx="752798" cy="1420784"/>
              </a:xfrm>
              <a:custGeom>
                <a:avLst/>
                <a:gdLst>
                  <a:gd name="connsiteX0" fmla="*/ 773724 w 893475"/>
                  <a:gd name="connsiteY0" fmla="*/ 1674002 h 1674002"/>
                  <a:gd name="connsiteX1" fmla="*/ 829994 w 893475"/>
                  <a:gd name="connsiteY1" fmla="*/ 70285 h 1674002"/>
                  <a:gd name="connsiteX2" fmla="*/ 0 w 893475"/>
                  <a:gd name="connsiteY2" fmla="*/ 436045 h 167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3475" h="1674002">
                    <a:moveTo>
                      <a:pt x="773724" y="1674002"/>
                    </a:moveTo>
                    <a:cubicBezTo>
                      <a:pt x="866336" y="975306"/>
                      <a:pt x="958948" y="276611"/>
                      <a:pt x="829994" y="70285"/>
                    </a:cubicBezTo>
                    <a:cubicBezTo>
                      <a:pt x="701040" y="-136041"/>
                      <a:pt x="350520" y="150002"/>
                      <a:pt x="0" y="43604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4" name="Freeform 143"/>
            <p:cNvSpPr/>
            <p:nvPr/>
          </p:nvSpPr>
          <p:spPr>
            <a:xfrm>
              <a:off x="1534387" y="3193366"/>
              <a:ext cx="192326" cy="2982837"/>
            </a:xfrm>
            <a:custGeom>
              <a:avLst/>
              <a:gdLst>
                <a:gd name="connsiteX0" fmla="*/ 254629 w 271863"/>
                <a:gd name="connsiteY0" fmla="*/ 2280193 h 2281555"/>
                <a:gd name="connsiteX1" fmla="*/ 1411 w 271863"/>
                <a:gd name="connsiteY1" fmla="*/ 1281387 h 2281555"/>
                <a:gd name="connsiteX2" fmla="*/ 156156 w 271863"/>
                <a:gd name="connsiteY2" fmla="*/ 1227 h 2281555"/>
                <a:gd name="connsiteX3" fmla="*/ 240562 w 271863"/>
                <a:gd name="connsiteY3" fmla="*/ 1070372 h 2281555"/>
                <a:gd name="connsiteX4" fmla="*/ 254629 w 271863"/>
                <a:gd name="connsiteY4" fmla="*/ 2280193 h 2281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863" h="2281555">
                  <a:moveTo>
                    <a:pt x="254629" y="2280193"/>
                  </a:moveTo>
                  <a:cubicBezTo>
                    <a:pt x="214770" y="2315362"/>
                    <a:pt x="17823" y="1661215"/>
                    <a:pt x="1411" y="1281387"/>
                  </a:cubicBezTo>
                  <a:cubicBezTo>
                    <a:pt x="-15001" y="901559"/>
                    <a:pt x="116297" y="36396"/>
                    <a:pt x="156156" y="1227"/>
                  </a:cubicBezTo>
                  <a:cubicBezTo>
                    <a:pt x="196015" y="-33942"/>
                    <a:pt x="226494" y="695234"/>
                    <a:pt x="240562" y="1070372"/>
                  </a:cubicBezTo>
                  <a:cubicBezTo>
                    <a:pt x="254630" y="1445510"/>
                    <a:pt x="294488" y="2245024"/>
                    <a:pt x="254629" y="2280193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1743425" y="4824495"/>
              <a:ext cx="930329" cy="1365923"/>
            </a:xfrm>
            <a:custGeom>
              <a:avLst/>
              <a:gdLst>
                <a:gd name="connsiteX0" fmla="*/ 969 w 930329"/>
                <a:gd name="connsiteY0" fmla="*/ 1365290 h 1365923"/>
                <a:gd name="connsiteX1" fmla="*/ 394864 w 930329"/>
                <a:gd name="connsiteY1" fmla="*/ 14791 h 1365923"/>
                <a:gd name="connsiteX2" fmla="*/ 929437 w 930329"/>
                <a:gd name="connsiteY2" fmla="*/ 619702 h 1365923"/>
                <a:gd name="connsiteX3" fmla="*/ 507406 w 930329"/>
                <a:gd name="connsiteY3" fmla="*/ 197671 h 1365923"/>
                <a:gd name="connsiteX4" fmla="*/ 969 w 930329"/>
                <a:gd name="connsiteY4" fmla="*/ 1365290 h 1365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0329" h="1365923">
                  <a:moveTo>
                    <a:pt x="969" y="1365290"/>
                  </a:moveTo>
                  <a:cubicBezTo>
                    <a:pt x="-17788" y="1334810"/>
                    <a:pt x="240119" y="139056"/>
                    <a:pt x="394864" y="14791"/>
                  </a:cubicBezTo>
                  <a:cubicBezTo>
                    <a:pt x="549609" y="-109474"/>
                    <a:pt x="910680" y="589222"/>
                    <a:pt x="929437" y="619702"/>
                  </a:cubicBezTo>
                  <a:cubicBezTo>
                    <a:pt x="948194" y="650182"/>
                    <a:pt x="666840" y="78096"/>
                    <a:pt x="507406" y="197671"/>
                  </a:cubicBezTo>
                  <a:cubicBezTo>
                    <a:pt x="347972" y="317246"/>
                    <a:pt x="19726" y="1395770"/>
                    <a:pt x="969" y="1365290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0" name="Cloud 119"/>
          <p:cNvSpPr/>
          <p:nvPr/>
        </p:nvSpPr>
        <p:spPr>
          <a:xfrm>
            <a:off x="7597974" y="4806339"/>
            <a:ext cx="3492879" cy="2284332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0633"/>
              <a:gd name="connsiteX1" fmla="*/ 5659 w 43256"/>
              <a:gd name="connsiteY1" fmla="*/ 6766 h 40633"/>
              <a:gd name="connsiteX2" fmla="*/ 14041 w 43256"/>
              <a:gd name="connsiteY2" fmla="*/ 5061 h 40633"/>
              <a:gd name="connsiteX3" fmla="*/ 22492 w 43256"/>
              <a:gd name="connsiteY3" fmla="*/ 3291 h 40633"/>
              <a:gd name="connsiteX4" fmla="*/ 25785 w 43256"/>
              <a:gd name="connsiteY4" fmla="*/ 59 h 40633"/>
              <a:gd name="connsiteX5" fmla="*/ 29869 w 43256"/>
              <a:gd name="connsiteY5" fmla="*/ 2340 h 40633"/>
              <a:gd name="connsiteX6" fmla="*/ 35499 w 43256"/>
              <a:gd name="connsiteY6" fmla="*/ 549 h 40633"/>
              <a:gd name="connsiteX7" fmla="*/ 38354 w 43256"/>
              <a:gd name="connsiteY7" fmla="*/ 5435 h 40633"/>
              <a:gd name="connsiteX8" fmla="*/ 42018 w 43256"/>
              <a:gd name="connsiteY8" fmla="*/ 10177 h 40633"/>
              <a:gd name="connsiteX9" fmla="*/ 41854 w 43256"/>
              <a:gd name="connsiteY9" fmla="*/ 15319 h 40633"/>
              <a:gd name="connsiteX10" fmla="*/ 43052 w 43256"/>
              <a:gd name="connsiteY10" fmla="*/ 23181 h 40633"/>
              <a:gd name="connsiteX11" fmla="*/ 37440 w 43256"/>
              <a:gd name="connsiteY11" fmla="*/ 30063 h 40633"/>
              <a:gd name="connsiteX12" fmla="*/ 35431 w 43256"/>
              <a:gd name="connsiteY12" fmla="*/ 35960 h 40633"/>
              <a:gd name="connsiteX13" fmla="*/ 28591 w 43256"/>
              <a:gd name="connsiteY13" fmla="*/ 36674 h 40633"/>
              <a:gd name="connsiteX14" fmla="*/ 23318 w 43256"/>
              <a:gd name="connsiteY14" fmla="*/ 37012 h 40633"/>
              <a:gd name="connsiteX15" fmla="*/ 16516 w 43256"/>
              <a:gd name="connsiteY15" fmla="*/ 39125 h 40633"/>
              <a:gd name="connsiteX16" fmla="*/ 5840 w 43256"/>
              <a:gd name="connsiteY16" fmla="*/ 35331 h 40633"/>
              <a:gd name="connsiteX17" fmla="*/ 1146 w 43256"/>
              <a:gd name="connsiteY17" fmla="*/ 31109 h 40633"/>
              <a:gd name="connsiteX18" fmla="*/ 2149 w 43256"/>
              <a:gd name="connsiteY18" fmla="*/ 25410 h 40633"/>
              <a:gd name="connsiteX19" fmla="*/ 31 w 43256"/>
              <a:gd name="connsiteY19" fmla="*/ 19563 h 40633"/>
              <a:gd name="connsiteX20" fmla="*/ 3899 w 43256"/>
              <a:gd name="connsiteY20" fmla="*/ 14366 h 40633"/>
              <a:gd name="connsiteX21" fmla="*/ 3936 w 43256"/>
              <a:gd name="connsiteY21" fmla="*/ 14229 h 40633"/>
              <a:gd name="connsiteX0" fmla="*/ 4729 w 43256"/>
              <a:gd name="connsiteY0" fmla="*/ 26036 h 40633"/>
              <a:gd name="connsiteX1" fmla="*/ 2196 w 43256"/>
              <a:gd name="connsiteY1" fmla="*/ 25239 h 40633"/>
              <a:gd name="connsiteX2" fmla="*/ 6964 w 43256"/>
              <a:gd name="connsiteY2" fmla="*/ 34758 h 40633"/>
              <a:gd name="connsiteX3" fmla="*/ 5856 w 43256"/>
              <a:gd name="connsiteY3" fmla="*/ 35139 h 40633"/>
              <a:gd name="connsiteX4" fmla="*/ 16514 w 43256"/>
              <a:gd name="connsiteY4" fmla="*/ 38949 h 40633"/>
              <a:gd name="connsiteX5" fmla="*/ 15846 w 43256"/>
              <a:gd name="connsiteY5" fmla="*/ 37209 h 40633"/>
              <a:gd name="connsiteX6" fmla="*/ 28863 w 43256"/>
              <a:gd name="connsiteY6" fmla="*/ 34610 h 40633"/>
              <a:gd name="connsiteX7" fmla="*/ 28596 w 43256"/>
              <a:gd name="connsiteY7" fmla="*/ 36519 h 40633"/>
              <a:gd name="connsiteX8" fmla="*/ 34165 w 43256"/>
              <a:gd name="connsiteY8" fmla="*/ 22813 h 40633"/>
              <a:gd name="connsiteX9" fmla="*/ 37416 w 43256"/>
              <a:gd name="connsiteY9" fmla="*/ 29949 h 40633"/>
              <a:gd name="connsiteX10" fmla="*/ 41834 w 43256"/>
              <a:gd name="connsiteY10" fmla="*/ 15213 h 40633"/>
              <a:gd name="connsiteX11" fmla="*/ 40386 w 43256"/>
              <a:gd name="connsiteY11" fmla="*/ 17889 h 40633"/>
              <a:gd name="connsiteX12" fmla="*/ 38360 w 43256"/>
              <a:gd name="connsiteY12" fmla="*/ 5285 h 40633"/>
              <a:gd name="connsiteX13" fmla="*/ 38436 w 43256"/>
              <a:gd name="connsiteY13" fmla="*/ 6549 h 40633"/>
              <a:gd name="connsiteX14" fmla="*/ 29114 w 43256"/>
              <a:gd name="connsiteY14" fmla="*/ 3811 h 40633"/>
              <a:gd name="connsiteX15" fmla="*/ 29856 w 43256"/>
              <a:gd name="connsiteY15" fmla="*/ 2199 h 40633"/>
              <a:gd name="connsiteX16" fmla="*/ 22177 w 43256"/>
              <a:gd name="connsiteY16" fmla="*/ 4579 h 40633"/>
              <a:gd name="connsiteX17" fmla="*/ 22536 w 43256"/>
              <a:gd name="connsiteY17" fmla="*/ 3189 h 40633"/>
              <a:gd name="connsiteX18" fmla="*/ 14036 w 43256"/>
              <a:gd name="connsiteY18" fmla="*/ 5051 h 40633"/>
              <a:gd name="connsiteX19" fmla="*/ 15336 w 43256"/>
              <a:gd name="connsiteY19" fmla="*/ 6399 h 40633"/>
              <a:gd name="connsiteX20" fmla="*/ 4163 w 43256"/>
              <a:gd name="connsiteY20" fmla="*/ 15648 h 40633"/>
              <a:gd name="connsiteX21" fmla="*/ 3936 w 43256"/>
              <a:gd name="connsiteY21" fmla="*/ 14229 h 40633"/>
              <a:gd name="connsiteX0" fmla="*/ 3936 w 43256"/>
              <a:gd name="connsiteY0" fmla="*/ 14229 h 40275"/>
              <a:gd name="connsiteX1" fmla="*/ 5659 w 43256"/>
              <a:gd name="connsiteY1" fmla="*/ 6766 h 40275"/>
              <a:gd name="connsiteX2" fmla="*/ 14041 w 43256"/>
              <a:gd name="connsiteY2" fmla="*/ 5061 h 40275"/>
              <a:gd name="connsiteX3" fmla="*/ 22492 w 43256"/>
              <a:gd name="connsiteY3" fmla="*/ 3291 h 40275"/>
              <a:gd name="connsiteX4" fmla="*/ 25785 w 43256"/>
              <a:gd name="connsiteY4" fmla="*/ 59 h 40275"/>
              <a:gd name="connsiteX5" fmla="*/ 29869 w 43256"/>
              <a:gd name="connsiteY5" fmla="*/ 2340 h 40275"/>
              <a:gd name="connsiteX6" fmla="*/ 35499 w 43256"/>
              <a:gd name="connsiteY6" fmla="*/ 549 h 40275"/>
              <a:gd name="connsiteX7" fmla="*/ 38354 w 43256"/>
              <a:gd name="connsiteY7" fmla="*/ 5435 h 40275"/>
              <a:gd name="connsiteX8" fmla="*/ 42018 w 43256"/>
              <a:gd name="connsiteY8" fmla="*/ 10177 h 40275"/>
              <a:gd name="connsiteX9" fmla="*/ 41854 w 43256"/>
              <a:gd name="connsiteY9" fmla="*/ 15319 h 40275"/>
              <a:gd name="connsiteX10" fmla="*/ 43052 w 43256"/>
              <a:gd name="connsiteY10" fmla="*/ 23181 h 40275"/>
              <a:gd name="connsiteX11" fmla="*/ 37440 w 43256"/>
              <a:gd name="connsiteY11" fmla="*/ 30063 h 40275"/>
              <a:gd name="connsiteX12" fmla="*/ 35431 w 43256"/>
              <a:gd name="connsiteY12" fmla="*/ 35960 h 40275"/>
              <a:gd name="connsiteX13" fmla="*/ 28591 w 43256"/>
              <a:gd name="connsiteY13" fmla="*/ 36674 h 40275"/>
              <a:gd name="connsiteX14" fmla="*/ 23318 w 43256"/>
              <a:gd name="connsiteY14" fmla="*/ 37012 h 40275"/>
              <a:gd name="connsiteX15" fmla="*/ 16516 w 43256"/>
              <a:gd name="connsiteY15" fmla="*/ 39125 h 40275"/>
              <a:gd name="connsiteX16" fmla="*/ 14098 w 43256"/>
              <a:gd name="connsiteY16" fmla="*/ 37317 h 40275"/>
              <a:gd name="connsiteX17" fmla="*/ 5840 w 43256"/>
              <a:gd name="connsiteY17" fmla="*/ 35331 h 40275"/>
              <a:gd name="connsiteX18" fmla="*/ 1146 w 43256"/>
              <a:gd name="connsiteY18" fmla="*/ 31109 h 40275"/>
              <a:gd name="connsiteX19" fmla="*/ 2149 w 43256"/>
              <a:gd name="connsiteY19" fmla="*/ 25410 h 40275"/>
              <a:gd name="connsiteX20" fmla="*/ 31 w 43256"/>
              <a:gd name="connsiteY20" fmla="*/ 19563 h 40275"/>
              <a:gd name="connsiteX21" fmla="*/ 3899 w 43256"/>
              <a:gd name="connsiteY21" fmla="*/ 14366 h 40275"/>
              <a:gd name="connsiteX22" fmla="*/ 3936 w 43256"/>
              <a:gd name="connsiteY22" fmla="*/ 14229 h 40275"/>
              <a:gd name="connsiteX0" fmla="*/ 4729 w 43256"/>
              <a:gd name="connsiteY0" fmla="*/ 26036 h 40275"/>
              <a:gd name="connsiteX1" fmla="*/ 2196 w 43256"/>
              <a:gd name="connsiteY1" fmla="*/ 25239 h 40275"/>
              <a:gd name="connsiteX2" fmla="*/ 6964 w 43256"/>
              <a:gd name="connsiteY2" fmla="*/ 34758 h 40275"/>
              <a:gd name="connsiteX3" fmla="*/ 5856 w 43256"/>
              <a:gd name="connsiteY3" fmla="*/ 35139 h 40275"/>
              <a:gd name="connsiteX4" fmla="*/ 16514 w 43256"/>
              <a:gd name="connsiteY4" fmla="*/ 38949 h 40275"/>
              <a:gd name="connsiteX5" fmla="*/ 15846 w 43256"/>
              <a:gd name="connsiteY5" fmla="*/ 37209 h 40275"/>
              <a:gd name="connsiteX6" fmla="*/ 28863 w 43256"/>
              <a:gd name="connsiteY6" fmla="*/ 34610 h 40275"/>
              <a:gd name="connsiteX7" fmla="*/ 28596 w 43256"/>
              <a:gd name="connsiteY7" fmla="*/ 36519 h 40275"/>
              <a:gd name="connsiteX8" fmla="*/ 34165 w 43256"/>
              <a:gd name="connsiteY8" fmla="*/ 22813 h 40275"/>
              <a:gd name="connsiteX9" fmla="*/ 37416 w 43256"/>
              <a:gd name="connsiteY9" fmla="*/ 29949 h 40275"/>
              <a:gd name="connsiteX10" fmla="*/ 41834 w 43256"/>
              <a:gd name="connsiteY10" fmla="*/ 15213 h 40275"/>
              <a:gd name="connsiteX11" fmla="*/ 40386 w 43256"/>
              <a:gd name="connsiteY11" fmla="*/ 17889 h 40275"/>
              <a:gd name="connsiteX12" fmla="*/ 38360 w 43256"/>
              <a:gd name="connsiteY12" fmla="*/ 5285 h 40275"/>
              <a:gd name="connsiteX13" fmla="*/ 38436 w 43256"/>
              <a:gd name="connsiteY13" fmla="*/ 6549 h 40275"/>
              <a:gd name="connsiteX14" fmla="*/ 29114 w 43256"/>
              <a:gd name="connsiteY14" fmla="*/ 3811 h 40275"/>
              <a:gd name="connsiteX15" fmla="*/ 29856 w 43256"/>
              <a:gd name="connsiteY15" fmla="*/ 2199 h 40275"/>
              <a:gd name="connsiteX16" fmla="*/ 22177 w 43256"/>
              <a:gd name="connsiteY16" fmla="*/ 4579 h 40275"/>
              <a:gd name="connsiteX17" fmla="*/ 22536 w 43256"/>
              <a:gd name="connsiteY17" fmla="*/ 3189 h 40275"/>
              <a:gd name="connsiteX18" fmla="*/ 14036 w 43256"/>
              <a:gd name="connsiteY18" fmla="*/ 5051 h 40275"/>
              <a:gd name="connsiteX19" fmla="*/ 15336 w 43256"/>
              <a:gd name="connsiteY19" fmla="*/ 6399 h 40275"/>
              <a:gd name="connsiteX20" fmla="*/ 4163 w 43256"/>
              <a:gd name="connsiteY20" fmla="*/ 15648 h 40275"/>
              <a:gd name="connsiteX21" fmla="*/ 3936 w 43256"/>
              <a:gd name="connsiteY21" fmla="*/ 14229 h 40275"/>
              <a:gd name="connsiteX0" fmla="*/ 3936 w 47137"/>
              <a:gd name="connsiteY0" fmla="*/ 14229 h 40275"/>
              <a:gd name="connsiteX1" fmla="*/ 5659 w 47137"/>
              <a:gd name="connsiteY1" fmla="*/ 6766 h 40275"/>
              <a:gd name="connsiteX2" fmla="*/ 14041 w 47137"/>
              <a:gd name="connsiteY2" fmla="*/ 5061 h 40275"/>
              <a:gd name="connsiteX3" fmla="*/ 22492 w 47137"/>
              <a:gd name="connsiteY3" fmla="*/ 3291 h 40275"/>
              <a:gd name="connsiteX4" fmla="*/ 25785 w 47137"/>
              <a:gd name="connsiteY4" fmla="*/ 59 h 40275"/>
              <a:gd name="connsiteX5" fmla="*/ 29869 w 47137"/>
              <a:gd name="connsiteY5" fmla="*/ 2340 h 40275"/>
              <a:gd name="connsiteX6" fmla="*/ 35499 w 47137"/>
              <a:gd name="connsiteY6" fmla="*/ 549 h 40275"/>
              <a:gd name="connsiteX7" fmla="*/ 38354 w 47137"/>
              <a:gd name="connsiteY7" fmla="*/ 5435 h 40275"/>
              <a:gd name="connsiteX8" fmla="*/ 42018 w 47137"/>
              <a:gd name="connsiteY8" fmla="*/ 10177 h 40275"/>
              <a:gd name="connsiteX9" fmla="*/ 41854 w 47137"/>
              <a:gd name="connsiteY9" fmla="*/ 15319 h 40275"/>
              <a:gd name="connsiteX10" fmla="*/ 47098 w 47137"/>
              <a:gd name="connsiteY10" fmla="*/ 26653 h 40275"/>
              <a:gd name="connsiteX11" fmla="*/ 37440 w 47137"/>
              <a:gd name="connsiteY11" fmla="*/ 30063 h 40275"/>
              <a:gd name="connsiteX12" fmla="*/ 35431 w 47137"/>
              <a:gd name="connsiteY12" fmla="*/ 35960 h 40275"/>
              <a:gd name="connsiteX13" fmla="*/ 28591 w 47137"/>
              <a:gd name="connsiteY13" fmla="*/ 36674 h 40275"/>
              <a:gd name="connsiteX14" fmla="*/ 23318 w 47137"/>
              <a:gd name="connsiteY14" fmla="*/ 37012 h 40275"/>
              <a:gd name="connsiteX15" fmla="*/ 16516 w 47137"/>
              <a:gd name="connsiteY15" fmla="*/ 39125 h 40275"/>
              <a:gd name="connsiteX16" fmla="*/ 14098 w 47137"/>
              <a:gd name="connsiteY16" fmla="*/ 37317 h 40275"/>
              <a:gd name="connsiteX17" fmla="*/ 5840 w 47137"/>
              <a:gd name="connsiteY17" fmla="*/ 35331 h 40275"/>
              <a:gd name="connsiteX18" fmla="*/ 1146 w 47137"/>
              <a:gd name="connsiteY18" fmla="*/ 31109 h 40275"/>
              <a:gd name="connsiteX19" fmla="*/ 2149 w 47137"/>
              <a:gd name="connsiteY19" fmla="*/ 25410 h 40275"/>
              <a:gd name="connsiteX20" fmla="*/ 31 w 47137"/>
              <a:gd name="connsiteY20" fmla="*/ 19563 h 40275"/>
              <a:gd name="connsiteX21" fmla="*/ 3899 w 47137"/>
              <a:gd name="connsiteY21" fmla="*/ 14366 h 40275"/>
              <a:gd name="connsiteX22" fmla="*/ 3936 w 47137"/>
              <a:gd name="connsiteY22" fmla="*/ 14229 h 40275"/>
              <a:gd name="connsiteX0" fmla="*/ 4729 w 47137"/>
              <a:gd name="connsiteY0" fmla="*/ 26036 h 40275"/>
              <a:gd name="connsiteX1" fmla="*/ 2196 w 47137"/>
              <a:gd name="connsiteY1" fmla="*/ 25239 h 40275"/>
              <a:gd name="connsiteX2" fmla="*/ 6964 w 47137"/>
              <a:gd name="connsiteY2" fmla="*/ 34758 h 40275"/>
              <a:gd name="connsiteX3" fmla="*/ 5856 w 47137"/>
              <a:gd name="connsiteY3" fmla="*/ 35139 h 40275"/>
              <a:gd name="connsiteX4" fmla="*/ 16514 w 47137"/>
              <a:gd name="connsiteY4" fmla="*/ 38949 h 40275"/>
              <a:gd name="connsiteX5" fmla="*/ 15846 w 47137"/>
              <a:gd name="connsiteY5" fmla="*/ 37209 h 40275"/>
              <a:gd name="connsiteX6" fmla="*/ 28863 w 47137"/>
              <a:gd name="connsiteY6" fmla="*/ 34610 h 40275"/>
              <a:gd name="connsiteX7" fmla="*/ 28596 w 47137"/>
              <a:gd name="connsiteY7" fmla="*/ 36519 h 40275"/>
              <a:gd name="connsiteX8" fmla="*/ 34165 w 47137"/>
              <a:gd name="connsiteY8" fmla="*/ 22813 h 40275"/>
              <a:gd name="connsiteX9" fmla="*/ 37416 w 47137"/>
              <a:gd name="connsiteY9" fmla="*/ 29949 h 40275"/>
              <a:gd name="connsiteX10" fmla="*/ 41834 w 47137"/>
              <a:gd name="connsiteY10" fmla="*/ 15213 h 40275"/>
              <a:gd name="connsiteX11" fmla="*/ 40386 w 47137"/>
              <a:gd name="connsiteY11" fmla="*/ 17889 h 40275"/>
              <a:gd name="connsiteX12" fmla="*/ 38360 w 47137"/>
              <a:gd name="connsiteY12" fmla="*/ 5285 h 40275"/>
              <a:gd name="connsiteX13" fmla="*/ 38436 w 47137"/>
              <a:gd name="connsiteY13" fmla="*/ 6549 h 40275"/>
              <a:gd name="connsiteX14" fmla="*/ 29114 w 47137"/>
              <a:gd name="connsiteY14" fmla="*/ 3811 h 40275"/>
              <a:gd name="connsiteX15" fmla="*/ 29856 w 47137"/>
              <a:gd name="connsiteY15" fmla="*/ 2199 h 40275"/>
              <a:gd name="connsiteX16" fmla="*/ 22177 w 47137"/>
              <a:gd name="connsiteY16" fmla="*/ 4579 h 40275"/>
              <a:gd name="connsiteX17" fmla="*/ 22536 w 47137"/>
              <a:gd name="connsiteY17" fmla="*/ 3189 h 40275"/>
              <a:gd name="connsiteX18" fmla="*/ 14036 w 47137"/>
              <a:gd name="connsiteY18" fmla="*/ 5051 h 40275"/>
              <a:gd name="connsiteX19" fmla="*/ 15336 w 47137"/>
              <a:gd name="connsiteY19" fmla="*/ 6399 h 40275"/>
              <a:gd name="connsiteX20" fmla="*/ 4163 w 47137"/>
              <a:gd name="connsiteY20" fmla="*/ 15648 h 40275"/>
              <a:gd name="connsiteX21" fmla="*/ 3936 w 47137"/>
              <a:gd name="connsiteY21" fmla="*/ 14229 h 40275"/>
              <a:gd name="connsiteX0" fmla="*/ 3936 w 47137"/>
              <a:gd name="connsiteY0" fmla="*/ 14229 h 40275"/>
              <a:gd name="connsiteX1" fmla="*/ 5659 w 47137"/>
              <a:gd name="connsiteY1" fmla="*/ 6766 h 40275"/>
              <a:gd name="connsiteX2" fmla="*/ 14041 w 47137"/>
              <a:gd name="connsiteY2" fmla="*/ 5061 h 40275"/>
              <a:gd name="connsiteX3" fmla="*/ 22492 w 47137"/>
              <a:gd name="connsiteY3" fmla="*/ 3291 h 40275"/>
              <a:gd name="connsiteX4" fmla="*/ 25785 w 47137"/>
              <a:gd name="connsiteY4" fmla="*/ 59 h 40275"/>
              <a:gd name="connsiteX5" fmla="*/ 29869 w 47137"/>
              <a:gd name="connsiteY5" fmla="*/ 2340 h 40275"/>
              <a:gd name="connsiteX6" fmla="*/ 35499 w 47137"/>
              <a:gd name="connsiteY6" fmla="*/ 549 h 40275"/>
              <a:gd name="connsiteX7" fmla="*/ 38354 w 47137"/>
              <a:gd name="connsiteY7" fmla="*/ 5435 h 40275"/>
              <a:gd name="connsiteX8" fmla="*/ 42018 w 47137"/>
              <a:gd name="connsiteY8" fmla="*/ 10177 h 40275"/>
              <a:gd name="connsiteX9" fmla="*/ 41854 w 47137"/>
              <a:gd name="connsiteY9" fmla="*/ 15319 h 40275"/>
              <a:gd name="connsiteX10" fmla="*/ 47098 w 47137"/>
              <a:gd name="connsiteY10" fmla="*/ 26653 h 40275"/>
              <a:gd name="connsiteX11" fmla="*/ 37440 w 47137"/>
              <a:gd name="connsiteY11" fmla="*/ 30063 h 40275"/>
              <a:gd name="connsiteX12" fmla="*/ 35431 w 47137"/>
              <a:gd name="connsiteY12" fmla="*/ 35960 h 40275"/>
              <a:gd name="connsiteX13" fmla="*/ 28591 w 47137"/>
              <a:gd name="connsiteY13" fmla="*/ 36674 h 40275"/>
              <a:gd name="connsiteX14" fmla="*/ 23318 w 47137"/>
              <a:gd name="connsiteY14" fmla="*/ 37012 h 40275"/>
              <a:gd name="connsiteX15" fmla="*/ 16516 w 47137"/>
              <a:gd name="connsiteY15" fmla="*/ 39125 h 40275"/>
              <a:gd name="connsiteX16" fmla="*/ 14098 w 47137"/>
              <a:gd name="connsiteY16" fmla="*/ 37317 h 40275"/>
              <a:gd name="connsiteX17" fmla="*/ 5840 w 47137"/>
              <a:gd name="connsiteY17" fmla="*/ 35331 h 40275"/>
              <a:gd name="connsiteX18" fmla="*/ 1146 w 47137"/>
              <a:gd name="connsiteY18" fmla="*/ 31109 h 40275"/>
              <a:gd name="connsiteX19" fmla="*/ 2149 w 47137"/>
              <a:gd name="connsiteY19" fmla="*/ 25410 h 40275"/>
              <a:gd name="connsiteX20" fmla="*/ 31 w 47137"/>
              <a:gd name="connsiteY20" fmla="*/ 19563 h 40275"/>
              <a:gd name="connsiteX21" fmla="*/ 3899 w 47137"/>
              <a:gd name="connsiteY21" fmla="*/ 14366 h 40275"/>
              <a:gd name="connsiteX22" fmla="*/ 3936 w 47137"/>
              <a:gd name="connsiteY22" fmla="*/ 14229 h 40275"/>
              <a:gd name="connsiteX0" fmla="*/ 4729 w 47137"/>
              <a:gd name="connsiteY0" fmla="*/ 26036 h 40275"/>
              <a:gd name="connsiteX1" fmla="*/ 2196 w 47137"/>
              <a:gd name="connsiteY1" fmla="*/ 25239 h 40275"/>
              <a:gd name="connsiteX2" fmla="*/ 6964 w 47137"/>
              <a:gd name="connsiteY2" fmla="*/ 34758 h 40275"/>
              <a:gd name="connsiteX3" fmla="*/ 5856 w 47137"/>
              <a:gd name="connsiteY3" fmla="*/ 35139 h 40275"/>
              <a:gd name="connsiteX4" fmla="*/ 16514 w 47137"/>
              <a:gd name="connsiteY4" fmla="*/ 38949 h 40275"/>
              <a:gd name="connsiteX5" fmla="*/ 15846 w 47137"/>
              <a:gd name="connsiteY5" fmla="*/ 37209 h 40275"/>
              <a:gd name="connsiteX6" fmla="*/ 28863 w 47137"/>
              <a:gd name="connsiteY6" fmla="*/ 34610 h 40275"/>
              <a:gd name="connsiteX7" fmla="*/ 28596 w 47137"/>
              <a:gd name="connsiteY7" fmla="*/ 36519 h 40275"/>
              <a:gd name="connsiteX8" fmla="*/ 34165 w 47137"/>
              <a:gd name="connsiteY8" fmla="*/ 22813 h 40275"/>
              <a:gd name="connsiteX9" fmla="*/ 37416 w 47137"/>
              <a:gd name="connsiteY9" fmla="*/ 29949 h 40275"/>
              <a:gd name="connsiteX10" fmla="*/ 41063 w 47137"/>
              <a:gd name="connsiteY10" fmla="*/ 17445 h 40275"/>
              <a:gd name="connsiteX11" fmla="*/ 40386 w 47137"/>
              <a:gd name="connsiteY11" fmla="*/ 17889 h 40275"/>
              <a:gd name="connsiteX12" fmla="*/ 38360 w 47137"/>
              <a:gd name="connsiteY12" fmla="*/ 5285 h 40275"/>
              <a:gd name="connsiteX13" fmla="*/ 38436 w 47137"/>
              <a:gd name="connsiteY13" fmla="*/ 6549 h 40275"/>
              <a:gd name="connsiteX14" fmla="*/ 29114 w 47137"/>
              <a:gd name="connsiteY14" fmla="*/ 3811 h 40275"/>
              <a:gd name="connsiteX15" fmla="*/ 29856 w 47137"/>
              <a:gd name="connsiteY15" fmla="*/ 2199 h 40275"/>
              <a:gd name="connsiteX16" fmla="*/ 22177 w 47137"/>
              <a:gd name="connsiteY16" fmla="*/ 4579 h 40275"/>
              <a:gd name="connsiteX17" fmla="*/ 22536 w 47137"/>
              <a:gd name="connsiteY17" fmla="*/ 3189 h 40275"/>
              <a:gd name="connsiteX18" fmla="*/ 14036 w 47137"/>
              <a:gd name="connsiteY18" fmla="*/ 5051 h 40275"/>
              <a:gd name="connsiteX19" fmla="*/ 15336 w 47137"/>
              <a:gd name="connsiteY19" fmla="*/ 6399 h 40275"/>
              <a:gd name="connsiteX20" fmla="*/ 4163 w 47137"/>
              <a:gd name="connsiteY20" fmla="*/ 15648 h 40275"/>
              <a:gd name="connsiteX21" fmla="*/ 3936 w 47137"/>
              <a:gd name="connsiteY21" fmla="*/ 14229 h 40275"/>
              <a:gd name="connsiteX0" fmla="*/ 3936 w 47137"/>
              <a:gd name="connsiteY0" fmla="*/ 14229 h 40275"/>
              <a:gd name="connsiteX1" fmla="*/ 5659 w 47137"/>
              <a:gd name="connsiteY1" fmla="*/ 6766 h 40275"/>
              <a:gd name="connsiteX2" fmla="*/ 14041 w 47137"/>
              <a:gd name="connsiteY2" fmla="*/ 5061 h 40275"/>
              <a:gd name="connsiteX3" fmla="*/ 22492 w 47137"/>
              <a:gd name="connsiteY3" fmla="*/ 3291 h 40275"/>
              <a:gd name="connsiteX4" fmla="*/ 25785 w 47137"/>
              <a:gd name="connsiteY4" fmla="*/ 59 h 40275"/>
              <a:gd name="connsiteX5" fmla="*/ 29869 w 47137"/>
              <a:gd name="connsiteY5" fmla="*/ 2340 h 40275"/>
              <a:gd name="connsiteX6" fmla="*/ 35499 w 47137"/>
              <a:gd name="connsiteY6" fmla="*/ 549 h 40275"/>
              <a:gd name="connsiteX7" fmla="*/ 38354 w 47137"/>
              <a:gd name="connsiteY7" fmla="*/ 5435 h 40275"/>
              <a:gd name="connsiteX8" fmla="*/ 46257 w 47137"/>
              <a:gd name="connsiteY8" fmla="*/ 8441 h 40275"/>
              <a:gd name="connsiteX9" fmla="*/ 41854 w 47137"/>
              <a:gd name="connsiteY9" fmla="*/ 15319 h 40275"/>
              <a:gd name="connsiteX10" fmla="*/ 47098 w 47137"/>
              <a:gd name="connsiteY10" fmla="*/ 26653 h 40275"/>
              <a:gd name="connsiteX11" fmla="*/ 37440 w 47137"/>
              <a:gd name="connsiteY11" fmla="*/ 30063 h 40275"/>
              <a:gd name="connsiteX12" fmla="*/ 35431 w 47137"/>
              <a:gd name="connsiteY12" fmla="*/ 35960 h 40275"/>
              <a:gd name="connsiteX13" fmla="*/ 28591 w 47137"/>
              <a:gd name="connsiteY13" fmla="*/ 36674 h 40275"/>
              <a:gd name="connsiteX14" fmla="*/ 23318 w 47137"/>
              <a:gd name="connsiteY14" fmla="*/ 37012 h 40275"/>
              <a:gd name="connsiteX15" fmla="*/ 16516 w 47137"/>
              <a:gd name="connsiteY15" fmla="*/ 39125 h 40275"/>
              <a:gd name="connsiteX16" fmla="*/ 14098 w 47137"/>
              <a:gd name="connsiteY16" fmla="*/ 37317 h 40275"/>
              <a:gd name="connsiteX17" fmla="*/ 5840 w 47137"/>
              <a:gd name="connsiteY17" fmla="*/ 35331 h 40275"/>
              <a:gd name="connsiteX18" fmla="*/ 1146 w 47137"/>
              <a:gd name="connsiteY18" fmla="*/ 31109 h 40275"/>
              <a:gd name="connsiteX19" fmla="*/ 2149 w 47137"/>
              <a:gd name="connsiteY19" fmla="*/ 25410 h 40275"/>
              <a:gd name="connsiteX20" fmla="*/ 31 w 47137"/>
              <a:gd name="connsiteY20" fmla="*/ 19563 h 40275"/>
              <a:gd name="connsiteX21" fmla="*/ 3899 w 47137"/>
              <a:gd name="connsiteY21" fmla="*/ 14366 h 40275"/>
              <a:gd name="connsiteX22" fmla="*/ 3936 w 47137"/>
              <a:gd name="connsiteY22" fmla="*/ 14229 h 40275"/>
              <a:gd name="connsiteX0" fmla="*/ 4729 w 47137"/>
              <a:gd name="connsiteY0" fmla="*/ 26036 h 40275"/>
              <a:gd name="connsiteX1" fmla="*/ 2196 w 47137"/>
              <a:gd name="connsiteY1" fmla="*/ 25239 h 40275"/>
              <a:gd name="connsiteX2" fmla="*/ 6964 w 47137"/>
              <a:gd name="connsiteY2" fmla="*/ 34758 h 40275"/>
              <a:gd name="connsiteX3" fmla="*/ 5856 w 47137"/>
              <a:gd name="connsiteY3" fmla="*/ 35139 h 40275"/>
              <a:gd name="connsiteX4" fmla="*/ 16514 w 47137"/>
              <a:gd name="connsiteY4" fmla="*/ 38949 h 40275"/>
              <a:gd name="connsiteX5" fmla="*/ 15846 w 47137"/>
              <a:gd name="connsiteY5" fmla="*/ 37209 h 40275"/>
              <a:gd name="connsiteX6" fmla="*/ 28863 w 47137"/>
              <a:gd name="connsiteY6" fmla="*/ 34610 h 40275"/>
              <a:gd name="connsiteX7" fmla="*/ 28596 w 47137"/>
              <a:gd name="connsiteY7" fmla="*/ 36519 h 40275"/>
              <a:gd name="connsiteX8" fmla="*/ 34165 w 47137"/>
              <a:gd name="connsiteY8" fmla="*/ 22813 h 40275"/>
              <a:gd name="connsiteX9" fmla="*/ 37416 w 47137"/>
              <a:gd name="connsiteY9" fmla="*/ 29949 h 40275"/>
              <a:gd name="connsiteX10" fmla="*/ 41063 w 47137"/>
              <a:gd name="connsiteY10" fmla="*/ 17445 h 40275"/>
              <a:gd name="connsiteX11" fmla="*/ 40386 w 47137"/>
              <a:gd name="connsiteY11" fmla="*/ 17889 h 40275"/>
              <a:gd name="connsiteX12" fmla="*/ 38360 w 47137"/>
              <a:gd name="connsiteY12" fmla="*/ 5285 h 40275"/>
              <a:gd name="connsiteX13" fmla="*/ 38436 w 47137"/>
              <a:gd name="connsiteY13" fmla="*/ 6549 h 40275"/>
              <a:gd name="connsiteX14" fmla="*/ 29114 w 47137"/>
              <a:gd name="connsiteY14" fmla="*/ 3811 h 40275"/>
              <a:gd name="connsiteX15" fmla="*/ 29856 w 47137"/>
              <a:gd name="connsiteY15" fmla="*/ 2199 h 40275"/>
              <a:gd name="connsiteX16" fmla="*/ 22177 w 47137"/>
              <a:gd name="connsiteY16" fmla="*/ 4579 h 40275"/>
              <a:gd name="connsiteX17" fmla="*/ 22536 w 47137"/>
              <a:gd name="connsiteY17" fmla="*/ 3189 h 40275"/>
              <a:gd name="connsiteX18" fmla="*/ 14036 w 47137"/>
              <a:gd name="connsiteY18" fmla="*/ 5051 h 40275"/>
              <a:gd name="connsiteX19" fmla="*/ 15336 w 47137"/>
              <a:gd name="connsiteY19" fmla="*/ 6399 h 40275"/>
              <a:gd name="connsiteX20" fmla="*/ 4163 w 47137"/>
              <a:gd name="connsiteY20" fmla="*/ 15648 h 40275"/>
              <a:gd name="connsiteX21" fmla="*/ 3936 w 47137"/>
              <a:gd name="connsiteY21" fmla="*/ 14229 h 40275"/>
              <a:gd name="connsiteX0" fmla="*/ 3936 w 48216"/>
              <a:gd name="connsiteY0" fmla="*/ 14229 h 40275"/>
              <a:gd name="connsiteX1" fmla="*/ 5659 w 48216"/>
              <a:gd name="connsiteY1" fmla="*/ 6766 h 40275"/>
              <a:gd name="connsiteX2" fmla="*/ 14041 w 48216"/>
              <a:gd name="connsiteY2" fmla="*/ 5061 h 40275"/>
              <a:gd name="connsiteX3" fmla="*/ 22492 w 48216"/>
              <a:gd name="connsiteY3" fmla="*/ 3291 h 40275"/>
              <a:gd name="connsiteX4" fmla="*/ 25785 w 48216"/>
              <a:gd name="connsiteY4" fmla="*/ 59 h 40275"/>
              <a:gd name="connsiteX5" fmla="*/ 29869 w 48216"/>
              <a:gd name="connsiteY5" fmla="*/ 2340 h 40275"/>
              <a:gd name="connsiteX6" fmla="*/ 35499 w 48216"/>
              <a:gd name="connsiteY6" fmla="*/ 549 h 40275"/>
              <a:gd name="connsiteX7" fmla="*/ 38354 w 48216"/>
              <a:gd name="connsiteY7" fmla="*/ 5435 h 40275"/>
              <a:gd name="connsiteX8" fmla="*/ 46257 w 48216"/>
              <a:gd name="connsiteY8" fmla="*/ 8441 h 40275"/>
              <a:gd name="connsiteX9" fmla="*/ 41854 w 48216"/>
              <a:gd name="connsiteY9" fmla="*/ 15319 h 40275"/>
              <a:gd name="connsiteX10" fmla="*/ 47430 w 48216"/>
              <a:gd name="connsiteY10" fmla="*/ 16483 h 40275"/>
              <a:gd name="connsiteX11" fmla="*/ 47098 w 48216"/>
              <a:gd name="connsiteY11" fmla="*/ 26653 h 40275"/>
              <a:gd name="connsiteX12" fmla="*/ 37440 w 48216"/>
              <a:gd name="connsiteY12" fmla="*/ 30063 h 40275"/>
              <a:gd name="connsiteX13" fmla="*/ 35431 w 48216"/>
              <a:gd name="connsiteY13" fmla="*/ 35960 h 40275"/>
              <a:gd name="connsiteX14" fmla="*/ 28591 w 48216"/>
              <a:gd name="connsiteY14" fmla="*/ 36674 h 40275"/>
              <a:gd name="connsiteX15" fmla="*/ 23318 w 48216"/>
              <a:gd name="connsiteY15" fmla="*/ 37012 h 40275"/>
              <a:gd name="connsiteX16" fmla="*/ 16516 w 48216"/>
              <a:gd name="connsiteY16" fmla="*/ 39125 h 40275"/>
              <a:gd name="connsiteX17" fmla="*/ 14098 w 48216"/>
              <a:gd name="connsiteY17" fmla="*/ 37317 h 40275"/>
              <a:gd name="connsiteX18" fmla="*/ 5840 w 48216"/>
              <a:gd name="connsiteY18" fmla="*/ 35331 h 40275"/>
              <a:gd name="connsiteX19" fmla="*/ 1146 w 48216"/>
              <a:gd name="connsiteY19" fmla="*/ 31109 h 40275"/>
              <a:gd name="connsiteX20" fmla="*/ 2149 w 48216"/>
              <a:gd name="connsiteY20" fmla="*/ 25410 h 40275"/>
              <a:gd name="connsiteX21" fmla="*/ 31 w 48216"/>
              <a:gd name="connsiteY21" fmla="*/ 19563 h 40275"/>
              <a:gd name="connsiteX22" fmla="*/ 3899 w 48216"/>
              <a:gd name="connsiteY22" fmla="*/ 14366 h 40275"/>
              <a:gd name="connsiteX23" fmla="*/ 3936 w 48216"/>
              <a:gd name="connsiteY23" fmla="*/ 14229 h 40275"/>
              <a:gd name="connsiteX0" fmla="*/ 4729 w 48216"/>
              <a:gd name="connsiteY0" fmla="*/ 26036 h 40275"/>
              <a:gd name="connsiteX1" fmla="*/ 2196 w 48216"/>
              <a:gd name="connsiteY1" fmla="*/ 25239 h 40275"/>
              <a:gd name="connsiteX2" fmla="*/ 6964 w 48216"/>
              <a:gd name="connsiteY2" fmla="*/ 34758 h 40275"/>
              <a:gd name="connsiteX3" fmla="*/ 5856 w 48216"/>
              <a:gd name="connsiteY3" fmla="*/ 35139 h 40275"/>
              <a:gd name="connsiteX4" fmla="*/ 16514 w 48216"/>
              <a:gd name="connsiteY4" fmla="*/ 38949 h 40275"/>
              <a:gd name="connsiteX5" fmla="*/ 15846 w 48216"/>
              <a:gd name="connsiteY5" fmla="*/ 37209 h 40275"/>
              <a:gd name="connsiteX6" fmla="*/ 28863 w 48216"/>
              <a:gd name="connsiteY6" fmla="*/ 34610 h 40275"/>
              <a:gd name="connsiteX7" fmla="*/ 28596 w 48216"/>
              <a:gd name="connsiteY7" fmla="*/ 36519 h 40275"/>
              <a:gd name="connsiteX8" fmla="*/ 34165 w 48216"/>
              <a:gd name="connsiteY8" fmla="*/ 22813 h 40275"/>
              <a:gd name="connsiteX9" fmla="*/ 37416 w 48216"/>
              <a:gd name="connsiteY9" fmla="*/ 29949 h 40275"/>
              <a:gd name="connsiteX10" fmla="*/ 41063 w 48216"/>
              <a:gd name="connsiteY10" fmla="*/ 17445 h 40275"/>
              <a:gd name="connsiteX11" fmla="*/ 40386 w 48216"/>
              <a:gd name="connsiteY11" fmla="*/ 17889 h 40275"/>
              <a:gd name="connsiteX12" fmla="*/ 38360 w 48216"/>
              <a:gd name="connsiteY12" fmla="*/ 5285 h 40275"/>
              <a:gd name="connsiteX13" fmla="*/ 38436 w 48216"/>
              <a:gd name="connsiteY13" fmla="*/ 6549 h 40275"/>
              <a:gd name="connsiteX14" fmla="*/ 29114 w 48216"/>
              <a:gd name="connsiteY14" fmla="*/ 3811 h 40275"/>
              <a:gd name="connsiteX15" fmla="*/ 29856 w 48216"/>
              <a:gd name="connsiteY15" fmla="*/ 2199 h 40275"/>
              <a:gd name="connsiteX16" fmla="*/ 22177 w 48216"/>
              <a:gd name="connsiteY16" fmla="*/ 4579 h 40275"/>
              <a:gd name="connsiteX17" fmla="*/ 22536 w 48216"/>
              <a:gd name="connsiteY17" fmla="*/ 3189 h 40275"/>
              <a:gd name="connsiteX18" fmla="*/ 14036 w 48216"/>
              <a:gd name="connsiteY18" fmla="*/ 5051 h 40275"/>
              <a:gd name="connsiteX19" fmla="*/ 15336 w 48216"/>
              <a:gd name="connsiteY19" fmla="*/ 6399 h 40275"/>
              <a:gd name="connsiteX20" fmla="*/ 4163 w 48216"/>
              <a:gd name="connsiteY20" fmla="*/ 15648 h 40275"/>
              <a:gd name="connsiteX21" fmla="*/ 3936 w 48216"/>
              <a:gd name="connsiteY21" fmla="*/ 14229 h 40275"/>
              <a:gd name="connsiteX0" fmla="*/ 3936 w 49166"/>
              <a:gd name="connsiteY0" fmla="*/ 14229 h 40275"/>
              <a:gd name="connsiteX1" fmla="*/ 5659 w 49166"/>
              <a:gd name="connsiteY1" fmla="*/ 6766 h 40275"/>
              <a:gd name="connsiteX2" fmla="*/ 14041 w 49166"/>
              <a:gd name="connsiteY2" fmla="*/ 5061 h 40275"/>
              <a:gd name="connsiteX3" fmla="*/ 22492 w 49166"/>
              <a:gd name="connsiteY3" fmla="*/ 3291 h 40275"/>
              <a:gd name="connsiteX4" fmla="*/ 25785 w 49166"/>
              <a:gd name="connsiteY4" fmla="*/ 59 h 40275"/>
              <a:gd name="connsiteX5" fmla="*/ 29869 w 49166"/>
              <a:gd name="connsiteY5" fmla="*/ 2340 h 40275"/>
              <a:gd name="connsiteX6" fmla="*/ 35499 w 49166"/>
              <a:gd name="connsiteY6" fmla="*/ 549 h 40275"/>
              <a:gd name="connsiteX7" fmla="*/ 38354 w 49166"/>
              <a:gd name="connsiteY7" fmla="*/ 5435 h 40275"/>
              <a:gd name="connsiteX8" fmla="*/ 46257 w 49166"/>
              <a:gd name="connsiteY8" fmla="*/ 8441 h 40275"/>
              <a:gd name="connsiteX9" fmla="*/ 41854 w 49166"/>
              <a:gd name="connsiteY9" fmla="*/ 15319 h 40275"/>
              <a:gd name="connsiteX10" fmla="*/ 47430 w 49166"/>
              <a:gd name="connsiteY10" fmla="*/ 16483 h 40275"/>
              <a:gd name="connsiteX11" fmla="*/ 49164 w 49166"/>
              <a:gd name="connsiteY11" fmla="*/ 24172 h 40275"/>
              <a:gd name="connsiteX12" fmla="*/ 47098 w 49166"/>
              <a:gd name="connsiteY12" fmla="*/ 26653 h 40275"/>
              <a:gd name="connsiteX13" fmla="*/ 37440 w 49166"/>
              <a:gd name="connsiteY13" fmla="*/ 30063 h 40275"/>
              <a:gd name="connsiteX14" fmla="*/ 35431 w 49166"/>
              <a:gd name="connsiteY14" fmla="*/ 35960 h 40275"/>
              <a:gd name="connsiteX15" fmla="*/ 28591 w 49166"/>
              <a:gd name="connsiteY15" fmla="*/ 36674 h 40275"/>
              <a:gd name="connsiteX16" fmla="*/ 23318 w 49166"/>
              <a:gd name="connsiteY16" fmla="*/ 37012 h 40275"/>
              <a:gd name="connsiteX17" fmla="*/ 16516 w 49166"/>
              <a:gd name="connsiteY17" fmla="*/ 39125 h 40275"/>
              <a:gd name="connsiteX18" fmla="*/ 14098 w 49166"/>
              <a:gd name="connsiteY18" fmla="*/ 37317 h 40275"/>
              <a:gd name="connsiteX19" fmla="*/ 5840 w 49166"/>
              <a:gd name="connsiteY19" fmla="*/ 35331 h 40275"/>
              <a:gd name="connsiteX20" fmla="*/ 1146 w 49166"/>
              <a:gd name="connsiteY20" fmla="*/ 31109 h 40275"/>
              <a:gd name="connsiteX21" fmla="*/ 2149 w 49166"/>
              <a:gd name="connsiteY21" fmla="*/ 25410 h 40275"/>
              <a:gd name="connsiteX22" fmla="*/ 31 w 49166"/>
              <a:gd name="connsiteY22" fmla="*/ 19563 h 40275"/>
              <a:gd name="connsiteX23" fmla="*/ 3899 w 49166"/>
              <a:gd name="connsiteY23" fmla="*/ 14366 h 40275"/>
              <a:gd name="connsiteX24" fmla="*/ 3936 w 49166"/>
              <a:gd name="connsiteY24" fmla="*/ 14229 h 40275"/>
              <a:gd name="connsiteX0" fmla="*/ 4729 w 49166"/>
              <a:gd name="connsiteY0" fmla="*/ 26036 h 40275"/>
              <a:gd name="connsiteX1" fmla="*/ 2196 w 49166"/>
              <a:gd name="connsiteY1" fmla="*/ 25239 h 40275"/>
              <a:gd name="connsiteX2" fmla="*/ 6964 w 49166"/>
              <a:gd name="connsiteY2" fmla="*/ 34758 h 40275"/>
              <a:gd name="connsiteX3" fmla="*/ 5856 w 49166"/>
              <a:gd name="connsiteY3" fmla="*/ 35139 h 40275"/>
              <a:gd name="connsiteX4" fmla="*/ 16514 w 49166"/>
              <a:gd name="connsiteY4" fmla="*/ 38949 h 40275"/>
              <a:gd name="connsiteX5" fmla="*/ 15846 w 49166"/>
              <a:gd name="connsiteY5" fmla="*/ 37209 h 40275"/>
              <a:gd name="connsiteX6" fmla="*/ 28863 w 49166"/>
              <a:gd name="connsiteY6" fmla="*/ 34610 h 40275"/>
              <a:gd name="connsiteX7" fmla="*/ 28596 w 49166"/>
              <a:gd name="connsiteY7" fmla="*/ 36519 h 40275"/>
              <a:gd name="connsiteX8" fmla="*/ 34165 w 49166"/>
              <a:gd name="connsiteY8" fmla="*/ 22813 h 40275"/>
              <a:gd name="connsiteX9" fmla="*/ 37416 w 49166"/>
              <a:gd name="connsiteY9" fmla="*/ 29949 h 40275"/>
              <a:gd name="connsiteX10" fmla="*/ 41063 w 49166"/>
              <a:gd name="connsiteY10" fmla="*/ 17445 h 40275"/>
              <a:gd name="connsiteX11" fmla="*/ 40386 w 49166"/>
              <a:gd name="connsiteY11" fmla="*/ 17889 h 40275"/>
              <a:gd name="connsiteX12" fmla="*/ 38360 w 49166"/>
              <a:gd name="connsiteY12" fmla="*/ 5285 h 40275"/>
              <a:gd name="connsiteX13" fmla="*/ 38436 w 49166"/>
              <a:gd name="connsiteY13" fmla="*/ 6549 h 40275"/>
              <a:gd name="connsiteX14" fmla="*/ 29114 w 49166"/>
              <a:gd name="connsiteY14" fmla="*/ 3811 h 40275"/>
              <a:gd name="connsiteX15" fmla="*/ 29856 w 49166"/>
              <a:gd name="connsiteY15" fmla="*/ 2199 h 40275"/>
              <a:gd name="connsiteX16" fmla="*/ 22177 w 49166"/>
              <a:gd name="connsiteY16" fmla="*/ 4579 h 40275"/>
              <a:gd name="connsiteX17" fmla="*/ 22536 w 49166"/>
              <a:gd name="connsiteY17" fmla="*/ 3189 h 40275"/>
              <a:gd name="connsiteX18" fmla="*/ 14036 w 49166"/>
              <a:gd name="connsiteY18" fmla="*/ 5051 h 40275"/>
              <a:gd name="connsiteX19" fmla="*/ 15336 w 49166"/>
              <a:gd name="connsiteY19" fmla="*/ 6399 h 40275"/>
              <a:gd name="connsiteX20" fmla="*/ 4163 w 49166"/>
              <a:gd name="connsiteY20" fmla="*/ 15648 h 40275"/>
              <a:gd name="connsiteX21" fmla="*/ 3936 w 49166"/>
              <a:gd name="connsiteY21" fmla="*/ 14229 h 40275"/>
              <a:gd name="connsiteX0" fmla="*/ 3936 w 49166"/>
              <a:gd name="connsiteY0" fmla="*/ 14229 h 40275"/>
              <a:gd name="connsiteX1" fmla="*/ 5659 w 49166"/>
              <a:gd name="connsiteY1" fmla="*/ 6766 h 40275"/>
              <a:gd name="connsiteX2" fmla="*/ 14041 w 49166"/>
              <a:gd name="connsiteY2" fmla="*/ 5061 h 40275"/>
              <a:gd name="connsiteX3" fmla="*/ 22492 w 49166"/>
              <a:gd name="connsiteY3" fmla="*/ 3291 h 40275"/>
              <a:gd name="connsiteX4" fmla="*/ 25785 w 49166"/>
              <a:gd name="connsiteY4" fmla="*/ 59 h 40275"/>
              <a:gd name="connsiteX5" fmla="*/ 29869 w 49166"/>
              <a:gd name="connsiteY5" fmla="*/ 2340 h 40275"/>
              <a:gd name="connsiteX6" fmla="*/ 35499 w 49166"/>
              <a:gd name="connsiteY6" fmla="*/ 549 h 40275"/>
              <a:gd name="connsiteX7" fmla="*/ 38354 w 49166"/>
              <a:gd name="connsiteY7" fmla="*/ 5435 h 40275"/>
              <a:gd name="connsiteX8" fmla="*/ 46257 w 49166"/>
              <a:gd name="connsiteY8" fmla="*/ 8441 h 40275"/>
              <a:gd name="connsiteX9" fmla="*/ 41854 w 49166"/>
              <a:gd name="connsiteY9" fmla="*/ 15319 h 40275"/>
              <a:gd name="connsiteX10" fmla="*/ 47430 w 49166"/>
              <a:gd name="connsiteY10" fmla="*/ 16483 h 40275"/>
              <a:gd name="connsiteX11" fmla="*/ 49164 w 49166"/>
              <a:gd name="connsiteY11" fmla="*/ 24172 h 40275"/>
              <a:gd name="connsiteX12" fmla="*/ 47098 w 49166"/>
              <a:gd name="connsiteY12" fmla="*/ 26653 h 40275"/>
              <a:gd name="connsiteX13" fmla="*/ 37440 w 49166"/>
              <a:gd name="connsiteY13" fmla="*/ 30063 h 40275"/>
              <a:gd name="connsiteX14" fmla="*/ 48200 w 49166"/>
              <a:gd name="connsiteY14" fmla="*/ 31860 h 40275"/>
              <a:gd name="connsiteX15" fmla="*/ 35431 w 49166"/>
              <a:gd name="connsiteY15" fmla="*/ 35960 h 40275"/>
              <a:gd name="connsiteX16" fmla="*/ 28591 w 49166"/>
              <a:gd name="connsiteY16" fmla="*/ 36674 h 40275"/>
              <a:gd name="connsiteX17" fmla="*/ 23318 w 49166"/>
              <a:gd name="connsiteY17" fmla="*/ 37012 h 40275"/>
              <a:gd name="connsiteX18" fmla="*/ 16516 w 49166"/>
              <a:gd name="connsiteY18" fmla="*/ 39125 h 40275"/>
              <a:gd name="connsiteX19" fmla="*/ 14098 w 49166"/>
              <a:gd name="connsiteY19" fmla="*/ 37317 h 40275"/>
              <a:gd name="connsiteX20" fmla="*/ 5840 w 49166"/>
              <a:gd name="connsiteY20" fmla="*/ 35331 h 40275"/>
              <a:gd name="connsiteX21" fmla="*/ 1146 w 49166"/>
              <a:gd name="connsiteY21" fmla="*/ 31109 h 40275"/>
              <a:gd name="connsiteX22" fmla="*/ 2149 w 49166"/>
              <a:gd name="connsiteY22" fmla="*/ 25410 h 40275"/>
              <a:gd name="connsiteX23" fmla="*/ 31 w 49166"/>
              <a:gd name="connsiteY23" fmla="*/ 19563 h 40275"/>
              <a:gd name="connsiteX24" fmla="*/ 3899 w 49166"/>
              <a:gd name="connsiteY24" fmla="*/ 14366 h 40275"/>
              <a:gd name="connsiteX25" fmla="*/ 3936 w 49166"/>
              <a:gd name="connsiteY25" fmla="*/ 14229 h 40275"/>
              <a:gd name="connsiteX0" fmla="*/ 4729 w 49166"/>
              <a:gd name="connsiteY0" fmla="*/ 26036 h 40275"/>
              <a:gd name="connsiteX1" fmla="*/ 2196 w 49166"/>
              <a:gd name="connsiteY1" fmla="*/ 25239 h 40275"/>
              <a:gd name="connsiteX2" fmla="*/ 6964 w 49166"/>
              <a:gd name="connsiteY2" fmla="*/ 34758 h 40275"/>
              <a:gd name="connsiteX3" fmla="*/ 5856 w 49166"/>
              <a:gd name="connsiteY3" fmla="*/ 35139 h 40275"/>
              <a:gd name="connsiteX4" fmla="*/ 16514 w 49166"/>
              <a:gd name="connsiteY4" fmla="*/ 38949 h 40275"/>
              <a:gd name="connsiteX5" fmla="*/ 15846 w 49166"/>
              <a:gd name="connsiteY5" fmla="*/ 37209 h 40275"/>
              <a:gd name="connsiteX6" fmla="*/ 28863 w 49166"/>
              <a:gd name="connsiteY6" fmla="*/ 34610 h 40275"/>
              <a:gd name="connsiteX7" fmla="*/ 28596 w 49166"/>
              <a:gd name="connsiteY7" fmla="*/ 36519 h 40275"/>
              <a:gd name="connsiteX8" fmla="*/ 34165 w 49166"/>
              <a:gd name="connsiteY8" fmla="*/ 22813 h 40275"/>
              <a:gd name="connsiteX9" fmla="*/ 37416 w 49166"/>
              <a:gd name="connsiteY9" fmla="*/ 29949 h 40275"/>
              <a:gd name="connsiteX10" fmla="*/ 41063 w 49166"/>
              <a:gd name="connsiteY10" fmla="*/ 17445 h 40275"/>
              <a:gd name="connsiteX11" fmla="*/ 40386 w 49166"/>
              <a:gd name="connsiteY11" fmla="*/ 17889 h 40275"/>
              <a:gd name="connsiteX12" fmla="*/ 38360 w 49166"/>
              <a:gd name="connsiteY12" fmla="*/ 5285 h 40275"/>
              <a:gd name="connsiteX13" fmla="*/ 38436 w 49166"/>
              <a:gd name="connsiteY13" fmla="*/ 6549 h 40275"/>
              <a:gd name="connsiteX14" fmla="*/ 29114 w 49166"/>
              <a:gd name="connsiteY14" fmla="*/ 3811 h 40275"/>
              <a:gd name="connsiteX15" fmla="*/ 29856 w 49166"/>
              <a:gd name="connsiteY15" fmla="*/ 2199 h 40275"/>
              <a:gd name="connsiteX16" fmla="*/ 22177 w 49166"/>
              <a:gd name="connsiteY16" fmla="*/ 4579 h 40275"/>
              <a:gd name="connsiteX17" fmla="*/ 22536 w 49166"/>
              <a:gd name="connsiteY17" fmla="*/ 3189 h 40275"/>
              <a:gd name="connsiteX18" fmla="*/ 14036 w 49166"/>
              <a:gd name="connsiteY18" fmla="*/ 5051 h 40275"/>
              <a:gd name="connsiteX19" fmla="*/ 15336 w 49166"/>
              <a:gd name="connsiteY19" fmla="*/ 6399 h 40275"/>
              <a:gd name="connsiteX20" fmla="*/ 4163 w 49166"/>
              <a:gd name="connsiteY20" fmla="*/ 15648 h 40275"/>
              <a:gd name="connsiteX21" fmla="*/ 3936 w 49166"/>
              <a:gd name="connsiteY21" fmla="*/ 14229 h 40275"/>
              <a:gd name="connsiteX0" fmla="*/ 3936 w 49166"/>
              <a:gd name="connsiteY0" fmla="*/ 14229 h 40275"/>
              <a:gd name="connsiteX1" fmla="*/ 5659 w 49166"/>
              <a:gd name="connsiteY1" fmla="*/ 6766 h 40275"/>
              <a:gd name="connsiteX2" fmla="*/ 14041 w 49166"/>
              <a:gd name="connsiteY2" fmla="*/ 5061 h 40275"/>
              <a:gd name="connsiteX3" fmla="*/ 22492 w 49166"/>
              <a:gd name="connsiteY3" fmla="*/ 3291 h 40275"/>
              <a:gd name="connsiteX4" fmla="*/ 25785 w 49166"/>
              <a:gd name="connsiteY4" fmla="*/ 59 h 40275"/>
              <a:gd name="connsiteX5" fmla="*/ 29869 w 49166"/>
              <a:gd name="connsiteY5" fmla="*/ 2340 h 40275"/>
              <a:gd name="connsiteX6" fmla="*/ 35499 w 49166"/>
              <a:gd name="connsiteY6" fmla="*/ 549 h 40275"/>
              <a:gd name="connsiteX7" fmla="*/ 38354 w 49166"/>
              <a:gd name="connsiteY7" fmla="*/ 5435 h 40275"/>
              <a:gd name="connsiteX8" fmla="*/ 46257 w 49166"/>
              <a:gd name="connsiteY8" fmla="*/ 8441 h 40275"/>
              <a:gd name="connsiteX9" fmla="*/ 41854 w 49166"/>
              <a:gd name="connsiteY9" fmla="*/ 15319 h 40275"/>
              <a:gd name="connsiteX10" fmla="*/ 47430 w 49166"/>
              <a:gd name="connsiteY10" fmla="*/ 16483 h 40275"/>
              <a:gd name="connsiteX11" fmla="*/ 49164 w 49166"/>
              <a:gd name="connsiteY11" fmla="*/ 24172 h 40275"/>
              <a:gd name="connsiteX12" fmla="*/ 47098 w 49166"/>
              <a:gd name="connsiteY12" fmla="*/ 26653 h 40275"/>
              <a:gd name="connsiteX13" fmla="*/ 37440 w 49166"/>
              <a:gd name="connsiteY13" fmla="*/ 30063 h 40275"/>
              <a:gd name="connsiteX14" fmla="*/ 42998 w 49166"/>
              <a:gd name="connsiteY14" fmla="*/ 32356 h 40275"/>
              <a:gd name="connsiteX15" fmla="*/ 35431 w 49166"/>
              <a:gd name="connsiteY15" fmla="*/ 35960 h 40275"/>
              <a:gd name="connsiteX16" fmla="*/ 28591 w 49166"/>
              <a:gd name="connsiteY16" fmla="*/ 36674 h 40275"/>
              <a:gd name="connsiteX17" fmla="*/ 23318 w 49166"/>
              <a:gd name="connsiteY17" fmla="*/ 37012 h 40275"/>
              <a:gd name="connsiteX18" fmla="*/ 16516 w 49166"/>
              <a:gd name="connsiteY18" fmla="*/ 39125 h 40275"/>
              <a:gd name="connsiteX19" fmla="*/ 14098 w 49166"/>
              <a:gd name="connsiteY19" fmla="*/ 37317 h 40275"/>
              <a:gd name="connsiteX20" fmla="*/ 5840 w 49166"/>
              <a:gd name="connsiteY20" fmla="*/ 35331 h 40275"/>
              <a:gd name="connsiteX21" fmla="*/ 1146 w 49166"/>
              <a:gd name="connsiteY21" fmla="*/ 31109 h 40275"/>
              <a:gd name="connsiteX22" fmla="*/ 2149 w 49166"/>
              <a:gd name="connsiteY22" fmla="*/ 25410 h 40275"/>
              <a:gd name="connsiteX23" fmla="*/ 31 w 49166"/>
              <a:gd name="connsiteY23" fmla="*/ 19563 h 40275"/>
              <a:gd name="connsiteX24" fmla="*/ 3899 w 49166"/>
              <a:gd name="connsiteY24" fmla="*/ 14366 h 40275"/>
              <a:gd name="connsiteX25" fmla="*/ 3936 w 49166"/>
              <a:gd name="connsiteY25" fmla="*/ 14229 h 40275"/>
              <a:gd name="connsiteX0" fmla="*/ 4729 w 49166"/>
              <a:gd name="connsiteY0" fmla="*/ 26036 h 40275"/>
              <a:gd name="connsiteX1" fmla="*/ 2196 w 49166"/>
              <a:gd name="connsiteY1" fmla="*/ 25239 h 40275"/>
              <a:gd name="connsiteX2" fmla="*/ 6964 w 49166"/>
              <a:gd name="connsiteY2" fmla="*/ 34758 h 40275"/>
              <a:gd name="connsiteX3" fmla="*/ 5856 w 49166"/>
              <a:gd name="connsiteY3" fmla="*/ 35139 h 40275"/>
              <a:gd name="connsiteX4" fmla="*/ 16514 w 49166"/>
              <a:gd name="connsiteY4" fmla="*/ 38949 h 40275"/>
              <a:gd name="connsiteX5" fmla="*/ 15846 w 49166"/>
              <a:gd name="connsiteY5" fmla="*/ 37209 h 40275"/>
              <a:gd name="connsiteX6" fmla="*/ 28863 w 49166"/>
              <a:gd name="connsiteY6" fmla="*/ 34610 h 40275"/>
              <a:gd name="connsiteX7" fmla="*/ 28596 w 49166"/>
              <a:gd name="connsiteY7" fmla="*/ 36519 h 40275"/>
              <a:gd name="connsiteX8" fmla="*/ 34165 w 49166"/>
              <a:gd name="connsiteY8" fmla="*/ 22813 h 40275"/>
              <a:gd name="connsiteX9" fmla="*/ 37416 w 49166"/>
              <a:gd name="connsiteY9" fmla="*/ 29949 h 40275"/>
              <a:gd name="connsiteX10" fmla="*/ 41063 w 49166"/>
              <a:gd name="connsiteY10" fmla="*/ 17445 h 40275"/>
              <a:gd name="connsiteX11" fmla="*/ 40386 w 49166"/>
              <a:gd name="connsiteY11" fmla="*/ 17889 h 40275"/>
              <a:gd name="connsiteX12" fmla="*/ 38360 w 49166"/>
              <a:gd name="connsiteY12" fmla="*/ 5285 h 40275"/>
              <a:gd name="connsiteX13" fmla="*/ 38436 w 49166"/>
              <a:gd name="connsiteY13" fmla="*/ 6549 h 40275"/>
              <a:gd name="connsiteX14" fmla="*/ 29114 w 49166"/>
              <a:gd name="connsiteY14" fmla="*/ 3811 h 40275"/>
              <a:gd name="connsiteX15" fmla="*/ 29856 w 49166"/>
              <a:gd name="connsiteY15" fmla="*/ 2199 h 40275"/>
              <a:gd name="connsiteX16" fmla="*/ 22177 w 49166"/>
              <a:gd name="connsiteY16" fmla="*/ 4579 h 40275"/>
              <a:gd name="connsiteX17" fmla="*/ 22536 w 49166"/>
              <a:gd name="connsiteY17" fmla="*/ 3189 h 40275"/>
              <a:gd name="connsiteX18" fmla="*/ 14036 w 49166"/>
              <a:gd name="connsiteY18" fmla="*/ 5051 h 40275"/>
              <a:gd name="connsiteX19" fmla="*/ 15336 w 49166"/>
              <a:gd name="connsiteY19" fmla="*/ 6399 h 40275"/>
              <a:gd name="connsiteX20" fmla="*/ 4163 w 49166"/>
              <a:gd name="connsiteY20" fmla="*/ 15648 h 40275"/>
              <a:gd name="connsiteX21" fmla="*/ 3936 w 49166"/>
              <a:gd name="connsiteY21" fmla="*/ 14229 h 40275"/>
              <a:gd name="connsiteX0" fmla="*/ 3936 w 47687"/>
              <a:gd name="connsiteY0" fmla="*/ 14229 h 40275"/>
              <a:gd name="connsiteX1" fmla="*/ 5659 w 47687"/>
              <a:gd name="connsiteY1" fmla="*/ 6766 h 40275"/>
              <a:gd name="connsiteX2" fmla="*/ 14041 w 47687"/>
              <a:gd name="connsiteY2" fmla="*/ 5061 h 40275"/>
              <a:gd name="connsiteX3" fmla="*/ 22492 w 47687"/>
              <a:gd name="connsiteY3" fmla="*/ 3291 h 40275"/>
              <a:gd name="connsiteX4" fmla="*/ 25785 w 47687"/>
              <a:gd name="connsiteY4" fmla="*/ 59 h 40275"/>
              <a:gd name="connsiteX5" fmla="*/ 29869 w 47687"/>
              <a:gd name="connsiteY5" fmla="*/ 2340 h 40275"/>
              <a:gd name="connsiteX6" fmla="*/ 35499 w 47687"/>
              <a:gd name="connsiteY6" fmla="*/ 549 h 40275"/>
              <a:gd name="connsiteX7" fmla="*/ 38354 w 47687"/>
              <a:gd name="connsiteY7" fmla="*/ 5435 h 40275"/>
              <a:gd name="connsiteX8" fmla="*/ 46257 w 47687"/>
              <a:gd name="connsiteY8" fmla="*/ 8441 h 40275"/>
              <a:gd name="connsiteX9" fmla="*/ 41854 w 47687"/>
              <a:gd name="connsiteY9" fmla="*/ 15319 h 40275"/>
              <a:gd name="connsiteX10" fmla="*/ 47430 w 47687"/>
              <a:gd name="connsiteY10" fmla="*/ 16483 h 40275"/>
              <a:gd name="connsiteX11" fmla="*/ 45889 w 47687"/>
              <a:gd name="connsiteY11" fmla="*/ 22436 h 40275"/>
              <a:gd name="connsiteX12" fmla="*/ 47098 w 47687"/>
              <a:gd name="connsiteY12" fmla="*/ 26653 h 40275"/>
              <a:gd name="connsiteX13" fmla="*/ 37440 w 47687"/>
              <a:gd name="connsiteY13" fmla="*/ 30063 h 40275"/>
              <a:gd name="connsiteX14" fmla="*/ 42998 w 47687"/>
              <a:gd name="connsiteY14" fmla="*/ 32356 h 40275"/>
              <a:gd name="connsiteX15" fmla="*/ 35431 w 47687"/>
              <a:gd name="connsiteY15" fmla="*/ 35960 h 40275"/>
              <a:gd name="connsiteX16" fmla="*/ 28591 w 47687"/>
              <a:gd name="connsiteY16" fmla="*/ 36674 h 40275"/>
              <a:gd name="connsiteX17" fmla="*/ 23318 w 47687"/>
              <a:gd name="connsiteY17" fmla="*/ 37012 h 40275"/>
              <a:gd name="connsiteX18" fmla="*/ 16516 w 47687"/>
              <a:gd name="connsiteY18" fmla="*/ 39125 h 40275"/>
              <a:gd name="connsiteX19" fmla="*/ 14098 w 47687"/>
              <a:gd name="connsiteY19" fmla="*/ 37317 h 40275"/>
              <a:gd name="connsiteX20" fmla="*/ 5840 w 47687"/>
              <a:gd name="connsiteY20" fmla="*/ 35331 h 40275"/>
              <a:gd name="connsiteX21" fmla="*/ 1146 w 47687"/>
              <a:gd name="connsiteY21" fmla="*/ 31109 h 40275"/>
              <a:gd name="connsiteX22" fmla="*/ 2149 w 47687"/>
              <a:gd name="connsiteY22" fmla="*/ 25410 h 40275"/>
              <a:gd name="connsiteX23" fmla="*/ 31 w 47687"/>
              <a:gd name="connsiteY23" fmla="*/ 19563 h 40275"/>
              <a:gd name="connsiteX24" fmla="*/ 3899 w 47687"/>
              <a:gd name="connsiteY24" fmla="*/ 14366 h 40275"/>
              <a:gd name="connsiteX25" fmla="*/ 3936 w 47687"/>
              <a:gd name="connsiteY25" fmla="*/ 14229 h 40275"/>
              <a:gd name="connsiteX0" fmla="*/ 4729 w 47687"/>
              <a:gd name="connsiteY0" fmla="*/ 26036 h 40275"/>
              <a:gd name="connsiteX1" fmla="*/ 2196 w 47687"/>
              <a:gd name="connsiteY1" fmla="*/ 25239 h 40275"/>
              <a:gd name="connsiteX2" fmla="*/ 6964 w 47687"/>
              <a:gd name="connsiteY2" fmla="*/ 34758 h 40275"/>
              <a:gd name="connsiteX3" fmla="*/ 5856 w 47687"/>
              <a:gd name="connsiteY3" fmla="*/ 35139 h 40275"/>
              <a:gd name="connsiteX4" fmla="*/ 16514 w 47687"/>
              <a:gd name="connsiteY4" fmla="*/ 38949 h 40275"/>
              <a:gd name="connsiteX5" fmla="*/ 15846 w 47687"/>
              <a:gd name="connsiteY5" fmla="*/ 37209 h 40275"/>
              <a:gd name="connsiteX6" fmla="*/ 28863 w 47687"/>
              <a:gd name="connsiteY6" fmla="*/ 34610 h 40275"/>
              <a:gd name="connsiteX7" fmla="*/ 28596 w 47687"/>
              <a:gd name="connsiteY7" fmla="*/ 36519 h 40275"/>
              <a:gd name="connsiteX8" fmla="*/ 34165 w 47687"/>
              <a:gd name="connsiteY8" fmla="*/ 22813 h 40275"/>
              <a:gd name="connsiteX9" fmla="*/ 37416 w 47687"/>
              <a:gd name="connsiteY9" fmla="*/ 29949 h 40275"/>
              <a:gd name="connsiteX10" fmla="*/ 41063 w 47687"/>
              <a:gd name="connsiteY10" fmla="*/ 17445 h 40275"/>
              <a:gd name="connsiteX11" fmla="*/ 40386 w 47687"/>
              <a:gd name="connsiteY11" fmla="*/ 17889 h 40275"/>
              <a:gd name="connsiteX12" fmla="*/ 38360 w 47687"/>
              <a:gd name="connsiteY12" fmla="*/ 5285 h 40275"/>
              <a:gd name="connsiteX13" fmla="*/ 38436 w 47687"/>
              <a:gd name="connsiteY13" fmla="*/ 6549 h 40275"/>
              <a:gd name="connsiteX14" fmla="*/ 29114 w 47687"/>
              <a:gd name="connsiteY14" fmla="*/ 3811 h 40275"/>
              <a:gd name="connsiteX15" fmla="*/ 29856 w 47687"/>
              <a:gd name="connsiteY15" fmla="*/ 2199 h 40275"/>
              <a:gd name="connsiteX16" fmla="*/ 22177 w 47687"/>
              <a:gd name="connsiteY16" fmla="*/ 4579 h 40275"/>
              <a:gd name="connsiteX17" fmla="*/ 22536 w 47687"/>
              <a:gd name="connsiteY17" fmla="*/ 3189 h 40275"/>
              <a:gd name="connsiteX18" fmla="*/ 14036 w 47687"/>
              <a:gd name="connsiteY18" fmla="*/ 5051 h 40275"/>
              <a:gd name="connsiteX19" fmla="*/ 15336 w 47687"/>
              <a:gd name="connsiteY19" fmla="*/ 6399 h 40275"/>
              <a:gd name="connsiteX20" fmla="*/ 4163 w 47687"/>
              <a:gd name="connsiteY20" fmla="*/ 15648 h 40275"/>
              <a:gd name="connsiteX21" fmla="*/ 3936 w 47687"/>
              <a:gd name="connsiteY21" fmla="*/ 14229 h 40275"/>
              <a:gd name="connsiteX0" fmla="*/ 3936 w 47687"/>
              <a:gd name="connsiteY0" fmla="*/ 14229 h 40275"/>
              <a:gd name="connsiteX1" fmla="*/ 5659 w 47687"/>
              <a:gd name="connsiteY1" fmla="*/ 6766 h 40275"/>
              <a:gd name="connsiteX2" fmla="*/ 14041 w 47687"/>
              <a:gd name="connsiteY2" fmla="*/ 5061 h 40275"/>
              <a:gd name="connsiteX3" fmla="*/ 22492 w 47687"/>
              <a:gd name="connsiteY3" fmla="*/ 3291 h 40275"/>
              <a:gd name="connsiteX4" fmla="*/ 25785 w 47687"/>
              <a:gd name="connsiteY4" fmla="*/ 59 h 40275"/>
              <a:gd name="connsiteX5" fmla="*/ 29869 w 47687"/>
              <a:gd name="connsiteY5" fmla="*/ 2340 h 40275"/>
              <a:gd name="connsiteX6" fmla="*/ 35499 w 47687"/>
              <a:gd name="connsiteY6" fmla="*/ 549 h 40275"/>
              <a:gd name="connsiteX7" fmla="*/ 38354 w 47687"/>
              <a:gd name="connsiteY7" fmla="*/ 5435 h 40275"/>
              <a:gd name="connsiteX8" fmla="*/ 46257 w 47687"/>
              <a:gd name="connsiteY8" fmla="*/ 8441 h 40275"/>
              <a:gd name="connsiteX9" fmla="*/ 41854 w 47687"/>
              <a:gd name="connsiteY9" fmla="*/ 15319 h 40275"/>
              <a:gd name="connsiteX10" fmla="*/ 47430 w 47687"/>
              <a:gd name="connsiteY10" fmla="*/ 16483 h 40275"/>
              <a:gd name="connsiteX11" fmla="*/ 45889 w 47687"/>
              <a:gd name="connsiteY11" fmla="*/ 22436 h 40275"/>
              <a:gd name="connsiteX12" fmla="*/ 47098 w 47687"/>
              <a:gd name="connsiteY12" fmla="*/ 26653 h 40275"/>
              <a:gd name="connsiteX13" fmla="*/ 37440 w 47687"/>
              <a:gd name="connsiteY13" fmla="*/ 30063 h 40275"/>
              <a:gd name="connsiteX14" fmla="*/ 42998 w 47687"/>
              <a:gd name="connsiteY14" fmla="*/ 32356 h 40275"/>
              <a:gd name="connsiteX15" fmla="*/ 35431 w 47687"/>
              <a:gd name="connsiteY15" fmla="*/ 35960 h 40275"/>
              <a:gd name="connsiteX16" fmla="*/ 28591 w 47687"/>
              <a:gd name="connsiteY16" fmla="*/ 36674 h 40275"/>
              <a:gd name="connsiteX17" fmla="*/ 23318 w 47687"/>
              <a:gd name="connsiteY17" fmla="*/ 37012 h 40275"/>
              <a:gd name="connsiteX18" fmla="*/ 16516 w 47687"/>
              <a:gd name="connsiteY18" fmla="*/ 39125 h 40275"/>
              <a:gd name="connsiteX19" fmla="*/ 14098 w 47687"/>
              <a:gd name="connsiteY19" fmla="*/ 37317 h 40275"/>
              <a:gd name="connsiteX20" fmla="*/ 5840 w 47687"/>
              <a:gd name="connsiteY20" fmla="*/ 35331 h 40275"/>
              <a:gd name="connsiteX21" fmla="*/ 1146 w 47687"/>
              <a:gd name="connsiteY21" fmla="*/ 31109 h 40275"/>
              <a:gd name="connsiteX22" fmla="*/ 2149 w 47687"/>
              <a:gd name="connsiteY22" fmla="*/ 25410 h 40275"/>
              <a:gd name="connsiteX23" fmla="*/ 31 w 47687"/>
              <a:gd name="connsiteY23" fmla="*/ 19563 h 40275"/>
              <a:gd name="connsiteX24" fmla="*/ 3899 w 47687"/>
              <a:gd name="connsiteY24" fmla="*/ 14366 h 40275"/>
              <a:gd name="connsiteX25" fmla="*/ 3936 w 47687"/>
              <a:gd name="connsiteY25" fmla="*/ 14229 h 40275"/>
              <a:gd name="connsiteX0" fmla="*/ 4729 w 47687"/>
              <a:gd name="connsiteY0" fmla="*/ 26036 h 40275"/>
              <a:gd name="connsiteX1" fmla="*/ 2196 w 47687"/>
              <a:gd name="connsiteY1" fmla="*/ 25239 h 40275"/>
              <a:gd name="connsiteX2" fmla="*/ 6964 w 47687"/>
              <a:gd name="connsiteY2" fmla="*/ 34758 h 40275"/>
              <a:gd name="connsiteX3" fmla="*/ 5471 w 47687"/>
              <a:gd name="connsiteY3" fmla="*/ 35139 h 40275"/>
              <a:gd name="connsiteX4" fmla="*/ 16514 w 47687"/>
              <a:gd name="connsiteY4" fmla="*/ 38949 h 40275"/>
              <a:gd name="connsiteX5" fmla="*/ 15846 w 47687"/>
              <a:gd name="connsiteY5" fmla="*/ 37209 h 40275"/>
              <a:gd name="connsiteX6" fmla="*/ 28863 w 47687"/>
              <a:gd name="connsiteY6" fmla="*/ 34610 h 40275"/>
              <a:gd name="connsiteX7" fmla="*/ 28596 w 47687"/>
              <a:gd name="connsiteY7" fmla="*/ 36519 h 40275"/>
              <a:gd name="connsiteX8" fmla="*/ 34165 w 47687"/>
              <a:gd name="connsiteY8" fmla="*/ 22813 h 40275"/>
              <a:gd name="connsiteX9" fmla="*/ 37416 w 47687"/>
              <a:gd name="connsiteY9" fmla="*/ 29949 h 40275"/>
              <a:gd name="connsiteX10" fmla="*/ 41063 w 47687"/>
              <a:gd name="connsiteY10" fmla="*/ 17445 h 40275"/>
              <a:gd name="connsiteX11" fmla="*/ 40386 w 47687"/>
              <a:gd name="connsiteY11" fmla="*/ 17889 h 40275"/>
              <a:gd name="connsiteX12" fmla="*/ 38360 w 47687"/>
              <a:gd name="connsiteY12" fmla="*/ 5285 h 40275"/>
              <a:gd name="connsiteX13" fmla="*/ 38436 w 47687"/>
              <a:gd name="connsiteY13" fmla="*/ 6549 h 40275"/>
              <a:gd name="connsiteX14" fmla="*/ 29114 w 47687"/>
              <a:gd name="connsiteY14" fmla="*/ 3811 h 40275"/>
              <a:gd name="connsiteX15" fmla="*/ 29856 w 47687"/>
              <a:gd name="connsiteY15" fmla="*/ 2199 h 40275"/>
              <a:gd name="connsiteX16" fmla="*/ 22177 w 47687"/>
              <a:gd name="connsiteY16" fmla="*/ 4579 h 40275"/>
              <a:gd name="connsiteX17" fmla="*/ 22536 w 47687"/>
              <a:gd name="connsiteY17" fmla="*/ 3189 h 40275"/>
              <a:gd name="connsiteX18" fmla="*/ 14036 w 47687"/>
              <a:gd name="connsiteY18" fmla="*/ 5051 h 40275"/>
              <a:gd name="connsiteX19" fmla="*/ 15336 w 47687"/>
              <a:gd name="connsiteY19" fmla="*/ 6399 h 40275"/>
              <a:gd name="connsiteX20" fmla="*/ 4163 w 47687"/>
              <a:gd name="connsiteY20" fmla="*/ 15648 h 40275"/>
              <a:gd name="connsiteX21" fmla="*/ 3936 w 47687"/>
              <a:gd name="connsiteY21" fmla="*/ 14229 h 40275"/>
              <a:gd name="connsiteX0" fmla="*/ 3936 w 47687"/>
              <a:gd name="connsiteY0" fmla="*/ 14229 h 40275"/>
              <a:gd name="connsiteX1" fmla="*/ 5659 w 47687"/>
              <a:gd name="connsiteY1" fmla="*/ 6766 h 40275"/>
              <a:gd name="connsiteX2" fmla="*/ 14041 w 47687"/>
              <a:gd name="connsiteY2" fmla="*/ 5061 h 40275"/>
              <a:gd name="connsiteX3" fmla="*/ 22492 w 47687"/>
              <a:gd name="connsiteY3" fmla="*/ 3291 h 40275"/>
              <a:gd name="connsiteX4" fmla="*/ 25785 w 47687"/>
              <a:gd name="connsiteY4" fmla="*/ 59 h 40275"/>
              <a:gd name="connsiteX5" fmla="*/ 29869 w 47687"/>
              <a:gd name="connsiteY5" fmla="*/ 2340 h 40275"/>
              <a:gd name="connsiteX6" fmla="*/ 35499 w 47687"/>
              <a:gd name="connsiteY6" fmla="*/ 549 h 40275"/>
              <a:gd name="connsiteX7" fmla="*/ 38354 w 47687"/>
              <a:gd name="connsiteY7" fmla="*/ 5435 h 40275"/>
              <a:gd name="connsiteX8" fmla="*/ 46257 w 47687"/>
              <a:gd name="connsiteY8" fmla="*/ 8441 h 40275"/>
              <a:gd name="connsiteX9" fmla="*/ 41854 w 47687"/>
              <a:gd name="connsiteY9" fmla="*/ 15319 h 40275"/>
              <a:gd name="connsiteX10" fmla="*/ 47430 w 47687"/>
              <a:gd name="connsiteY10" fmla="*/ 16483 h 40275"/>
              <a:gd name="connsiteX11" fmla="*/ 45889 w 47687"/>
              <a:gd name="connsiteY11" fmla="*/ 22436 h 40275"/>
              <a:gd name="connsiteX12" fmla="*/ 47098 w 47687"/>
              <a:gd name="connsiteY12" fmla="*/ 26653 h 40275"/>
              <a:gd name="connsiteX13" fmla="*/ 37440 w 47687"/>
              <a:gd name="connsiteY13" fmla="*/ 30063 h 40275"/>
              <a:gd name="connsiteX14" fmla="*/ 42998 w 47687"/>
              <a:gd name="connsiteY14" fmla="*/ 32356 h 40275"/>
              <a:gd name="connsiteX15" fmla="*/ 35431 w 47687"/>
              <a:gd name="connsiteY15" fmla="*/ 35960 h 40275"/>
              <a:gd name="connsiteX16" fmla="*/ 28591 w 47687"/>
              <a:gd name="connsiteY16" fmla="*/ 36674 h 40275"/>
              <a:gd name="connsiteX17" fmla="*/ 23318 w 47687"/>
              <a:gd name="connsiteY17" fmla="*/ 37012 h 40275"/>
              <a:gd name="connsiteX18" fmla="*/ 16516 w 47687"/>
              <a:gd name="connsiteY18" fmla="*/ 39125 h 40275"/>
              <a:gd name="connsiteX19" fmla="*/ 14098 w 47687"/>
              <a:gd name="connsiteY19" fmla="*/ 37317 h 40275"/>
              <a:gd name="connsiteX20" fmla="*/ 5840 w 47687"/>
              <a:gd name="connsiteY20" fmla="*/ 35331 h 40275"/>
              <a:gd name="connsiteX21" fmla="*/ 10009 w 47687"/>
              <a:gd name="connsiteY21" fmla="*/ 27637 h 40275"/>
              <a:gd name="connsiteX22" fmla="*/ 2149 w 47687"/>
              <a:gd name="connsiteY22" fmla="*/ 25410 h 40275"/>
              <a:gd name="connsiteX23" fmla="*/ 31 w 47687"/>
              <a:gd name="connsiteY23" fmla="*/ 19563 h 40275"/>
              <a:gd name="connsiteX24" fmla="*/ 3899 w 47687"/>
              <a:gd name="connsiteY24" fmla="*/ 14366 h 40275"/>
              <a:gd name="connsiteX25" fmla="*/ 3936 w 47687"/>
              <a:gd name="connsiteY25" fmla="*/ 14229 h 40275"/>
              <a:gd name="connsiteX0" fmla="*/ 4729 w 47687"/>
              <a:gd name="connsiteY0" fmla="*/ 26036 h 40275"/>
              <a:gd name="connsiteX1" fmla="*/ 2196 w 47687"/>
              <a:gd name="connsiteY1" fmla="*/ 25239 h 40275"/>
              <a:gd name="connsiteX2" fmla="*/ 6964 w 47687"/>
              <a:gd name="connsiteY2" fmla="*/ 34758 h 40275"/>
              <a:gd name="connsiteX3" fmla="*/ 5471 w 47687"/>
              <a:gd name="connsiteY3" fmla="*/ 35139 h 40275"/>
              <a:gd name="connsiteX4" fmla="*/ 16514 w 47687"/>
              <a:gd name="connsiteY4" fmla="*/ 38949 h 40275"/>
              <a:gd name="connsiteX5" fmla="*/ 15846 w 47687"/>
              <a:gd name="connsiteY5" fmla="*/ 37209 h 40275"/>
              <a:gd name="connsiteX6" fmla="*/ 28863 w 47687"/>
              <a:gd name="connsiteY6" fmla="*/ 34610 h 40275"/>
              <a:gd name="connsiteX7" fmla="*/ 28596 w 47687"/>
              <a:gd name="connsiteY7" fmla="*/ 36519 h 40275"/>
              <a:gd name="connsiteX8" fmla="*/ 34165 w 47687"/>
              <a:gd name="connsiteY8" fmla="*/ 22813 h 40275"/>
              <a:gd name="connsiteX9" fmla="*/ 37416 w 47687"/>
              <a:gd name="connsiteY9" fmla="*/ 29949 h 40275"/>
              <a:gd name="connsiteX10" fmla="*/ 41063 w 47687"/>
              <a:gd name="connsiteY10" fmla="*/ 17445 h 40275"/>
              <a:gd name="connsiteX11" fmla="*/ 40386 w 47687"/>
              <a:gd name="connsiteY11" fmla="*/ 17889 h 40275"/>
              <a:gd name="connsiteX12" fmla="*/ 38360 w 47687"/>
              <a:gd name="connsiteY12" fmla="*/ 5285 h 40275"/>
              <a:gd name="connsiteX13" fmla="*/ 38436 w 47687"/>
              <a:gd name="connsiteY13" fmla="*/ 6549 h 40275"/>
              <a:gd name="connsiteX14" fmla="*/ 29114 w 47687"/>
              <a:gd name="connsiteY14" fmla="*/ 3811 h 40275"/>
              <a:gd name="connsiteX15" fmla="*/ 29856 w 47687"/>
              <a:gd name="connsiteY15" fmla="*/ 2199 h 40275"/>
              <a:gd name="connsiteX16" fmla="*/ 22177 w 47687"/>
              <a:gd name="connsiteY16" fmla="*/ 4579 h 40275"/>
              <a:gd name="connsiteX17" fmla="*/ 22536 w 47687"/>
              <a:gd name="connsiteY17" fmla="*/ 3189 h 40275"/>
              <a:gd name="connsiteX18" fmla="*/ 14036 w 47687"/>
              <a:gd name="connsiteY18" fmla="*/ 5051 h 40275"/>
              <a:gd name="connsiteX19" fmla="*/ 15336 w 47687"/>
              <a:gd name="connsiteY19" fmla="*/ 6399 h 40275"/>
              <a:gd name="connsiteX20" fmla="*/ 4163 w 47687"/>
              <a:gd name="connsiteY20" fmla="*/ 15648 h 40275"/>
              <a:gd name="connsiteX21" fmla="*/ 3936 w 47687"/>
              <a:gd name="connsiteY21" fmla="*/ 14229 h 40275"/>
              <a:gd name="connsiteX0" fmla="*/ 3936 w 47687"/>
              <a:gd name="connsiteY0" fmla="*/ 14229 h 40275"/>
              <a:gd name="connsiteX1" fmla="*/ 5659 w 47687"/>
              <a:gd name="connsiteY1" fmla="*/ 6766 h 40275"/>
              <a:gd name="connsiteX2" fmla="*/ 14041 w 47687"/>
              <a:gd name="connsiteY2" fmla="*/ 5061 h 40275"/>
              <a:gd name="connsiteX3" fmla="*/ 22492 w 47687"/>
              <a:gd name="connsiteY3" fmla="*/ 3291 h 40275"/>
              <a:gd name="connsiteX4" fmla="*/ 25785 w 47687"/>
              <a:gd name="connsiteY4" fmla="*/ 59 h 40275"/>
              <a:gd name="connsiteX5" fmla="*/ 29869 w 47687"/>
              <a:gd name="connsiteY5" fmla="*/ 2340 h 40275"/>
              <a:gd name="connsiteX6" fmla="*/ 35499 w 47687"/>
              <a:gd name="connsiteY6" fmla="*/ 549 h 40275"/>
              <a:gd name="connsiteX7" fmla="*/ 38354 w 47687"/>
              <a:gd name="connsiteY7" fmla="*/ 5435 h 40275"/>
              <a:gd name="connsiteX8" fmla="*/ 46257 w 47687"/>
              <a:gd name="connsiteY8" fmla="*/ 8441 h 40275"/>
              <a:gd name="connsiteX9" fmla="*/ 41854 w 47687"/>
              <a:gd name="connsiteY9" fmla="*/ 15319 h 40275"/>
              <a:gd name="connsiteX10" fmla="*/ 47430 w 47687"/>
              <a:gd name="connsiteY10" fmla="*/ 16483 h 40275"/>
              <a:gd name="connsiteX11" fmla="*/ 45889 w 47687"/>
              <a:gd name="connsiteY11" fmla="*/ 22436 h 40275"/>
              <a:gd name="connsiteX12" fmla="*/ 47098 w 47687"/>
              <a:gd name="connsiteY12" fmla="*/ 26653 h 40275"/>
              <a:gd name="connsiteX13" fmla="*/ 37440 w 47687"/>
              <a:gd name="connsiteY13" fmla="*/ 30063 h 40275"/>
              <a:gd name="connsiteX14" fmla="*/ 42998 w 47687"/>
              <a:gd name="connsiteY14" fmla="*/ 32356 h 40275"/>
              <a:gd name="connsiteX15" fmla="*/ 35431 w 47687"/>
              <a:gd name="connsiteY15" fmla="*/ 35960 h 40275"/>
              <a:gd name="connsiteX16" fmla="*/ 28591 w 47687"/>
              <a:gd name="connsiteY16" fmla="*/ 36674 h 40275"/>
              <a:gd name="connsiteX17" fmla="*/ 23318 w 47687"/>
              <a:gd name="connsiteY17" fmla="*/ 37012 h 40275"/>
              <a:gd name="connsiteX18" fmla="*/ 16516 w 47687"/>
              <a:gd name="connsiteY18" fmla="*/ 39125 h 40275"/>
              <a:gd name="connsiteX19" fmla="*/ 14098 w 47687"/>
              <a:gd name="connsiteY19" fmla="*/ 37317 h 40275"/>
              <a:gd name="connsiteX20" fmla="*/ 5840 w 47687"/>
              <a:gd name="connsiteY20" fmla="*/ 35331 h 40275"/>
              <a:gd name="connsiteX21" fmla="*/ 10009 w 47687"/>
              <a:gd name="connsiteY21" fmla="*/ 27637 h 40275"/>
              <a:gd name="connsiteX22" fmla="*/ 2149 w 47687"/>
              <a:gd name="connsiteY22" fmla="*/ 25410 h 40275"/>
              <a:gd name="connsiteX23" fmla="*/ 31 w 47687"/>
              <a:gd name="connsiteY23" fmla="*/ 19563 h 40275"/>
              <a:gd name="connsiteX24" fmla="*/ 3899 w 47687"/>
              <a:gd name="connsiteY24" fmla="*/ 14366 h 40275"/>
              <a:gd name="connsiteX25" fmla="*/ 3936 w 47687"/>
              <a:gd name="connsiteY25" fmla="*/ 14229 h 40275"/>
              <a:gd name="connsiteX0" fmla="*/ 4729 w 47687"/>
              <a:gd name="connsiteY0" fmla="*/ 26036 h 40275"/>
              <a:gd name="connsiteX1" fmla="*/ 3159 w 47687"/>
              <a:gd name="connsiteY1" fmla="*/ 25983 h 40275"/>
              <a:gd name="connsiteX2" fmla="*/ 6964 w 47687"/>
              <a:gd name="connsiteY2" fmla="*/ 34758 h 40275"/>
              <a:gd name="connsiteX3" fmla="*/ 5471 w 47687"/>
              <a:gd name="connsiteY3" fmla="*/ 35139 h 40275"/>
              <a:gd name="connsiteX4" fmla="*/ 16514 w 47687"/>
              <a:gd name="connsiteY4" fmla="*/ 38949 h 40275"/>
              <a:gd name="connsiteX5" fmla="*/ 15846 w 47687"/>
              <a:gd name="connsiteY5" fmla="*/ 37209 h 40275"/>
              <a:gd name="connsiteX6" fmla="*/ 28863 w 47687"/>
              <a:gd name="connsiteY6" fmla="*/ 34610 h 40275"/>
              <a:gd name="connsiteX7" fmla="*/ 28596 w 47687"/>
              <a:gd name="connsiteY7" fmla="*/ 36519 h 40275"/>
              <a:gd name="connsiteX8" fmla="*/ 34165 w 47687"/>
              <a:gd name="connsiteY8" fmla="*/ 22813 h 40275"/>
              <a:gd name="connsiteX9" fmla="*/ 37416 w 47687"/>
              <a:gd name="connsiteY9" fmla="*/ 29949 h 40275"/>
              <a:gd name="connsiteX10" fmla="*/ 41063 w 47687"/>
              <a:gd name="connsiteY10" fmla="*/ 17445 h 40275"/>
              <a:gd name="connsiteX11" fmla="*/ 40386 w 47687"/>
              <a:gd name="connsiteY11" fmla="*/ 17889 h 40275"/>
              <a:gd name="connsiteX12" fmla="*/ 38360 w 47687"/>
              <a:gd name="connsiteY12" fmla="*/ 5285 h 40275"/>
              <a:gd name="connsiteX13" fmla="*/ 38436 w 47687"/>
              <a:gd name="connsiteY13" fmla="*/ 6549 h 40275"/>
              <a:gd name="connsiteX14" fmla="*/ 29114 w 47687"/>
              <a:gd name="connsiteY14" fmla="*/ 3811 h 40275"/>
              <a:gd name="connsiteX15" fmla="*/ 29856 w 47687"/>
              <a:gd name="connsiteY15" fmla="*/ 2199 h 40275"/>
              <a:gd name="connsiteX16" fmla="*/ 22177 w 47687"/>
              <a:gd name="connsiteY16" fmla="*/ 4579 h 40275"/>
              <a:gd name="connsiteX17" fmla="*/ 22536 w 47687"/>
              <a:gd name="connsiteY17" fmla="*/ 3189 h 40275"/>
              <a:gd name="connsiteX18" fmla="*/ 14036 w 47687"/>
              <a:gd name="connsiteY18" fmla="*/ 5051 h 40275"/>
              <a:gd name="connsiteX19" fmla="*/ 15336 w 47687"/>
              <a:gd name="connsiteY19" fmla="*/ 6399 h 40275"/>
              <a:gd name="connsiteX20" fmla="*/ 4163 w 47687"/>
              <a:gd name="connsiteY20" fmla="*/ 15648 h 40275"/>
              <a:gd name="connsiteX21" fmla="*/ 3936 w 47687"/>
              <a:gd name="connsiteY21" fmla="*/ 14229 h 40275"/>
              <a:gd name="connsiteX0" fmla="*/ 4086 w 47837"/>
              <a:gd name="connsiteY0" fmla="*/ 14229 h 40275"/>
              <a:gd name="connsiteX1" fmla="*/ 5809 w 47837"/>
              <a:gd name="connsiteY1" fmla="*/ 6766 h 40275"/>
              <a:gd name="connsiteX2" fmla="*/ 14191 w 47837"/>
              <a:gd name="connsiteY2" fmla="*/ 5061 h 40275"/>
              <a:gd name="connsiteX3" fmla="*/ 22642 w 47837"/>
              <a:gd name="connsiteY3" fmla="*/ 3291 h 40275"/>
              <a:gd name="connsiteX4" fmla="*/ 25935 w 47837"/>
              <a:gd name="connsiteY4" fmla="*/ 59 h 40275"/>
              <a:gd name="connsiteX5" fmla="*/ 30019 w 47837"/>
              <a:gd name="connsiteY5" fmla="*/ 2340 h 40275"/>
              <a:gd name="connsiteX6" fmla="*/ 35649 w 47837"/>
              <a:gd name="connsiteY6" fmla="*/ 549 h 40275"/>
              <a:gd name="connsiteX7" fmla="*/ 38504 w 47837"/>
              <a:gd name="connsiteY7" fmla="*/ 5435 h 40275"/>
              <a:gd name="connsiteX8" fmla="*/ 46407 w 47837"/>
              <a:gd name="connsiteY8" fmla="*/ 8441 h 40275"/>
              <a:gd name="connsiteX9" fmla="*/ 42004 w 47837"/>
              <a:gd name="connsiteY9" fmla="*/ 15319 h 40275"/>
              <a:gd name="connsiteX10" fmla="*/ 47580 w 47837"/>
              <a:gd name="connsiteY10" fmla="*/ 16483 h 40275"/>
              <a:gd name="connsiteX11" fmla="*/ 46039 w 47837"/>
              <a:gd name="connsiteY11" fmla="*/ 22436 h 40275"/>
              <a:gd name="connsiteX12" fmla="*/ 47248 w 47837"/>
              <a:gd name="connsiteY12" fmla="*/ 26653 h 40275"/>
              <a:gd name="connsiteX13" fmla="*/ 37590 w 47837"/>
              <a:gd name="connsiteY13" fmla="*/ 30063 h 40275"/>
              <a:gd name="connsiteX14" fmla="*/ 43148 w 47837"/>
              <a:gd name="connsiteY14" fmla="*/ 32356 h 40275"/>
              <a:gd name="connsiteX15" fmla="*/ 35581 w 47837"/>
              <a:gd name="connsiteY15" fmla="*/ 35960 h 40275"/>
              <a:gd name="connsiteX16" fmla="*/ 28741 w 47837"/>
              <a:gd name="connsiteY16" fmla="*/ 36674 h 40275"/>
              <a:gd name="connsiteX17" fmla="*/ 23468 w 47837"/>
              <a:gd name="connsiteY17" fmla="*/ 37012 h 40275"/>
              <a:gd name="connsiteX18" fmla="*/ 16666 w 47837"/>
              <a:gd name="connsiteY18" fmla="*/ 39125 h 40275"/>
              <a:gd name="connsiteX19" fmla="*/ 14248 w 47837"/>
              <a:gd name="connsiteY19" fmla="*/ 37317 h 40275"/>
              <a:gd name="connsiteX20" fmla="*/ 5990 w 47837"/>
              <a:gd name="connsiteY20" fmla="*/ 35331 h 40275"/>
              <a:gd name="connsiteX21" fmla="*/ 10159 w 47837"/>
              <a:gd name="connsiteY21" fmla="*/ 27637 h 40275"/>
              <a:gd name="connsiteX22" fmla="*/ 1143 w 47837"/>
              <a:gd name="connsiteY22" fmla="*/ 29626 h 40275"/>
              <a:gd name="connsiteX23" fmla="*/ 181 w 47837"/>
              <a:gd name="connsiteY23" fmla="*/ 19563 h 40275"/>
              <a:gd name="connsiteX24" fmla="*/ 4049 w 47837"/>
              <a:gd name="connsiteY24" fmla="*/ 14366 h 40275"/>
              <a:gd name="connsiteX25" fmla="*/ 4086 w 47837"/>
              <a:gd name="connsiteY25" fmla="*/ 14229 h 40275"/>
              <a:gd name="connsiteX0" fmla="*/ 4879 w 47837"/>
              <a:gd name="connsiteY0" fmla="*/ 26036 h 40275"/>
              <a:gd name="connsiteX1" fmla="*/ 3309 w 47837"/>
              <a:gd name="connsiteY1" fmla="*/ 25983 h 40275"/>
              <a:gd name="connsiteX2" fmla="*/ 7114 w 47837"/>
              <a:gd name="connsiteY2" fmla="*/ 34758 h 40275"/>
              <a:gd name="connsiteX3" fmla="*/ 5621 w 47837"/>
              <a:gd name="connsiteY3" fmla="*/ 35139 h 40275"/>
              <a:gd name="connsiteX4" fmla="*/ 16664 w 47837"/>
              <a:gd name="connsiteY4" fmla="*/ 38949 h 40275"/>
              <a:gd name="connsiteX5" fmla="*/ 15996 w 47837"/>
              <a:gd name="connsiteY5" fmla="*/ 37209 h 40275"/>
              <a:gd name="connsiteX6" fmla="*/ 29013 w 47837"/>
              <a:gd name="connsiteY6" fmla="*/ 34610 h 40275"/>
              <a:gd name="connsiteX7" fmla="*/ 28746 w 47837"/>
              <a:gd name="connsiteY7" fmla="*/ 36519 h 40275"/>
              <a:gd name="connsiteX8" fmla="*/ 34315 w 47837"/>
              <a:gd name="connsiteY8" fmla="*/ 22813 h 40275"/>
              <a:gd name="connsiteX9" fmla="*/ 37566 w 47837"/>
              <a:gd name="connsiteY9" fmla="*/ 29949 h 40275"/>
              <a:gd name="connsiteX10" fmla="*/ 41213 w 47837"/>
              <a:gd name="connsiteY10" fmla="*/ 17445 h 40275"/>
              <a:gd name="connsiteX11" fmla="*/ 40536 w 47837"/>
              <a:gd name="connsiteY11" fmla="*/ 17889 h 40275"/>
              <a:gd name="connsiteX12" fmla="*/ 38510 w 47837"/>
              <a:gd name="connsiteY12" fmla="*/ 5285 h 40275"/>
              <a:gd name="connsiteX13" fmla="*/ 38586 w 47837"/>
              <a:gd name="connsiteY13" fmla="*/ 6549 h 40275"/>
              <a:gd name="connsiteX14" fmla="*/ 29264 w 47837"/>
              <a:gd name="connsiteY14" fmla="*/ 3811 h 40275"/>
              <a:gd name="connsiteX15" fmla="*/ 30006 w 47837"/>
              <a:gd name="connsiteY15" fmla="*/ 2199 h 40275"/>
              <a:gd name="connsiteX16" fmla="*/ 22327 w 47837"/>
              <a:gd name="connsiteY16" fmla="*/ 4579 h 40275"/>
              <a:gd name="connsiteX17" fmla="*/ 22686 w 47837"/>
              <a:gd name="connsiteY17" fmla="*/ 3189 h 40275"/>
              <a:gd name="connsiteX18" fmla="*/ 14186 w 47837"/>
              <a:gd name="connsiteY18" fmla="*/ 5051 h 40275"/>
              <a:gd name="connsiteX19" fmla="*/ 15486 w 47837"/>
              <a:gd name="connsiteY19" fmla="*/ 6399 h 40275"/>
              <a:gd name="connsiteX20" fmla="*/ 4313 w 47837"/>
              <a:gd name="connsiteY20" fmla="*/ 15648 h 40275"/>
              <a:gd name="connsiteX21" fmla="*/ 4086 w 47837"/>
              <a:gd name="connsiteY21" fmla="*/ 14229 h 4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7837" h="40275">
                <a:moveTo>
                  <a:pt x="4086" y="14229"/>
                </a:moveTo>
                <a:cubicBezTo>
                  <a:pt x="3815" y="11516"/>
                  <a:pt x="4447" y="8780"/>
                  <a:pt x="5809" y="6766"/>
                </a:cubicBezTo>
                <a:cubicBezTo>
                  <a:pt x="7961" y="3585"/>
                  <a:pt x="11450" y="2876"/>
                  <a:pt x="14191" y="5061"/>
                </a:cubicBezTo>
                <a:cubicBezTo>
                  <a:pt x="15864" y="768"/>
                  <a:pt x="20100" y="-119"/>
                  <a:pt x="22642" y="3291"/>
                </a:cubicBezTo>
                <a:cubicBezTo>
                  <a:pt x="23283" y="1542"/>
                  <a:pt x="24514" y="333"/>
                  <a:pt x="25935" y="59"/>
                </a:cubicBezTo>
                <a:cubicBezTo>
                  <a:pt x="27499" y="-243"/>
                  <a:pt x="29061" y="629"/>
                  <a:pt x="30019" y="2340"/>
                </a:cubicBezTo>
                <a:cubicBezTo>
                  <a:pt x="31401" y="126"/>
                  <a:pt x="33687" y="-601"/>
                  <a:pt x="35649" y="549"/>
                </a:cubicBezTo>
                <a:cubicBezTo>
                  <a:pt x="37144" y="1425"/>
                  <a:pt x="38216" y="3259"/>
                  <a:pt x="38504" y="5435"/>
                </a:cubicBezTo>
                <a:cubicBezTo>
                  <a:pt x="40232" y="6077"/>
                  <a:pt x="45847" y="6121"/>
                  <a:pt x="46407" y="8441"/>
                </a:cubicBezTo>
                <a:cubicBezTo>
                  <a:pt x="46814" y="10125"/>
                  <a:pt x="42517" y="13690"/>
                  <a:pt x="42004" y="15319"/>
                </a:cubicBezTo>
                <a:cubicBezTo>
                  <a:pt x="41718" y="17197"/>
                  <a:pt x="46706" y="14594"/>
                  <a:pt x="47580" y="16483"/>
                </a:cubicBezTo>
                <a:cubicBezTo>
                  <a:pt x="48638" y="17545"/>
                  <a:pt x="46094" y="20741"/>
                  <a:pt x="46039" y="22436"/>
                </a:cubicBezTo>
                <a:cubicBezTo>
                  <a:pt x="45984" y="24131"/>
                  <a:pt x="48656" y="25382"/>
                  <a:pt x="47248" y="26653"/>
                </a:cubicBezTo>
                <a:cubicBezTo>
                  <a:pt x="45840" y="27924"/>
                  <a:pt x="39205" y="29154"/>
                  <a:pt x="37590" y="30063"/>
                </a:cubicBezTo>
                <a:cubicBezTo>
                  <a:pt x="35975" y="30972"/>
                  <a:pt x="43483" y="31373"/>
                  <a:pt x="43148" y="32356"/>
                </a:cubicBezTo>
                <a:cubicBezTo>
                  <a:pt x="42813" y="33339"/>
                  <a:pt x="37982" y="35240"/>
                  <a:pt x="35581" y="35960"/>
                </a:cubicBezTo>
                <a:cubicBezTo>
                  <a:pt x="33180" y="36680"/>
                  <a:pt x="30890" y="38498"/>
                  <a:pt x="28741" y="36674"/>
                </a:cubicBezTo>
                <a:cubicBezTo>
                  <a:pt x="28046" y="39807"/>
                  <a:pt x="25800" y="36249"/>
                  <a:pt x="23468" y="37012"/>
                </a:cubicBezTo>
                <a:cubicBezTo>
                  <a:pt x="20720" y="37911"/>
                  <a:pt x="18237" y="42332"/>
                  <a:pt x="16666" y="39125"/>
                </a:cubicBezTo>
                <a:cubicBezTo>
                  <a:pt x="15129" y="39713"/>
                  <a:pt x="16027" y="37949"/>
                  <a:pt x="14248" y="37317"/>
                </a:cubicBezTo>
                <a:cubicBezTo>
                  <a:pt x="12469" y="36685"/>
                  <a:pt x="8149" y="36903"/>
                  <a:pt x="5990" y="35331"/>
                </a:cubicBezTo>
                <a:cubicBezTo>
                  <a:pt x="3876" y="35668"/>
                  <a:pt x="10967" y="28588"/>
                  <a:pt x="10159" y="27637"/>
                </a:cubicBezTo>
                <a:cubicBezTo>
                  <a:pt x="9351" y="26686"/>
                  <a:pt x="90" y="31152"/>
                  <a:pt x="1143" y="29626"/>
                </a:cubicBezTo>
                <a:cubicBezTo>
                  <a:pt x="-351" y="28429"/>
                  <a:pt x="-27" y="21916"/>
                  <a:pt x="181" y="19563"/>
                </a:cubicBezTo>
                <a:cubicBezTo>
                  <a:pt x="425" y="16808"/>
                  <a:pt x="2031" y="14650"/>
                  <a:pt x="4049" y="14366"/>
                </a:cubicBezTo>
                <a:cubicBezTo>
                  <a:pt x="4061" y="14320"/>
                  <a:pt x="4074" y="14275"/>
                  <a:pt x="4086" y="14229"/>
                </a:cubicBezTo>
                <a:close/>
              </a:path>
              <a:path w="47837" h="40275" fill="none" extrusionOk="0">
                <a:moveTo>
                  <a:pt x="4879" y="26036"/>
                </a:moveTo>
                <a:cubicBezTo>
                  <a:pt x="3995" y="26130"/>
                  <a:pt x="4074" y="26596"/>
                  <a:pt x="3309" y="25983"/>
                </a:cubicBezTo>
                <a:moveTo>
                  <a:pt x="7114" y="34758"/>
                </a:moveTo>
                <a:cubicBezTo>
                  <a:pt x="6759" y="34951"/>
                  <a:pt x="6001" y="35079"/>
                  <a:pt x="5621" y="35139"/>
                </a:cubicBezTo>
                <a:moveTo>
                  <a:pt x="16664" y="38949"/>
                </a:moveTo>
                <a:cubicBezTo>
                  <a:pt x="16397" y="38403"/>
                  <a:pt x="16173" y="37820"/>
                  <a:pt x="15996" y="37209"/>
                </a:cubicBezTo>
                <a:moveTo>
                  <a:pt x="29013" y="34610"/>
                </a:moveTo>
                <a:cubicBezTo>
                  <a:pt x="28974" y="35257"/>
                  <a:pt x="28884" y="35897"/>
                  <a:pt x="28746" y="36519"/>
                </a:cubicBezTo>
                <a:moveTo>
                  <a:pt x="34315" y="22813"/>
                </a:moveTo>
                <a:cubicBezTo>
                  <a:pt x="36319" y="24141"/>
                  <a:pt x="37584" y="26917"/>
                  <a:pt x="37566" y="29949"/>
                </a:cubicBezTo>
                <a:moveTo>
                  <a:pt x="41213" y="17445"/>
                </a:moveTo>
                <a:cubicBezTo>
                  <a:pt x="40888" y="18477"/>
                  <a:pt x="41164" y="17161"/>
                  <a:pt x="40536" y="17889"/>
                </a:cubicBezTo>
                <a:moveTo>
                  <a:pt x="38510" y="5285"/>
                </a:moveTo>
                <a:cubicBezTo>
                  <a:pt x="38565" y="5702"/>
                  <a:pt x="38591" y="6125"/>
                  <a:pt x="38586" y="6549"/>
                </a:cubicBezTo>
                <a:moveTo>
                  <a:pt x="29264" y="3811"/>
                </a:moveTo>
                <a:cubicBezTo>
                  <a:pt x="29453" y="3228"/>
                  <a:pt x="29702" y="2685"/>
                  <a:pt x="30006" y="2199"/>
                </a:cubicBezTo>
                <a:moveTo>
                  <a:pt x="22327" y="4579"/>
                </a:moveTo>
                <a:cubicBezTo>
                  <a:pt x="22404" y="4097"/>
                  <a:pt x="22525" y="3630"/>
                  <a:pt x="22686" y="3189"/>
                </a:cubicBezTo>
                <a:moveTo>
                  <a:pt x="14186" y="5051"/>
                </a:moveTo>
                <a:cubicBezTo>
                  <a:pt x="14658" y="5427"/>
                  <a:pt x="15094" y="5880"/>
                  <a:pt x="15486" y="6399"/>
                </a:cubicBezTo>
                <a:moveTo>
                  <a:pt x="4313" y="15648"/>
                </a:moveTo>
                <a:cubicBezTo>
                  <a:pt x="4210" y="15184"/>
                  <a:pt x="4134" y="14710"/>
                  <a:pt x="4086" y="14229"/>
                </a:cubicBezTo>
              </a:path>
            </a:pathLst>
          </a:custGeom>
          <a:solidFill>
            <a:srgbClr val="01AF1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586924" y="1603482"/>
            <a:ext cx="1434960" cy="990781"/>
          </a:xfrm>
          <a:custGeom>
            <a:avLst/>
            <a:gdLst>
              <a:gd name="connsiteX0" fmla="*/ 0 w 1160795"/>
              <a:gd name="connsiteY0" fmla="*/ 477860 h 955720"/>
              <a:gd name="connsiteX1" fmla="*/ 580398 w 1160795"/>
              <a:gd name="connsiteY1" fmla="*/ 0 h 955720"/>
              <a:gd name="connsiteX2" fmla="*/ 1160796 w 1160795"/>
              <a:gd name="connsiteY2" fmla="*/ 477860 h 955720"/>
              <a:gd name="connsiteX3" fmla="*/ 580398 w 1160795"/>
              <a:gd name="connsiteY3" fmla="*/ 955720 h 955720"/>
              <a:gd name="connsiteX4" fmla="*/ 0 w 1160795"/>
              <a:gd name="connsiteY4" fmla="*/ 477860 h 955720"/>
              <a:gd name="connsiteX0" fmla="*/ 0 w 1160796"/>
              <a:gd name="connsiteY0" fmla="*/ 495584 h 973444"/>
              <a:gd name="connsiteX1" fmla="*/ 580398 w 1160796"/>
              <a:gd name="connsiteY1" fmla="*/ 17724 h 973444"/>
              <a:gd name="connsiteX2" fmla="*/ 1160796 w 1160796"/>
              <a:gd name="connsiteY2" fmla="*/ 495584 h 973444"/>
              <a:gd name="connsiteX3" fmla="*/ 580398 w 1160796"/>
              <a:gd name="connsiteY3" fmla="*/ 973444 h 973444"/>
              <a:gd name="connsiteX4" fmla="*/ 0 w 1160796"/>
              <a:gd name="connsiteY4" fmla="*/ 495584 h 973444"/>
              <a:gd name="connsiteX0" fmla="*/ 0 w 1160796"/>
              <a:gd name="connsiteY0" fmla="*/ 495584 h 1008533"/>
              <a:gd name="connsiteX1" fmla="*/ 580398 w 1160796"/>
              <a:gd name="connsiteY1" fmla="*/ 17724 h 1008533"/>
              <a:gd name="connsiteX2" fmla="*/ 1160796 w 1160796"/>
              <a:gd name="connsiteY2" fmla="*/ 495584 h 1008533"/>
              <a:gd name="connsiteX3" fmla="*/ 580398 w 1160796"/>
              <a:gd name="connsiteY3" fmla="*/ 973444 h 1008533"/>
              <a:gd name="connsiteX4" fmla="*/ 0 w 1160796"/>
              <a:gd name="connsiteY4" fmla="*/ 495584 h 1008533"/>
              <a:gd name="connsiteX0" fmla="*/ 0 w 1515638"/>
              <a:gd name="connsiteY0" fmla="*/ 410200 h 956711"/>
              <a:gd name="connsiteX1" fmla="*/ 935240 w 1515638"/>
              <a:gd name="connsiteY1" fmla="*/ 579 h 956711"/>
              <a:gd name="connsiteX2" fmla="*/ 1515638 w 1515638"/>
              <a:gd name="connsiteY2" fmla="*/ 478439 h 956711"/>
              <a:gd name="connsiteX3" fmla="*/ 935240 w 1515638"/>
              <a:gd name="connsiteY3" fmla="*/ 956299 h 956711"/>
              <a:gd name="connsiteX4" fmla="*/ 0 w 1515638"/>
              <a:gd name="connsiteY4" fmla="*/ 410200 h 956711"/>
              <a:gd name="connsiteX0" fmla="*/ 0 w 1433751"/>
              <a:gd name="connsiteY0" fmla="*/ 437104 h 956062"/>
              <a:gd name="connsiteX1" fmla="*/ 853353 w 1433751"/>
              <a:gd name="connsiteY1" fmla="*/ 188 h 956062"/>
              <a:gd name="connsiteX2" fmla="*/ 1433751 w 1433751"/>
              <a:gd name="connsiteY2" fmla="*/ 478048 h 956062"/>
              <a:gd name="connsiteX3" fmla="*/ 853353 w 1433751"/>
              <a:gd name="connsiteY3" fmla="*/ 955908 h 956062"/>
              <a:gd name="connsiteX4" fmla="*/ 0 w 1433751"/>
              <a:gd name="connsiteY4" fmla="*/ 437104 h 956062"/>
              <a:gd name="connsiteX0" fmla="*/ 9435 w 1443186"/>
              <a:gd name="connsiteY0" fmla="*/ 444271 h 963229"/>
              <a:gd name="connsiteX1" fmla="*/ 433840 w 1443186"/>
              <a:gd name="connsiteY1" fmla="*/ 212220 h 963229"/>
              <a:gd name="connsiteX2" fmla="*/ 862788 w 1443186"/>
              <a:gd name="connsiteY2" fmla="*/ 7355 h 963229"/>
              <a:gd name="connsiteX3" fmla="*/ 1443186 w 1443186"/>
              <a:gd name="connsiteY3" fmla="*/ 485215 h 963229"/>
              <a:gd name="connsiteX4" fmla="*/ 862788 w 1443186"/>
              <a:gd name="connsiteY4" fmla="*/ 963075 h 963229"/>
              <a:gd name="connsiteX5" fmla="*/ 9435 w 1443186"/>
              <a:gd name="connsiteY5" fmla="*/ 444271 h 963229"/>
              <a:gd name="connsiteX0" fmla="*/ 1209 w 1434960"/>
              <a:gd name="connsiteY0" fmla="*/ 444271 h 990781"/>
              <a:gd name="connsiteX1" fmla="*/ 425614 w 1434960"/>
              <a:gd name="connsiteY1" fmla="*/ 212220 h 990781"/>
              <a:gd name="connsiteX2" fmla="*/ 854562 w 1434960"/>
              <a:gd name="connsiteY2" fmla="*/ 7355 h 990781"/>
              <a:gd name="connsiteX3" fmla="*/ 1434960 w 1434960"/>
              <a:gd name="connsiteY3" fmla="*/ 485215 h 990781"/>
              <a:gd name="connsiteX4" fmla="*/ 854562 w 1434960"/>
              <a:gd name="connsiteY4" fmla="*/ 963075 h 990781"/>
              <a:gd name="connsiteX5" fmla="*/ 316432 w 1434960"/>
              <a:gd name="connsiteY5" fmla="*/ 880961 h 990781"/>
              <a:gd name="connsiteX6" fmla="*/ 1209 w 1434960"/>
              <a:gd name="connsiteY6" fmla="*/ 444271 h 990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4960" h="990781">
                <a:moveTo>
                  <a:pt x="1209" y="444271"/>
                </a:moveTo>
                <a:cubicBezTo>
                  <a:pt x="19406" y="332814"/>
                  <a:pt x="283389" y="285039"/>
                  <a:pt x="425614" y="212220"/>
                </a:cubicBezTo>
                <a:cubicBezTo>
                  <a:pt x="567840" y="139401"/>
                  <a:pt x="686338" y="-38144"/>
                  <a:pt x="854562" y="7355"/>
                </a:cubicBezTo>
                <a:cubicBezTo>
                  <a:pt x="1022786" y="52854"/>
                  <a:pt x="1434960" y="221300"/>
                  <a:pt x="1434960" y="485215"/>
                </a:cubicBezTo>
                <a:cubicBezTo>
                  <a:pt x="1434960" y="749130"/>
                  <a:pt x="1040983" y="897117"/>
                  <a:pt x="854562" y="963075"/>
                </a:cubicBezTo>
                <a:cubicBezTo>
                  <a:pt x="668141" y="1029033"/>
                  <a:pt x="458658" y="967428"/>
                  <a:pt x="316432" y="880961"/>
                </a:cubicBezTo>
                <a:cubicBezTo>
                  <a:pt x="174207" y="794494"/>
                  <a:pt x="-16988" y="555728"/>
                  <a:pt x="1209" y="44427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"/>
          <p:cNvSpPr/>
          <p:nvPr/>
        </p:nvSpPr>
        <p:spPr>
          <a:xfrm rot="18592978">
            <a:off x="5553508" y="896394"/>
            <a:ext cx="1434960" cy="990781"/>
          </a:xfrm>
          <a:custGeom>
            <a:avLst/>
            <a:gdLst>
              <a:gd name="connsiteX0" fmla="*/ 0 w 1160795"/>
              <a:gd name="connsiteY0" fmla="*/ 477860 h 955720"/>
              <a:gd name="connsiteX1" fmla="*/ 580398 w 1160795"/>
              <a:gd name="connsiteY1" fmla="*/ 0 h 955720"/>
              <a:gd name="connsiteX2" fmla="*/ 1160796 w 1160795"/>
              <a:gd name="connsiteY2" fmla="*/ 477860 h 955720"/>
              <a:gd name="connsiteX3" fmla="*/ 580398 w 1160795"/>
              <a:gd name="connsiteY3" fmla="*/ 955720 h 955720"/>
              <a:gd name="connsiteX4" fmla="*/ 0 w 1160795"/>
              <a:gd name="connsiteY4" fmla="*/ 477860 h 955720"/>
              <a:gd name="connsiteX0" fmla="*/ 0 w 1160796"/>
              <a:gd name="connsiteY0" fmla="*/ 495584 h 973444"/>
              <a:gd name="connsiteX1" fmla="*/ 580398 w 1160796"/>
              <a:gd name="connsiteY1" fmla="*/ 17724 h 973444"/>
              <a:gd name="connsiteX2" fmla="*/ 1160796 w 1160796"/>
              <a:gd name="connsiteY2" fmla="*/ 495584 h 973444"/>
              <a:gd name="connsiteX3" fmla="*/ 580398 w 1160796"/>
              <a:gd name="connsiteY3" fmla="*/ 973444 h 973444"/>
              <a:gd name="connsiteX4" fmla="*/ 0 w 1160796"/>
              <a:gd name="connsiteY4" fmla="*/ 495584 h 973444"/>
              <a:gd name="connsiteX0" fmla="*/ 0 w 1160796"/>
              <a:gd name="connsiteY0" fmla="*/ 495584 h 1008533"/>
              <a:gd name="connsiteX1" fmla="*/ 580398 w 1160796"/>
              <a:gd name="connsiteY1" fmla="*/ 17724 h 1008533"/>
              <a:gd name="connsiteX2" fmla="*/ 1160796 w 1160796"/>
              <a:gd name="connsiteY2" fmla="*/ 495584 h 1008533"/>
              <a:gd name="connsiteX3" fmla="*/ 580398 w 1160796"/>
              <a:gd name="connsiteY3" fmla="*/ 973444 h 1008533"/>
              <a:gd name="connsiteX4" fmla="*/ 0 w 1160796"/>
              <a:gd name="connsiteY4" fmla="*/ 495584 h 1008533"/>
              <a:gd name="connsiteX0" fmla="*/ 0 w 1515638"/>
              <a:gd name="connsiteY0" fmla="*/ 410200 h 956711"/>
              <a:gd name="connsiteX1" fmla="*/ 935240 w 1515638"/>
              <a:gd name="connsiteY1" fmla="*/ 579 h 956711"/>
              <a:gd name="connsiteX2" fmla="*/ 1515638 w 1515638"/>
              <a:gd name="connsiteY2" fmla="*/ 478439 h 956711"/>
              <a:gd name="connsiteX3" fmla="*/ 935240 w 1515638"/>
              <a:gd name="connsiteY3" fmla="*/ 956299 h 956711"/>
              <a:gd name="connsiteX4" fmla="*/ 0 w 1515638"/>
              <a:gd name="connsiteY4" fmla="*/ 410200 h 956711"/>
              <a:gd name="connsiteX0" fmla="*/ 0 w 1433751"/>
              <a:gd name="connsiteY0" fmla="*/ 437104 h 956062"/>
              <a:gd name="connsiteX1" fmla="*/ 853353 w 1433751"/>
              <a:gd name="connsiteY1" fmla="*/ 188 h 956062"/>
              <a:gd name="connsiteX2" fmla="*/ 1433751 w 1433751"/>
              <a:gd name="connsiteY2" fmla="*/ 478048 h 956062"/>
              <a:gd name="connsiteX3" fmla="*/ 853353 w 1433751"/>
              <a:gd name="connsiteY3" fmla="*/ 955908 h 956062"/>
              <a:gd name="connsiteX4" fmla="*/ 0 w 1433751"/>
              <a:gd name="connsiteY4" fmla="*/ 437104 h 956062"/>
              <a:gd name="connsiteX0" fmla="*/ 9435 w 1443186"/>
              <a:gd name="connsiteY0" fmla="*/ 444271 h 963229"/>
              <a:gd name="connsiteX1" fmla="*/ 433840 w 1443186"/>
              <a:gd name="connsiteY1" fmla="*/ 212220 h 963229"/>
              <a:gd name="connsiteX2" fmla="*/ 862788 w 1443186"/>
              <a:gd name="connsiteY2" fmla="*/ 7355 h 963229"/>
              <a:gd name="connsiteX3" fmla="*/ 1443186 w 1443186"/>
              <a:gd name="connsiteY3" fmla="*/ 485215 h 963229"/>
              <a:gd name="connsiteX4" fmla="*/ 862788 w 1443186"/>
              <a:gd name="connsiteY4" fmla="*/ 963075 h 963229"/>
              <a:gd name="connsiteX5" fmla="*/ 9435 w 1443186"/>
              <a:gd name="connsiteY5" fmla="*/ 444271 h 963229"/>
              <a:gd name="connsiteX0" fmla="*/ 1209 w 1434960"/>
              <a:gd name="connsiteY0" fmla="*/ 444271 h 990781"/>
              <a:gd name="connsiteX1" fmla="*/ 425614 w 1434960"/>
              <a:gd name="connsiteY1" fmla="*/ 212220 h 990781"/>
              <a:gd name="connsiteX2" fmla="*/ 854562 w 1434960"/>
              <a:gd name="connsiteY2" fmla="*/ 7355 h 990781"/>
              <a:gd name="connsiteX3" fmla="*/ 1434960 w 1434960"/>
              <a:gd name="connsiteY3" fmla="*/ 485215 h 990781"/>
              <a:gd name="connsiteX4" fmla="*/ 854562 w 1434960"/>
              <a:gd name="connsiteY4" fmla="*/ 963075 h 990781"/>
              <a:gd name="connsiteX5" fmla="*/ 316432 w 1434960"/>
              <a:gd name="connsiteY5" fmla="*/ 880961 h 990781"/>
              <a:gd name="connsiteX6" fmla="*/ 1209 w 1434960"/>
              <a:gd name="connsiteY6" fmla="*/ 444271 h 990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4960" h="990781">
                <a:moveTo>
                  <a:pt x="1209" y="444271"/>
                </a:moveTo>
                <a:cubicBezTo>
                  <a:pt x="19406" y="332814"/>
                  <a:pt x="283389" y="285039"/>
                  <a:pt x="425614" y="212220"/>
                </a:cubicBezTo>
                <a:cubicBezTo>
                  <a:pt x="567840" y="139401"/>
                  <a:pt x="686338" y="-38144"/>
                  <a:pt x="854562" y="7355"/>
                </a:cubicBezTo>
                <a:cubicBezTo>
                  <a:pt x="1022786" y="52854"/>
                  <a:pt x="1434960" y="221300"/>
                  <a:pt x="1434960" y="485215"/>
                </a:cubicBezTo>
                <a:cubicBezTo>
                  <a:pt x="1434960" y="749130"/>
                  <a:pt x="1040983" y="897117"/>
                  <a:pt x="854562" y="963075"/>
                </a:cubicBezTo>
                <a:cubicBezTo>
                  <a:pt x="668141" y="1029033"/>
                  <a:pt x="458658" y="967428"/>
                  <a:pt x="316432" y="880961"/>
                </a:cubicBezTo>
                <a:cubicBezTo>
                  <a:pt x="174207" y="794494"/>
                  <a:pt x="-16988" y="555728"/>
                  <a:pt x="1209" y="44427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"/>
          <p:cNvSpPr/>
          <p:nvPr/>
        </p:nvSpPr>
        <p:spPr>
          <a:xfrm>
            <a:off x="4660438" y="1076164"/>
            <a:ext cx="1434960" cy="990781"/>
          </a:xfrm>
          <a:custGeom>
            <a:avLst/>
            <a:gdLst>
              <a:gd name="connsiteX0" fmla="*/ 0 w 1160795"/>
              <a:gd name="connsiteY0" fmla="*/ 477860 h 955720"/>
              <a:gd name="connsiteX1" fmla="*/ 580398 w 1160795"/>
              <a:gd name="connsiteY1" fmla="*/ 0 h 955720"/>
              <a:gd name="connsiteX2" fmla="*/ 1160796 w 1160795"/>
              <a:gd name="connsiteY2" fmla="*/ 477860 h 955720"/>
              <a:gd name="connsiteX3" fmla="*/ 580398 w 1160795"/>
              <a:gd name="connsiteY3" fmla="*/ 955720 h 955720"/>
              <a:gd name="connsiteX4" fmla="*/ 0 w 1160795"/>
              <a:gd name="connsiteY4" fmla="*/ 477860 h 955720"/>
              <a:gd name="connsiteX0" fmla="*/ 0 w 1160796"/>
              <a:gd name="connsiteY0" fmla="*/ 495584 h 973444"/>
              <a:gd name="connsiteX1" fmla="*/ 580398 w 1160796"/>
              <a:gd name="connsiteY1" fmla="*/ 17724 h 973444"/>
              <a:gd name="connsiteX2" fmla="*/ 1160796 w 1160796"/>
              <a:gd name="connsiteY2" fmla="*/ 495584 h 973444"/>
              <a:gd name="connsiteX3" fmla="*/ 580398 w 1160796"/>
              <a:gd name="connsiteY3" fmla="*/ 973444 h 973444"/>
              <a:gd name="connsiteX4" fmla="*/ 0 w 1160796"/>
              <a:gd name="connsiteY4" fmla="*/ 495584 h 973444"/>
              <a:gd name="connsiteX0" fmla="*/ 0 w 1160796"/>
              <a:gd name="connsiteY0" fmla="*/ 495584 h 1008533"/>
              <a:gd name="connsiteX1" fmla="*/ 580398 w 1160796"/>
              <a:gd name="connsiteY1" fmla="*/ 17724 h 1008533"/>
              <a:gd name="connsiteX2" fmla="*/ 1160796 w 1160796"/>
              <a:gd name="connsiteY2" fmla="*/ 495584 h 1008533"/>
              <a:gd name="connsiteX3" fmla="*/ 580398 w 1160796"/>
              <a:gd name="connsiteY3" fmla="*/ 973444 h 1008533"/>
              <a:gd name="connsiteX4" fmla="*/ 0 w 1160796"/>
              <a:gd name="connsiteY4" fmla="*/ 495584 h 1008533"/>
              <a:gd name="connsiteX0" fmla="*/ 0 w 1515638"/>
              <a:gd name="connsiteY0" fmla="*/ 410200 h 956711"/>
              <a:gd name="connsiteX1" fmla="*/ 935240 w 1515638"/>
              <a:gd name="connsiteY1" fmla="*/ 579 h 956711"/>
              <a:gd name="connsiteX2" fmla="*/ 1515638 w 1515638"/>
              <a:gd name="connsiteY2" fmla="*/ 478439 h 956711"/>
              <a:gd name="connsiteX3" fmla="*/ 935240 w 1515638"/>
              <a:gd name="connsiteY3" fmla="*/ 956299 h 956711"/>
              <a:gd name="connsiteX4" fmla="*/ 0 w 1515638"/>
              <a:gd name="connsiteY4" fmla="*/ 410200 h 956711"/>
              <a:gd name="connsiteX0" fmla="*/ 0 w 1433751"/>
              <a:gd name="connsiteY0" fmla="*/ 437104 h 956062"/>
              <a:gd name="connsiteX1" fmla="*/ 853353 w 1433751"/>
              <a:gd name="connsiteY1" fmla="*/ 188 h 956062"/>
              <a:gd name="connsiteX2" fmla="*/ 1433751 w 1433751"/>
              <a:gd name="connsiteY2" fmla="*/ 478048 h 956062"/>
              <a:gd name="connsiteX3" fmla="*/ 853353 w 1433751"/>
              <a:gd name="connsiteY3" fmla="*/ 955908 h 956062"/>
              <a:gd name="connsiteX4" fmla="*/ 0 w 1433751"/>
              <a:gd name="connsiteY4" fmla="*/ 437104 h 956062"/>
              <a:gd name="connsiteX0" fmla="*/ 9435 w 1443186"/>
              <a:gd name="connsiteY0" fmla="*/ 444271 h 963229"/>
              <a:gd name="connsiteX1" fmla="*/ 433840 w 1443186"/>
              <a:gd name="connsiteY1" fmla="*/ 212220 h 963229"/>
              <a:gd name="connsiteX2" fmla="*/ 862788 w 1443186"/>
              <a:gd name="connsiteY2" fmla="*/ 7355 h 963229"/>
              <a:gd name="connsiteX3" fmla="*/ 1443186 w 1443186"/>
              <a:gd name="connsiteY3" fmla="*/ 485215 h 963229"/>
              <a:gd name="connsiteX4" fmla="*/ 862788 w 1443186"/>
              <a:gd name="connsiteY4" fmla="*/ 963075 h 963229"/>
              <a:gd name="connsiteX5" fmla="*/ 9435 w 1443186"/>
              <a:gd name="connsiteY5" fmla="*/ 444271 h 963229"/>
              <a:gd name="connsiteX0" fmla="*/ 1209 w 1434960"/>
              <a:gd name="connsiteY0" fmla="*/ 444271 h 990781"/>
              <a:gd name="connsiteX1" fmla="*/ 425614 w 1434960"/>
              <a:gd name="connsiteY1" fmla="*/ 212220 h 990781"/>
              <a:gd name="connsiteX2" fmla="*/ 854562 w 1434960"/>
              <a:gd name="connsiteY2" fmla="*/ 7355 h 990781"/>
              <a:gd name="connsiteX3" fmla="*/ 1434960 w 1434960"/>
              <a:gd name="connsiteY3" fmla="*/ 485215 h 990781"/>
              <a:gd name="connsiteX4" fmla="*/ 854562 w 1434960"/>
              <a:gd name="connsiteY4" fmla="*/ 963075 h 990781"/>
              <a:gd name="connsiteX5" fmla="*/ 316432 w 1434960"/>
              <a:gd name="connsiteY5" fmla="*/ 880961 h 990781"/>
              <a:gd name="connsiteX6" fmla="*/ 1209 w 1434960"/>
              <a:gd name="connsiteY6" fmla="*/ 444271 h 990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4960" h="990781">
                <a:moveTo>
                  <a:pt x="1209" y="444271"/>
                </a:moveTo>
                <a:cubicBezTo>
                  <a:pt x="19406" y="332814"/>
                  <a:pt x="283389" y="285039"/>
                  <a:pt x="425614" y="212220"/>
                </a:cubicBezTo>
                <a:cubicBezTo>
                  <a:pt x="567840" y="139401"/>
                  <a:pt x="686338" y="-38144"/>
                  <a:pt x="854562" y="7355"/>
                </a:cubicBezTo>
                <a:cubicBezTo>
                  <a:pt x="1022786" y="52854"/>
                  <a:pt x="1434960" y="221300"/>
                  <a:pt x="1434960" y="485215"/>
                </a:cubicBezTo>
                <a:cubicBezTo>
                  <a:pt x="1434960" y="749130"/>
                  <a:pt x="1040983" y="897117"/>
                  <a:pt x="854562" y="963075"/>
                </a:cubicBezTo>
                <a:cubicBezTo>
                  <a:pt x="668141" y="1029033"/>
                  <a:pt x="458658" y="967428"/>
                  <a:pt x="316432" y="880961"/>
                </a:cubicBezTo>
                <a:cubicBezTo>
                  <a:pt x="174207" y="794494"/>
                  <a:pt x="-16988" y="555728"/>
                  <a:pt x="1209" y="44427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"/>
          <p:cNvSpPr/>
          <p:nvPr/>
        </p:nvSpPr>
        <p:spPr>
          <a:xfrm rot="12278397">
            <a:off x="1451108" y="1163858"/>
            <a:ext cx="1931202" cy="1249843"/>
          </a:xfrm>
          <a:custGeom>
            <a:avLst/>
            <a:gdLst>
              <a:gd name="connsiteX0" fmla="*/ 0 w 1160795"/>
              <a:gd name="connsiteY0" fmla="*/ 477860 h 955720"/>
              <a:gd name="connsiteX1" fmla="*/ 580398 w 1160795"/>
              <a:gd name="connsiteY1" fmla="*/ 0 h 955720"/>
              <a:gd name="connsiteX2" fmla="*/ 1160796 w 1160795"/>
              <a:gd name="connsiteY2" fmla="*/ 477860 h 955720"/>
              <a:gd name="connsiteX3" fmla="*/ 580398 w 1160795"/>
              <a:gd name="connsiteY3" fmla="*/ 955720 h 955720"/>
              <a:gd name="connsiteX4" fmla="*/ 0 w 1160795"/>
              <a:gd name="connsiteY4" fmla="*/ 477860 h 955720"/>
              <a:gd name="connsiteX0" fmla="*/ 0 w 1160796"/>
              <a:gd name="connsiteY0" fmla="*/ 495584 h 973444"/>
              <a:gd name="connsiteX1" fmla="*/ 580398 w 1160796"/>
              <a:gd name="connsiteY1" fmla="*/ 17724 h 973444"/>
              <a:gd name="connsiteX2" fmla="*/ 1160796 w 1160796"/>
              <a:gd name="connsiteY2" fmla="*/ 495584 h 973444"/>
              <a:gd name="connsiteX3" fmla="*/ 580398 w 1160796"/>
              <a:gd name="connsiteY3" fmla="*/ 973444 h 973444"/>
              <a:gd name="connsiteX4" fmla="*/ 0 w 1160796"/>
              <a:gd name="connsiteY4" fmla="*/ 495584 h 973444"/>
              <a:gd name="connsiteX0" fmla="*/ 0 w 1160796"/>
              <a:gd name="connsiteY0" fmla="*/ 495584 h 1008533"/>
              <a:gd name="connsiteX1" fmla="*/ 580398 w 1160796"/>
              <a:gd name="connsiteY1" fmla="*/ 17724 h 1008533"/>
              <a:gd name="connsiteX2" fmla="*/ 1160796 w 1160796"/>
              <a:gd name="connsiteY2" fmla="*/ 495584 h 1008533"/>
              <a:gd name="connsiteX3" fmla="*/ 580398 w 1160796"/>
              <a:gd name="connsiteY3" fmla="*/ 973444 h 1008533"/>
              <a:gd name="connsiteX4" fmla="*/ 0 w 1160796"/>
              <a:gd name="connsiteY4" fmla="*/ 495584 h 1008533"/>
              <a:gd name="connsiteX0" fmla="*/ 0 w 1515638"/>
              <a:gd name="connsiteY0" fmla="*/ 410200 h 956711"/>
              <a:gd name="connsiteX1" fmla="*/ 935240 w 1515638"/>
              <a:gd name="connsiteY1" fmla="*/ 579 h 956711"/>
              <a:gd name="connsiteX2" fmla="*/ 1515638 w 1515638"/>
              <a:gd name="connsiteY2" fmla="*/ 478439 h 956711"/>
              <a:gd name="connsiteX3" fmla="*/ 935240 w 1515638"/>
              <a:gd name="connsiteY3" fmla="*/ 956299 h 956711"/>
              <a:gd name="connsiteX4" fmla="*/ 0 w 1515638"/>
              <a:gd name="connsiteY4" fmla="*/ 410200 h 956711"/>
              <a:gd name="connsiteX0" fmla="*/ 0 w 1433751"/>
              <a:gd name="connsiteY0" fmla="*/ 437104 h 956062"/>
              <a:gd name="connsiteX1" fmla="*/ 853353 w 1433751"/>
              <a:gd name="connsiteY1" fmla="*/ 188 h 956062"/>
              <a:gd name="connsiteX2" fmla="*/ 1433751 w 1433751"/>
              <a:gd name="connsiteY2" fmla="*/ 478048 h 956062"/>
              <a:gd name="connsiteX3" fmla="*/ 853353 w 1433751"/>
              <a:gd name="connsiteY3" fmla="*/ 955908 h 956062"/>
              <a:gd name="connsiteX4" fmla="*/ 0 w 1433751"/>
              <a:gd name="connsiteY4" fmla="*/ 437104 h 956062"/>
              <a:gd name="connsiteX0" fmla="*/ 9435 w 1443186"/>
              <a:gd name="connsiteY0" fmla="*/ 444271 h 963229"/>
              <a:gd name="connsiteX1" fmla="*/ 433840 w 1443186"/>
              <a:gd name="connsiteY1" fmla="*/ 212220 h 963229"/>
              <a:gd name="connsiteX2" fmla="*/ 862788 w 1443186"/>
              <a:gd name="connsiteY2" fmla="*/ 7355 h 963229"/>
              <a:gd name="connsiteX3" fmla="*/ 1443186 w 1443186"/>
              <a:gd name="connsiteY3" fmla="*/ 485215 h 963229"/>
              <a:gd name="connsiteX4" fmla="*/ 862788 w 1443186"/>
              <a:gd name="connsiteY4" fmla="*/ 963075 h 963229"/>
              <a:gd name="connsiteX5" fmla="*/ 9435 w 1443186"/>
              <a:gd name="connsiteY5" fmla="*/ 444271 h 963229"/>
              <a:gd name="connsiteX0" fmla="*/ 1209 w 1434960"/>
              <a:gd name="connsiteY0" fmla="*/ 444271 h 990781"/>
              <a:gd name="connsiteX1" fmla="*/ 425614 w 1434960"/>
              <a:gd name="connsiteY1" fmla="*/ 212220 h 990781"/>
              <a:gd name="connsiteX2" fmla="*/ 854562 w 1434960"/>
              <a:gd name="connsiteY2" fmla="*/ 7355 h 990781"/>
              <a:gd name="connsiteX3" fmla="*/ 1434960 w 1434960"/>
              <a:gd name="connsiteY3" fmla="*/ 485215 h 990781"/>
              <a:gd name="connsiteX4" fmla="*/ 854562 w 1434960"/>
              <a:gd name="connsiteY4" fmla="*/ 963075 h 990781"/>
              <a:gd name="connsiteX5" fmla="*/ 316432 w 1434960"/>
              <a:gd name="connsiteY5" fmla="*/ 880961 h 990781"/>
              <a:gd name="connsiteX6" fmla="*/ 1209 w 1434960"/>
              <a:gd name="connsiteY6" fmla="*/ 444271 h 990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4960" h="990781">
                <a:moveTo>
                  <a:pt x="1209" y="444271"/>
                </a:moveTo>
                <a:cubicBezTo>
                  <a:pt x="19406" y="332814"/>
                  <a:pt x="283389" y="285039"/>
                  <a:pt x="425614" y="212220"/>
                </a:cubicBezTo>
                <a:cubicBezTo>
                  <a:pt x="567840" y="139401"/>
                  <a:pt x="686338" y="-38144"/>
                  <a:pt x="854562" y="7355"/>
                </a:cubicBezTo>
                <a:cubicBezTo>
                  <a:pt x="1022786" y="52854"/>
                  <a:pt x="1434960" y="221300"/>
                  <a:pt x="1434960" y="485215"/>
                </a:cubicBezTo>
                <a:cubicBezTo>
                  <a:pt x="1434960" y="749130"/>
                  <a:pt x="1040983" y="897117"/>
                  <a:pt x="854562" y="963075"/>
                </a:cubicBezTo>
                <a:cubicBezTo>
                  <a:pt x="668141" y="1029033"/>
                  <a:pt x="458658" y="967428"/>
                  <a:pt x="316432" y="880961"/>
                </a:cubicBezTo>
                <a:cubicBezTo>
                  <a:pt x="174207" y="794494"/>
                  <a:pt x="-16988" y="555728"/>
                  <a:pt x="1209" y="44427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Freeform 176"/>
          <p:cNvSpPr/>
          <p:nvPr/>
        </p:nvSpPr>
        <p:spPr>
          <a:xfrm>
            <a:off x="11620458" y="731072"/>
            <a:ext cx="762118" cy="1272074"/>
          </a:xfrm>
          <a:custGeom>
            <a:avLst/>
            <a:gdLst>
              <a:gd name="connsiteX0" fmla="*/ 477790 w 2142816"/>
              <a:gd name="connsiteY0" fmla="*/ 1670134 h 1789352"/>
              <a:gd name="connsiteX1" fmla="*/ 436846 w 2142816"/>
              <a:gd name="connsiteY1" fmla="*/ 1206110 h 1789352"/>
              <a:gd name="connsiteX2" fmla="*/ 95652 w 2142816"/>
              <a:gd name="connsiteY2" fmla="*/ 1410827 h 1789352"/>
              <a:gd name="connsiteX3" fmla="*/ 395903 w 2142816"/>
              <a:gd name="connsiteY3" fmla="*/ 1042337 h 1789352"/>
              <a:gd name="connsiteX4" fmla="*/ 655210 w 2142816"/>
              <a:gd name="connsiteY4" fmla="*/ 1369883 h 1789352"/>
              <a:gd name="connsiteX5" fmla="*/ 436846 w 2142816"/>
              <a:gd name="connsiteY5" fmla="*/ 878564 h 1789352"/>
              <a:gd name="connsiteX6" fmla="*/ 118 w 2142816"/>
              <a:gd name="connsiteY6" fmla="*/ 1042337 h 1789352"/>
              <a:gd name="connsiteX7" fmla="*/ 395903 w 2142816"/>
              <a:gd name="connsiteY7" fmla="*/ 742086 h 1789352"/>
              <a:gd name="connsiteX8" fmla="*/ 682506 w 2142816"/>
              <a:gd name="connsiteY8" fmla="*/ 1042337 h 1789352"/>
              <a:gd name="connsiteX9" fmla="*/ 791688 w 2142816"/>
              <a:gd name="connsiteY9" fmla="*/ 1492713 h 1789352"/>
              <a:gd name="connsiteX10" fmla="*/ 709802 w 2142816"/>
              <a:gd name="connsiteY10" fmla="*/ 837621 h 1789352"/>
              <a:gd name="connsiteX11" fmla="*/ 518733 w 2142816"/>
              <a:gd name="connsiteY11" fmla="*/ 619256 h 1789352"/>
              <a:gd name="connsiteX12" fmla="*/ 82005 w 2142816"/>
              <a:gd name="connsiteY12" fmla="*/ 482779 h 1789352"/>
              <a:gd name="connsiteX13" fmla="*/ 641563 w 2142816"/>
              <a:gd name="connsiteY13" fmla="*/ 537370 h 1789352"/>
              <a:gd name="connsiteX14" fmla="*/ 887222 w 2142816"/>
              <a:gd name="connsiteY14" fmla="*/ 919507 h 1789352"/>
              <a:gd name="connsiteX15" fmla="*/ 750745 w 2142816"/>
              <a:gd name="connsiteY15" fmla="*/ 278062 h 1789352"/>
              <a:gd name="connsiteX16" fmla="*/ 532381 w 2142816"/>
              <a:gd name="connsiteY16" fmla="*/ 5107 h 1789352"/>
              <a:gd name="connsiteX17" fmla="*/ 791688 w 2142816"/>
              <a:gd name="connsiteY17" fmla="*/ 141585 h 1789352"/>
              <a:gd name="connsiteX18" fmla="*/ 1105587 w 2142816"/>
              <a:gd name="connsiteY18" fmla="*/ 632904 h 1789352"/>
              <a:gd name="connsiteX19" fmla="*/ 1405837 w 2142816"/>
              <a:gd name="connsiteY19" fmla="*/ 32403 h 1789352"/>
              <a:gd name="connsiteX20" fmla="*/ 1214769 w 2142816"/>
              <a:gd name="connsiteY20" fmla="*/ 837621 h 1789352"/>
              <a:gd name="connsiteX21" fmla="*/ 1460428 w 2142816"/>
              <a:gd name="connsiteY21" fmla="*/ 400892 h 1789352"/>
              <a:gd name="connsiteX22" fmla="*/ 1678793 w 2142816"/>
              <a:gd name="connsiteY22" fmla="*/ 141585 h 1789352"/>
              <a:gd name="connsiteX23" fmla="*/ 2142816 w 2142816"/>
              <a:gd name="connsiteY23" fmla="*/ 346301 h 1789352"/>
              <a:gd name="connsiteX24" fmla="*/ 1678793 w 2142816"/>
              <a:gd name="connsiteY24" fmla="*/ 250767 h 1789352"/>
              <a:gd name="connsiteX25" fmla="*/ 1460428 w 2142816"/>
              <a:gd name="connsiteY25" fmla="*/ 796677 h 1789352"/>
              <a:gd name="connsiteX26" fmla="*/ 1719736 w 2142816"/>
              <a:gd name="connsiteY26" fmla="*/ 441835 h 1789352"/>
              <a:gd name="connsiteX27" fmla="*/ 1856213 w 2142816"/>
              <a:gd name="connsiteY27" fmla="*/ 933155 h 1789352"/>
              <a:gd name="connsiteX28" fmla="*/ 1706088 w 2142816"/>
              <a:gd name="connsiteY28" fmla="*/ 632904 h 1789352"/>
              <a:gd name="connsiteX29" fmla="*/ 1501372 w 2142816"/>
              <a:gd name="connsiteY29" fmla="*/ 1697430 h 1789352"/>
              <a:gd name="connsiteX30" fmla="*/ 477790 w 2142816"/>
              <a:gd name="connsiteY30" fmla="*/ 1670134 h 1789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142816" h="1789352">
                <a:moveTo>
                  <a:pt x="477790" y="1670134"/>
                </a:moveTo>
                <a:cubicBezTo>
                  <a:pt x="300369" y="1588247"/>
                  <a:pt x="500536" y="1249328"/>
                  <a:pt x="436846" y="1206110"/>
                </a:cubicBezTo>
                <a:cubicBezTo>
                  <a:pt x="373156" y="1162892"/>
                  <a:pt x="102476" y="1438123"/>
                  <a:pt x="95652" y="1410827"/>
                </a:cubicBezTo>
                <a:cubicBezTo>
                  <a:pt x="88828" y="1383531"/>
                  <a:pt x="302643" y="1049161"/>
                  <a:pt x="395903" y="1042337"/>
                </a:cubicBezTo>
                <a:cubicBezTo>
                  <a:pt x="489163" y="1035513"/>
                  <a:pt x="648386" y="1397179"/>
                  <a:pt x="655210" y="1369883"/>
                </a:cubicBezTo>
                <a:cubicBezTo>
                  <a:pt x="662034" y="1342587"/>
                  <a:pt x="546028" y="933155"/>
                  <a:pt x="436846" y="878564"/>
                </a:cubicBezTo>
                <a:cubicBezTo>
                  <a:pt x="327664" y="823973"/>
                  <a:pt x="6942" y="1065083"/>
                  <a:pt x="118" y="1042337"/>
                </a:cubicBezTo>
                <a:cubicBezTo>
                  <a:pt x="-6706" y="1019591"/>
                  <a:pt x="282172" y="742086"/>
                  <a:pt x="395903" y="742086"/>
                </a:cubicBezTo>
                <a:cubicBezTo>
                  <a:pt x="509634" y="742086"/>
                  <a:pt x="616542" y="917233"/>
                  <a:pt x="682506" y="1042337"/>
                </a:cubicBezTo>
                <a:cubicBezTo>
                  <a:pt x="748470" y="1167441"/>
                  <a:pt x="787139" y="1526832"/>
                  <a:pt x="791688" y="1492713"/>
                </a:cubicBezTo>
                <a:cubicBezTo>
                  <a:pt x="796237" y="1458594"/>
                  <a:pt x="755294" y="983197"/>
                  <a:pt x="709802" y="837621"/>
                </a:cubicBezTo>
                <a:cubicBezTo>
                  <a:pt x="664310" y="692045"/>
                  <a:pt x="623366" y="678396"/>
                  <a:pt x="518733" y="619256"/>
                </a:cubicBezTo>
                <a:cubicBezTo>
                  <a:pt x="414100" y="560116"/>
                  <a:pt x="61533" y="496427"/>
                  <a:pt x="82005" y="482779"/>
                </a:cubicBezTo>
                <a:cubicBezTo>
                  <a:pt x="102477" y="469131"/>
                  <a:pt x="507360" y="464582"/>
                  <a:pt x="641563" y="537370"/>
                </a:cubicBezTo>
                <a:cubicBezTo>
                  <a:pt x="775766" y="610158"/>
                  <a:pt x="869025" y="962725"/>
                  <a:pt x="887222" y="919507"/>
                </a:cubicBezTo>
                <a:cubicBezTo>
                  <a:pt x="905419" y="876289"/>
                  <a:pt x="809885" y="430462"/>
                  <a:pt x="750745" y="278062"/>
                </a:cubicBezTo>
                <a:cubicBezTo>
                  <a:pt x="691605" y="125662"/>
                  <a:pt x="525557" y="27853"/>
                  <a:pt x="532381" y="5107"/>
                </a:cubicBezTo>
                <a:cubicBezTo>
                  <a:pt x="539205" y="-17639"/>
                  <a:pt x="696154" y="36952"/>
                  <a:pt x="791688" y="141585"/>
                </a:cubicBezTo>
                <a:cubicBezTo>
                  <a:pt x="887222" y="246218"/>
                  <a:pt x="1003229" y="651101"/>
                  <a:pt x="1105587" y="632904"/>
                </a:cubicBezTo>
                <a:cubicBezTo>
                  <a:pt x="1207945" y="614707"/>
                  <a:pt x="1387640" y="-1716"/>
                  <a:pt x="1405837" y="32403"/>
                </a:cubicBezTo>
                <a:cubicBezTo>
                  <a:pt x="1424034" y="66522"/>
                  <a:pt x="1205670" y="776206"/>
                  <a:pt x="1214769" y="837621"/>
                </a:cubicBezTo>
                <a:cubicBezTo>
                  <a:pt x="1223868" y="899036"/>
                  <a:pt x="1383091" y="516898"/>
                  <a:pt x="1460428" y="400892"/>
                </a:cubicBezTo>
                <a:cubicBezTo>
                  <a:pt x="1537765" y="284886"/>
                  <a:pt x="1565062" y="150683"/>
                  <a:pt x="1678793" y="141585"/>
                </a:cubicBezTo>
                <a:cubicBezTo>
                  <a:pt x="1792524" y="132487"/>
                  <a:pt x="2142816" y="328104"/>
                  <a:pt x="2142816" y="346301"/>
                </a:cubicBezTo>
                <a:cubicBezTo>
                  <a:pt x="2142816" y="364498"/>
                  <a:pt x="1792524" y="175704"/>
                  <a:pt x="1678793" y="250767"/>
                </a:cubicBezTo>
                <a:cubicBezTo>
                  <a:pt x="1565062" y="325830"/>
                  <a:pt x="1453604" y="764832"/>
                  <a:pt x="1460428" y="796677"/>
                </a:cubicBezTo>
                <a:cubicBezTo>
                  <a:pt x="1467252" y="828522"/>
                  <a:pt x="1653772" y="419089"/>
                  <a:pt x="1719736" y="441835"/>
                </a:cubicBezTo>
                <a:cubicBezTo>
                  <a:pt x="1785700" y="464581"/>
                  <a:pt x="1858488" y="901310"/>
                  <a:pt x="1856213" y="933155"/>
                </a:cubicBezTo>
                <a:cubicBezTo>
                  <a:pt x="1853938" y="965000"/>
                  <a:pt x="1765228" y="505525"/>
                  <a:pt x="1706088" y="632904"/>
                </a:cubicBezTo>
                <a:cubicBezTo>
                  <a:pt x="1646948" y="760283"/>
                  <a:pt x="1701539" y="1517734"/>
                  <a:pt x="1501372" y="1697430"/>
                </a:cubicBezTo>
                <a:cubicBezTo>
                  <a:pt x="1301205" y="1877126"/>
                  <a:pt x="655211" y="1752021"/>
                  <a:pt x="477790" y="1670134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ular Callout 13"/>
          <p:cNvSpPr/>
          <p:nvPr/>
        </p:nvSpPr>
        <p:spPr>
          <a:xfrm>
            <a:off x="5426055" y="1599156"/>
            <a:ext cx="3272398" cy="1527201"/>
          </a:xfrm>
          <a:prstGeom prst="wedgeRoundRectCallout">
            <a:avLst>
              <a:gd name="adj1" fmla="val -40552"/>
              <a:gd name="adj2" fmla="val 7943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i="1" dirty="0">
                <a:solidFill>
                  <a:schemeClr val="tx1"/>
                </a:solidFill>
                <a:latin typeface="+mj-lt"/>
              </a:rPr>
              <a:t>– </a:t>
            </a:r>
            <a:r>
              <a:rPr lang="vi-VN" sz="4000" b="1" i="1" dirty="0" smtClean="0">
                <a:solidFill>
                  <a:schemeClr val="tx1"/>
                </a:solidFill>
                <a:latin typeface="+mj-lt"/>
              </a:rPr>
              <a:t>Cứu</a:t>
            </a:r>
            <a:r>
              <a:rPr lang="en-US" sz="40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4000" b="1" i="1" dirty="0" smtClean="0">
                <a:solidFill>
                  <a:schemeClr val="tx1"/>
                </a:solidFill>
                <a:latin typeface="+mj-lt"/>
              </a:rPr>
              <a:t>tôi </a:t>
            </a:r>
            <a:r>
              <a:rPr lang="vi-VN" sz="4000" b="1" i="1" dirty="0">
                <a:solidFill>
                  <a:schemeClr val="tx1"/>
                </a:solidFill>
                <a:latin typeface="+mj-lt"/>
              </a:rPr>
              <a:t>với! Ai cứu tôi !!!</a:t>
            </a:r>
            <a:endParaRPr lang="vi-VN" sz="4000" b="1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41042" y="272327"/>
            <a:ext cx="11824121" cy="5559976"/>
            <a:chOff x="241042" y="272327"/>
            <a:chExt cx="11824121" cy="5559976"/>
          </a:xfrm>
        </p:grpSpPr>
        <p:grpSp>
          <p:nvGrpSpPr>
            <p:cNvPr id="49" name="Group 48"/>
            <p:cNvGrpSpPr/>
            <p:nvPr/>
          </p:nvGrpSpPr>
          <p:grpSpPr>
            <a:xfrm>
              <a:off x="858040" y="833304"/>
              <a:ext cx="483177" cy="517194"/>
              <a:chOff x="3702878" y="3507740"/>
              <a:chExt cx="1534139" cy="1552690"/>
            </a:xfrm>
          </p:grpSpPr>
          <p:sp>
            <p:nvSpPr>
              <p:cNvPr id="50" name="Oval 18"/>
              <p:cNvSpPr/>
              <p:nvPr/>
            </p:nvSpPr>
            <p:spPr>
              <a:xfrm>
                <a:off x="4572481" y="4042762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18"/>
              <p:cNvSpPr/>
              <p:nvPr/>
            </p:nvSpPr>
            <p:spPr>
              <a:xfrm rot="2287246">
                <a:off x="4514738" y="4347107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18"/>
              <p:cNvSpPr/>
              <p:nvPr/>
            </p:nvSpPr>
            <p:spPr>
              <a:xfrm rot="19461275">
                <a:off x="4464902" y="3746109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18"/>
              <p:cNvSpPr/>
              <p:nvPr/>
            </p:nvSpPr>
            <p:spPr>
              <a:xfrm rot="13267671">
                <a:off x="3828802" y="3704779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18"/>
              <p:cNvSpPr/>
              <p:nvPr/>
            </p:nvSpPr>
            <p:spPr>
              <a:xfrm rot="5622975">
                <a:off x="4166560" y="4489524"/>
                <a:ext cx="677485" cy="464327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18"/>
              <p:cNvSpPr/>
              <p:nvPr/>
            </p:nvSpPr>
            <p:spPr>
              <a:xfrm rot="16511754">
                <a:off x="4174648" y="3614319"/>
                <a:ext cx="677485" cy="464327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18"/>
              <p:cNvSpPr/>
              <p:nvPr/>
            </p:nvSpPr>
            <p:spPr>
              <a:xfrm rot="8362011">
                <a:off x="3814953" y="4383783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18"/>
              <p:cNvSpPr/>
              <p:nvPr/>
            </p:nvSpPr>
            <p:spPr>
              <a:xfrm rot="10531732">
                <a:off x="3702878" y="4056810"/>
                <a:ext cx="664536" cy="469454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4238797" y="4080621"/>
                <a:ext cx="413768" cy="42183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11247763" y="4719518"/>
              <a:ext cx="817400" cy="787171"/>
              <a:chOff x="3702881" y="3507741"/>
              <a:chExt cx="1695170" cy="1642822"/>
            </a:xfrm>
          </p:grpSpPr>
          <p:sp>
            <p:nvSpPr>
              <p:cNvPr id="60" name="Oval 18"/>
              <p:cNvSpPr/>
              <p:nvPr/>
            </p:nvSpPr>
            <p:spPr>
              <a:xfrm>
                <a:off x="4663761" y="4087620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18"/>
              <p:cNvSpPr/>
              <p:nvPr/>
            </p:nvSpPr>
            <p:spPr>
              <a:xfrm rot="2287246">
                <a:off x="4599958" y="4417487"/>
                <a:ext cx="734290" cy="513067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18"/>
              <p:cNvSpPr/>
              <p:nvPr/>
            </p:nvSpPr>
            <p:spPr>
              <a:xfrm rot="19461275">
                <a:off x="4544890" y="376609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18"/>
              <p:cNvSpPr/>
              <p:nvPr/>
            </p:nvSpPr>
            <p:spPr>
              <a:xfrm rot="13267671">
                <a:off x="3842021" y="3721299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18"/>
              <p:cNvSpPr/>
              <p:nvPr/>
            </p:nvSpPr>
            <p:spPr>
              <a:xfrm rot="5622975">
                <a:off x="4221715" y="452688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18"/>
              <p:cNvSpPr/>
              <p:nvPr/>
            </p:nvSpPr>
            <p:spPr>
              <a:xfrm rot="16511754">
                <a:off x="4231323" y="3618353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18"/>
              <p:cNvSpPr/>
              <p:nvPr/>
            </p:nvSpPr>
            <p:spPr>
              <a:xfrm rot="8362011">
                <a:off x="3826718" y="445723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18"/>
              <p:cNvSpPr/>
              <p:nvPr/>
            </p:nvSpPr>
            <p:spPr>
              <a:xfrm rot="10531732">
                <a:off x="3702881" y="4102848"/>
                <a:ext cx="734290" cy="50881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4295051" y="4128654"/>
                <a:ext cx="457200" cy="457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1191278" y="272327"/>
              <a:ext cx="817400" cy="787171"/>
              <a:chOff x="3702881" y="3507741"/>
              <a:chExt cx="1695170" cy="1642822"/>
            </a:xfrm>
          </p:grpSpPr>
          <p:sp>
            <p:nvSpPr>
              <p:cNvPr id="80" name="Oval 18"/>
              <p:cNvSpPr/>
              <p:nvPr/>
            </p:nvSpPr>
            <p:spPr>
              <a:xfrm>
                <a:off x="4663761" y="4087620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18"/>
              <p:cNvSpPr/>
              <p:nvPr/>
            </p:nvSpPr>
            <p:spPr>
              <a:xfrm rot="2287246">
                <a:off x="4599958" y="4417487"/>
                <a:ext cx="734290" cy="513067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18"/>
              <p:cNvSpPr/>
              <p:nvPr/>
            </p:nvSpPr>
            <p:spPr>
              <a:xfrm rot="19461275">
                <a:off x="4544890" y="376609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18"/>
              <p:cNvSpPr/>
              <p:nvPr/>
            </p:nvSpPr>
            <p:spPr>
              <a:xfrm rot="13267671">
                <a:off x="3842021" y="3721299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18"/>
              <p:cNvSpPr/>
              <p:nvPr/>
            </p:nvSpPr>
            <p:spPr>
              <a:xfrm rot="5622975">
                <a:off x="4221715" y="452688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18"/>
              <p:cNvSpPr/>
              <p:nvPr/>
            </p:nvSpPr>
            <p:spPr>
              <a:xfrm rot="16511754">
                <a:off x="4231323" y="3618353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18"/>
              <p:cNvSpPr/>
              <p:nvPr/>
            </p:nvSpPr>
            <p:spPr>
              <a:xfrm rot="8362011">
                <a:off x="3826718" y="445723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18"/>
              <p:cNvSpPr/>
              <p:nvPr/>
            </p:nvSpPr>
            <p:spPr>
              <a:xfrm rot="10531732">
                <a:off x="3702881" y="4102848"/>
                <a:ext cx="734290" cy="50881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4295051" y="4128654"/>
                <a:ext cx="457200" cy="457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9" name="Group 88"/>
            <p:cNvGrpSpPr/>
            <p:nvPr/>
          </p:nvGrpSpPr>
          <p:grpSpPr>
            <a:xfrm>
              <a:off x="1988664" y="360239"/>
              <a:ext cx="432127" cy="433287"/>
              <a:chOff x="3702879" y="3507739"/>
              <a:chExt cx="1695172" cy="1682877"/>
            </a:xfrm>
          </p:grpSpPr>
          <p:sp>
            <p:nvSpPr>
              <p:cNvPr id="90" name="Oval 18"/>
              <p:cNvSpPr/>
              <p:nvPr/>
            </p:nvSpPr>
            <p:spPr>
              <a:xfrm>
                <a:off x="4663761" y="4087620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18"/>
              <p:cNvSpPr/>
              <p:nvPr/>
            </p:nvSpPr>
            <p:spPr>
              <a:xfrm rot="2287246">
                <a:off x="4599957" y="441748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18"/>
              <p:cNvSpPr/>
              <p:nvPr/>
            </p:nvSpPr>
            <p:spPr>
              <a:xfrm rot="19461275">
                <a:off x="4544890" y="376609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18"/>
              <p:cNvSpPr/>
              <p:nvPr/>
            </p:nvSpPr>
            <p:spPr>
              <a:xfrm rot="13267671">
                <a:off x="3842021" y="3721299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18"/>
              <p:cNvSpPr/>
              <p:nvPr/>
            </p:nvSpPr>
            <p:spPr>
              <a:xfrm rot="5622975">
                <a:off x="4222386" y="4566938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18"/>
              <p:cNvSpPr/>
              <p:nvPr/>
            </p:nvSpPr>
            <p:spPr>
              <a:xfrm rot="16511754">
                <a:off x="4231323" y="3618351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18"/>
              <p:cNvSpPr/>
              <p:nvPr/>
            </p:nvSpPr>
            <p:spPr>
              <a:xfrm rot="8362011">
                <a:off x="3826718" y="445723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18"/>
              <p:cNvSpPr/>
              <p:nvPr/>
            </p:nvSpPr>
            <p:spPr>
              <a:xfrm rot="10531732">
                <a:off x="3702879" y="4102846"/>
                <a:ext cx="734290" cy="50881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4295051" y="4128654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790697" y="5244755"/>
              <a:ext cx="444691" cy="587548"/>
              <a:chOff x="3702879" y="3507739"/>
              <a:chExt cx="1695172" cy="1682877"/>
            </a:xfrm>
          </p:grpSpPr>
          <p:sp>
            <p:nvSpPr>
              <p:cNvPr id="100" name="Oval 18"/>
              <p:cNvSpPr/>
              <p:nvPr/>
            </p:nvSpPr>
            <p:spPr>
              <a:xfrm>
                <a:off x="4663761" y="4087620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8"/>
              <p:cNvSpPr/>
              <p:nvPr/>
            </p:nvSpPr>
            <p:spPr>
              <a:xfrm rot="2287246">
                <a:off x="4599957" y="441748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8"/>
              <p:cNvSpPr/>
              <p:nvPr/>
            </p:nvSpPr>
            <p:spPr>
              <a:xfrm rot="19461275">
                <a:off x="4544890" y="376609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8"/>
              <p:cNvSpPr/>
              <p:nvPr/>
            </p:nvSpPr>
            <p:spPr>
              <a:xfrm rot="13267671">
                <a:off x="3842021" y="3721299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8"/>
              <p:cNvSpPr/>
              <p:nvPr/>
            </p:nvSpPr>
            <p:spPr>
              <a:xfrm rot="5622975">
                <a:off x="4222386" y="4566938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8"/>
              <p:cNvSpPr/>
              <p:nvPr/>
            </p:nvSpPr>
            <p:spPr>
              <a:xfrm rot="16511754">
                <a:off x="4231323" y="3618351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8"/>
              <p:cNvSpPr/>
              <p:nvPr/>
            </p:nvSpPr>
            <p:spPr>
              <a:xfrm rot="8362011">
                <a:off x="3826718" y="445723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8"/>
              <p:cNvSpPr/>
              <p:nvPr/>
            </p:nvSpPr>
            <p:spPr>
              <a:xfrm rot="10531732">
                <a:off x="3702879" y="4102846"/>
                <a:ext cx="734290" cy="50881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4295051" y="4128654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0" name="Group 149"/>
            <p:cNvGrpSpPr/>
            <p:nvPr/>
          </p:nvGrpSpPr>
          <p:grpSpPr>
            <a:xfrm>
              <a:off x="8314432" y="905582"/>
              <a:ext cx="483177" cy="517194"/>
              <a:chOff x="3702878" y="3507740"/>
              <a:chExt cx="1534139" cy="1552690"/>
            </a:xfrm>
          </p:grpSpPr>
          <p:sp>
            <p:nvSpPr>
              <p:cNvPr id="151" name="Oval 18"/>
              <p:cNvSpPr/>
              <p:nvPr/>
            </p:nvSpPr>
            <p:spPr>
              <a:xfrm>
                <a:off x="4572481" y="4042762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18"/>
              <p:cNvSpPr/>
              <p:nvPr/>
            </p:nvSpPr>
            <p:spPr>
              <a:xfrm rot="2287246">
                <a:off x="4514738" y="4347107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Oval 18"/>
              <p:cNvSpPr/>
              <p:nvPr/>
            </p:nvSpPr>
            <p:spPr>
              <a:xfrm rot="19461275">
                <a:off x="4464902" y="3746109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18"/>
              <p:cNvSpPr/>
              <p:nvPr/>
            </p:nvSpPr>
            <p:spPr>
              <a:xfrm rot="13267671">
                <a:off x="3828802" y="3704779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8"/>
              <p:cNvSpPr/>
              <p:nvPr/>
            </p:nvSpPr>
            <p:spPr>
              <a:xfrm rot="5622975">
                <a:off x="4166560" y="4489524"/>
                <a:ext cx="677485" cy="464327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8"/>
              <p:cNvSpPr/>
              <p:nvPr/>
            </p:nvSpPr>
            <p:spPr>
              <a:xfrm rot="16511754">
                <a:off x="4174648" y="3614319"/>
                <a:ext cx="677485" cy="464327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8"/>
              <p:cNvSpPr/>
              <p:nvPr/>
            </p:nvSpPr>
            <p:spPr>
              <a:xfrm rot="8362011">
                <a:off x="3814953" y="4383783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Oval 18"/>
              <p:cNvSpPr/>
              <p:nvPr/>
            </p:nvSpPr>
            <p:spPr>
              <a:xfrm rot="10531732">
                <a:off x="3702878" y="4056810"/>
                <a:ext cx="664536" cy="469454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4238797" y="4080621"/>
                <a:ext cx="413768" cy="42183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0" name="Group 159"/>
            <p:cNvGrpSpPr/>
            <p:nvPr/>
          </p:nvGrpSpPr>
          <p:grpSpPr>
            <a:xfrm>
              <a:off x="5680539" y="383885"/>
              <a:ext cx="483177" cy="517194"/>
              <a:chOff x="3702878" y="3507740"/>
              <a:chExt cx="1534139" cy="1552690"/>
            </a:xfrm>
          </p:grpSpPr>
          <p:sp>
            <p:nvSpPr>
              <p:cNvPr id="161" name="Oval 18"/>
              <p:cNvSpPr/>
              <p:nvPr/>
            </p:nvSpPr>
            <p:spPr>
              <a:xfrm>
                <a:off x="4572481" y="4042762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Oval 18"/>
              <p:cNvSpPr/>
              <p:nvPr/>
            </p:nvSpPr>
            <p:spPr>
              <a:xfrm rot="2287246">
                <a:off x="4514738" y="4347107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Oval 18"/>
              <p:cNvSpPr/>
              <p:nvPr/>
            </p:nvSpPr>
            <p:spPr>
              <a:xfrm rot="19461275">
                <a:off x="4464902" y="3746109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Oval 18"/>
              <p:cNvSpPr/>
              <p:nvPr/>
            </p:nvSpPr>
            <p:spPr>
              <a:xfrm rot="13267671">
                <a:off x="3828802" y="3704779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8"/>
              <p:cNvSpPr/>
              <p:nvPr/>
            </p:nvSpPr>
            <p:spPr>
              <a:xfrm rot="5622975">
                <a:off x="4166560" y="4489524"/>
                <a:ext cx="677485" cy="464327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8"/>
              <p:cNvSpPr/>
              <p:nvPr/>
            </p:nvSpPr>
            <p:spPr>
              <a:xfrm rot="16511754">
                <a:off x="4174648" y="3614319"/>
                <a:ext cx="677485" cy="464327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8"/>
              <p:cNvSpPr/>
              <p:nvPr/>
            </p:nvSpPr>
            <p:spPr>
              <a:xfrm rot="8362011">
                <a:off x="3814953" y="4383783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8"/>
              <p:cNvSpPr/>
              <p:nvPr/>
            </p:nvSpPr>
            <p:spPr>
              <a:xfrm rot="10531732">
                <a:off x="3702878" y="4056810"/>
                <a:ext cx="664536" cy="469454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4238797" y="4080621"/>
                <a:ext cx="413768" cy="42183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241042" y="4269434"/>
              <a:ext cx="817400" cy="787171"/>
              <a:chOff x="3702881" y="3507741"/>
              <a:chExt cx="1695170" cy="1642822"/>
            </a:xfrm>
          </p:grpSpPr>
          <p:sp>
            <p:nvSpPr>
              <p:cNvPr id="70" name="Oval 18"/>
              <p:cNvSpPr/>
              <p:nvPr/>
            </p:nvSpPr>
            <p:spPr>
              <a:xfrm>
                <a:off x="4663761" y="4087620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18"/>
              <p:cNvSpPr/>
              <p:nvPr/>
            </p:nvSpPr>
            <p:spPr>
              <a:xfrm rot="2287246">
                <a:off x="4599958" y="4417487"/>
                <a:ext cx="734290" cy="513067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18"/>
              <p:cNvSpPr/>
              <p:nvPr/>
            </p:nvSpPr>
            <p:spPr>
              <a:xfrm rot="19461275">
                <a:off x="4544890" y="376609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18"/>
              <p:cNvSpPr/>
              <p:nvPr/>
            </p:nvSpPr>
            <p:spPr>
              <a:xfrm rot="13267671">
                <a:off x="3842021" y="3721299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18"/>
              <p:cNvSpPr/>
              <p:nvPr/>
            </p:nvSpPr>
            <p:spPr>
              <a:xfrm rot="5622975">
                <a:off x="4221715" y="452688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18"/>
              <p:cNvSpPr/>
              <p:nvPr/>
            </p:nvSpPr>
            <p:spPr>
              <a:xfrm rot="16511754">
                <a:off x="4231323" y="3618353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18"/>
              <p:cNvSpPr/>
              <p:nvPr/>
            </p:nvSpPr>
            <p:spPr>
              <a:xfrm rot="8362011">
                <a:off x="3826718" y="445723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18"/>
              <p:cNvSpPr/>
              <p:nvPr/>
            </p:nvSpPr>
            <p:spPr>
              <a:xfrm rot="10531732">
                <a:off x="3702881" y="4102848"/>
                <a:ext cx="734290" cy="50881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4295051" y="4128654"/>
                <a:ext cx="457200" cy="457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3486610" y="2716513"/>
            <a:ext cx="2956203" cy="2671413"/>
            <a:chOff x="7449012" y="502614"/>
            <a:chExt cx="5027710" cy="4536876"/>
          </a:xfrm>
        </p:grpSpPr>
        <p:sp>
          <p:nvSpPr>
            <p:cNvPr id="7" name="Freeform 6"/>
            <p:cNvSpPr/>
            <p:nvPr/>
          </p:nvSpPr>
          <p:spPr>
            <a:xfrm>
              <a:off x="8084196" y="2452533"/>
              <a:ext cx="3279948" cy="2037458"/>
            </a:xfrm>
            <a:custGeom>
              <a:avLst/>
              <a:gdLst>
                <a:gd name="connsiteX0" fmla="*/ 1519351 w 3279948"/>
                <a:gd name="connsiteY0" fmla="*/ 2027349 h 2037458"/>
                <a:gd name="connsiteX1" fmla="*/ 1519351 w 3279948"/>
                <a:gd name="connsiteY1" fmla="*/ 1877224 h 2037458"/>
                <a:gd name="connsiteX2" fmla="*/ 1710420 w 3279948"/>
                <a:gd name="connsiteY2" fmla="*/ 1576973 h 2037458"/>
                <a:gd name="connsiteX3" fmla="*/ 2037966 w 3279948"/>
                <a:gd name="connsiteY3" fmla="*/ 1317666 h 2037458"/>
                <a:gd name="connsiteX4" fmla="*/ 2283626 w 3279948"/>
                <a:gd name="connsiteY4" fmla="*/ 1181188 h 2037458"/>
                <a:gd name="connsiteX5" fmla="*/ 2720354 w 3279948"/>
                <a:gd name="connsiteY5" fmla="*/ 1003767 h 2037458"/>
                <a:gd name="connsiteX6" fmla="*/ 3088844 w 3279948"/>
                <a:gd name="connsiteY6" fmla="*/ 908233 h 2037458"/>
                <a:gd name="connsiteX7" fmla="*/ 3279912 w 3279948"/>
                <a:gd name="connsiteY7" fmla="*/ 867289 h 2037458"/>
                <a:gd name="connsiteX8" fmla="*/ 3102492 w 3279948"/>
                <a:gd name="connsiteY8" fmla="*/ 689869 h 2037458"/>
                <a:gd name="connsiteX9" fmla="*/ 2829536 w 3279948"/>
                <a:gd name="connsiteY9" fmla="*/ 539743 h 2037458"/>
                <a:gd name="connsiteX10" fmla="*/ 2556581 w 3279948"/>
                <a:gd name="connsiteY10" fmla="*/ 375970 h 2037458"/>
                <a:gd name="connsiteX11" fmla="*/ 2474695 w 3279948"/>
                <a:gd name="connsiteY11" fmla="*/ 307731 h 2037458"/>
                <a:gd name="connsiteX12" fmla="*/ 2406456 w 3279948"/>
                <a:gd name="connsiteY12" fmla="*/ 143958 h 2037458"/>
                <a:gd name="connsiteX13" fmla="*/ 2269978 w 3279948"/>
                <a:gd name="connsiteY13" fmla="*/ 198549 h 2037458"/>
                <a:gd name="connsiteX14" fmla="*/ 2010671 w 3279948"/>
                <a:gd name="connsiteY14" fmla="*/ 253140 h 2037458"/>
                <a:gd name="connsiteX15" fmla="*/ 1669477 w 3279948"/>
                <a:gd name="connsiteY15" fmla="*/ 253140 h 2037458"/>
                <a:gd name="connsiteX16" fmla="*/ 1314635 w 3279948"/>
                <a:gd name="connsiteY16" fmla="*/ 184901 h 2037458"/>
                <a:gd name="connsiteX17" fmla="*/ 946145 w 3279948"/>
                <a:gd name="connsiteY17" fmla="*/ 48424 h 2037458"/>
                <a:gd name="connsiteX18" fmla="*/ 850611 w 3279948"/>
                <a:gd name="connsiteY18" fmla="*/ 21128 h 2037458"/>
                <a:gd name="connsiteX19" fmla="*/ 673190 w 3279948"/>
                <a:gd name="connsiteY19" fmla="*/ 7481 h 2037458"/>
                <a:gd name="connsiteX20" fmla="*/ 413883 w 3279948"/>
                <a:gd name="connsiteY20" fmla="*/ 143958 h 2037458"/>
                <a:gd name="connsiteX21" fmla="*/ 181871 w 3279948"/>
                <a:gd name="connsiteY21" fmla="*/ 348675 h 2037458"/>
                <a:gd name="connsiteX22" fmla="*/ 18098 w 3279948"/>
                <a:gd name="connsiteY22" fmla="*/ 526095 h 2037458"/>
                <a:gd name="connsiteX23" fmla="*/ 31745 w 3279948"/>
                <a:gd name="connsiteY23" fmla="*/ 689869 h 2037458"/>
                <a:gd name="connsiteX24" fmla="*/ 263757 w 3279948"/>
                <a:gd name="connsiteY24" fmla="*/ 894585 h 2037458"/>
                <a:gd name="connsiteX25" fmla="*/ 632247 w 3279948"/>
                <a:gd name="connsiteY25" fmla="*/ 1112949 h 2037458"/>
                <a:gd name="connsiteX26" fmla="*/ 1055327 w 3279948"/>
                <a:gd name="connsiteY26" fmla="*/ 758107 h 2037458"/>
                <a:gd name="connsiteX27" fmla="*/ 700486 w 3279948"/>
                <a:gd name="connsiteY27" fmla="*/ 1112949 h 2037458"/>
                <a:gd name="connsiteX28" fmla="*/ 604951 w 3279948"/>
                <a:gd name="connsiteY28" fmla="*/ 1167540 h 2037458"/>
                <a:gd name="connsiteX29" fmla="*/ 700486 w 3279948"/>
                <a:gd name="connsiteY29" fmla="*/ 1440495 h 2037458"/>
                <a:gd name="connsiteX30" fmla="*/ 1028032 w 3279948"/>
                <a:gd name="connsiteY30" fmla="*/ 1836281 h 2037458"/>
                <a:gd name="connsiteX31" fmla="*/ 1273692 w 3279948"/>
                <a:gd name="connsiteY31" fmla="*/ 2000054 h 2037458"/>
                <a:gd name="connsiteX32" fmla="*/ 1519351 w 3279948"/>
                <a:gd name="connsiteY32" fmla="*/ 2027349 h 2037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279948" h="2037458">
                  <a:moveTo>
                    <a:pt x="1519351" y="2027349"/>
                  </a:moveTo>
                  <a:cubicBezTo>
                    <a:pt x="1560294" y="2006877"/>
                    <a:pt x="1487506" y="1952287"/>
                    <a:pt x="1519351" y="1877224"/>
                  </a:cubicBezTo>
                  <a:cubicBezTo>
                    <a:pt x="1551196" y="1802161"/>
                    <a:pt x="1623984" y="1670233"/>
                    <a:pt x="1710420" y="1576973"/>
                  </a:cubicBezTo>
                  <a:cubicBezTo>
                    <a:pt x="1796856" y="1483713"/>
                    <a:pt x="1942432" y="1383630"/>
                    <a:pt x="2037966" y="1317666"/>
                  </a:cubicBezTo>
                  <a:cubicBezTo>
                    <a:pt x="2133500" y="1251702"/>
                    <a:pt x="2169895" y="1233504"/>
                    <a:pt x="2283626" y="1181188"/>
                  </a:cubicBezTo>
                  <a:cubicBezTo>
                    <a:pt x="2397357" y="1128872"/>
                    <a:pt x="2586151" y="1049259"/>
                    <a:pt x="2720354" y="1003767"/>
                  </a:cubicBezTo>
                  <a:cubicBezTo>
                    <a:pt x="2854557" y="958275"/>
                    <a:pt x="2995584" y="930979"/>
                    <a:pt x="3088844" y="908233"/>
                  </a:cubicBezTo>
                  <a:cubicBezTo>
                    <a:pt x="3182104" y="885487"/>
                    <a:pt x="3277637" y="903683"/>
                    <a:pt x="3279912" y="867289"/>
                  </a:cubicBezTo>
                  <a:cubicBezTo>
                    <a:pt x="3282187" y="830895"/>
                    <a:pt x="3177555" y="744460"/>
                    <a:pt x="3102492" y="689869"/>
                  </a:cubicBezTo>
                  <a:cubicBezTo>
                    <a:pt x="3027429" y="635278"/>
                    <a:pt x="2920521" y="592059"/>
                    <a:pt x="2829536" y="539743"/>
                  </a:cubicBezTo>
                  <a:cubicBezTo>
                    <a:pt x="2738551" y="487427"/>
                    <a:pt x="2615721" y="414639"/>
                    <a:pt x="2556581" y="375970"/>
                  </a:cubicBezTo>
                  <a:cubicBezTo>
                    <a:pt x="2497441" y="337301"/>
                    <a:pt x="2499716" y="346400"/>
                    <a:pt x="2474695" y="307731"/>
                  </a:cubicBezTo>
                  <a:cubicBezTo>
                    <a:pt x="2449674" y="269062"/>
                    <a:pt x="2440575" y="162155"/>
                    <a:pt x="2406456" y="143958"/>
                  </a:cubicBezTo>
                  <a:cubicBezTo>
                    <a:pt x="2372337" y="125761"/>
                    <a:pt x="2335942" y="180352"/>
                    <a:pt x="2269978" y="198549"/>
                  </a:cubicBezTo>
                  <a:cubicBezTo>
                    <a:pt x="2204014" y="216746"/>
                    <a:pt x="2110754" y="244042"/>
                    <a:pt x="2010671" y="253140"/>
                  </a:cubicBezTo>
                  <a:cubicBezTo>
                    <a:pt x="1910588" y="262238"/>
                    <a:pt x="1785483" y="264513"/>
                    <a:pt x="1669477" y="253140"/>
                  </a:cubicBezTo>
                  <a:cubicBezTo>
                    <a:pt x="1553471" y="241767"/>
                    <a:pt x="1435190" y="219020"/>
                    <a:pt x="1314635" y="184901"/>
                  </a:cubicBezTo>
                  <a:cubicBezTo>
                    <a:pt x="1194080" y="150782"/>
                    <a:pt x="1023482" y="75719"/>
                    <a:pt x="946145" y="48424"/>
                  </a:cubicBezTo>
                  <a:cubicBezTo>
                    <a:pt x="868808" y="21129"/>
                    <a:pt x="896103" y="27952"/>
                    <a:pt x="850611" y="21128"/>
                  </a:cubicBezTo>
                  <a:cubicBezTo>
                    <a:pt x="805118" y="14304"/>
                    <a:pt x="745978" y="-12991"/>
                    <a:pt x="673190" y="7481"/>
                  </a:cubicBezTo>
                  <a:cubicBezTo>
                    <a:pt x="600402" y="27953"/>
                    <a:pt x="495770" y="87092"/>
                    <a:pt x="413883" y="143958"/>
                  </a:cubicBezTo>
                  <a:cubicBezTo>
                    <a:pt x="331996" y="200824"/>
                    <a:pt x="247835" y="284986"/>
                    <a:pt x="181871" y="348675"/>
                  </a:cubicBezTo>
                  <a:cubicBezTo>
                    <a:pt x="115907" y="412364"/>
                    <a:pt x="43119" y="469229"/>
                    <a:pt x="18098" y="526095"/>
                  </a:cubicBezTo>
                  <a:cubicBezTo>
                    <a:pt x="-6923" y="582961"/>
                    <a:pt x="-9198" y="628454"/>
                    <a:pt x="31745" y="689869"/>
                  </a:cubicBezTo>
                  <a:cubicBezTo>
                    <a:pt x="72688" y="751284"/>
                    <a:pt x="163673" y="824072"/>
                    <a:pt x="263757" y="894585"/>
                  </a:cubicBezTo>
                  <a:cubicBezTo>
                    <a:pt x="363841" y="965098"/>
                    <a:pt x="500319" y="1135695"/>
                    <a:pt x="632247" y="1112949"/>
                  </a:cubicBezTo>
                  <a:cubicBezTo>
                    <a:pt x="764175" y="1090203"/>
                    <a:pt x="1043954" y="758107"/>
                    <a:pt x="1055327" y="758107"/>
                  </a:cubicBezTo>
                  <a:cubicBezTo>
                    <a:pt x="1066700" y="758107"/>
                    <a:pt x="775549" y="1044710"/>
                    <a:pt x="700486" y="1112949"/>
                  </a:cubicBezTo>
                  <a:cubicBezTo>
                    <a:pt x="625423" y="1181188"/>
                    <a:pt x="604951" y="1112949"/>
                    <a:pt x="604951" y="1167540"/>
                  </a:cubicBezTo>
                  <a:cubicBezTo>
                    <a:pt x="604951" y="1222131"/>
                    <a:pt x="629973" y="1329038"/>
                    <a:pt x="700486" y="1440495"/>
                  </a:cubicBezTo>
                  <a:cubicBezTo>
                    <a:pt x="770999" y="1551952"/>
                    <a:pt x="932498" y="1743021"/>
                    <a:pt x="1028032" y="1836281"/>
                  </a:cubicBezTo>
                  <a:cubicBezTo>
                    <a:pt x="1123566" y="1929541"/>
                    <a:pt x="1198629" y="1963660"/>
                    <a:pt x="1273692" y="2000054"/>
                  </a:cubicBezTo>
                  <a:cubicBezTo>
                    <a:pt x="1348755" y="2036448"/>
                    <a:pt x="1478408" y="2047821"/>
                    <a:pt x="1519351" y="202734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7449012" y="502614"/>
              <a:ext cx="5027710" cy="4536876"/>
              <a:chOff x="7449012" y="502614"/>
              <a:chExt cx="5027710" cy="4536876"/>
            </a:xfrm>
          </p:grpSpPr>
          <p:sp>
            <p:nvSpPr>
              <p:cNvPr id="3" name="Freeform 2"/>
              <p:cNvSpPr/>
              <p:nvPr/>
            </p:nvSpPr>
            <p:spPr>
              <a:xfrm>
                <a:off x="9549921" y="3251243"/>
                <a:ext cx="2926801" cy="1788247"/>
              </a:xfrm>
              <a:custGeom>
                <a:avLst/>
                <a:gdLst>
                  <a:gd name="connsiteX0" fmla="*/ 12683 w 2926801"/>
                  <a:gd name="connsiteY0" fmla="*/ 1214991 h 1788247"/>
                  <a:gd name="connsiteX1" fmla="*/ 67274 w 2926801"/>
                  <a:gd name="connsiteY1" fmla="*/ 1064866 h 1788247"/>
                  <a:gd name="connsiteX2" fmla="*/ 121865 w 2926801"/>
                  <a:gd name="connsiteY2" fmla="*/ 955684 h 1788247"/>
                  <a:gd name="connsiteX3" fmla="*/ 271990 w 2926801"/>
                  <a:gd name="connsiteY3" fmla="*/ 764615 h 1788247"/>
                  <a:gd name="connsiteX4" fmla="*/ 490355 w 2926801"/>
                  <a:gd name="connsiteY4" fmla="*/ 587194 h 1788247"/>
                  <a:gd name="connsiteX5" fmla="*/ 736014 w 2926801"/>
                  <a:gd name="connsiteY5" fmla="*/ 368830 h 1788247"/>
                  <a:gd name="connsiteX6" fmla="*/ 1200038 w 2926801"/>
                  <a:gd name="connsiteY6" fmla="*/ 191409 h 1788247"/>
                  <a:gd name="connsiteX7" fmla="*/ 1582176 w 2926801"/>
                  <a:gd name="connsiteY7" fmla="*/ 95875 h 1788247"/>
                  <a:gd name="connsiteX8" fmla="*/ 1745949 w 2926801"/>
                  <a:gd name="connsiteY8" fmla="*/ 82227 h 1788247"/>
                  <a:gd name="connsiteX9" fmla="*/ 1827835 w 2926801"/>
                  <a:gd name="connsiteY9" fmla="*/ 95875 h 1788247"/>
                  <a:gd name="connsiteX10" fmla="*/ 1868779 w 2926801"/>
                  <a:gd name="connsiteY10" fmla="*/ 232353 h 1788247"/>
                  <a:gd name="connsiteX11" fmla="*/ 2196325 w 2926801"/>
                  <a:gd name="connsiteY11" fmla="*/ 327887 h 1788247"/>
                  <a:gd name="connsiteX12" fmla="*/ 2278211 w 2926801"/>
                  <a:gd name="connsiteY12" fmla="*/ 218705 h 1788247"/>
                  <a:gd name="connsiteX13" fmla="*/ 2346450 w 2926801"/>
                  <a:gd name="connsiteY13" fmla="*/ 136818 h 1788247"/>
                  <a:gd name="connsiteX14" fmla="*/ 2469280 w 2926801"/>
                  <a:gd name="connsiteY14" fmla="*/ 41284 h 1788247"/>
                  <a:gd name="connsiteX15" fmla="*/ 2660349 w 2926801"/>
                  <a:gd name="connsiteY15" fmla="*/ 341 h 1788247"/>
                  <a:gd name="connsiteX16" fmla="*/ 2796826 w 2926801"/>
                  <a:gd name="connsiteY16" fmla="*/ 27636 h 1788247"/>
                  <a:gd name="connsiteX17" fmla="*/ 2919656 w 2926801"/>
                  <a:gd name="connsiteY17" fmla="*/ 123171 h 1788247"/>
                  <a:gd name="connsiteX18" fmla="*/ 2892361 w 2926801"/>
                  <a:gd name="connsiteY18" fmla="*/ 409774 h 1788247"/>
                  <a:gd name="connsiteX19" fmla="*/ 2728587 w 2926801"/>
                  <a:gd name="connsiteY19" fmla="*/ 778263 h 1788247"/>
                  <a:gd name="connsiteX20" fmla="*/ 2441985 w 2926801"/>
                  <a:gd name="connsiteY20" fmla="*/ 1010275 h 1788247"/>
                  <a:gd name="connsiteX21" fmla="*/ 2182677 w 2926801"/>
                  <a:gd name="connsiteY21" fmla="*/ 969332 h 1788247"/>
                  <a:gd name="connsiteX22" fmla="*/ 2100790 w 2926801"/>
                  <a:gd name="connsiteY22" fmla="*/ 860150 h 1788247"/>
                  <a:gd name="connsiteX23" fmla="*/ 1977961 w 2926801"/>
                  <a:gd name="connsiteY23" fmla="*/ 819206 h 1788247"/>
                  <a:gd name="connsiteX24" fmla="*/ 1705005 w 2926801"/>
                  <a:gd name="connsiteY24" fmla="*/ 723672 h 1788247"/>
                  <a:gd name="connsiteX25" fmla="*/ 1773244 w 2926801"/>
                  <a:gd name="connsiteY25" fmla="*/ 518956 h 1788247"/>
                  <a:gd name="connsiteX26" fmla="*/ 1664062 w 2926801"/>
                  <a:gd name="connsiteY26" fmla="*/ 750968 h 1788247"/>
                  <a:gd name="connsiteX27" fmla="*/ 1459346 w 2926801"/>
                  <a:gd name="connsiteY27" fmla="*/ 832854 h 1788247"/>
                  <a:gd name="connsiteX28" fmla="*/ 1281925 w 2926801"/>
                  <a:gd name="connsiteY28" fmla="*/ 832854 h 1788247"/>
                  <a:gd name="connsiteX29" fmla="*/ 1118152 w 2926801"/>
                  <a:gd name="connsiteY29" fmla="*/ 669081 h 1788247"/>
                  <a:gd name="connsiteX30" fmla="*/ 1281925 w 2926801"/>
                  <a:gd name="connsiteY30" fmla="*/ 832854 h 1788247"/>
                  <a:gd name="connsiteX31" fmla="*/ 1213686 w 2926801"/>
                  <a:gd name="connsiteY31" fmla="*/ 887445 h 1788247"/>
                  <a:gd name="connsiteX32" fmla="*/ 1077208 w 2926801"/>
                  <a:gd name="connsiteY32" fmla="*/ 1010275 h 1788247"/>
                  <a:gd name="connsiteX33" fmla="*/ 1172743 w 2926801"/>
                  <a:gd name="connsiteY33" fmla="*/ 914741 h 1788247"/>
                  <a:gd name="connsiteX34" fmla="*/ 1268277 w 2926801"/>
                  <a:gd name="connsiteY34" fmla="*/ 860150 h 1788247"/>
                  <a:gd name="connsiteX35" fmla="*/ 1459346 w 2926801"/>
                  <a:gd name="connsiteY35" fmla="*/ 846502 h 1788247"/>
                  <a:gd name="connsiteX36" fmla="*/ 1691358 w 2926801"/>
                  <a:gd name="connsiteY36" fmla="*/ 832854 h 1788247"/>
                  <a:gd name="connsiteX37" fmla="*/ 1909722 w 2926801"/>
                  <a:gd name="connsiteY37" fmla="*/ 928388 h 1788247"/>
                  <a:gd name="connsiteX38" fmla="*/ 1950665 w 2926801"/>
                  <a:gd name="connsiteY38" fmla="*/ 1092162 h 1788247"/>
                  <a:gd name="connsiteX39" fmla="*/ 1841483 w 2926801"/>
                  <a:gd name="connsiteY39" fmla="*/ 1392412 h 1788247"/>
                  <a:gd name="connsiteX40" fmla="*/ 1636767 w 2926801"/>
                  <a:gd name="connsiteY40" fmla="*/ 1569833 h 1788247"/>
                  <a:gd name="connsiteX41" fmla="*/ 1445698 w 2926801"/>
                  <a:gd name="connsiteY41" fmla="*/ 1679015 h 1788247"/>
                  <a:gd name="connsiteX42" fmla="*/ 1118152 w 2926801"/>
                  <a:gd name="connsiteY42" fmla="*/ 1788197 h 1788247"/>
                  <a:gd name="connsiteX43" fmla="*/ 899787 w 2926801"/>
                  <a:gd name="connsiteY43" fmla="*/ 1665368 h 1788247"/>
                  <a:gd name="connsiteX44" fmla="*/ 708719 w 2926801"/>
                  <a:gd name="connsiteY44" fmla="*/ 1487947 h 1788247"/>
                  <a:gd name="connsiteX45" fmla="*/ 531298 w 2926801"/>
                  <a:gd name="connsiteY45" fmla="*/ 1283230 h 1788247"/>
                  <a:gd name="connsiteX46" fmla="*/ 326582 w 2926801"/>
                  <a:gd name="connsiteY46" fmla="*/ 1283230 h 1788247"/>
                  <a:gd name="connsiteX47" fmla="*/ 12683 w 2926801"/>
                  <a:gd name="connsiteY47" fmla="*/ 1214991 h 1788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926801" h="1788247">
                    <a:moveTo>
                      <a:pt x="12683" y="1214991"/>
                    </a:moveTo>
                    <a:cubicBezTo>
                      <a:pt x="-30535" y="1178597"/>
                      <a:pt x="49077" y="1108084"/>
                      <a:pt x="67274" y="1064866"/>
                    </a:cubicBezTo>
                    <a:cubicBezTo>
                      <a:pt x="85471" y="1021648"/>
                      <a:pt x="87746" y="1005726"/>
                      <a:pt x="121865" y="955684"/>
                    </a:cubicBezTo>
                    <a:cubicBezTo>
                      <a:pt x="155984" y="905642"/>
                      <a:pt x="210575" y="826030"/>
                      <a:pt x="271990" y="764615"/>
                    </a:cubicBezTo>
                    <a:cubicBezTo>
                      <a:pt x="333405" y="703200"/>
                      <a:pt x="413018" y="653158"/>
                      <a:pt x="490355" y="587194"/>
                    </a:cubicBezTo>
                    <a:cubicBezTo>
                      <a:pt x="567692" y="521230"/>
                      <a:pt x="617734" y="434794"/>
                      <a:pt x="736014" y="368830"/>
                    </a:cubicBezTo>
                    <a:cubicBezTo>
                      <a:pt x="854294" y="302866"/>
                      <a:pt x="1059011" y="236901"/>
                      <a:pt x="1200038" y="191409"/>
                    </a:cubicBezTo>
                    <a:cubicBezTo>
                      <a:pt x="1341065" y="145917"/>
                      <a:pt x="1491191" y="114072"/>
                      <a:pt x="1582176" y="95875"/>
                    </a:cubicBezTo>
                    <a:cubicBezTo>
                      <a:pt x="1673161" y="77678"/>
                      <a:pt x="1705006" y="82227"/>
                      <a:pt x="1745949" y="82227"/>
                    </a:cubicBezTo>
                    <a:cubicBezTo>
                      <a:pt x="1786892" y="82227"/>
                      <a:pt x="1807363" y="70854"/>
                      <a:pt x="1827835" y="95875"/>
                    </a:cubicBezTo>
                    <a:cubicBezTo>
                      <a:pt x="1848307" y="120896"/>
                      <a:pt x="1807364" y="193684"/>
                      <a:pt x="1868779" y="232353"/>
                    </a:cubicBezTo>
                    <a:cubicBezTo>
                      <a:pt x="1930194" y="271022"/>
                      <a:pt x="2128086" y="330162"/>
                      <a:pt x="2196325" y="327887"/>
                    </a:cubicBezTo>
                    <a:cubicBezTo>
                      <a:pt x="2264564" y="325612"/>
                      <a:pt x="2253190" y="250550"/>
                      <a:pt x="2278211" y="218705"/>
                    </a:cubicBezTo>
                    <a:cubicBezTo>
                      <a:pt x="2303232" y="186860"/>
                      <a:pt x="2314605" y="166388"/>
                      <a:pt x="2346450" y="136818"/>
                    </a:cubicBezTo>
                    <a:cubicBezTo>
                      <a:pt x="2378295" y="107248"/>
                      <a:pt x="2416963" y="64030"/>
                      <a:pt x="2469280" y="41284"/>
                    </a:cubicBezTo>
                    <a:cubicBezTo>
                      <a:pt x="2521597" y="18538"/>
                      <a:pt x="2605758" y="2616"/>
                      <a:pt x="2660349" y="341"/>
                    </a:cubicBezTo>
                    <a:cubicBezTo>
                      <a:pt x="2714940" y="-1934"/>
                      <a:pt x="2753608" y="7164"/>
                      <a:pt x="2796826" y="27636"/>
                    </a:cubicBezTo>
                    <a:cubicBezTo>
                      <a:pt x="2840044" y="48108"/>
                      <a:pt x="2903734" y="59481"/>
                      <a:pt x="2919656" y="123171"/>
                    </a:cubicBezTo>
                    <a:cubicBezTo>
                      <a:pt x="2935579" y="186861"/>
                      <a:pt x="2924206" y="300592"/>
                      <a:pt x="2892361" y="409774"/>
                    </a:cubicBezTo>
                    <a:cubicBezTo>
                      <a:pt x="2860516" y="518956"/>
                      <a:pt x="2803650" y="678180"/>
                      <a:pt x="2728587" y="778263"/>
                    </a:cubicBezTo>
                    <a:cubicBezTo>
                      <a:pt x="2653524" y="878346"/>
                      <a:pt x="2532970" y="978430"/>
                      <a:pt x="2441985" y="1010275"/>
                    </a:cubicBezTo>
                    <a:cubicBezTo>
                      <a:pt x="2351000" y="1042120"/>
                      <a:pt x="2239543" y="994353"/>
                      <a:pt x="2182677" y="969332"/>
                    </a:cubicBezTo>
                    <a:cubicBezTo>
                      <a:pt x="2125811" y="944311"/>
                      <a:pt x="2134909" y="885171"/>
                      <a:pt x="2100790" y="860150"/>
                    </a:cubicBezTo>
                    <a:cubicBezTo>
                      <a:pt x="2066671" y="835129"/>
                      <a:pt x="1977961" y="819206"/>
                      <a:pt x="1977961" y="819206"/>
                    </a:cubicBezTo>
                    <a:cubicBezTo>
                      <a:pt x="1911997" y="796460"/>
                      <a:pt x="1739124" y="773714"/>
                      <a:pt x="1705005" y="723672"/>
                    </a:cubicBezTo>
                    <a:cubicBezTo>
                      <a:pt x="1670886" y="673630"/>
                      <a:pt x="1780068" y="514407"/>
                      <a:pt x="1773244" y="518956"/>
                    </a:cubicBezTo>
                    <a:cubicBezTo>
                      <a:pt x="1766420" y="523505"/>
                      <a:pt x="1716378" y="698652"/>
                      <a:pt x="1664062" y="750968"/>
                    </a:cubicBezTo>
                    <a:cubicBezTo>
                      <a:pt x="1611746" y="803284"/>
                      <a:pt x="1523035" y="819206"/>
                      <a:pt x="1459346" y="832854"/>
                    </a:cubicBezTo>
                    <a:cubicBezTo>
                      <a:pt x="1395657" y="846502"/>
                      <a:pt x="1338791" y="860149"/>
                      <a:pt x="1281925" y="832854"/>
                    </a:cubicBezTo>
                    <a:cubicBezTo>
                      <a:pt x="1225059" y="805559"/>
                      <a:pt x="1118152" y="669081"/>
                      <a:pt x="1118152" y="669081"/>
                    </a:cubicBezTo>
                    <a:cubicBezTo>
                      <a:pt x="1118152" y="669081"/>
                      <a:pt x="1266003" y="796460"/>
                      <a:pt x="1281925" y="832854"/>
                    </a:cubicBezTo>
                    <a:cubicBezTo>
                      <a:pt x="1297847" y="869248"/>
                      <a:pt x="1247806" y="857875"/>
                      <a:pt x="1213686" y="887445"/>
                    </a:cubicBezTo>
                    <a:cubicBezTo>
                      <a:pt x="1179567" y="917015"/>
                      <a:pt x="1084032" y="1005726"/>
                      <a:pt x="1077208" y="1010275"/>
                    </a:cubicBezTo>
                    <a:cubicBezTo>
                      <a:pt x="1070384" y="1014824"/>
                      <a:pt x="1140898" y="939762"/>
                      <a:pt x="1172743" y="914741"/>
                    </a:cubicBezTo>
                    <a:cubicBezTo>
                      <a:pt x="1204588" y="889720"/>
                      <a:pt x="1220510" y="871523"/>
                      <a:pt x="1268277" y="860150"/>
                    </a:cubicBezTo>
                    <a:cubicBezTo>
                      <a:pt x="1316044" y="848777"/>
                      <a:pt x="1459346" y="846502"/>
                      <a:pt x="1459346" y="846502"/>
                    </a:cubicBezTo>
                    <a:cubicBezTo>
                      <a:pt x="1529860" y="841953"/>
                      <a:pt x="1616295" y="819206"/>
                      <a:pt x="1691358" y="832854"/>
                    </a:cubicBezTo>
                    <a:cubicBezTo>
                      <a:pt x="1766421" y="846502"/>
                      <a:pt x="1866504" y="885170"/>
                      <a:pt x="1909722" y="928388"/>
                    </a:cubicBezTo>
                    <a:cubicBezTo>
                      <a:pt x="1952940" y="971606"/>
                      <a:pt x="1962038" y="1014825"/>
                      <a:pt x="1950665" y="1092162"/>
                    </a:cubicBezTo>
                    <a:cubicBezTo>
                      <a:pt x="1939292" y="1169499"/>
                      <a:pt x="1893799" y="1312800"/>
                      <a:pt x="1841483" y="1392412"/>
                    </a:cubicBezTo>
                    <a:cubicBezTo>
                      <a:pt x="1789167" y="1472024"/>
                      <a:pt x="1702731" y="1522066"/>
                      <a:pt x="1636767" y="1569833"/>
                    </a:cubicBezTo>
                    <a:cubicBezTo>
                      <a:pt x="1570803" y="1617600"/>
                      <a:pt x="1532134" y="1642621"/>
                      <a:pt x="1445698" y="1679015"/>
                    </a:cubicBezTo>
                    <a:cubicBezTo>
                      <a:pt x="1359262" y="1715409"/>
                      <a:pt x="1209137" y="1790471"/>
                      <a:pt x="1118152" y="1788197"/>
                    </a:cubicBezTo>
                    <a:cubicBezTo>
                      <a:pt x="1027167" y="1785923"/>
                      <a:pt x="968026" y="1715410"/>
                      <a:pt x="899787" y="1665368"/>
                    </a:cubicBezTo>
                    <a:cubicBezTo>
                      <a:pt x="831548" y="1615326"/>
                      <a:pt x="770134" y="1551637"/>
                      <a:pt x="708719" y="1487947"/>
                    </a:cubicBezTo>
                    <a:cubicBezTo>
                      <a:pt x="647304" y="1424257"/>
                      <a:pt x="594987" y="1317349"/>
                      <a:pt x="531298" y="1283230"/>
                    </a:cubicBezTo>
                    <a:cubicBezTo>
                      <a:pt x="467609" y="1249111"/>
                      <a:pt x="410743" y="1287779"/>
                      <a:pt x="326582" y="1283230"/>
                    </a:cubicBezTo>
                    <a:cubicBezTo>
                      <a:pt x="242421" y="1278681"/>
                      <a:pt x="55901" y="1251385"/>
                      <a:pt x="12683" y="1214991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Freeform 4"/>
              <p:cNvSpPr/>
              <p:nvPr/>
            </p:nvSpPr>
            <p:spPr>
              <a:xfrm>
                <a:off x="11896369" y="3359427"/>
                <a:ext cx="577115" cy="933187"/>
              </a:xfrm>
              <a:custGeom>
                <a:avLst/>
                <a:gdLst>
                  <a:gd name="connsiteX0" fmla="*/ 125 w 634594"/>
                  <a:gd name="connsiteY0" fmla="*/ 928310 h 943106"/>
                  <a:gd name="connsiteX1" fmla="*/ 177546 w 634594"/>
                  <a:gd name="connsiteY1" fmla="*/ 887367 h 943106"/>
                  <a:gd name="connsiteX2" fmla="*/ 368614 w 634594"/>
                  <a:gd name="connsiteY2" fmla="*/ 723594 h 943106"/>
                  <a:gd name="connsiteX3" fmla="*/ 518740 w 634594"/>
                  <a:gd name="connsiteY3" fmla="*/ 491582 h 943106"/>
                  <a:gd name="connsiteX4" fmla="*/ 614274 w 634594"/>
                  <a:gd name="connsiteY4" fmla="*/ 232275 h 943106"/>
                  <a:gd name="connsiteX5" fmla="*/ 614274 w 634594"/>
                  <a:gd name="connsiteY5" fmla="*/ 263 h 943106"/>
                  <a:gd name="connsiteX6" fmla="*/ 395910 w 634594"/>
                  <a:gd name="connsiteY6" fmla="*/ 191331 h 943106"/>
                  <a:gd name="connsiteX7" fmla="*/ 259432 w 634594"/>
                  <a:gd name="connsiteY7" fmla="*/ 423343 h 943106"/>
                  <a:gd name="connsiteX8" fmla="*/ 204841 w 634594"/>
                  <a:gd name="connsiteY8" fmla="*/ 655355 h 943106"/>
                  <a:gd name="connsiteX9" fmla="*/ 125 w 634594"/>
                  <a:gd name="connsiteY9" fmla="*/ 928310 h 943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4594" h="943106">
                    <a:moveTo>
                      <a:pt x="125" y="928310"/>
                    </a:moveTo>
                    <a:cubicBezTo>
                      <a:pt x="-4424" y="966979"/>
                      <a:pt x="116131" y="921486"/>
                      <a:pt x="177546" y="887367"/>
                    </a:cubicBezTo>
                    <a:cubicBezTo>
                      <a:pt x="238961" y="853248"/>
                      <a:pt x="311748" y="789558"/>
                      <a:pt x="368614" y="723594"/>
                    </a:cubicBezTo>
                    <a:cubicBezTo>
                      <a:pt x="425480" y="657630"/>
                      <a:pt x="477797" y="573468"/>
                      <a:pt x="518740" y="491582"/>
                    </a:cubicBezTo>
                    <a:cubicBezTo>
                      <a:pt x="559683" y="409696"/>
                      <a:pt x="598352" y="314161"/>
                      <a:pt x="614274" y="232275"/>
                    </a:cubicBezTo>
                    <a:cubicBezTo>
                      <a:pt x="630196" y="150389"/>
                      <a:pt x="650668" y="7087"/>
                      <a:pt x="614274" y="263"/>
                    </a:cubicBezTo>
                    <a:cubicBezTo>
                      <a:pt x="577880" y="-6561"/>
                      <a:pt x="455050" y="120818"/>
                      <a:pt x="395910" y="191331"/>
                    </a:cubicBezTo>
                    <a:cubicBezTo>
                      <a:pt x="336770" y="261844"/>
                      <a:pt x="291277" y="346006"/>
                      <a:pt x="259432" y="423343"/>
                    </a:cubicBezTo>
                    <a:cubicBezTo>
                      <a:pt x="227587" y="500680"/>
                      <a:pt x="245784" y="566644"/>
                      <a:pt x="204841" y="655355"/>
                    </a:cubicBezTo>
                    <a:cubicBezTo>
                      <a:pt x="163898" y="744065"/>
                      <a:pt x="4674" y="889641"/>
                      <a:pt x="125" y="92831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10659263" y="4272705"/>
                <a:ext cx="840780" cy="754156"/>
              </a:xfrm>
              <a:custGeom>
                <a:avLst/>
                <a:gdLst>
                  <a:gd name="connsiteX0" fmla="*/ 22 w 840780"/>
                  <a:gd name="connsiteY0" fmla="*/ 737997 h 754156"/>
                  <a:gd name="connsiteX1" fmla="*/ 232034 w 840780"/>
                  <a:gd name="connsiteY1" fmla="*/ 697054 h 754156"/>
                  <a:gd name="connsiteX2" fmla="*/ 532285 w 840780"/>
                  <a:gd name="connsiteY2" fmla="*/ 519633 h 754156"/>
                  <a:gd name="connsiteX3" fmla="*/ 737001 w 840780"/>
                  <a:gd name="connsiteY3" fmla="*/ 328564 h 754156"/>
                  <a:gd name="connsiteX4" fmla="*/ 832535 w 840780"/>
                  <a:gd name="connsiteY4" fmla="*/ 28314 h 754156"/>
                  <a:gd name="connsiteX5" fmla="*/ 532285 w 840780"/>
                  <a:gd name="connsiteY5" fmla="*/ 41961 h 754156"/>
                  <a:gd name="connsiteX6" fmla="*/ 313920 w 840780"/>
                  <a:gd name="connsiteY6" fmla="*/ 287621 h 754156"/>
                  <a:gd name="connsiteX7" fmla="*/ 218386 w 840780"/>
                  <a:gd name="connsiteY7" fmla="*/ 451394 h 754156"/>
                  <a:gd name="connsiteX8" fmla="*/ 22 w 840780"/>
                  <a:gd name="connsiteY8" fmla="*/ 737997 h 754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40780" h="754156">
                    <a:moveTo>
                      <a:pt x="22" y="737997"/>
                    </a:moveTo>
                    <a:cubicBezTo>
                      <a:pt x="2297" y="778940"/>
                      <a:pt x="143324" y="733448"/>
                      <a:pt x="232034" y="697054"/>
                    </a:cubicBezTo>
                    <a:cubicBezTo>
                      <a:pt x="320744" y="660660"/>
                      <a:pt x="448124" y="581048"/>
                      <a:pt x="532285" y="519633"/>
                    </a:cubicBezTo>
                    <a:cubicBezTo>
                      <a:pt x="616446" y="458218"/>
                      <a:pt x="686959" y="410450"/>
                      <a:pt x="737001" y="328564"/>
                    </a:cubicBezTo>
                    <a:cubicBezTo>
                      <a:pt x="787043" y="246678"/>
                      <a:pt x="866654" y="76081"/>
                      <a:pt x="832535" y="28314"/>
                    </a:cubicBezTo>
                    <a:cubicBezTo>
                      <a:pt x="798416" y="-19453"/>
                      <a:pt x="618721" y="-1257"/>
                      <a:pt x="532285" y="41961"/>
                    </a:cubicBezTo>
                    <a:cubicBezTo>
                      <a:pt x="445849" y="85179"/>
                      <a:pt x="366236" y="219382"/>
                      <a:pt x="313920" y="287621"/>
                    </a:cubicBezTo>
                    <a:cubicBezTo>
                      <a:pt x="261604" y="355860"/>
                      <a:pt x="268428" y="378606"/>
                      <a:pt x="218386" y="451394"/>
                    </a:cubicBezTo>
                    <a:cubicBezTo>
                      <a:pt x="168344" y="524182"/>
                      <a:pt x="-2253" y="697054"/>
                      <a:pt x="22" y="737997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7449012" y="3197645"/>
                <a:ext cx="1256179" cy="1226855"/>
              </a:xfrm>
              <a:custGeom>
                <a:avLst/>
                <a:gdLst>
                  <a:gd name="connsiteX0" fmla="*/ 1253783 w 1256179"/>
                  <a:gd name="connsiteY0" fmla="*/ 381485 h 1226855"/>
                  <a:gd name="connsiteX1" fmla="*/ 967180 w 1256179"/>
                  <a:gd name="connsiteY1" fmla="*/ 777270 h 1226855"/>
                  <a:gd name="connsiteX2" fmla="*/ 1117305 w 1256179"/>
                  <a:gd name="connsiteY2" fmla="*/ 1091169 h 1226855"/>
                  <a:gd name="connsiteX3" fmla="*/ 1062714 w 1256179"/>
                  <a:gd name="connsiteY3" fmla="*/ 1186703 h 1226855"/>
                  <a:gd name="connsiteX4" fmla="*/ 912589 w 1256179"/>
                  <a:gd name="connsiteY4" fmla="*/ 1104816 h 1226855"/>
                  <a:gd name="connsiteX5" fmla="*/ 844350 w 1256179"/>
                  <a:gd name="connsiteY5" fmla="*/ 1009282 h 1226855"/>
                  <a:gd name="connsiteX6" fmla="*/ 735168 w 1256179"/>
                  <a:gd name="connsiteY6" fmla="*/ 1200351 h 1226855"/>
                  <a:gd name="connsiteX7" fmla="*/ 598691 w 1256179"/>
                  <a:gd name="connsiteY7" fmla="*/ 1200351 h 1226855"/>
                  <a:gd name="connsiteX8" fmla="*/ 571395 w 1256179"/>
                  <a:gd name="connsiteY8" fmla="*/ 968339 h 1226855"/>
                  <a:gd name="connsiteX9" fmla="*/ 448565 w 1256179"/>
                  <a:gd name="connsiteY9" fmla="*/ 1118464 h 1226855"/>
                  <a:gd name="connsiteX10" fmla="*/ 257496 w 1256179"/>
                  <a:gd name="connsiteY10" fmla="*/ 1132112 h 1226855"/>
                  <a:gd name="connsiteX11" fmla="*/ 243849 w 1256179"/>
                  <a:gd name="connsiteY11" fmla="*/ 981986 h 1226855"/>
                  <a:gd name="connsiteX12" fmla="*/ 339383 w 1256179"/>
                  <a:gd name="connsiteY12" fmla="*/ 845509 h 1226855"/>
                  <a:gd name="connsiteX13" fmla="*/ 161962 w 1256179"/>
                  <a:gd name="connsiteY13" fmla="*/ 941043 h 1226855"/>
                  <a:gd name="connsiteX14" fmla="*/ 11837 w 1256179"/>
                  <a:gd name="connsiteY14" fmla="*/ 900100 h 1226855"/>
                  <a:gd name="connsiteX15" fmla="*/ 52780 w 1256179"/>
                  <a:gd name="connsiteY15" fmla="*/ 777270 h 1226855"/>
                  <a:gd name="connsiteX16" fmla="*/ 393974 w 1256179"/>
                  <a:gd name="connsiteY16" fmla="*/ 640792 h 1226855"/>
                  <a:gd name="connsiteX17" fmla="*/ 516804 w 1256179"/>
                  <a:gd name="connsiteY17" fmla="*/ 531610 h 1226855"/>
                  <a:gd name="connsiteX18" fmla="*/ 707873 w 1256179"/>
                  <a:gd name="connsiteY18" fmla="*/ 135825 h 1226855"/>
                  <a:gd name="connsiteX19" fmla="*/ 776111 w 1256179"/>
                  <a:gd name="connsiteY19" fmla="*/ 12995 h 1226855"/>
                  <a:gd name="connsiteX20" fmla="*/ 1253783 w 1256179"/>
                  <a:gd name="connsiteY20" fmla="*/ 381485 h 1226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56179" h="1226855">
                    <a:moveTo>
                      <a:pt x="1253783" y="381485"/>
                    </a:moveTo>
                    <a:cubicBezTo>
                      <a:pt x="1285628" y="508864"/>
                      <a:pt x="989926" y="658990"/>
                      <a:pt x="967180" y="777270"/>
                    </a:cubicBezTo>
                    <a:cubicBezTo>
                      <a:pt x="944434" y="895550"/>
                      <a:pt x="1101383" y="1022930"/>
                      <a:pt x="1117305" y="1091169"/>
                    </a:cubicBezTo>
                    <a:cubicBezTo>
                      <a:pt x="1133227" y="1159408"/>
                      <a:pt x="1096833" y="1184429"/>
                      <a:pt x="1062714" y="1186703"/>
                    </a:cubicBezTo>
                    <a:cubicBezTo>
                      <a:pt x="1028595" y="1188978"/>
                      <a:pt x="948983" y="1134386"/>
                      <a:pt x="912589" y="1104816"/>
                    </a:cubicBezTo>
                    <a:cubicBezTo>
                      <a:pt x="876195" y="1075246"/>
                      <a:pt x="873920" y="993360"/>
                      <a:pt x="844350" y="1009282"/>
                    </a:cubicBezTo>
                    <a:cubicBezTo>
                      <a:pt x="814780" y="1025204"/>
                      <a:pt x="776111" y="1168506"/>
                      <a:pt x="735168" y="1200351"/>
                    </a:cubicBezTo>
                    <a:cubicBezTo>
                      <a:pt x="694225" y="1232196"/>
                      <a:pt x="625987" y="1239020"/>
                      <a:pt x="598691" y="1200351"/>
                    </a:cubicBezTo>
                    <a:cubicBezTo>
                      <a:pt x="571395" y="1161682"/>
                      <a:pt x="596416" y="981987"/>
                      <a:pt x="571395" y="968339"/>
                    </a:cubicBezTo>
                    <a:cubicBezTo>
                      <a:pt x="546374" y="954691"/>
                      <a:pt x="500881" y="1091169"/>
                      <a:pt x="448565" y="1118464"/>
                    </a:cubicBezTo>
                    <a:cubicBezTo>
                      <a:pt x="396249" y="1145759"/>
                      <a:pt x="291615" y="1154858"/>
                      <a:pt x="257496" y="1132112"/>
                    </a:cubicBezTo>
                    <a:cubicBezTo>
                      <a:pt x="223377" y="1109366"/>
                      <a:pt x="230201" y="1029753"/>
                      <a:pt x="243849" y="981986"/>
                    </a:cubicBezTo>
                    <a:cubicBezTo>
                      <a:pt x="257497" y="934219"/>
                      <a:pt x="353031" y="852333"/>
                      <a:pt x="339383" y="845509"/>
                    </a:cubicBezTo>
                    <a:cubicBezTo>
                      <a:pt x="325735" y="838685"/>
                      <a:pt x="216553" y="931945"/>
                      <a:pt x="161962" y="941043"/>
                    </a:cubicBezTo>
                    <a:cubicBezTo>
                      <a:pt x="107371" y="950141"/>
                      <a:pt x="30034" y="927395"/>
                      <a:pt x="11837" y="900100"/>
                    </a:cubicBezTo>
                    <a:cubicBezTo>
                      <a:pt x="-6360" y="872805"/>
                      <a:pt x="-10910" y="820488"/>
                      <a:pt x="52780" y="777270"/>
                    </a:cubicBezTo>
                    <a:cubicBezTo>
                      <a:pt x="116470" y="734052"/>
                      <a:pt x="316637" y="681735"/>
                      <a:pt x="393974" y="640792"/>
                    </a:cubicBezTo>
                    <a:cubicBezTo>
                      <a:pt x="471311" y="599849"/>
                      <a:pt x="464487" y="615771"/>
                      <a:pt x="516804" y="531610"/>
                    </a:cubicBezTo>
                    <a:cubicBezTo>
                      <a:pt x="569120" y="447449"/>
                      <a:pt x="664655" y="222261"/>
                      <a:pt x="707873" y="135825"/>
                    </a:cubicBezTo>
                    <a:cubicBezTo>
                      <a:pt x="751091" y="49389"/>
                      <a:pt x="689675" y="-32498"/>
                      <a:pt x="776111" y="12995"/>
                    </a:cubicBezTo>
                    <a:cubicBezTo>
                      <a:pt x="862547" y="58488"/>
                      <a:pt x="1221938" y="254106"/>
                      <a:pt x="1253783" y="381485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10485884" y="2500377"/>
                <a:ext cx="261605" cy="246675"/>
              </a:xfrm>
              <a:custGeom>
                <a:avLst/>
                <a:gdLst>
                  <a:gd name="connsiteX0" fmla="*/ 100302 w 261605"/>
                  <a:gd name="connsiteY0" fmla="*/ 246240 h 246675"/>
                  <a:gd name="connsiteX1" fmla="*/ 250427 w 261605"/>
                  <a:gd name="connsiteY1" fmla="*/ 137057 h 246675"/>
                  <a:gd name="connsiteX2" fmla="*/ 223132 w 261605"/>
                  <a:gd name="connsiteY2" fmla="*/ 580 h 246675"/>
                  <a:gd name="connsiteX3" fmla="*/ 4768 w 261605"/>
                  <a:gd name="connsiteY3" fmla="*/ 96114 h 246675"/>
                  <a:gd name="connsiteX4" fmla="*/ 100302 w 261605"/>
                  <a:gd name="connsiteY4" fmla="*/ 246240 h 24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1605" h="246675">
                    <a:moveTo>
                      <a:pt x="100302" y="246240"/>
                    </a:moveTo>
                    <a:cubicBezTo>
                      <a:pt x="141245" y="253064"/>
                      <a:pt x="229955" y="178000"/>
                      <a:pt x="250427" y="137057"/>
                    </a:cubicBezTo>
                    <a:cubicBezTo>
                      <a:pt x="270899" y="96114"/>
                      <a:pt x="264075" y="7404"/>
                      <a:pt x="223132" y="580"/>
                    </a:cubicBezTo>
                    <a:cubicBezTo>
                      <a:pt x="182189" y="-6244"/>
                      <a:pt x="29789" y="48347"/>
                      <a:pt x="4768" y="96114"/>
                    </a:cubicBezTo>
                    <a:cubicBezTo>
                      <a:pt x="-20253" y="143881"/>
                      <a:pt x="59359" y="239416"/>
                      <a:pt x="100302" y="24624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9991070" y="502614"/>
                <a:ext cx="416765" cy="269196"/>
              </a:xfrm>
              <a:custGeom>
                <a:avLst/>
                <a:gdLst>
                  <a:gd name="connsiteX0" fmla="*/ 409711 w 416765"/>
                  <a:gd name="connsiteY0" fmla="*/ 267506 h 269196"/>
                  <a:gd name="connsiteX1" fmla="*/ 355120 w 416765"/>
                  <a:gd name="connsiteY1" fmla="*/ 103733 h 269196"/>
                  <a:gd name="connsiteX2" fmla="*/ 273234 w 416765"/>
                  <a:gd name="connsiteY2" fmla="*/ 35494 h 269196"/>
                  <a:gd name="connsiteX3" fmla="*/ 218643 w 416765"/>
                  <a:gd name="connsiteY3" fmla="*/ 8199 h 269196"/>
                  <a:gd name="connsiteX4" fmla="*/ 150404 w 416765"/>
                  <a:gd name="connsiteY4" fmla="*/ 8199 h 269196"/>
                  <a:gd name="connsiteX5" fmla="*/ 278 w 416765"/>
                  <a:gd name="connsiteY5" fmla="*/ 103733 h 269196"/>
                  <a:gd name="connsiteX6" fmla="*/ 191347 w 416765"/>
                  <a:gd name="connsiteY6" fmla="*/ 185620 h 269196"/>
                  <a:gd name="connsiteX7" fmla="*/ 409711 w 416765"/>
                  <a:gd name="connsiteY7" fmla="*/ 267506 h 269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6765" h="269196">
                    <a:moveTo>
                      <a:pt x="409711" y="267506"/>
                    </a:moveTo>
                    <a:cubicBezTo>
                      <a:pt x="437007" y="253858"/>
                      <a:pt x="377866" y="142402"/>
                      <a:pt x="355120" y="103733"/>
                    </a:cubicBezTo>
                    <a:cubicBezTo>
                      <a:pt x="332374" y="65064"/>
                      <a:pt x="295980" y="51416"/>
                      <a:pt x="273234" y="35494"/>
                    </a:cubicBezTo>
                    <a:cubicBezTo>
                      <a:pt x="250488" y="19572"/>
                      <a:pt x="239115" y="12748"/>
                      <a:pt x="218643" y="8199"/>
                    </a:cubicBezTo>
                    <a:cubicBezTo>
                      <a:pt x="198171" y="3650"/>
                      <a:pt x="186798" y="-7723"/>
                      <a:pt x="150404" y="8199"/>
                    </a:cubicBezTo>
                    <a:cubicBezTo>
                      <a:pt x="114010" y="24121"/>
                      <a:pt x="-6546" y="74163"/>
                      <a:pt x="278" y="103733"/>
                    </a:cubicBezTo>
                    <a:cubicBezTo>
                      <a:pt x="7102" y="133303"/>
                      <a:pt x="127657" y="162874"/>
                      <a:pt x="191347" y="185620"/>
                    </a:cubicBezTo>
                    <a:cubicBezTo>
                      <a:pt x="255037" y="208366"/>
                      <a:pt x="382415" y="281154"/>
                      <a:pt x="409711" y="26750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8152793" y="542119"/>
                <a:ext cx="2953639" cy="2177417"/>
              </a:xfrm>
              <a:custGeom>
                <a:avLst/>
                <a:gdLst>
                  <a:gd name="connsiteX0" fmla="*/ 413524 w 2953639"/>
                  <a:gd name="connsiteY0" fmla="*/ 2013429 h 2177417"/>
                  <a:gd name="connsiteX1" fmla="*/ 399877 w 2953639"/>
                  <a:gd name="connsiteY1" fmla="*/ 1931542 h 2177417"/>
                  <a:gd name="connsiteX2" fmla="*/ 236104 w 2953639"/>
                  <a:gd name="connsiteY2" fmla="*/ 1740474 h 2177417"/>
                  <a:gd name="connsiteX3" fmla="*/ 85978 w 2953639"/>
                  <a:gd name="connsiteY3" fmla="*/ 1535757 h 2177417"/>
                  <a:gd name="connsiteX4" fmla="*/ 17739 w 2953639"/>
                  <a:gd name="connsiteY4" fmla="*/ 1249154 h 2177417"/>
                  <a:gd name="connsiteX5" fmla="*/ 45035 w 2953639"/>
                  <a:gd name="connsiteY5" fmla="*/ 1071733 h 2177417"/>
                  <a:gd name="connsiteX6" fmla="*/ 140569 w 2953639"/>
                  <a:gd name="connsiteY6" fmla="*/ 894312 h 2177417"/>
                  <a:gd name="connsiteX7" fmla="*/ 45035 w 2953639"/>
                  <a:gd name="connsiteY7" fmla="*/ 621357 h 2177417"/>
                  <a:gd name="connsiteX8" fmla="*/ 4092 w 2953639"/>
                  <a:gd name="connsiteY8" fmla="*/ 430289 h 2177417"/>
                  <a:gd name="connsiteX9" fmla="*/ 140569 w 2953639"/>
                  <a:gd name="connsiteY9" fmla="*/ 225572 h 2177417"/>
                  <a:gd name="connsiteX10" fmla="*/ 550002 w 2953639"/>
                  <a:gd name="connsiteY10" fmla="*/ 198277 h 2177417"/>
                  <a:gd name="connsiteX11" fmla="*/ 604593 w 2953639"/>
                  <a:gd name="connsiteY11" fmla="*/ 225572 h 2177417"/>
                  <a:gd name="connsiteX12" fmla="*/ 850253 w 2953639"/>
                  <a:gd name="connsiteY12" fmla="*/ 89095 h 2177417"/>
                  <a:gd name="connsiteX13" fmla="*/ 1123208 w 2953639"/>
                  <a:gd name="connsiteY13" fmla="*/ 7208 h 2177417"/>
                  <a:gd name="connsiteX14" fmla="*/ 1423459 w 2953639"/>
                  <a:gd name="connsiteY14" fmla="*/ 7208 h 2177417"/>
                  <a:gd name="connsiteX15" fmla="*/ 1764653 w 2953639"/>
                  <a:gd name="connsiteY15" fmla="*/ 34503 h 2177417"/>
                  <a:gd name="connsiteX16" fmla="*/ 2215029 w 2953639"/>
                  <a:gd name="connsiteY16" fmla="*/ 225572 h 2177417"/>
                  <a:gd name="connsiteX17" fmla="*/ 2406098 w 2953639"/>
                  <a:gd name="connsiteY17" fmla="*/ 348402 h 2177417"/>
                  <a:gd name="connsiteX18" fmla="*/ 2597166 w 2953639"/>
                  <a:gd name="connsiteY18" fmla="*/ 553118 h 2177417"/>
                  <a:gd name="connsiteX19" fmla="*/ 2719996 w 2953639"/>
                  <a:gd name="connsiteY19" fmla="*/ 826074 h 2177417"/>
                  <a:gd name="connsiteX20" fmla="*/ 2774587 w 2953639"/>
                  <a:gd name="connsiteY20" fmla="*/ 989847 h 2177417"/>
                  <a:gd name="connsiteX21" fmla="*/ 2788235 w 2953639"/>
                  <a:gd name="connsiteY21" fmla="*/ 1235506 h 2177417"/>
                  <a:gd name="connsiteX22" fmla="*/ 2924713 w 2953639"/>
                  <a:gd name="connsiteY22" fmla="*/ 1371984 h 2177417"/>
                  <a:gd name="connsiteX23" fmla="*/ 2938360 w 2953639"/>
                  <a:gd name="connsiteY23" fmla="*/ 1563053 h 2177417"/>
                  <a:gd name="connsiteX24" fmla="*/ 2747292 w 2953639"/>
                  <a:gd name="connsiteY24" fmla="*/ 1849656 h 2177417"/>
                  <a:gd name="connsiteX25" fmla="*/ 2542575 w 2953639"/>
                  <a:gd name="connsiteY25" fmla="*/ 1972486 h 2177417"/>
                  <a:gd name="connsiteX26" fmla="*/ 2187733 w 2953639"/>
                  <a:gd name="connsiteY26" fmla="*/ 2122611 h 2177417"/>
                  <a:gd name="connsiteX27" fmla="*/ 1860187 w 2953639"/>
                  <a:gd name="connsiteY27" fmla="*/ 2177202 h 2177417"/>
                  <a:gd name="connsiteX28" fmla="*/ 1437107 w 2953639"/>
                  <a:gd name="connsiteY28" fmla="*/ 2136259 h 2177417"/>
                  <a:gd name="connsiteX29" fmla="*/ 1000378 w 2953639"/>
                  <a:gd name="connsiteY29" fmla="*/ 2013429 h 2177417"/>
                  <a:gd name="connsiteX30" fmla="*/ 741071 w 2953639"/>
                  <a:gd name="connsiteY30" fmla="*/ 1917895 h 2177417"/>
                  <a:gd name="connsiteX31" fmla="*/ 550002 w 2953639"/>
                  <a:gd name="connsiteY31" fmla="*/ 1945190 h 2177417"/>
                  <a:gd name="connsiteX32" fmla="*/ 413524 w 2953639"/>
                  <a:gd name="connsiteY32" fmla="*/ 2013429 h 2177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953639" h="2177417">
                    <a:moveTo>
                      <a:pt x="413524" y="2013429"/>
                    </a:moveTo>
                    <a:cubicBezTo>
                      <a:pt x="388503" y="2011154"/>
                      <a:pt x="429447" y="1977034"/>
                      <a:pt x="399877" y="1931542"/>
                    </a:cubicBezTo>
                    <a:cubicBezTo>
                      <a:pt x="370307" y="1886050"/>
                      <a:pt x="288420" y="1806438"/>
                      <a:pt x="236104" y="1740474"/>
                    </a:cubicBezTo>
                    <a:cubicBezTo>
                      <a:pt x="183788" y="1674510"/>
                      <a:pt x="122372" y="1617644"/>
                      <a:pt x="85978" y="1535757"/>
                    </a:cubicBezTo>
                    <a:cubicBezTo>
                      <a:pt x="49584" y="1453870"/>
                      <a:pt x="24563" y="1326491"/>
                      <a:pt x="17739" y="1249154"/>
                    </a:cubicBezTo>
                    <a:cubicBezTo>
                      <a:pt x="10915" y="1171817"/>
                      <a:pt x="24563" y="1130873"/>
                      <a:pt x="45035" y="1071733"/>
                    </a:cubicBezTo>
                    <a:cubicBezTo>
                      <a:pt x="65507" y="1012593"/>
                      <a:pt x="140569" y="969375"/>
                      <a:pt x="140569" y="894312"/>
                    </a:cubicBezTo>
                    <a:cubicBezTo>
                      <a:pt x="140569" y="819249"/>
                      <a:pt x="67781" y="698694"/>
                      <a:pt x="45035" y="621357"/>
                    </a:cubicBezTo>
                    <a:cubicBezTo>
                      <a:pt x="22289" y="544020"/>
                      <a:pt x="-11830" y="496253"/>
                      <a:pt x="4092" y="430289"/>
                    </a:cubicBezTo>
                    <a:cubicBezTo>
                      <a:pt x="20014" y="364325"/>
                      <a:pt x="49584" y="264241"/>
                      <a:pt x="140569" y="225572"/>
                    </a:cubicBezTo>
                    <a:cubicBezTo>
                      <a:pt x="231554" y="186903"/>
                      <a:pt x="472665" y="198277"/>
                      <a:pt x="550002" y="198277"/>
                    </a:cubicBezTo>
                    <a:cubicBezTo>
                      <a:pt x="627339" y="198277"/>
                      <a:pt x="554551" y="243769"/>
                      <a:pt x="604593" y="225572"/>
                    </a:cubicBezTo>
                    <a:cubicBezTo>
                      <a:pt x="654635" y="207375"/>
                      <a:pt x="763817" y="125489"/>
                      <a:pt x="850253" y="89095"/>
                    </a:cubicBezTo>
                    <a:cubicBezTo>
                      <a:pt x="936689" y="52701"/>
                      <a:pt x="1027674" y="20856"/>
                      <a:pt x="1123208" y="7208"/>
                    </a:cubicBezTo>
                    <a:cubicBezTo>
                      <a:pt x="1218742" y="-6440"/>
                      <a:pt x="1316552" y="2659"/>
                      <a:pt x="1423459" y="7208"/>
                    </a:cubicBezTo>
                    <a:cubicBezTo>
                      <a:pt x="1530367" y="11757"/>
                      <a:pt x="1632725" y="-1891"/>
                      <a:pt x="1764653" y="34503"/>
                    </a:cubicBezTo>
                    <a:cubicBezTo>
                      <a:pt x="1896581" y="70897"/>
                      <a:pt x="2108122" y="173256"/>
                      <a:pt x="2215029" y="225572"/>
                    </a:cubicBezTo>
                    <a:cubicBezTo>
                      <a:pt x="2321936" y="277888"/>
                      <a:pt x="2342408" y="293811"/>
                      <a:pt x="2406098" y="348402"/>
                    </a:cubicBezTo>
                    <a:cubicBezTo>
                      <a:pt x="2469788" y="402993"/>
                      <a:pt x="2544850" y="473506"/>
                      <a:pt x="2597166" y="553118"/>
                    </a:cubicBezTo>
                    <a:cubicBezTo>
                      <a:pt x="2649482" y="632730"/>
                      <a:pt x="2690426" y="753286"/>
                      <a:pt x="2719996" y="826074"/>
                    </a:cubicBezTo>
                    <a:cubicBezTo>
                      <a:pt x="2749566" y="898862"/>
                      <a:pt x="2763214" y="921608"/>
                      <a:pt x="2774587" y="989847"/>
                    </a:cubicBezTo>
                    <a:cubicBezTo>
                      <a:pt x="2785960" y="1058086"/>
                      <a:pt x="2763214" y="1171817"/>
                      <a:pt x="2788235" y="1235506"/>
                    </a:cubicBezTo>
                    <a:cubicBezTo>
                      <a:pt x="2813256" y="1299195"/>
                      <a:pt x="2899692" y="1317393"/>
                      <a:pt x="2924713" y="1371984"/>
                    </a:cubicBezTo>
                    <a:cubicBezTo>
                      <a:pt x="2949734" y="1426575"/>
                      <a:pt x="2967930" y="1483441"/>
                      <a:pt x="2938360" y="1563053"/>
                    </a:cubicBezTo>
                    <a:cubicBezTo>
                      <a:pt x="2908790" y="1642665"/>
                      <a:pt x="2813256" y="1781417"/>
                      <a:pt x="2747292" y="1849656"/>
                    </a:cubicBezTo>
                    <a:cubicBezTo>
                      <a:pt x="2681328" y="1917895"/>
                      <a:pt x="2635835" y="1926993"/>
                      <a:pt x="2542575" y="1972486"/>
                    </a:cubicBezTo>
                    <a:cubicBezTo>
                      <a:pt x="2449315" y="2017979"/>
                      <a:pt x="2301464" y="2088492"/>
                      <a:pt x="2187733" y="2122611"/>
                    </a:cubicBezTo>
                    <a:cubicBezTo>
                      <a:pt x="2074002" y="2156730"/>
                      <a:pt x="1985291" y="2174927"/>
                      <a:pt x="1860187" y="2177202"/>
                    </a:cubicBezTo>
                    <a:cubicBezTo>
                      <a:pt x="1735083" y="2179477"/>
                      <a:pt x="1580408" y="2163554"/>
                      <a:pt x="1437107" y="2136259"/>
                    </a:cubicBezTo>
                    <a:cubicBezTo>
                      <a:pt x="1293806" y="2108964"/>
                      <a:pt x="1116384" y="2049823"/>
                      <a:pt x="1000378" y="2013429"/>
                    </a:cubicBezTo>
                    <a:cubicBezTo>
                      <a:pt x="884372" y="1977035"/>
                      <a:pt x="816134" y="1929268"/>
                      <a:pt x="741071" y="1917895"/>
                    </a:cubicBezTo>
                    <a:cubicBezTo>
                      <a:pt x="666008" y="1906522"/>
                      <a:pt x="606868" y="1933817"/>
                      <a:pt x="550002" y="1945190"/>
                    </a:cubicBezTo>
                    <a:cubicBezTo>
                      <a:pt x="493136" y="1956563"/>
                      <a:pt x="438545" y="2015704"/>
                      <a:pt x="413524" y="2013429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10572538" y="2645308"/>
                <a:ext cx="805518" cy="510823"/>
              </a:xfrm>
              <a:custGeom>
                <a:avLst/>
                <a:gdLst>
                  <a:gd name="connsiteX0" fmla="*/ 655093 w 805518"/>
                  <a:gd name="connsiteY0" fmla="*/ 510741 h 510823"/>
                  <a:gd name="connsiteX1" fmla="*/ 805218 w 805518"/>
                  <a:gd name="connsiteY1" fmla="*/ 442503 h 510823"/>
                  <a:gd name="connsiteX2" fmla="*/ 696036 w 805518"/>
                  <a:gd name="connsiteY2" fmla="*/ 360616 h 510823"/>
                  <a:gd name="connsiteX3" fmla="*/ 777923 w 805518"/>
                  <a:gd name="connsiteY3" fmla="*/ 278729 h 510823"/>
                  <a:gd name="connsiteX4" fmla="*/ 641445 w 805518"/>
                  <a:gd name="connsiteY4" fmla="*/ 210491 h 510823"/>
                  <a:gd name="connsiteX5" fmla="*/ 518615 w 805518"/>
                  <a:gd name="connsiteY5" fmla="*/ 278729 h 510823"/>
                  <a:gd name="connsiteX6" fmla="*/ 464024 w 805518"/>
                  <a:gd name="connsiteY6" fmla="*/ 169547 h 510823"/>
                  <a:gd name="connsiteX7" fmla="*/ 368490 w 805518"/>
                  <a:gd name="connsiteY7" fmla="*/ 183195 h 510823"/>
                  <a:gd name="connsiteX8" fmla="*/ 259308 w 805518"/>
                  <a:gd name="connsiteY8" fmla="*/ 237786 h 510823"/>
                  <a:gd name="connsiteX9" fmla="*/ 177421 w 805518"/>
                  <a:gd name="connsiteY9" fmla="*/ 5774 h 510823"/>
                  <a:gd name="connsiteX10" fmla="*/ 81887 w 805518"/>
                  <a:gd name="connsiteY10" fmla="*/ 74013 h 510823"/>
                  <a:gd name="connsiteX11" fmla="*/ 0 w 805518"/>
                  <a:gd name="connsiteY11" fmla="*/ 114956 h 510823"/>
                  <a:gd name="connsiteX12" fmla="*/ 81887 w 805518"/>
                  <a:gd name="connsiteY12" fmla="*/ 196843 h 510823"/>
                  <a:gd name="connsiteX13" fmla="*/ 204717 w 805518"/>
                  <a:gd name="connsiteY13" fmla="*/ 278729 h 510823"/>
                  <a:gd name="connsiteX14" fmla="*/ 532263 w 805518"/>
                  <a:gd name="connsiteY14" fmla="*/ 428855 h 510823"/>
                  <a:gd name="connsiteX15" fmla="*/ 655093 w 805518"/>
                  <a:gd name="connsiteY15" fmla="*/ 510741 h 510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05518" h="510823">
                    <a:moveTo>
                      <a:pt x="655093" y="510741"/>
                    </a:moveTo>
                    <a:cubicBezTo>
                      <a:pt x="700585" y="513016"/>
                      <a:pt x="798394" y="467524"/>
                      <a:pt x="805218" y="442503"/>
                    </a:cubicBezTo>
                    <a:cubicBezTo>
                      <a:pt x="812042" y="417482"/>
                      <a:pt x="700585" y="387912"/>
                      <a:pt x="696036" y="360616"/>
                    </a:cubicBezTo>
                    <a:cubicBezTo>
                      <a:pt x="691487" y="333320"/>
                      <a:pt x="787021" y="303750"/>
                      <a:pt x="777923" y="278729"/>
                    </a:cubicBezTo>
                    <a:cubicBezTo>
                      <a:pt x="768825" y="253708"/>
                      <a:pt x="684663" y="210491"/>
                      <a:pt x="641445" y="210491"/>
                    </a:cubicBezTo>
                    <a:cubicBezTo>
                      <a:pt x="598227" y="210491"/>
                      <a:pt x="548185" y="285553"/>
                      <a:pt x="518615" y="278729"/>
                    </a:cubicBezTo>
                    <a:cubicBezTo>
                      <a:pt x="489045" y="271905"/>
                      <a:pt x="489045" y="185469"/>
                      <a:pt x="464024" y="169547"/>
                    </a:cubicBezTo>
                    <a:cubicBezTo>
                      <a:pt x="439003" y="153625"/>
                      <a:pt x="402609" y="171822"/>
                      <a:pt x="368490" y="183195"/>
                    </a:cubicBezTo>
                    <a:cubicBezTo>
                      <a:pt x="334371" y="194568"/>
                      <a:pt x="291153" y="267356"/>
                      <a:pt x="259308" y="237786"/>
                    </a:cubicBezTo>
                    <a:cubicBezTo>
                      <a:pt x="227463" y="208216"/>
                      <a:pt x="206991" y="33069"/>
                      <a:pt x="177421" y="5774"/>
                    </a:cubicBezTo>
                    <a:cubicBezTo>
                      <a:pt x="147851" y="-21521"/>
                      <a:pt x="111457" y="55816"/>
                      <a:pt x="81887" y="74013"/>
                    </a:cubicBezTo>
                    <a:cubicBezTo>
                      <a:pt x="52317" y="92210"/>
                      <a:pt x="0" y="94484"/>
                      <a:pt x="0" y="114956"/>
                    </a:cubicBezTo>
                    <a:cubicBezTo>
                      <a:pt x="0" y="135428"/>
                      <a:pt x="47768" y="169548"/>
                      <a:pt x="81887" y="196843"/>
                    </a:cubicBezTo>
                    <a:cubicBezTo>
                      <a:pt x="116006" y="224138"/>
                      <a:pt x="129654" y="240060"/>
                      <a:pt x="204717" y="278729"/>
                    </a:cubicBezTo>
                    <a:cubicBezTo>
                      <a:pt x="279780" y="317398"/>
                      <a:pt x="459475" y="390186"/>
                      <a:pt x="532263" y="428855"/>
                    </a:cubicBezTo>
                    <a:cubicBezTo>
                      <a:pt x="605051" y="467524"/>
                      <a:pt x="609601" y="508466"/>
                      <a:pt x="655093" y="510741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8080960" y="2978627"/>
                <a:ext cx="731958" cy="593703"/>
              </a:xfrm>
              <a:custGeom>
                <a:avLst/>
                <a:gdLst>
                  <a:gd name="connsiteX0" fmla="*/ 701247 w 702187"/>
                  <a:gd name="connsiteY0" fmla="*/ 533002 h 594442"/>
                  <a:gd name="connsiteX1" fmla="*/ 619361 w 702187"/>
                  <a:gd name="connsiteY1" fmla="*/ 451116 h 594442"/>
                  <a:gd name="connsiteX2" fmla="*/ 510178 w 702187"/>
                  <a:gd name="connsiteY2" fmla="*/ 328286 h 594442"/>
                  <a:gd name="connsiteX3" fmla="*/ 400996 w 702187"/>
                  <a:gd name="connsiteY3" fmla="*/ 246399 h 594442"/>
                  <a:gd name="connsiteX4" fmla="*/ 264519 w 702187"/>
                  <a:gd name="connsiteY4" fmla="*/ 164513 h 594442"/>
                  <a:gd name="connsiteX5" fmla="*/ 114393 w 702187"/>
                  <a:gd name="connsiteY5" fmla="*/ 96274 h 594442"/>
                  <a:gd name="connsiteX6" fmla="*/ 18859 w 702187"/>
                  <a:gd name="connsiteY6" fmla="*/ 739 h 594442"/>
                  <a:gd name="connsiteX7" fmla="*/ 5211 w 702187"/>
                  <a:gd name="connsiteY7" fmla="*/ 150865 h 594442"/>
                  <a:gd name="connsiteX8" fmla="*/ 59802 w 702187"/>
                  <a:gd name="connsiteY8" fmla="*/ 219104 h 594442"/>
                  <a:gd name="connsiteX9" fmla="*/ 564770 w 702187"/>
                  <a:gd name="connsiteY9" fmla="*/ 573945 h 594442"/>
                  <a:gd name="connsiteX10" fmla="*/ 701247 w 702187"/>
                  <a:gd name="connsiteY10" fmla="*/ 533002 h 594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02187" h="594442">
                    <a:moveTo>
                      <a:pt x="701247" y="533002"/>
                    </a:moveTo>
                    <a:cubicBezTo>
                      <a:pt x="710345" y="512531"/>
                      <a:pt x="651206" y="485235"/>
                      <a:pt x="619361" y="451116"/>
                    </a:cubicBezTo>
                    <a:cubicBezTo>
                      <a:pt x="587516" y="416997"/>
                      <a:pt x="546572" y="362405"/>
                      <a:pt x="510178" y="328286"/>
                    </a:cubicBezTo>
                    <a:cubicBezTo>
                      <a:pt x="473784" y="294167"/>
                      <a:pt x="441939" y="273694"/>
                      <a:pt x="400996" y="246399"/>
                    </a:cubicBezTo>
                    <a:cubicBezTo>
                      <a:pt x="360053" y="219104"/>
                      <a:pt x="312286" y="189534"/>
                      <a:pt x="264519" y="164513"/>
                    </a:cubicBezTo>
                    <a:cubicBezTo>
                      <a:pt x="216752" y="139492"/>
                      <a:pt x="155336" y="123570"/>
                      <a:pt x="114393" y="96274"/>
                    </a:cubicBezTo>
                    <a:cubicBezTo>
                      <a:pt x="73450" y="68978"/>
                      <a:pt x="37056" y="-8360"/>
                      <a:pt x="18859" y="739"/>
                    </a:cubicBezTo>
                    <a:cubicBezTo>
                      <a:pt x="662" y="9837"/>
                      <a:pt x="-1613" y="114471"/>
                      <a:pt x="5211" y="150865"/>
                    </a:cubicBezTo>
                    <a:cubicBezTo>
                      <a:pt x="12035" y="187259"/>
                      <a:pt x="-33458" y="148591"/>
                      <a:pt x="59802" y="219104"/>
                    </a:cubicBezTo>
                    <a:cubicBezTo>
                      <a:pt x="153062" y="289617"/>
                      <a:pt x="455588" y="517079"/>
                      <a:pt x="564770" y="573945"/>
                    </a:cubicBezTo>
                    <a:cubicBezTo>
                      <a:pt x="673952" y="630811"/>
                      <a:pt x="692149" y="553473"/>
                      <a:pt x="701247" y="533002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>
                <a:off x="9526138" y="1244968"/>
                <a:ext cx="1328407" cy="2552461"/>
                <a:chOff x="4217158" y="1091491"/>
                <a:chExt cx="1328407" cy="2552461"/>
              </a:xfrm>
            </p:grpSpPr>
            <p:sp>
              <p:nvSpPr>
                <p:cNvPr id="16" name="Freeform 15"/>
                <p:cNvSpPr/>
                <p:nvPr/>
              </p:nvSpPr>
              <p:spPr>
                <a:xfrm>
                  <a:off x="4749421" y="2142699"/>
                  <a:ext cx="614149" cy="95534"/>
                </a:xfrm>
                <a:custGeom>
                  <a:avLst/>
                  <a:gdLst>
                    <a:gd name="connsiteX0" fmla="*/ 614149 w 614149"/>
                    <a:gd name="connsiteY0" fmla="*/ 95534 h 95534"/>
                    <a:gd name="connsiteX1" fmla="*/ 395785 w 614149"/>
                    <a:gd name="connsiteY1" fmla="*/ 81886 h 95534"/>
                    <a:gd name="connsiteX2" fmla="*/ 218364 w 614149"/>
                    <a:gd name="connsiteY2" fmla="*/ 68238 h 95534"/>
                    <a:gd name="connsiteX3" fmla="*/ 191069 w 614149"/>
                    <a:gd name="connsiteY3" fmla="*/ 68238 h 95534"/>
                    <a:gd name="connsiteX4" fmla="*/ 0 w 614149"/>
                    <a:gd name="connsiteY4" fmla="*/ 0 h 95534"/>
                    <a:gd name="connsiteX5" fmla="*/ 0 w 614149"/>
                    <a:gd name="connsiteY5" fmla="*/ 0 h 95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14149" h="95534">
                      <a:moveTo>
                        <a:pt x="614149" y="95534"/>
                      </a:moveTo>
                      <a:lnTo>
                        <a:pt x="395785" y="81886"/>
                      </a:lnTo>
                      <a:lnTo>
                        <a:pt x="218364" y="68238"/>
                      </a:lnTo>
                      <a:cubicBezTo>
                        <a:pt x="184245" y="65963"/>
                        <a:pt x="227463" y="79611"/>
                        <a:pt x="191069" y="68238"/>
                      </a:cubicBezTo>
                      <a:cubicBezTo>
                        <a:pt x="154675" y="56865"/>
                        <a:pt x="0" y="0"/>
                        <a:pt x="0" y="0"/>
                      </a:cubicBezTo>
                      <a:lnTo>
                        <a:pt x="0" y="0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 rot="427974">
                  <a:off x="4941044" y="1663775"/>
                  <a:ext cx="546463" cy="30971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 17"/>
                <p:cNvSpPr/>
                <p:nvPr/>
              </p:nvSpPr>
              <p:spPr>
                <a:xfrm>
                  <a:off x="4890473" y="1562806"/>
                  <a:ext cx="655092" cy="136477"/>
                </a:xfrm>
                <a:custGeom>
                  <a:avLst/>
                  <a:gdLst>
                    <a:gd name="connsiteX0" fmla="*/ 655092 w 655092"/>
                    <a:gd name="connsiteY0" fmla="*/ 181247 h 181247"/>
                    <a:gd name="connsiteX1" fmla="*/ 464023 w 655092"/>
                    <a:gd name="connsiteY1" fmla="*/ 44770 h 181247"/>
                    <a:gd name="connsiteX2" fmla="*/ 218364 w 655092"/>
                    <a:gd name="connsiteY2" fmla="*/ 3826 h 181247"/>
                    <a:gd name="connsiteX3" fmla="*/ 0 w 655092"/>
                    <a:gd name="connsiteY3" fmla="*/ 126656 h 181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55092" h="181247">
                      <a:moveTo>
                        <a:pt x="655092" y="181247"/>
                      </a:moveTo>
                      <a:cubicBezTo>
                        <a:pt x="595951" y="127793"/>
                        <a:pt x="536811" y="74340"/>
                        <a:pt x="464023" y="44770"/>
                      </a:cubicBezTo>
                      <a:cubicBezTo>
                        <a:pt x="391235" y="15200"/>
                        <a:pt x="295701" y="-9822"/>
                        <a:pt x="218364" y="3826"/>
                      </a:cubicBezTo>
                      <a:cubicBezTo>
                        <a:pt x="141027" y="17474"/>
                        <a:pt x="70513" y="72065"/>
                        <a:pt x="0" y="126656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Freeform 18"/>
                <p:cNvSpPr/>
                <p:nvPr/>
              </p:nvSpPr>
              <p:spPr>
                <a:xfrm>
                  <a:off x="5336275" y="1419367"/>
                  <a:ext cx="163773" cy="122830"/>
                </a:xfrm>
                <a:custGeom>
                  <a:avLst/>
                  <a:gdLst>
                    <a:gd name="connsiteX0" fmla="*/ 0 w 163773"/>
                    <a:gd name="connsiteY0" fmla="*/ 122830 h 122830"/>
                    <a:gd name="connsiteX1" fmla="*/ 68238 w 163773"/>
                    <a:gd name="connsiteY1" fmla="*/ 27296 h 122830"/>
                    <a:gd name="connsiteX2" fmla="*/ 163773 w 163773"/>
                    <a:gd name="connsiteY2" fmla="*/ 0 h 122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3773" h="122830">
                      <a:moveTo>
                        <a:pt x="0" y="122830"/>
                      </a:moveTo>
                      <a:cubicBezTo>
                        <a:pt x="20471" y="85299"/>
                        <a:pt x="40943" y="47768"/>
                        <a:pt x="68238" y="27296"/>
                      </a:cubicBezTo>
                      <a:cubicBezTo>
                        <a:pt x="95533" y="6824"/>
                        <a:pt x="129653" y="3412"/>
                        <a:pt x="163773" y="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Freeform 19"/>
                <p:cNvSpPr/>
                <p:nvPr/>
              </p:nvSpPr>
              <p:spPr>
                <a:xfrm rot="7542773" flipV="1">
                  <a:off x="5298304" y="1183853"/>
                  <a:ext cx="225790" cy="168646"/>
                </a:xfrm>
                <a:custGeom>
                  <a:avLst/>
                  <a:gdLst>
                    <a:gd name="connsiteX0" fmla="*/ 0 w 163773"/>
                    <a:gd name="connsiteY0" fmla="*/ 122830 h 122830"/>
                    <a:gd name="connsiteX1" fmla="*/ 68238 w 163773"/>
                    <a:gd name="connsiteY1" fmla="*/ 27296 h 122830"/>
                    <a:gd name="connsiteX2" fmla="*/ 163773 w 163773"/>
                    <a:gd name="connsiteY2" fmla="*/ 0 h 122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3773" h="122830">
                      <a:moveTo>
                        <a:pt x="0" y="122830"/>
                      </a:moveTo>
                      <a:cubicBezTo>
                        <a:pt x="20471" y="85299"/>
                        <a:pt x="40943" y="47768"/>
                        <a:pt x="68238" y="27296"/>
                      </a:cubicBezTo>
                      <a:cubicBezTo>
                        <a:pt x="95533" y="6824"/>
                        <a:pt x="129653" y="3412"/>
                        <a:pt x="163773" y="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Freeform 20"/>
                <p:cNvSpPr/>
                <p:nvPr/>
              </p:nvSpPr>
              <p:spPr>
                <a:xfrm>
                  <a:off x="4217158" y="1091491"/>
                  <a:ext cx="436729" cy="109512"/>
                </a:xfrm>
                <a:custGeom>
                  <a:avLst/>
                  <a:gdLst>
                    <a:gd name="connsiteX0" fmla="*/ 436729 w 436729"/>
                    <a:gd name="connsiteY0" fmla="*/ 109512 h 109512"/>
                    <a:gd name="connsiteX1" fmla="*/ 204717 w 436729"/>
                    <a:gd name="connsiteY1" fmla="*/ 330 h 109512"/>
                    <a:gd name="connsiteX2" fmla="*/ 0 w 436729"/>
                    <a:gd name="connsiteY2" fmla="*/ 82216 h 109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36729" h="109512">
                      <a:moveTo>
                        <a:pt x="436729" y="109512"/>
                      </a:moveTo>
                      <a:cubicBezTo>
                        <a:pt x="357117" y="57195"/>
                        <a:pt x="277505" y="4879"/>
                        <a:pt x="204717" y="330"/>
                      </a:cubicBezTo>
                      <a:cubicBezTo>
                        <a:pt x="131929" y="-4219"/>
                        <a:pt x="65964" y="38998"/>
                        <a:pt x="0" y="82216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Freeform 21"/>
                <p:cNvSpPr/>
                <p:nvPr/>
              </p:nvSpPr>
              <p:spPr>
                <a:xfrm>
                  <a:off x="4421875" y="1376812"/>
                  <a:ext cx="409470" cy="165385"/>
                </a:xfrm>
                <a:custGeom>
                  <a:avLst/>
                  <a:gdLst>
                    <a:gd name="connsiteX0" fmla="*/ 177421 w 409470"/>
                    <a:gd name="connsiteY0" fmla="*/ 165385 h 165385"/>
                    <a:gd name="connsiteX1" fmla="*/ 272955 w 409470"/>
                    <a:gd name="connsiteY1" fmla="*/ 110794 h 165385"/>
                    <a:gd name="connsiteX2" fmla="*/ 409432 w 409470"/>
                    <a:gd name="connsiteY2" fmla="*/ 110794 h 165385"/>
                    <a:gd name="connsiteX3" fmla="*/ 259307 w 409470"/>
                    <a:gd name="connsiteY3" fmla="*/ 28907 h 165385"/>
                    <a:gd name="connsiteX4" fmla="*/ 136477 w 409470"/>
                    <a:gd name="connsiteY4" fmla="*/ 1612 h 165385"/>
                    <a:gd name="connsiteX5" fmla="*/ 0 w 409470"/>
                    <a:gd name="connsiteY5" fmla="*/ 69851 h 165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09470" h="165385">
                      <a:moveTo>
                        <a:pt x="177421" y="165385"/>
                      </a:moveTo>
                      <a:cubicBezTo>
                        <a:pt x="205854" y="142638"/>
                        <a:pt x="234287" y="119892"/>
                        <a:pt x="272955" y="110794"/>
                      </a:cubicBezTo>
                      <a:cubicBezTo>
                        <a:pt x="311623" y="101696"/>
                        <a:pt x="411707" y="124442"/>
                        <a:pt x="409432" y="110794"/>
                      </a:cubicBezTo>
                      <a:cubicBezTo>
                        <a:pt x="407157" y="97146"/>
                        <a:pt x="304799" y="47104"/>
                        <a:pt x="259307" y="28907"/>
                      </a:cubicBezTo>
                      <a:cubicBezTo>
                        <a:pt x="213815" y="10710"/>
                        <a:pt x="179695" y="-5212"/>
                        <a:pt x="136477" y="1612"/>
                      </a:cubicBezTo>
                      <a:cubicBezTo>
                        <a:pt x="93259" y="8436"/>
                        <a:pt x="46629" y="39143"/>
                        <a:pt x="0" y="69851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Freeform 23"/>
                <p:cNvSpPr/>
                <p:nvPr/>
              </p:nvSpPr>
              <p:spPr>
                <a:xfrm>
                  <a:off x="4217158" y="2715904"/>
                  <a:ext cx="723332" cy="600502"/>
                </a:xfrm>
                <a:custGeom>
                  <a:avLst/>
                  <a:gdLst>
                    <a:gd name="connsiteX0" fmla="*/ 0 w 723332"/>
                    <a:gd name="connsiteY0" fmla="*/ 600502 h 600502"/>
                    <a:gd name="connsiteX1" fmla="*/ 150126 w 723332"/>
                    <a:gd name="connsiteY1" fmla="*/ 409433 h 600502"/>
                    <a:gd name="connsiteX2" fmla="*/ 286603 w 723332"/>
                    <a:gd name="connsiteY2" fmla="*/ 259308 h 600502"/>
                    <a:gd name="connsiteX3" fmla="*/ 491320 w 723332"/>
                    <a:gd name="connsiteY3" fmla="*/ 122830 h 600502"/>
                    <a:gd name="connsiteX4" fmla="*/ 723332 w 723332"/>
                    <a:gd name="connsiteY4" fmla="*/ 0 h 600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23332" h="600502">
                      <a:moveTo>
                        <a:pt x="0" y="600502"/>
                      </a:moveTo>
                      <a:cubicBezTo>
                        <a:pt x="51179" y="533400"/>
                        <a:pt x="102359" y="466299"/>
                        <a:pt x="150126" y="409433"/>
                      </a:cubicBezTo>
                      <a:cubicBezTo>
                        <a:pt x="197893" y="352567"/>
                        <a:pt x="229737" y="307075"/>
                        <a:pt x="286603" y="259308"/>
                      </a:cubicBezTo>
                      <a:cubicBezTo>
                        <a:pt x="343469" y="211541"/>
                        <a:pt x="418532" y="166048"/>
                        <a:pt x="491320" y="122830"/>
                      </a:cubicBezTo>
                      <a:cubicBezTo>
                        <a:pt x="564108" y="79612"/>
                        <a:pt x="643720" y="39806"/>
                        <a:pt x="723332" y="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Freeform 24"/>
                <p:cNvSpPr/>
                <p:nvPr/>
              </p:nvSpPr>
              <p:spPr>
                <a:xfrm>
                  <a:off x="4490113" y="3043451"/>
                  <a:ext cx="313899" cy="600501"/>
                </a:xfrm>
                <a:custGeom>
                  <a:avLst/>
                  <a:gdLst>
                    <a:gd name="connsiteX0" fmla="*/ 0 w 313899"/>
                    <a:gd name="connsiteY0" fmla="*/ 600501 h 600501"/>
                    <a:gd name="connsiteX1" fmla="*/ 68239 w 313899"/>
                    <a:gd name="connsiteY1" fmla="*/ 423080 h 600501"/>
                    <a:gd name="connsiteX2" fmla="*/ 191069 w 313899"/>
                    <a:gd name="connsiteY2" fmla="*/ 218364 h 600501"/>
                    <a:gd name="connsiteX3" fmla="*/ 313899 w 313899"/>
                    <a:gd name="connsiteY3" fmla="*/ 0 h 600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3899" h="600501">
                      <a:moveTo>
                        <a:pt x="0" y="600501"/>
                      </a:moveTo>
                      <a:cubicBezTo>
                        <a:pt x="18197" y="543635"/>
                        <a:pt x="36394" y="486769"/>
                        <a:pt x="68239" y="423080"/>
                      </a:cubicBezTo>
                      <a:cubicBezTo>
                        <a:pt x="100084" y="359390"/>
                        <a:pt x="150126" y="288877"/>
                        <a:pt x="191069" y="218364"/>
                      </a:cubicBezTo>
                      <a:cubicBezTo>
                        <a:pt x="232012" y="147851"/>
                        <a:pt x="272955" y="73925"/>
                        <a:pt x="313899" y="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Freeform 25"/>
                <p:cNvSpPr/>
                <p:nvPr/>
              </p:nvSpPr>
              <p:spPr>
                <a:xfrm>
                  <a:off x="5172501" y="2929909"/>
                  <a:ext cx="191942" cy="290963"/>
                </a:xfrm>
                <a:custGeom>
                  <a:avLst/>
                  <a:gdLst>
                    <a:gd name="connsiteX0" fmla="*/ 0 w 191942"/>
                    <a:gd name="connsiteY0" fmla="*/ 31655 h 290963"/>
                    <a:gd name="connsiteX1" fmla="*/ 163774 w 191942"/>
                    <a:gd name="connsiteY1" fmla="*/ 4360 h 290963"/>
                    <a:gd name="connsiteX2" fmla="*/ 177421 w 191942"/>
                    <a:gd name="connsiteY2" fmla="*/ 31655 h 290963"/>
                    <a:gd name="connsiteX3" fmla="*/ 13648 w 191942"/>
                    <a:gd name="connsiteY3" fmla="*/ 290963 h 2909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1942" h="290963">
                      <a:moveTo>
                        <a:pt x="0" y="31655"/>
                      </a:moveTo>
                      <a:cubicBezTo>
                        <a:pt x="67102" y="18007"/>
                        <a:pt x="134204" y="4360"/>
                        <a:pt x="163774" y="4360"/>
                      </a:cubicBezTo>
                      <a:cubicBezTo>
                        <a:pt x="193344" y="4360"/>
                        <a:pt x="202442" y="-16112"/>
                        <a:pt x="177421" y="31655"/>
                      </a:cubicBezTo>
                      <a:cubicBezTo>
                        <a:pt x="152400" y="79422"/>
                        <a:pt x="83024" y="185192"/>
                        <a:pt x="13648" y="290963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" name="Chord 14"/>
              <p:cNvSpPr/>
              <p:nvPr/>
            </p:nvSpPr>
            <p:spPr>
              <a:xfrm rot="2313427">
                <a:off x="8359777" y="989226"/>
                <a:ext cx="430609" cy="249528"/>
              </a:xfrm>
              <a:prstGeom prst="chord">
                <a:avLst>
                  <a:gd name="adj1" fmla="val 5386475"/>
                  <a:gd name="adj2" fmla="val 162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56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315 -0.2331 C -0.20912 -0.2412 -0.19518 -0.24907 -0.19011 -0.24907 C -0.15912 -0.24907 -0.12708 -0.12407 -0.12708 0.00093 C -0.12708 -0.06203 -0.11107 -0.12407 -0.0961 -0.12407 C -0.08008 -0.12407 -0.06511 -0.06111 -0.06511 0.00093 C -0.06511 -0.03009 -0.05716 -0.06203 -0.04909 -0.06203 C -0.04115 -0.06203 -0.03307 -0.03101 -0.03307 0.00093 C -0.03307 -0.01504 -0.02904 -0.03009 -0.02513 -0.03009 C -0.0211 -0.03009 -0.01719 -0.01412 -0.01719 0.00093 C -0.01719 -0.00717 -0.01524 -0.01504 -0.01315 -0.01504 C -0.01211 -0.01504 -0.00912 -0.00694 -0.00912 0.00093 C -0.00912 -0.00301 -0.00807 -0.00717 -0.00716 -0.00717 C -0.00716 -0.00625 -0.00521 -0.00324 -0.00521 0.00093 C -0.00521 -0.00115 -0.00521 -0.00301 -0.00417 -0.00301 C -0.00417 -0.00208 -0.00313 -0.00092 -0.00313 0.00093 C -0.00313 -4.07407E-6 -0.00313 -0.00115 -0.00313 -0.00208 C -0.00208 -0.00208 -0.00208 -0.00115 -0.00208 -4.07407E-6 C -0.00104 -4.07407E-6 -0.00104 -0.00092 -0.00104 -0.00208 C 1.66667E-6 -0.00208 1.66667E-6 -0.00115 1.66667E-6 -4.07407E-6 " pathEditMode="relative" rAng="0" ptsTypes="AAAAAAAAAAAAAAAAAAA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51" y="1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-6562" y="4242809"/>
            <a:ext cx="12191999" cy="24793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0" y="-13513"/>
            <a:ext cx="12192000" cy="5244739"/>
          </a:xfrm>
          <a:custGeom>
            <a:avLst/>
            <a:gdLst>
              <a:gd name="connsiteX0" fmla="*/ 0 w 12192000"/>
              <a:gd name="connsiteY0" fmla="*/ 0 h 4950293"/>
              <a:gd name="connsiteX1" fmla="*/ 12192000 w 12192000"/>
              <a:gd name="connsiteY1" fmla="*/ 0 h 4950293"/>
              <a:gd name="connsiteX2" fmla="*/ 12192000 w 12192000"/>
              <a:gd name="connsiteY2" fmla="*/ 4950293 h 4950293"/>
              <a:gd name="connsiteX3" fmla="*/ 0 w 12192000"/>
              <a:gd name="connsiteY3" fmla="*/ 4950293 h 4950293"/>
              <a:gd name="connsiteX4" fmla="*/ 0 w 12192000"/>
              <a:gd name="connsiteY4" fmla="*/ 0 h 4950293"/>
              <a:gd name="connsiteX0" fmla="*/ 0 w 12192000"/>
              <a:gd name="connsiteY0" fmla="*/ 0 h 4950298"/>
              <a:gd name="connsiteX1" fmla="*/ 12192000 w 12192000"/>
              <a:gd name="connsiteY1" fmla="*/ 0 h 4950298"/>
              <a:gd name="connsiteX2" fmla="*/ 12192000 w 12192000"/>
              <a:gd name="connsiteY2" fmla="*/ 4950293 h 4950298"/>
              <a:gd name="connsiteX3" fmla="*/ 3138985 w 12192000"/>
              <a:gd name="connsiteY3" fmla="*/ 4749286 h 4950298"/>
              <a:gd name="connsiteX4" fmla="*/ 0 w 12192000"/>
              <a:gd name="connsiteY4" fmla="*/ 4950293 h 4950298"/>
              <a:gd name="connsiteX5" fmla="*/ 0 w 12192000"/>
              <a:gd name="connsiteY5" fmla="*/ 0 h 4950298"/>
              <a:gd name="connsiteX0" fmla="*/ 0 w 12192000"/>
              <a:gd name="connsiteY0" fmla="*/ 0 h 4959128"/>
              <a:gd name="connsiteX1" fmla="*/ 12192000 w 12192000"/>
              <a:gd name="connsiteY1" fmla="*/ 0 h 4959128"/>
              <a:gd name="connsiteX2" fmla="*/ 12192000 w 12192000"/>
              <a:gd name="connsiteY2" fmla="*/ 4950293 h 4959128"/>
              <a:gd name="connsiteX3" fmla="*/ 3138985 w 12192000"/>
              <a:gd name="connsiteY3" fmla="*/ 4749286 h 4959128"/>
              <a:gd name="connsiteX4" fmla="*/ 0 w 12192000"/>
              <a:gd name="connsiteY4" fmla="*/ 4950293 h 4959128"/>
              <a:gd name="connsiteX5" fmla="*/ 0 w 12192000"/>
              <a:gd name="connsiteY5" fmla="*/ 0 h 4959128"/>
              <a:gd name="connsiteX0" fmla="*/ 0 w 12192000"/>
              <a:gd name="connsiteY0" fmla="*/ 0 h 5298624"/>
              <a:gd name="connsiteX1" fmla="*/ 12192000 w 12192000"/>
              <a:gd name="connsiteY1" fmla="*/ 0 h 5298624"/>
              <a:gd name="connsiteX2" fmla="*/ 12192000 w 12192000"/>
              <a:gd name="connsiteY2" fmla="*/ 4950293 h 5298624"/>
              <a:gd name="connsiteX3" fmla="*/ 8106770 w 12192000"/>
              <a:gd name="connsiteY3" fmla="*/ 4858467 h 5298624"/>
              <a:gd name="connsiteX4" fmla="*/ 3138985 w 12192000"/>
              <a:gd name="connsiteY4" fmla="*/ 4749286 h 5298624"/>
              <a:gd name="connsiteX5" fmla="*/ 0 w 12192000"/>
              <a:gd name="connsiteY5" fmla="*/ 4950293 h 5298624"/>
              <a:gd name="connsiteX6" fmla="*/ 0 w 12192000"/>
              <a:gd name="connsiteY6" fmla="*/ 0 h 5298624"/>
              <a:gd name="connsiteX0" fmla="*/ 0 w 12192000"/>
              <a:gd name="connsiteY0" fmla="*/ 0 h 5298624"/>
              <a:gd name="connsiteX1" fmla="*/ 12192000 w 12192000"/>
              <a:gd name="connsiteY1" fmla="*/ 0 h 5298624"/>
              <a:gd name="connsiteX2" fmla="*/ 12192000 w 12192000"/>
              <a:gd name="connsiteY2" fmla="*/ 4950293 h 5298624"/>
              <a:gd name="connsiteX3" fmla="*/ 8106770 w 12192000"/>
              <a:gd name="connsiteY3" fmla="*/ 4858467 h 5298624"/>
              <a:gd name="connsiteX4" fmla="*/ 3138985 w 12192000"/>
              <a:gd name="connsiteY4" fmla="*/ 4749286 h 5298624"/>
              <a:gd name="connsiteX5" fmla="*/ 0 w 12192000"/>
              <a:gd name="connsiteY5" fmla="*/ 4950293 h 5298624"/>
              <a:gd name="connsiteX6" fmla="*/ 0 w 12192000"/>
              <a:gd name="connsiteY6" fmla="*/ 0 h 5298624"/>
              <a:gd name="connsiteX0" fmla="*/ 0 w 12192000"/>
              <a:gd name="connsiteY0" fmla="*/ 0 h 5244739"/>
              <a:gd name="connsiteX1" fmla="*/ 12192000 w 12192000"/>
              <a:gd name="connsiteY1" fmla="*/ 0 h 5244739"/>
              <a:gd name="connsiteX2" fmla="*/ 12192000 w 12192000"/>
              <a:gd name="connsiteY2" fmla="*/ 4950293 h 5244739"/>
              <a:gd name="connsiteX3" fmla="*/ 8106770 w 12192000"/>
              <a:gd name="connsiteY3" fmla="*/ 4858467 h 5244739"/>
              <a:gd name="connsiteX4" fmla="*/ 3138985 w 12192000"/>
              <a:gd name="connsiteY4" fmla="*/ 4749286 h 5244739"/>
              <a:gd name="connsiteX5" fmla="*/ 0 w 12192000"/>
              <a:gd name="connsiteY5" fmla="*/ 4950293 h 5244739"/>
              <a:gd name="connsiteX6" fmla="*/ 0 w 12192000"/>
              <a:gd name="connsiteY6" fmla="*/ 0 h 5244739"/>
              <a:gd name="connsiteX0" fmla="*/ 0 w 12192000"/>
              <a:gd name="connsiteY0" fmla="*/ 0 h 5244739"/>
              <a:gd name="connsiteX1" fmla="*/ 12192000 w 12192000"/>
              <a:gd name="connsiteY1" fmla="*/ 0 h 5244739"/>
              <a:gd name="connsiteX2" fmla="*/ 12192000 w 12192000"/>
              <a:gd name="connsiteY2" fmla="*/ 4950293 h 5244739"/>
              <a:gd name="connsiteX3" fmla="*/ 8106770 w 12192000"/>
              <a:gd name="connsiteY3" fmla="*/ 4858467 h 5244739"/>
              <a:gd name="connsiteX4" fmla="*/ 4708478 w 12192000"/>
              <a:gd name="connsiteY4" fmla="*/ 4940355 h 5244739"/>
              <a:gd name="connsiteX5" fmla="*/ 3138985 w 12192000"/>
              <a:gd name="connsiteY5" fmla="*/ 4749286 h 5244739"/>
              <a:gd name="connsiteX6" fmla="*/ 0 w 12192000"/>
              <a:gd name="connsiteY6" fmla="*/ 4950293 h 5244739"/>
              <a:gd name="connsiteX7" fmla="*/ 0 w 12192000"/>
              <a:gd name="connsiteY7" fmla="*/ 0 h 5244739"/>
              <a:gd name="connsiteX0" fmla="*/ 0 w 12192000"/>
              <a:gd name="connsiteY0" fmla="*/ 0 h 5244739"/>
              <a:gd name="connsiteX1" fmla="*/ 12192000 w 12192000"/>
              <a:gd name="connsiteY1" fmla="*/ 0 h 5244739"/>
              <a:gd name="connsiteX2" fmla="*/ 12192000 w 12192000"/>
              <a:gd name="connsiteY2" fmla="*/ 4950293 h 5244739"/>
              <a:gd name="connsiteX3" fmla="*/ 8106770 w 12192000"/>
              <a:gd name="connsiteY3" fmla="*/ 4858467 h 5244739"/>
              <a:gd name="connsiteX4" fmla="*/ 4708478 w 12192000"/>
              <a:gd name="connsiteY4" fmla="*/ 4940355 h 5244739"/>
              <a:gd name="connsiteX5" fmla="*/ 3138985 w 12192000"/>
              <a:gd name="connsiteY5" fmla="*/ 4749286 h 5244739"/>
              <a:gd name="connsiteX6" fmla="*/ 0 w 12192000"/>
              <a:gd name="connsiteY6" fmla="*/ 4950293 h 5244739"/>
              <a:gd name="connsiteX7" fmla="*/ 0 w 12192000"/>
              <a:gd name="connsiteY7" fmla="*/ 0 h 5244739"/>
              <a:gd name="connsiteX0" fmla="*/ 0 w 12192000"/>
              <a:gd name="connsiteY0" fmla="*/ 0 h 5244739"/>
              <a:gd name="connsiteX1" fmla="*/ 12192000 w 12192000"/>
              <a:gd name="connsiteY1" fmla="*/ 0 h 5244739"/>
              <a:gd name="connsiteX2" fmla="*/ 12192000 w 12192000"/>
              <a:gd name="connsiteY2" fmla="*/ 4950293 h 5244739"/>
              <a:gd name="connsiteX3" fmla="*/ 8106770 w 12192000"/>
              <a:gd name="connsiteY3" fmla="*/ 4858467 h 5244739"/>
              <a:gd name="connsiteX4" fmla="*/ 4708478 w 12192000"/>
              <a:gd name="connsiteY4" fmla="*/ 4940355 h 5244739"/>
              <a:gd name="connsiteX5" fmla="*/ 3138985 w 12192000"/>
              <a:gd name="connsiteY5" fmla="*/ 4749286 h 5244739"/>
              <a:gd name="connsiteX6" fmla="*/ 0 w 12192000"/>
              <a:gd name="connsiteY6" fmla="*/ 4950293 h 5244739"/>
              <a:gd name="connsiteX7" fmla="*/ 0 w 12192000"/>
              <a:gd name="connsiteY7" fmla="*/ 0 h 5244739"/>
              <a:gd name="connsiteX0" fmla="*/ 0 w 12192000"/>
              <a:gd name="connsiteY0" fmla="*/ 0 h 5244739"/>
              <a:gd name="connsiteX1" fmla="*/ 12192000 w 12192000"/>
              <a:gd name="connsiteY1" fmla="*/ 0 h 5244739"/>
              <a:gd name="connsiteX2" fmla="*/ 12192000 w 12192000"/>
              <a:gd name="connsiteY2" fmla="*/ 4950293 h 5244739"/>
              <a:gd name="connsiteX3" fmla="*/ 8106770 w 12192000"/>
              <a:gd name="connsiteY3" fmla="*/ 4858467 h 5244739"/>
              <a:gd name="connsiteX4" fmla="*/ 4708478 w 12192000"/>
              <a:gd name="connsiteY4" fmla="*/ 4940355 h 5244739"/>
              <a:gd name="connsiteX5" fmla="*/ 3138985 w 12192000"/>
              <a:gd name="connsiteY5" fmla="*/ 4749286 h 5244739"/>
              <a:gd name="connsiteX6" fmla="*/ 2183642 w 12192000"/>
              <a:gd name="connsiteY6" fmla="*/ 4776582 h 5244739"/>
              <a:gd name="connsiteX7" fmla="*/ 0 w 12192000"/>
              <a:gd name="connsiteY7" fmla="*/ 4950293 h 5244739"/>
              <a:gd name="connsiteX8" fmla="*/ 0 w 12192000"/>
              <a:gd name="connsiteY8" fmla="*/ 0 h 5244739"/>
              <a:gd name="connsiteX0" fmla="*/ 0 w 12192000"/>
              <a:gd name="connsiteY0" fmla="*/ 0 h 5244739"/>
              <a:gd name="connsiteX1" fmla="*/ 12192000 w 12192000"/>
              <a:gd name="connsiteY1" fmla="*/ 0 h 5244739"/>
              <a:gd name="connsiteX2" fmla="*/ 12192000 w 12192000"/>
              <a:gd name="connsiteY2" fmla="*/ 4950293 h 5244739"/>
              <a:gd name="connsiteX3" fmla="*/ 8106770 w 12192000"/>
              <a:gd name="connsiteY3" fmla="*/ 4858467 h 5244739"/>
              <a:gd name="connsiteX4" fmla="*/ 4708478 w 12192000"/>
              <a:gd name="connsiteY4" fmla="*/ 4940355 h 5244739"/>
              <a:gd name="connsiteX5" fmla="*/ 3138985 w 12192000"/>
              <a:gd name="connsiteY5" fmla="*/ 4749286 h 5244739"/>
              <a:gd name="connsiteX6" fmla="*/ 2183642 w 12192000"/>
              <a:gd name="connsiteY6" fmla="*/ 4776582 h 5244739"/>
              <a:gd name="connsiteX7" fmla="*/ 0 w 12192000"/>
              <a:gd name="connsiteY7" fmla="*/ 4950293 h 5244739"/>
              <a:gd name="connsiteX8" fmla="*/ 0 w 12192000"/>
              <a:gd name="connsiteY8" fmla="*/ 0 h 5244739"/>
              <a:gd name="connsiteX0" fmla="*/ 0 w 12192000"/>
              <a:gd name="connsiteY0" fmla="*/ 0 h 5244739"/>
              <a:gd name="connsiteX1" fmla="*/ 12192000 w 12192000"/>
              <a:gd name="connsiteY1" fmla="*/ 0 h 5244739"/>
              <a:gd name="connsiteX2" fmla="*/ 12192000 w 12192000"/>
              <a:gd name="connsiteY2" fmla="*/ 4950293 h 5244739"/>
              <a:gd name="connsiteX3" fmla="*/ 8106770 w 12192000"/>
              <a:gd name="connsiteY3" fmla="*/ 4858467 h 5244739"/>
              <a:gd name="connsiteX4" fmla="*/ 5868537 w 12192000"/>
              <a:gd name="connsiteY4" fmla="*/ 5076832 h 5244739"/>
              <a:gd name="connsiteX5" fmla="*/ 4708478 w 12192000"/>
              <a:gd name="connsiteY5" fmla="*/ 4940355 h 5244739"/>
              <a:gd name="connsiteX6" fmla="*/ 3138985 w 12192000"/>
              <a:gd name="connsiteY6" fmla="*/ 4749286 h 5244739"/>
              <a:gd name="connsiteX7" fmla="*/ 2183642 w 12192000"/>
              <a:gd name="connsiteY7" fmla="*/ 4776582 h 5244739"/>
              <a:gd name="connsiteX8" fmla="*/ 0 w 12192000"/>
              <a:gd name="connsiteY8" fmla="*/ 4950293 h 5244739"/>
              <a:gd name="connsiteX9" fmla="*/ 0 w 12192000"/>
              <a:gd name="connsiteY9" fmla="*/ 0 h 5244739"/>
              <a:gd name="connsiteX0" fmla="*/ 0 w 12192000"/>
              <a:gd name="connsiteY0" fmla="*/ 0 h 5244739"/>
              <a:gd name="connsiteX1" fmla="*/ 12192000 w 12192000"/>
              <a:gd name="connsiteY1" fmla="*/ 0 h 5244739"/>
              <a:gd name="connsiteX2" fmla="*/ 12192000 w 12192000"/>
              <a:gd name="connsiteY2" fmla="*/ 4950293 h 5244739"/>
              <a:gd name="connsiteX3" fmla="*/ 8106770 w 12192000"/>
              <a:gd name="connsiteY3" fmla="*/ 4858467 h 5244739"/>
              <a:gd name="connsiteX4" fmla="*/ 5868537 w 12192000"/>
              <a:gd name="connsiteY4" fmla="*/ 5076832 h 5244739"/>
              <a:gd name="connsiteX5" fmla="*/ 4708478 w 12192000"/>
              <a:gd name="connsiteY5" fmla="*/ 4940355 h 5244739"/>
              <a:gd name="connsiteX6" fmla="*/ 3138985 w 12192000"/>
              <a:gd name="connsiteY6" fmla="*/ 4749286 h 5244739"/>
              <a:gd name="connsiteX7" fmla="*/ 2183642 w 12192000"/>
              <a:gd name="connsiteY7" fmla="*/ 4776582 h 5244739"/>
              <a:gd name="connsiteX8" fmla="*/ 0 w 12192000"/>
              <a:gd name="connsiteY8" fmla="*/ 4950293 h 5244739"/>
              <a:gd name="connsiteX9" fmla="*/ 0 w 12192000"/>
              <a:gd name="connsiteY9" fmla="*/ 0 h 5244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5244739">
                <a:moveTo>
                  <a:pt x="0" y="0"/>
                </a:moveTo>
                <a:lnTo>
                  <a:pt x="12192000" y="0"/>
                </a:lnTo>
                <a:lnTo>
                  <a:pt x="12192000" y="4950293"/>
                </a:lnTo>
                <a:cubicBezTo>
                  <a:pt x="11511128" y="5769136"/>
                  <a:pt x="9670197" y="4591717"/>
                  <a:pt x="8106770" y="4858467"/>
                </a:cubicBezTo>
                <a:cubicBezTo>
                  <a:pt x="7052860" y="4879557"/>
                  <a:pt x="6434919" y="4571864"/>
                  <a:pt x="5868537" y="5076832"/>
                </a:cubicBezTo>
                <a:cubicBezTo>
                  <a:pt x="5302155" y="5090480"/>
                  <a:pt x="5163403" y="4994946"/>
                  <a:pt x="4708478" y="4940355"/>
                </a:cubicBezTo>
                <a:cubicBezTo>
                  <a:pt x="3880514" y="5085931"/>
                  <a:pt x="3923731" y="4747630"/>
                  <a:pt x="3138985" y="4749286"/>
                </a:cubicBezTo>
                <a:cubicBezTo>
                  <a:pt x="2820537" y="4758385"/>
                  <a:pt x="2761397" y="5408928"/>
                  <a:pt x="2183642" y="4776582"/>
                </a:cubicBezTo>
                <a:lnTo>
                  <a:pt x="0" y="495029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1534332" y="-921470"/>
            <a:ext cx="6235337" cy="4438598"/>
            <a:chOff x="5159494" y="-984737"/>
            <a:chExt cx="6235337" cy="4438598"/>
          </a:xfrm>
        </p:grpSpPr>
        <p:sp>
          <p:nvSpPr>
            <p:cNvPr id="39" name="Cloud 38"/>
            <p:cNvSpPr/>
            <p:nvPr/>
          </p:nvSpPr>
          <p:spPr>
            <a:xfrm>
              <a:off x="5159494" y="-984737"/>
              <a:ext cx="6235337" cy="4438598"/>
            </a:xfrm>
            <a:prstGeom prst="cloud">
              <a:avLst/>
            </a:prstGeom>
            <a:solidFill>
              <a:srgbClr val="01AF1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6246056" y="-167551"/>
              <a:ext cx="4360970" cy="2600897"/>
            </a:xfrm>
            <a:custGeom>
              <a:avLst/>
              <a:gdLst>
                <a:gd name="connsiteX0" fmla="*/ 0 w 4815775"/>
                <a:gd name="connsiteY0" fmla="*/ 941274 h 2767543"/>
                <a:gd name="connsiteX1" fmla="*/ 436099 w 4815775"/>
                <a:gd name="connsiteY1" fmla="*/ 1292966 h 2767543"/>
                <a:gd name="connsiteX2" fmla="*/ 492370 w 4815775"/>
                <a:gd name="connsiteY2" fmla="*/ 575514 h 2767543"/>
                <a:gd name="connsiteX3" fmla="*/ 98474 w 4815775"/>
                <a:gd name="connsiteY3" fmla="*/ 308228 h 2767543"/>
                <a:gd name="connsiteX4" fmla="*/ 759656 w 4815775"/>
                <a:gd name="connsiteY4" fmla="*/ 181619 h 2767543"/>
                <a:gd name="connsiteX5" fmla="*/ 956603 w 4815775"/>
                <a:gd name="connsiteY5" fmla="*/ 969409 h 2767543"/>
                <a:gd name="connsiteX6" fmla="*/ 1491176 w 4815775"/>
                <a:gd name="connsiteY6" fmla="*/ 266025 h 2767543"/>
                <a:gd name="connsiteX7" fmla="*/ 2419643 w 4815775"/>
                <a:gd name="connsiteY7" fmla="*/ 1532117 h 2767543"/>
                <a:gd name="connsiteX8" fmla="*/ 2518117 w 4815775"/>
                <a:gd name="connsiteY8" fmla="*/ 83145 h 2767543"/>
                <a:gd name="connsiteX9" fmla="*/ 3573194 w 4815775"/>
                <a:gd name="connsiteY9" fmla="*/ 223822 h 2767543"/>
                <a:gd name="connsiteX10" fmla="*/ 3207434 w 4815775"/>
                <a:gd name="connsiteY10" fmla="*/ 617717 h 2767543"/>
                <a:gd name="connsiteX11" fmla="*/ 3545059 w 4815775"/>
                <a:gd name="connsiteY11" fmla="*/ 1053816 h 2767543"/>
                <a:gd name="connsiteX12" fmla="*/ 4220308 w 4815775"/>
                <a:gd name="connsiteY12" fmla="*/ 434837 h 2767543"/>
                <a:gd name="connsiteX13" fmla="*/ 4065563 w 4815775"/>
                <a:gd name="connsiteY13" fmla="*/ 139416 h 2767543"/>
                <a:gd name="connsiteX14" fmla="*/ 4740813 w 4815775"/>
                <a:gd name="connsiteY14" fmla="*/ 209754 h 2767543"/>
                <a:gd name="connsiteX15" fmla="*/ 4754880 w 4815775"/>
                <a:gd name="connsiteY15" fmla="*/ 842800 h 2767543"/>
                <a:gd name="connsiteX16" fmla="*/ 4346917 w 4815775"/>
                <a:gd name="connsiteY16" fmla="*/ 1264831 h 2767543"/>
                <a:gd name="connsiteX17" fmla="*/ 3826413 w 4815775"/>
                <a:gd name="connsiteY17" fmla="*/ 1813471 h 2767543"/>
                <a:gd name="connsiteX18" fmla="*/ 3530991 w 4815775"/>
                <a:gd name="connsiteY18" fmla="*/ 1602456 h 2767543"/>
                <a:gd name="connsiteX19" fmla="*/ 3066757 w 4815775"/>
                <a:gd name="connsiteY19" fmla="*/ 2080757 h 2767543"/>
                <a:gd name="connsiteX20" fmla="*/ 3713871 w 4815775"/>
                <a:gd name="connsiteY20" fmla="*/ 2657533 h 2767543"/>
                <a:gd name="connsiteX21" fmla="*/ 2686930 w 4815775"/>
                <a:gd name="connsiteY21" fmla="*/ 2657533 h 2767543"/>
                <a:gd name="connsiteX22" fmla="*/ 1941342 w 4815775"/>
                <a:gd name="connsiteY22" fmla="*/ 1518049 h 2767543"/>
                <a:gd name="connsiteX23" fmla="*/ 1800665 w 4815775"/>
                <a:gd name="connsiteY23" fmla="*/ 2362111 h 2767543"/>
                <a:gd name="connsiteX24" fmla="*/ 1350499 w 4815775"/>
                <a:gd name="connsiteY24" fmla="*/ 1602456 h 2767543"/>
                <a:gd name="connsiteX25" fmla="*/ 1659988 w 4815775"/>
                <a:gd name="connsiteY25" fmla="*/ 1138222 h 276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815775" h="2767543">
                  <a:moveTo>
                    <a:pt x="0" y="941274"/>
                  </a:moveTo>
                  <a:cubicBezTo>
                    <a:pt x="177018" y="1147600"/>
                    <a:pt x="354037" y="1353926"/>
                    <a:pt x="436099" y="1292966"/>
                  </a:cubicBezTo>
                  <a:cubicBezTo>
                    <a:pt x="518161" y="1232006"/>
                    <a:pt x="548641" y="739637"/>
                    <a:pt x="492370" y="575514"/>
                  </a:cubicBezTo>
                  <a:cubicBezTo>
                    <a:pt x="436099" y="411391"/>
                    <a:pt x="53926" y="373877"/>
                    <a:pt x="98474" y="308228"/>
                  </a:cubicBezTo>
                  <a:cubicBezTo>
                    <a:pt x="143022" y="242579"/>
                    <a:pt x="616635" y="71422"/>
                    <a:pt x="759656" y="181619"/>
                  </a:cubicBezTo>
                  <a:cubicBezTo>
                    <a:pt x="902677" y="291816"/>
                    <a:pt x="834683" y="955341"/>
                    <a:pt x="956603" y="969409"/>
                  </a:cubicBezTo>
                  <a:cubicBezTo>
                    <a:pt x="1078523" y="983477"/>
                    <a:pt x="1247336" y="172240"/>
                    <a:pt x="1491176" y="266025"/>
                  </a:cubicBezTo>
                  <a:cubicBezTo>
                    <a:pt x="1735016" y="359810"/>
                    <a:pt x="2248486" y="1562597"/>
                    <a:pt x="2419643" y="1532117"/>
                  </a:cubicBezTo>
                  <a:cubicBezTo>
                    <a:pt x="2590800" y="1501637"/>
                    <a:pt x="2325859" y="301194"/>
                    <a:pt x="2518117" y="83145"/>
                  </a:cubicBezTo>
                  <a:cubicBezTo>
                    <a:pt x="2710375" y="-134904"/>
                    <a:pt x="3458308" y="134727"/>
                    <a:pt x="3573194" y="223822"/>
                  </a:cubicBezTo>
                  <a:cubicBezTo>
                    <a:pt x="3688080" y="312917"/>
                    <a:pt x="3212123" y="479385"/>
                    <a:pt x="3207434" y="617717"/>
                  </a:cubicBezTo>
                  <a:cubicBezTo>
                    <a:pt x="3202745" y="756049"/>
                    <a:pt x="3376247" y="1084296"/>
                    <a:pt x="3545059" y="1053816"/>
                  </a:cubicBezTo>
                  <a:cubicBezTo>
                    <a:pt x="3713871" y="1023336"/>
                    <a:pt x="4133557" y="587237"/>
                    <a:pt x="4220308" y="434837"/>
                  </a:cubicBezTo>
                  <a:cubicBezTo>
                    <a:pt x="4307059" y="282437"/>
                    <a:pt x="3978812" y="176930"/>
                    <a:pt x="4065563" y="139416"/>
                  </a:cubicBezTo>
                  <a:cubicBezTo>
                    <a:pt x="4152314" y="101902"/>
                    <a:pt x="4625927" y="92523"/>
                    <a:pt x="4740813" y="209754"/>
                  </a:cubicBezTo>
                  <a:cubicBezTo>
                    <a:pt x="4855699" y="326985"/>
                    <a:pt x="4820529" y="666954"/>
                    <a:pt x="4754880" y="842800"/>
                  </a:cubicBezTo>
                  <a:cubicBezTo>
                    <a:pt x="4689231" y="1018646"/>
                    <a:pt x="4346917" y="1264831"/>
                    <a:pt x="4346917" y="1264831"/>
                  </a:cubicBezTo>
                  <a:cubicBezTo>
                    <a:pt x="4192173" y="1426609"/>
                    <a:pt x="3962401" y="1757200"/>
                    <a:pt x="3826413" y="1813471"/>
                  </a:cubicBezTo>
                  <a:cubicBezTo>
                    <a:pt x="3690425" y="1869742"/>
                    <a:pt x="3657600" y="1557908"/>
                    <a:pt x="3530991" y="1602456"/>
                  </a:cubicBezTo>
                  <a:cubicBezTo>
                    <a:pt x="3404382" y="1647004"/>
                    <a:pt x="3036277" y="1904911"/>
                    <a:pt x="3066757" y="2080757"/>
                  </a:cubicBezTo>
                  <a:cubicBezTo>
                    <a:pt x="3097237" y="2256603"/>
                    <a:pt x="3777176" y="2561404"/>
                    <a:pt x="3713871" y="2657533"/>
                  </a:cubicBezTo>
                  <a:cubicBezTo>
                    <a:pt x="3650566" y="2753662"/>
                    <a:pt x="2982351" y="2847447"/>
                    <a:pt x="2686930" y="2657533"/>
                  </a:cubicBezTo>
                  <a:cubicBezTo>
                    <a:pt x="2391509" y="2467619"/>
                    <a:pt x="2089053" y="1567286"/>
                    <a:pt x="1941342" y="1518049"/>
                  </a:cubicBezTo>
                  <a:cubicBezTo>
                    <a:pt x="1793631" y="1468812"/>
                    <a:pt x="1899139" y="2348043"/>
                    <a:pt x="1800665" y="2362111"/>
                  </a:cubicBezTo>
                  <a:cubicBezTo>
                    <a:pt x="1702191" y="2376179"/>
                    <a:pt x="1373945" y="1806438"/>
                    <a:pt x="1350499" y="1602456"/>
                  </a:cubicBezTo>
                  <a:cubicBezTo>
                    <a:pt x="1327053" y="1398475"/>
                    <a:pt x="1493520" y="1268348"/>
                    <a:pt x="1659988" y="113822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856646" y="424817"/>
            <a:ext cx="4307395" cy="4466530"/>
            <a:chOff x="570423" y="1688122"/>
            <a:chExt cx="4307395" cy="4466530"/>
          </a:xfrm>
        </p:grpSpPr>
        <p:sp>
          <p:nvSpPr>
            <p:cNvPr id="88" name="Cloud 87"/>
            <p:cNvSpPr/>
            <p:nvPr/>
          </p:nvSpPr>
          <p:spPr>
            <a:xfrm>
              <a:off x="570423" y="1688122"/>
              <a:ext cx="4307395" cy="3513147"/>
            </a:xfrm>
            <a:prstGeom prst="clou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2292117" y="3729603"/>
              <a:ext cx="1477756" cy="2425049"/>
            </a:xfrm>
            <a:custGeom>
              <a:avLst/>
              <a:gdLst>
                <a:gd name="connsiteX0" fmla="*/ 436647 w 1477756"/>
                <a:gd name="connsiteY0" fmla="*/ 1100540 h 2765340"/>
                <a:gd name="connsiteX1" fmla="*/ 436647 w 1477756"/>
                <a:gd name="connsiteY1" fmla="*/ 1986804 h 2765340"/>
                <a:gd name="connsiteX2" fmla="*/ 548 w 1477756"/>
                <a:gd name="connsiteY2" fmla="*/ 2704257 h 2765340"/>
                <a:gd name="connsiteX3" fmla="*/ 352241 w 1477756"/>
                <a:gd name="connsiteY3" fmla="*/ 2465106 h 2765340"/>
                <a:gd name="connsiteX4" fmla="*/ 633595 w 1477756"/>
                <a:gd name="connsiteY4" fmla="*/ 2704257 h 2765340"/>
                <a:gd name="connsiteX5" fmla="*/ 661730 w 1477756"/>
                <a:gd name="connsiteY5" fmla="*/ 2422903 h 2765340"/>
                <a:gd name="connsiteX6" fmla="*/ 1182235 w 1477756"/>
                <a:gd name="connsiteY6" fmla="*/ 2760527 h 2765340"/>
                <a:gd name="connsiteX7" fmla="*/ 774271 w 1477756"/>
                <a:gd name="connsiteY7" fmla="*/ 2113413 h 2765340"/>
                <a:gd name="connsiteX8" fmla="*/ 718001 w 1477756"/>
                <a:gd name="connsiteY8" fmla="*/ 1199013 h 2765340"/>
                <a:gd name="connsiteX9" fmla="*/ 1477656 w 1477756"/>
                <a:gd name="connsiteY9" fmla="*/ 411223 h 2765340"/>
                <a:gd name="connsiteX10" fmla="*/ 661730 w 1477756"/>
                <a:gd name="connsiteY10" fmla="*/ 762915 h 2765340"/>
                <a:gd name="connsiteX11" fmla="*/ 42751 w 1477756"/>
                <a:gd name="connsiteY11" fmla="*/ 3260 h 2765340"/>
                <a:gd name="connsiteX12" fmla="*/ 436647 w 1477756"/>
                <a:gd name="connsiteY12" fmla="*/ 1100540 h 2765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77756" h="2765340">
                  <a:moveTo>
                    <a:pt x="436647" y="1100540"/>
                  </a:moveTo>
                  <a:cubicBezTo>
                    <a:pt x="502296" y="1431131"/>
                    <a:pt x="509330" y="1719518"/>
                    <a:pt x="436647" y="1986804"/>
                  </a:cubicBezTo>
                  <a:cubicBezTo>
                    <a:pt x="363964" y="2254090"/>
                    <a:pt x="14616" y="2624540"/>
                    <a:pt x="548" y="2704257"/>
                  </a:cubicBezTo>
                  <a:cubicBezTo>
                    <a:pt x="-13520" y="2783974"/>
                    <a:pt x="246733" y="2465106"/>
                    <a:pt x="352241" y="2465106"/>
                  </a:cubicBezTo>
                  <a:cubicBezTo>
                    <a:pt x="457749" y="2465106"/>
                    <a:pt x="582014" y="2711291"/>
                    <a:pt x="633595" y="2704257"/>
                  </a:cubicBezTo>
                  <a:cubicBezTo>
                    <a:pt x="685176" y="2697223"/>
                    <a:pt x="570290" y="2413525"/>
                    <a:pt x="661730" y="2422903"/>
                  </a:cubicBezTo>
                  <a:cubicBezTo>
                    <a:pt x="753170" y="2432281"/>
                    <a:pt x="1163478" y="2812109"/>
                    <a:pt x="1182235" y="2760527"/>
                  </a:cubicBezTo>
                  <a:cubicBezTo>
                    <a:pt x="1200992" y="2708945"/>
                    <a:pt x="851643" y="2373665"/>
                    <a:pt x="774271" y="2113413"/>
                  </a:cubicBezTo>
                  <a:cubicBezTo>
                    <a:pt x="696899" y="1853161"/>
                    <a:pt x="600770" y="1482711"/>
                    <a:pt x="718001" y="1199013"/>
                  </a:cubicBezTo>
                  <a:cubicBezTo>
                    <a:pt x="835232" y="915315"/>
                    <a:pt x="1487035" y="483906"/>
                    <a:pt x="1477656" y="411223"/>
                  </a:cubicBezTo>
                  <a:cubicBezTo>
                    <a:pt x="1468278" y="338540"/>
                    <a:pt x="900881" y="830909"/>
                    <a:pt x="661730" y="762915"/>
                  </a:cubicBezTo>
                  <a:cubicBezTo>
                    <a:pt x="422579" y="694921"/>
                    <a:pt x="77920" y="-55355"/>
                    <a:pt x="42751" y="3260"/>
                  </a:cubicBezTo>
                  <a:cubicBezTo>
                    <a:pt x="7582" y="61875"/>
                    <a:pt x="370998" y="769949"/>
                    <a:pt x="436647" y="110054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Cloud 89"/>
            <p:cNvSpPr/>
            <p:nvPr/>
          </p:nvSpPr>
          <p:spPr>
            <a:xfrm>
              <a:off x="3311461" y="3482580"/>
              <a:ext cx="692093" cy="997854"/>
            </a:xfrm>
            <a:prstGeom prst="cloud">
              <a:avLst/>
            </a:pr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Cloud 90"/>
            <p:cNvSpPr/>
            <p:nvPr/>
          </p:nvSpPr>
          <p:spPr>
            <a:xfrm>
              <a:off x="1052721" y="2641505"/>
              <a:ext cx="2405575" cy="1587477"/>
            </a:xfrm>
            <a:prstGeom prst="cloud">
              <a:avLst/>
            </a:pr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Cloud 41"/>
          <p:cNvSpPr/>
          <p:nvPr/>
        </p:nvSpPr>
        <p:spPr>
          <a:xfrm>
            <a:off x="1229495" y="3144225"/>
            <a:ext cx="2405575" cy="1587477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loud 42"/>
          <p:cNvSpPr/>
          <p:nvPr/>
        </p:nvSpPr>
        <p:spPr>
          <a:xfrm>
            <a:off x="1147365" y="1711922"/>
            <a:ext cx="2198398" cy="1989913"/>
          </a:xfrm>
          <a:prstGeom prst="cloud">
            <a:avLst/>
          </a:prstGeom>
          <a:solidFill>
            <a:srgbClr val="01AF1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3654576" y="4476799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2035116" y="4351369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2501020" y="4587498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3098147" y="3851433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2905096" y="4025149"/>
            <a:ext cx="587091" cy="587548"/>
            <a:chOff x="3702879" y="3507739"/>
            <a:chExt cx="1695172" cy="1682877"/>
          </a:xfrm>
        </p:grpSpPr>
        <p:sp>
          <p:nvSpPr>
            <p:cNvPr id="79" name="Oval 18"/>
            <p:cNvSpPr/>
            <p:nvPr/>
          </p:nvSpPr>
          <p:spPr>
            <a:xfrm>
              <a:off x="4663761" y="4087620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18"/>
            <p:cNvSpPr/>
            <p:nvPr/>
          </p:nvSpPr>
          <p:spPr>
            <a:xfrm rot="2287246">
              <a:off x="4599957" y="441748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18"/>
            <p:cNvSpPr/>
            <p:nvPr/>
          </p:nvSpPr>
          <p:spPr>
            <a:xfrm rot="19461275">
              <a:off x="4544890" y="376609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18"/>
            <p:cNvSpPr/>
            <p:nvPr/>
          </p:nvSpPr>
          <p:spPr>
            <a:xfrm rot="13267671">
              <a:off x="3842021" y="3721299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18"/>
            <p:cNvSpPr/>
            <p:nvPr/>
          </p:nvSpPr>
          <p:spPr>
            <a:xfrm rot="5622975">
              <a:off x="4222386" y="4566938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18"/>
            <p:cNvSpPr/>
            <p:nvPr/>
          </p:nvSpPr>
          <p:spPr>
            <a:xfrm rot="16511754">
              <a:off x="4231323" y="3618351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18"/>
            <p:cNvSpPr/>
            <p:nvPr/>
          </p:nvSpPr>
          <p:spPr>
            <a:xfrm rot="8362011">
              <a:off x="3826718" y="4457235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18"/>
            <p:cNvSpPr/>
            <p:nvPr/>
          </p:nvSpPr>
          <p:spPr>
            <a:xfrm rot="10531732">
              <a:off x="3702879" y="4102846"/>
              <a:ext cx="734290" cy="50881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4295051" y="4128654"/>
              <a:ext cx="457200" cy="457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956979" y="4316103"/>
            <a:ext cx="574078" cy="587548"/>
            <a:chOff x="3702879" y="3507739"/>
            <a:chExt cx="1695172" cy="1682877"/>
          </a:xfrm>
        </p:grpSpPr>
        <p:sp>
          <p:nvSpPr>
            <p:cNvPr id="70" name="Oval 18"/>
            <p:cNvSpPr/>
            <p:nvPr/>
          </p:nvSpPr>
          <p:spPr>
            <a:xfrm>
              <a:off x="4663761" y="4087620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18"/>
            <p:cNvSpPr/>
            <p:nvPr/>
          </p:nvSpPr>
          <p:spPr>
            <a:xfrm rot="2287246">
              <a:off x="4599957" y="441748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18"/>
            <p:cNvSpPr/>
            <p:nvPr/>
          </p:nvSpPr>
          <p:spPr>
            <a:xfrm rot="19461275">
              <a:off x="4544890" y="376609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18"/>
            <p:cNvSpPr/>
            <p:nvPr/>
          </p:nvSpPr>
          <p:spPr>
            <a:xfrm rot="13267671">
              <a:off x="3842021" y="3721299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18"/>
            <p:cNvSpPr/>
            <p:nvPr/>
          </p:nvSpPr>
          <p:spPr>
            <a:xfrm rot="5622975">
              <a:off x="4222386" y="4566938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18"/>
            <p:cNvSpPr/>
            <p:nvPr/>
          </p:nvSpPr>
          <p:spPr>
            <a:xfrm rot="16511754">
              <a:off x="4231323" y="3618351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18"/>
            <p:cNvSpPr/>
            <p:nvPr/>
          </p:nvSpPr>
          <p:spPr>
            <a:xfrm rot="8362011">
              <a:off x="3826718" y="4457235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18"/>
            <p:cNvSpPr/>
            <p:nvPr/>
          </p:nvSpPr>
          <p:spPr>
            <a:xfrm rot="10531732">
              <a:off x="3702879" y="4102846"/>
              <a:ext cx="734290" cy="50881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4295051" y="4128654"/>
              <a:ext cx="457200" cy="457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689518" y="4456447"/>
            <a:ext cx="728674" cy="708152"/>
            <a:chOff x="3702881" y="3507741"/>
            <a:chExt cx="1695170" cy="1642821"/>
          </a:xfrm>
        </p:grpSpPr>
        <p:sp>
          <p:nvSpPr>
            <p:cNvPr id="52" name="Oval 18"/>
            <p:cNvSpPr/>
            <p:nvPr/>
          </p:nvSpPr>
          <p:spPr>
            <a:xfrm>
              <a:off x="4663761" y="4087620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18"/>
            <p:cNvSpPr/>
            <p:nvPr/>
          </p:nvSpPr>
          <p:spPr>
            <a:xfrm rot="2287246">
              <a:off x="4599958" y="4417487"/>
              <a:ext cx="734290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18"/>
            <p:cNvSpPr/>
            <p:nvPr/>
          </p:nvSpPr>
          <p:spPr>
            <a:xfrm rot="19461275">
              <a:off x="4544890" y="376609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18"/>
            <p:cNvSpPr/>
            <p:nvPr/>
          </p:nvSpPr>
          <p:spPr>
            <a:xfrm rot="13267671">
              <a:off x="3842021" y="3721299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18"/>
            <p:cNvSpPr/>
            <p:nvPr/>
          </p:nvSpPr>
          <p:spPr>
            <a:xfrm rot="5622975">
              <a:off x="4221715" y="452688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18"/>
            <p:cNvSpPr/>
            <p:nvPr/>
          </p:nvSpPr>
          <p:spPr>
            <a:xfrm rot="16511754">
              <a:off x="4231323" y="3618353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18"/>
            <p:cNvSpPr/>
            <p:nvPr/>
          </p:nvSpPr>
          <p:spPr>
            <a:xfrm rot="8362011">
              <a:off x="3826718" y="4457235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18"/>
            <p:cNvSpPr/>
            <p:nvPr/>
          </p:nvSpPr>
          <p:spPr>
            <a:xfrm rot="10531732">
              <a:off x="3702881" y="4102848"/>
              <a:ext cx="734290" cy="50881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4295051" y="4128654"/>
              <a:ext cx="457200" cy="457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-134897" y="-51639"/>
            <a:ext cx="2411747" cy="3086790"/>
            <a:chOff x="5159494" y="-984737"/>
            <a:chExt cx="6235337" cy="6541583"/>
          </a:xfrm>
        </p:grpSpPr>
        <p:grpSp>
          <p:nvGrpSpPr>
            <p:cNvPr id="31" name="Group 30"/>
            <p:cNvGrpSpPr/>
            <p:nvPr/>
          </p:nvGrpSpPr>
          <p:grpSpPr>
            <a:xfrm>
              <a:off x="5159494" y="-984737"/>
              <a:ext cx="6235337" cy="6541583"/>
              <a:chOff x="5159494" y="-984737"/>
              <a:chExt cx="6235337" cy="6541583"/>
            </a:xfrm>
          </p:grpSpPr>
          <p:sp>
            <p:nvSpPr>
              <p:cNvPr id="33" name="Freeform 32"/>
              <p:cNvSpPr/>
              <p:nvPr/>
            </p:nvSpPr>
            <p:spPr>
              <a:xfrm>
                <a:off x="6246055" y="494521"/>
                <a:ext cx="3938957" cy="5062325"/>
              </a:xfrm>
              <a:custGeom>
                <a:avLst/>
                <a:gdLst>
                  <a:gd name="connsiteX0" fmla="*/ 0 w 3938957"/>
                  <a:gd name="connsiteY0" fmla="*/ 110390 h 5062325"/>
                  <a:gd name="connsiteX1" fmla="*/ 1406770 w 3938957"/>
                  <a:gd name="connsiteY1" fmla="*/ 996654 h 5062325"/>
                  <a:gd name="connsiteX2" fmla="*/ 1350499 w 3938957"/>
                  <a:gd name="connsiteY2" fmla="*/ 3852396 h 5062325"/>
                  <a:gd name="connsiteX3" fmla="*/ 478302 w 3938957"/>
                  <a:gd name="connsiteY3" fmla="*/ 4569848 h 5062325"/>
                  <a:gd name="connsiteX4" fmla="*/ 1491176 w 3938957"/>
                  <a:gd name="connsiteY4" fmla="*/ 4372901 h 5062325"/>
                  <a:gd name="connsiteX5" fmla="*/ 1294228 w 3938957"/>
                  <a:gd name="connsiteY5" fmla="*/ 5062217 h 5062325"/>
                  <a:gd name="connsiteX6" fmla="*/ 2138290 w 3938957"/>
                  <a:gd name="connsiteY6" fmla="*/ 4429171 h 5062325"/>
                  <a:gd name="connsiteX7" fmla="*/ 3179299 w 3938957"/>
                  <a:gd name="connsiteY7" fmla="*/ 4808999 h 5062325"/>
                  <a:gd name="connsiteX8" fmla="*/ 2841674 w 3938957"/>
                  <a:gd name="connsiteY8" fmla="*/ 4372901 h 5062325"/>
                  <a:gd name="connsiteX9" fmla="*/ 2391508 w 3938957"/>
                  <a:gd name="connsiteY9" fmla="*/ 3725787 h 5062325"/>
                  <a:gd name="connsiteX10" fmla="*/ 2307102 w 3938957"/>
                  <a:gd name="connsiteY10" fmla="*/ 1151399 h 5062325"/>
                  <a:gd name="connsiteX11" fmla="*/ 3938954 w 3938957"/>
                  <a:gd name="connsiteY11" fmla="*/ 25984 h 5062325"/>
                  <a:gd name="connsiteX12" fmla="*/ 2321170 w 3938957"/>
                  <a:gd name="connsiteY12" fmla="*/ 265134 h 5062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38957" h="5062325">
                    <a:moveTo>
                      <a:pt x="0" y="110390"/>
                    </a:moveTo>
                    <a:cubicBezTo>
                      <a:pt x="590843" y="241688"/>
                      <a:pt x="1181687" y="372986"/>
                      <a:pt x="1406770" y="996654"/>
                    </a:cubicBezTo>
                    <a:cubicBezTo>
                      <a:pt x="1631853" y="1620322"/>
                      <a:pt x="1505244" y="3256864"/>
                      <a:pt x="1350499" y="3852396"/>
                    </a:cubicBezTo>
                    <a:cubicBezTo>
                      <a:pt x="1195754" y="4447928"/>
                      <a:pt x="454856" y="4483097"/>
                      <a:pt x="478302" y="4569848"/>
                    </a:cubicBezTo>
                    <a:cubicBezTo>
                      <a:pt x="501748" y="4656599"/>
                      <a:pt x="1355188" y="4290840"/>
                      <a:pt x="1491176" y="4372901"/>
                    </a:cubicBezTo>
                    <a:cubicBezTo>
                      <a:pt x="1627164" y="4454962"/>
                      <a:pt x="1186376" y="5052839"/>
                      <a:pt x="1294228" y="5062217"/>
                    </a:cubicBezTo>
                    <a:cubicBezTo>
                      <a:pt x="1402080" y="5071595"/>
                      <a:pt x="1824112" y="4471374"/>
                      <a:pt x="2138290" y="4429171"/>
                    </a:cubicBezTo>
                    <a:cubicBezTo>
                      <a:pt x="2452468" y="4386968"/>
                      <a:pt x="3062068" y="4818377"/>
                      <a:pt x="3179299" y="4808999"/>
                    </a:cubicBezTo>
                    <a:cubicBezTo>
                      <a:pt x="3296530" y="4799621"/>
                      <a:pt x="2972973" y="4553436"/>
                      <a:pt x="2841674" y="4372901"/>
                    </a:cubicBezTo>
                    <a:cubicBezTo>
                      <a:pt x="2710376" y="4192366"/>
                      <a:pt x="2480603" y="4262704"/>
                      <a:pt x="2391508" y="3725787"/>
                    </a:cubicBezTo>
                    <a:cubicBezTo>
                      <a:pt x="2302413" y="3188870"/>
                      <a:pt x="2049194" y="1768033"/>
                      <a:pt x="2307102" y="1151399"/>
                    </a:cubicBezTo>
                    <a:cubicBezTo>
                      <a:pt x="2565010" y="534765"/>
                      <a:pt x="3936609" y="173695"/>
                      <a:pt x="3938954" y="25984"/>
                    </a:cubicBezTo>
                    <a:cubicBezTo>
                      <a:pt x="3941299" y="-121727"/>
                      <a:pt x="2752579" y="415189"/>
                      <a:pt x="2321170" y="265134"/>
                    </a:cubicBez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Cloud 33"/>
              <p:cNvSpPr/>
              <p:nvPr/>
            </p:nvSpPr>
            <p:spPr>
              <a:xfrm>
                <a:off x="5159494" y="-984737"/>
                <a:ext cx="6235337" cy="4438598"/>
              </a:xfrm>
              <a:prstGeom prst="cloud">
                <a:avLst/>
              </a:prstGeom>
              <a:solidFill>
                <a:srgbClr val="81F51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Freeform 31"/>
            <p:cNvSpPr/>
            <p:nvPr/>
          </p:nvSpPr>
          <p:spPr>
            <a:xfrm>
              <a:off x="6246056" y="-167551"/>
              <a:ext cx="4360970" cy="2600897"/>
            </a:xfrm>
            <a:custGeom>
              <a:avLst/>
              <a:gdLst>
                <a:gd name="connsiteX0" fmla="*/ 0 w 4815775"/>
                <a:gd name="connsiteY0" fmla="*/ 941274 h 2767543"/>
                <a:gd name="connsiteX1" fmla="*/ 436099 w 4815775"/>
                <a:gd name="connsiteY1" fmla="*/ 1292966 h 2767543"/>
                <a:gd name="connsiteX2" fmla="*/ 492370 w 4815775"/>
                <a:gd name="connsiteY2" fmla="*/ 575514 h 2767543"/>
                <a:gd name="connsiteX3" fmla="*/ 98474 w 4815775"/>
                <a:gd name="connsiteY3" fmla="*/ 308228 h 2767543"/>
                <a:gd name="connsiteX4" fmla="*/ 759656 w 4815775"/>
                <a:gd name="connsiteY4" fmla="*/ 181619 h 2767543"/>
                <a:gd name="connsiteX5" fmla="*/ 956603 w 4815775"/>
                <a:gd name="connsiteY5" fmla="*/ 969409 h 2767543"/>
                <a:gd name="connsiteX6" fmla="*/ 1491176 w 4815775"/>
                <a:gd name="connsiteY6" fmla="*/ 266025 h 2767543"/>
                <a:gd name="connsiteX7" fmla="*/ 2419643 w 4815775"/>
                <a:gd name="connsiteY7" fmla="*/ 1532117 h 2767543"/>
                <a:gd name="connsiteX8" fmla="*/ 2518117 w 4815775"/>
                <a:gd name="connsiteY8" fmla="*/ 83145 h 2767543"/>
                <a:gd name="connsiteX9" fmla="*/ 3573194 w 4815775"/>
                <a:gd name="connsiteY9" fmla="*/ 223822 h 2767543"/>
                <a:gd name="connsiteX10" fmla="*/ 3207434 w 4815775"/>
                <a:gd name="connsiteY10" fmla="*/ 617717 h 2767543"/>
                <a:gd name="connsiteX11" fmla="*/ 3545059 w 4815775"/>
                <a:gd name="connsiteY11" fmla="*/ 1053816 h 2767543"/>
                <a:gd name="connsiteX12" fmla="*/ 4220308 w 4815775"/>
                <a:gd name="connsiteY12" fmla="*/ 434837 h 2767543"/>
                <a:gd name="connsiteX13" fmla="*/ 4065563 w 4815775"/>
                <a:gd name="connsiteY13" fmla="*/ 139416 h 2767543"/>
                <a:gd name="connsiteX14" fmla="*/ 4740813 w 4815775"/>
                <a:gd name="connsiteY14" fmla="*/ 209754 h 2767543"/>
                <a:gd name="connsiteX15" fmla="*/ 4754880 w 4815775"/>
                <a:gd name="connsiteY15" fmla="*/ 842800 h 2767543"/>
                <a:gd name="connsiteX16" fmla="*/ 4346917 w 4815775"/>
                <a:gd name="connsiteY16" fmla="*/ 1264831 h 2767543"/>
                <a:gd name="connsiteX17" fmla="*/ 3826413 w 4815775"/>
                <a:gd name="connsiteY17" fmla="*/ 1813471 h 2767543"/>
                <a:gd name="connsiteX18" fmla="*/ 3530991 w 4815775"/>
                <a:gd name="connsiteY18" fmla="*/ 1602456 h 2767543"/>
                <a:gd name="connsiteX19" fmla="*/ 3066757 w 4815775"/>
                <a:gd name="connsiteY19" fmla="*/ 2080757 h 2767543"/>
                <a:gd name="connsiteX20" fmla="*/ 3713871 w 4815775"/>
                <a:gd name="connsiteY20" fmla="*/ 2657533 h 2767543"/>
                <a:gd name="connsiteX21" fmla="*/ 2686930 w 4815775"/>
                <a:gd name="connsiteY21" fmla="*/ 2657533 h 2767543"/>
                <a:gd name="connsiteX22" fmla="*/ 1941342 w 4815775"/>
                <a:gd name="connsiteY22" fmla="*/ 1518049 h 2767543"/>
                <a:gd name="connsiteX23" fmla="*/ 1800665 w 4815775"/>
                <a:gd name="connsiteY23" fmla="*/ 2362111 h 2767543"/>
                <a:gd name="connsiteX24" fmla="*/ 1350499 w 4815775"/>
                <a:gd name="connsiteY24" fmla="*/ 1602456 h 2767543"/>
                <a:gd name="connsiteX25" fmla="*/ 1659988 w 4815775"/>
                <a:gd name="connsiteY25" fmla="*/ 1138222 h 276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815775" h="2767543">
                  <a:moveTo>
                    <a:pt x="0" y="941274"/>
                  </a:moveTo>
                  <a:cubicBezTo>
                    <a:pt x="177018" y="1147600"/>
                    <a:pt x="354037" y="1353926"/>
                    <a:pt x="436099" y="1292966"/>
                  </a:cubicBezTo>
                  <a:cubicBezTo>
                    <a:pt x="518161" y="1232006"/>
                    <a:pt x="548641" y="739637"/>
                    <a:pt x="492370" y="575514"/>
                  </a:cubicBezTo>
                  <a:cubicBezTo>
                    <a:pt x="436099" y="411391"/>
                    <a:pt x="53926" y="373877"/>
                    <a:pt x="98474" y="308228"/>
                  </a:cubicBezTo>
                  <a:cubicBezTo>
                    <a:pt x="143022" y="242579"/>
                    <a:pt x="616635" y="71422"/>
                    <a:pt x="759656" y="181619"/>
                  </a:cubicBezTo>
                  <a:cubicBezTo>
                    <a:pt x="902677" y="291816"/>
                    <a:pt x="834683" y="955341"/>
                    <a:pt x="956603" y="969409"/>
                  </a:cubicBezTo>
                  <a:cubicBezTo>
                    <a:pt x="1078523" y="983477"/>
                    <a:pt x="1247336" y="172240"/>
                    <a:pt x="1491176" y="266025"/>
                  </a:cubicBezTo>
                  <a:cubicBezTo>
                    <a:pt x="1735016" y="359810"/>
                    <a:pt x="2248486" y="1562597"/>
                    <a:pt x="2419643" y="1532117"/>
                  </a:cubicBezTo>
                  <a:cubicBezTo>
                    <a:pt x="2590800" y="1501637"/>
                    <a:pt x="2325859" y="301194"/>
                    <a:pt x="2518117" y="83145"/>
                  </a:cubicBezTo>
                  <a:cubicBezTo>
                    <a:pt x="2710375" y="-134904"/>
                    <a:pt x="3458308" y="134727"/>
                    <a:pt x="3573194" y="223822"/>
                  </a:cubicBezTo>
                  <a:cubicBezTo>
                    <a:pt x="3688080" y="312917"/>
                    <a:pt x="3212123" y="479385"/>
                    <a:pt x="3207434" y="617717"/>
                  </a:cubicBezTo>
                  <a:cubicBezTo>
                    <a:pt x="3202745" y="756049"/>
                    <a:pt x="3376247" y="1084296"/>
                    <a:pt x="3545059" y="1053816"/>
                  </a:cubicBezTo>
                  <a:cubicBezTo>
                    <a:pt x="3713871" y="1023336"/>
                    <a:pt x="4133557" y="587237"/>
                    <a:pt x="4220308" y="434837"/>
                  </a:cubicBezTo>
                  <a:cubicBezTo>
                    <a:pt x="4307059" y="282437"/>
                    <a:pt x="3978812" y="176930"/>
                    <a:pt x="4065563" y="139416"/>
                  </a:cubicBezTo>
                  <a:cubicBezTo>
                    <a:pt x="4152314" y="101902"/>
                    <a:pt x="4625927" y="92523"/>
                    <a:pt x="4740813" y="209754"/>
                  </a:cubicBezTo>
                  <a:cubicBezTo>
                    <a:pt x="4855699" y="326985"/>
                    <a:pt x="4820529" y="666954"/>
                    <a:pt x="4754880" y="842800"/>
                  </a:cubicBezTo>
                  <a:cubicBezTo>
                    <a:pt x="4689231" y="1018646"/>
                    <a:pt x="4346917" y="1264831"/>
                    <a:pt x="4346917" y="1264831"/>
                  </a:cubicBezTo>
                  <a:cubicBezTo>
                    <a:pt x="4192173" y="1426609"/>
                    <a:pt x="3962401" y="1757200"/>
                    <a:pt x="3826413" y="1813471"/>
                  </a:cubicBezTo>
                  <a:cubicBezTo>
                    <a:pt x="3690425" y="1869742"/>
                    <a:pt x="3657600" y="1557908"/>
                    <a:pt x="3530991" y="1602456"/>
                  </a:cubicBezTo>
                  <a:cubicBezTo>
                    <a:pt x="3404382" y="1647004"/>
                    <a:pt x="3036277" y="1904911"/>
                    <a:pt x="3066757" y="2080757"/>
                  </a:cubicBezTo>
                  <a:cubicBezTo>
                    <a:pt x="3097237" y="2256603"/>
                    <a:pt x="3777176" y="2561404"/>
                    <a:pt x="3713871" y="2657533"/>
                  </a:cubicBezTo>
                  <a:cubicBezTo>
                    <a:pt x="3650566" y="2753662"/>
                    <a:pt x="2982351" y="2847447"/>
                    <a:pt x="2686930" y="2657533"/>
                  </a:cubicBezTo>
                  <a:cubicBezTo>
                    <a:pt x="2391509" y="2467619"/>
                    <a:pt x="2089053" y="1567286"/>
                    <a:pt x="1941342" y="1518049"/>
                  </a:cubicBezTo>
                  <a:cubicBezTo>
                    <a:pt x="1793631" y="1468812"/>
                    <a:pt x="1899139" y="2348043"/>
                    <a:pt x="1800665" y="2362111"/>
                  </a:cubicBezTo>
                  <a:cubicBezTo>
                    <a:pt x="1702191" y="2376179"/>
                    <a:pt x="1373945" y="1806438"/>
                    <a:pt x="1350499" y="1602456"/>
                  </a:cubicBezTo>
                  <a:cubicBezTo>
                    <a:pt x="1327053" y="1398475"/>
                    <a:pt x="1493520" y="1268348"/>
                    <a:pt x="1659988" y="113822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313581" y="3583029"/>
            <a:ext cx="703368" cy="730591"/>
            <a:chOff x="3702881" y="3507741"/>
            <a:chExt cx="1695170" cy="1642822"/>
          </a:xfrm>
        </p:grpSpPr>
        <p:sp>
          <p:nvSpPr>
            <p:cNvPr id="61" name="Oval 18"/>
            <p:cNvSpPr/>
            <p:nvPr/>
          </p:nvSpPr>
          <p:spPr>
            <a:xfrm>
              <a:off x="4663761" y="4087620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18"/>
            <p:cNvSpPr/>
            <p:nvPr/>
          </p:nvSpPr>
          <p:spPr>
            <a:xfrm rot="2287246">
              <a:off x="4599958" y="4417487"/>
              <a:ext cx="734290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18"/>
            <p:cNvSpPr/>
            <p:nvPr/>
          </p:nvSpPr>
          <p:spPr>
            <a:xfrm rot="19461275">
              <a:off x="4544890" y="376609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18"/>
            <p:cNvSpPr/>
            <p:nvPr/>
          </p:nvSpPr>
          <p:spPr>
            <a:xfrm rot="13267671">
              <a:off x="3842021" y="3721299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18"/>
            <p:cNvSpPr/>
            <p:nvPr/>
          </p:nvSpPr>
          <p:spPr>
            <a:xfrm rot="5622975">
              <a:off x="4221715" y="4526885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18"/>
            <p:cNvSpPr/>
            <p:nvPr/>
          </p:nvSpPr>
          <p:spPr>
            <a:xfrm rot="16511754">
              <a:off x="4231323" y="3618353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18"/>
            <p:cNvSpPr/>
            <p:nvPr/>
          </p:nvSpPr>
          <p:spPr>
            <a:xfrm rot="8362011">
              <a:off x="3826718" y="4457235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18"/>
            <p:cNvSpPr/>
            <p:nvPr/>
          </p:nvSpPr>
          <p:spPr>
            <a:xfrm rot="10531732">
              <a:off x="3702881" y="4102848"/>
              <a:ext cx="734290" cy="50881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4295051" y="4128654"/>
              <a:ext cx="457200" cy="457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Freeform 7"/>
          <p:cNvSpPr/>
          <p:nvPr/>
        </p:nvSpPr>
        <p:spPr>
          <a:xfrm>
            <a:off x="1" y="-13513"/>
            <a:ext cx="12192000" cy="6871514"/>
          </a:xfrm>
          <a:custGeom>
            <a:avLst/>
            <a:gdLst>
              <a:gd name="connsiteX0" fmla="*/ 9207335 w 11854495"/>
              <a:gd name="connsiteY0" fmla="*/ 6742950 h 6742950"/>
              <a:gd name="connsiteX1" fmla="*/ 9357461 w 11854495"/>
              <a:gd name="connsiteY1" fmla="*/ 6565529 h 6742950"/>
              <a:gd name="connsiteX2" fmla="*/ 9548529 w 11854495"/>
              <a:gd name="connsiteY2" fmla="*/ 6429052 h 6742950"/>
              <a:gd name="connsiteX3" fmla="*/ 9794189 w 11854495"/>
              <a:gd name="connsiteY3" fmla="*/ 6251631 h 6742950"/>
              <a:gd name="connsiteX4" fmla="*/ 10053497 w 11854495"/>
              <a:gd name="connsiteY4" fmla="*/ 6005971 h 6742950"/>
              <a:gd name="connsiteX5" fmla="*/ 10203622 w 11854495"/>
              <a:gd name="connsiteY5" fmla="*/ 5733016 h 6742950"/>
              <a:gd name="connsiteX6" fmla="*/ 10312804 w 11854495"/>
              <a:gd name="connsiteY6" fmla="*/ 5446413 h 6742950"/>
              <a:gd name="connsiteX7" fmla="*/ 10353747 w 11854495"/>
              <a:gd name="connsiteY7" fmla="*/ 5268992 h 6742950"/>
              <a:gd name="connsiteX8" fmla="*/ 10353747 w 11854495"/>
              <a:gd name="connsiteY8" fmla="*/ 5050628 h 6742950"/>
              <a:gd name="connsiteX9" fmla="*/ 10367395 w 11854495"/>
              <a:gd name="connsiteY9" fmla="*/ 5309935 h 6742950"/>
              <a:gd name="connsiteX10" fmla="*/ 10258213 w 11854495"/>
              <a:gd name="connsiteY10" fmla="*/ 5623834 h 6742950"/>
              <a:gd name="connsiteX11" fmla="*/ 10026201 w 11854495"/>
              <a:gd name="connsiteY11" fmla="*/ 6033266 h 6742950"/>
              <a:gd name="connsiteX12" fmla="*/ 9753246 w 11854495"/>
              <a:gd name="connsiteY12" fmla="*/ 6278926 h 6742950"/>
              <a:gd name="connsiteX13" fmla="*/ 9685007 w 11854495"/>
              <a:gd name="connsiteY13" fmla="*/ 6347165 h 6742950"/>
              <a:gd name="connsiteX14" fmla="*/ 9807837 w 11854495"/>
              <a:gd name="connsiteY14" fmla="*/ 6401756 h 6742950"/>
              <a:gd name="connsiteX15" fmla="*/ 10012553 w 11854495"/>
              <a:gd name="connsiteY15" fmla="*/ 6442699 h 6742950"/>
              <a:gd name="connsiteX16" fmla="*/ 10353747 w 11854495"/>
              <a:gd name="connsiteY16" fmla="*/ 6497290 h 6742950"/>
              <a:gd name="connsiteX17" fmla="*/ 10626702 w 11854495"/>
              <a:gd name="connsiteY17" fmla="*/ 6538234 h 6742950"/>
              <a:gd name="connsiteX18" fmla="*/ 10940601 w 11854495"/>
              <a:gd name="connsiteY18" fmla="*/ 6565529 h 6742950"/>
              <a:gd name="connsiteX19" fmla="*/ 11254500 w 11854495"/>
              <a:gd name="connsiteY19" fmla="*/ 6565529 h 6742950"/>
              <a:gd name="connsiteX20" fmla="*/ 11704876 w 11854495"/>
              <a:gd name="connsiteY20" fmla="*/ 6538234 h 6742950"/>
              <a:gd name="connsiteX21" fmla="*/ 11841353 w 11854495"/>
              <a:gd name="connsiteY21" fmla="*/ 6429052 h 6742950"/>
              <a:gd name="connsiteX22" fmla="*/ 11841353 w 11854495"/>
              <a:gd name="connsiteY22" fmla="*/ 5623834 h 6742950"/>
              <a:gd name="connsiteX23" fmla="*/ 11841353 w 11854495"/>
              <a:gd name="connsiteY23" fmla="*/ 1051834 h 6742950"/>
              <a:gd name="connsiteX24" fmla="*/ 11841353 w 11854495"/>
              <a:gd name="connsiteY24" fmla="*/ 192025 h 6742950"/>
              <a:gd name="connsiteX25" fmla="*/ 11841353 w 11854495"/>
              <a:gd name="connsiteY25" fmla="*/ 69195 h 6742950"/>
              <a:gd name="connsiteX26" fmla="*/ 11841353 w 11854495"/>
              <a:gd name="connsiteY26" fmla="*/ 41899 h 6742950"/>
              <a:gd name="connsiteX27" fmla="*/ 11663932 w 11854495"/>
              <a:gd name="connsiteY27" fmla="*/ 28252 h 6742950"/>
              <a:gd name="connsiteX28" fmla="*/ 11213556 w 11854495"/>
              <a:gd name="connsiteY28" fmla="*/ 14604 h 6742950"/>
              <a:gd name="connsiteX29" fmla="*/ 10271861 w 11854495"/>
              <a:gd name="connsiteY29" fmla="*/ 14604 h 6742950"/>
              <a:gd name="connsiteX30" fmla="*/ 9220983 w 11854495"/>
              <a:gd name="connsiteY30" fmla="*/ 28252 h 6742950"/>
              <a:gd name="connsiteX31" fmla="*/ 8361174 w 11854495"/>
              <a:gd name="connsiteY31" fmla="*/ 956 h 6742950"/>
              <a:gd name="connsiteX32" fmla="*/ 8251992 w 11854495"/>
              <a:gd name="connsiteY32" fmla="*/ 69195 h 6742950"/>
              <a:gd name="connsiteX33" fmla="*/ 8033628 w 11854495"/>
              <a:gd name="connsiteY33" fmla="*/ 178377 h 6742950"/>
              <a:gd name="connsiteX34" fmla="*/ 7856207 w 11854495"/>
              <a:gd name="connsiteY34" fmla="*/ 205672 h 6742950"/>
              <a:gd name="connsiteX35" fmla="*/ 7610547 w 11854495"/>
              <a:gd name="connsiteY35" fmla="*/ 246616 h 6742950"/>
              <a:gd name="connsiteX36" fmla="*/ 7323944 w 11854495"/>
              <a:gd name="connsiteY36" fmla="*/ 260264 h 6742950"/>
              <a:gd name="connsiteX37" fmla="*/ 7474070 w 11854495"/>
              <a:gd name="connsiteY37" fmla="*/ 410389 h 6742950"/>
              <a:gd name="connsiteX38" fmla="*/ 7596900 w 11854495"/>
              <a:gd name="connsiteY38" fmla="*/ 560514 h 6742950"/>
              <a:gd name="connsiteX39" fmla="*/ 7624195 w 11854495"/>
              <a:gd name="connsiteY39" fmla="*/ 683344 h 6742950"/>
              <a:gd name="connsiteX40" fmla="*/ 7569604 w 11854495"/>
              <a:gd name="connsiteY40" fmla="*/ 533219 h 6742950"/>
              <a:gd name="connsiteX41" fmla="*/ 7446774 w 11854495"/>
              <a:gd name="connsiteY41" fmla="*/ 369446 h 6742950"/>
              <a:gd name="connsiteX42" fmla="*/ 7269353 w 11854495"/>
              <a:gd name="connsiteY42" fmla="*/ 260264 h 6742950"/>
              <a:gd name="connsiteX43" fmla="*/ 7064637 w 11854495"/>
              <a:gd name="connsiteY43" fmla="*/ 178377 h 6742950"/>
              <a:gd name="connsiteX44" fmla="*/ 6900864 w 11854495"/>
              <a:gd name="connsiteY44" fmla="*/ 151081 h 6742950"/>
              <a:gd name="connsiteX45" fmla="*/ 6750738 w 11854495"/>
              <a:gd name="connsiteY45" fmla="*/ 151081 h 6742950"/>
              <a:gd name="connsiteX46" fmla="*/ 6586965 w 11854495"/>
              <a:gd name="connsiteY46" fmla="*/ 178377 h 6742950"/>
              <a:gd name="connsiteX47" fmla="*/ 6395897 w 11854495"/>
              <a:gd name="connsiteY47" fmla="*/ 232968 h 6742950"/>
              <a:gd name="connsiteX48" fmla="*/ 6163885 w 11854495"/>
              <a:gd name="connsiteY48" fmla="*/ 355798 h 6742950"/>
              <a:gd name="connsiteX49" fmla="*/ 5986464 w 11854495"/>
              <a:gd name="connsiteY49" fmla="*/ 478628 h 6742950"/>
              <a:gd name="connsiteX50" fmla="*/ 6177532 w 11854495"/>
              <a:gd name="connsiteY50" fmla="*/ 328502 h 6742950"/>
              <a:gd name="connsiteX51" fmla="*/ 5986464 w 11854495"/>
              <a:gd name="connsiteY51" fmla="*/ 232968 h 6742950"/>
              <a:gd name="connsiteX52" fmla="*/ 5713508 w 11854495"/>
              <a:gd name="connsiteY52" fmla="*/ 273911 h 6742950"/>
              <a:gd name="connsiteX53" fmla="*/ 5481497 w 11854495"/>
              <a:gd name="connsiteY53" fmla="*/ 355798 h 6742950"/>
              <a:gd name="connsiteX54" fmla="*/ 5194894 w 11854495"/>
              <a:gd name="connsiteY54" fmla="*/ 574162 h 6742950"/>
              <a:gd name="connsiteX55" fmla="*/ 4908291 w 11854495"/>
              <a:gd name="connsiteY55" fmla="*/ 915356 h 6742950"/>
              <a:gd name="connsiteX56" fmla="*/ 4703574 w 11854495"/>
              <a:gd name="connsiteY56" fmla="*/ 1147368 h 6742950"/>
              <a:gd name="connsiteX57" fmla="*/ 4539801 w 11854495"/>
              <a:gd name="connsiteY57" fmla="*/ 1338437 h 6742950"/>
              <a:gd name="connsiteX58" fmla="*/ 4389676 w 11854495"/>
              <a:gd name="connsiteY58" fmla="*/ 1570449 h 6742950"/>
              <a:gd name="connsiteX59" fmla="*/ 4239550 w 11854495"/>
              <a:gd name="connsiteY59" fmla="*/ 1734222 h 6742950"/>
              <a:gd name="connsiteX60" fmla="*/ 4089425 w 11854495"/>
              <a:gd name="connsiteY60" fmla="*/ 1857052 h 6742950"/>
              <a:gd name="connsiteX61" fmla="*/ 3925652 w 11854495"/>
              <a:gd name="connsiteY61" fmla="*/ 1979881 h 6742950"/>
              <a:gd name="connsiteX62" fmla="*/ 3720935 w 11854495"/>
              <a:gd name="connsiteY62" fmla="*/ 2048120 h 6742950"/>
              <a:gd name="connsiteX63" fmla="*/ 3488923 w 11854495"/>
              <a:gd name="connsiteY63" fmla="*/ 2048120 h 6742950"/>
              <a:gd name="connsiteX64" fmla="*/ 3024900 w 11854495"/>
              <a:gd name="connsiteY64" fmla="*/ 2007177 h 6742950"/>
              <a:gd name="connsiteX65" fmla="*/ 2410750 w 11854495"/>
              <a:gd name="connsiteY65" fmla="*/ 1884347 h 6742950"/>
              <a:gd name="connsiteX66" fmla="*/ 2124147 w 11854495"/>
              <a:gd name="connsiteY66" fmla="*/ 1843404 h 6742950"/>
              <a:gd name="connsiteX67" fmla="*/ 1974022 w 11854495"/>
              <a:gd name="connsiteY67" fmla="*/ 1857052 h 6742950"/>
              <a:gd name="connsiteX68" fmla="*/ 1714714 w 11854495"/>
              <a:gd name="connsiteY68" fmla="*/ 1911643 h 6742950"/>
              <a:gd name="connsiteX69" fmla="*/ 1537294 w 11854495"/>
              <a:gd name="connsiteY69" fmla="*/ 2048120 h 6742950"/>
              <a:gd name="connsiteX70" fmla="*/ 1414464 w 11854495"/>
              <a:gd name="connsiteY70" fmla="*/ 2280132 h 6742950"/>
              <a:gd name="connsiteX71" fmla="*/ 1428111 w 11854495"/>
              <a:gd name="connsiteY71" fmla="*/ 2389314 h 6742950"/>
              <a:gd name="connsiteX72" fmla="*/ 1441759 w 11854495"/>
              <a:gd name="connsiteY72" fmla="*/ 2184598 h 6742950"/>
              <a:gd name="connsiteX73" fmla="*/ 1469055 w 11854495"/>
              <a:gd name="connsiteY73" fmla="*/ 2102711 h 6742950"/>
              <a:gd name="connsiteX74" fmla="*/ 1591885 w 11854495"/>
              <a:gd name="connsiteY74" fmla="*/ 2007177 h 6742950"/>
              <a:gd name="connsiteX75" fmla="*/ 1687419 w 11854495"/>
              <a:gd name="connsiteY75" fmla="*/ 1952586 h 6742950"/>
              <a:gd name="connsiteX76" fmla="*/ 1837544 w 11854495"/>
              <a:gd name="connsiteY76" fmla="*/ 1857052 h 6742950"/>
              <a:gd name="connsiteX77" fmla="*/ 1632828 w 11854495"/>
              <a:gd name="connsiteY77" fmla="*/ 1857052 h 6742950"/>
              <a:gd name="connsiteX78" fmla="*/ 1291634 w 11854495"/>
              <a:gd name="connsiteY78" fmla="*/ 1884347 h 6742950"/>
              <a:gd name="connsiteX79" fmla="*/ 1168804 w 11854495"/>
              <a:gd name="connsiteY79" fmla="*/ 1911643 h 6742950"/>
              <a:gd name="connsiteX80" fmla="*/ 1005031 w 11854495"/>
              <a:gd name="connsiteY80" fmla="*/ 1966234 h 6742950"/>
              <a:gd name="connsiteX81" fmla="*/ 732076 w 11854495"/>
              <a:gd name="connsiteY81" fmla="*/ 2130007 h 6742950"/>
              <a:gd name="connsiteX82" fmla="*/ 691132 w 11854495"/>
              <a:gd name="connsiteY82" fmla="*/ 2239189 h 6742950"/>
              <a:gd name="connsiteX83" fmla="*/ 677485 w 11854495"/>
              <a:gd name="connsiteY83" fmla="*/ 2416610 h 6742950"/>
              <a:gd name="connsiteX84" fmla="*/ 732076 w 11854495"/>
              <a:gd name="connsiteY84" fmla="*/ 2539440 h 6742950"/>
              <a:gd name="connsiteX85" fmla="*/ 827610 w 11854495"/>
              <a:gd name="connsiteY85" fmla="*/ 2621326 h 6742950"/>
              <a:gd name="connsiteX86" fmla="*/ 745723 w 11854495"/>
              <a:gd name="connsiteY86" fmla="*/ 2539440 h 6742950"/>
              <a:gd name="connsiteX87" fmla="*/ 691132 w 11854495"/>
              <a:gd name="connsiteY87" fmla="*/ 2457553 h 6742950"/>
              <a:gd name="connsiteX88" fmla="*/ 677485 w 11854495"/>
              <a:gd name="connsiteY88" fmla="*/ 2348371 h 6742950"/>
              <a:gd name="connsiteX89" fmla="*/ 677485 w 11854495"/>
              <a:gd name="connsiteY89" fmla="*/ 2252837 h 6742950"/>
              <a:gd name="connsiteX90" fmla="*/ 704780 w 11854495"/>
              <a:gd name="connsiteY90" fmla="*/ 2170950 h 6742950"/>
              <a:gd name="connsiteX91" fmla="*/ 745723 w 11854495"/>
              <a:gd name="connsiteY91" fmla="*/ 2102711 h 6742950"/>
              <a:gd name="connsiteX92" fmla="*/ 650189 w 11854495"/>
              <a:gd name="connsiteY92" fmla="*/ 2089064 h 6742950"/>
              <a:gd name="connsiteX93" fmla="*/ 527359 w 11854495"/>
              <a:gd name="connsiteY93" fmla="*/ 2198246 h 6742950"/>
              <a:gd name="connsiteX94" fmla="*/ 404529 w 11854495"/>
              <a:gd name="connsiteY94" fmla="*/ 2293780 h 6742950"/>
              <a:gd name="connsiteX95" fmla="*/ 308995 w 11854495"/>
              <a:gd name="connsiteY95" fmla="*/ 2402962 h 6742950"/>
              <a:gd name="connsiteX96" fmla="*/ 213461 w 11854495"/>
              <a:gd name="connsiteY96" fmla="*/ 2498496 h 6742950"/>
              <a:gd name="connsiteX97" fmla="*/ 172517 w 11854495"/>
              <a:gd name="connsiteY97" fmla="*/ 2553087 h 6742950"/>
              <a:gd name="connsiteX98" fmla="*/ 158870 w 11854495"/>
              <a:gd name="connsiteY98" fmla="*/ 2634974 h 6742950"/>
              <a:gd name="connsiteX99" fmla="*/ 199813 w 11854495"/>
              <a:gd name="connsiteY99" fmla="*/ 2744156 h 6742950"/>
              <a:gd name="connsiteX100" fmla="*/ 322643 w 11854495"/>
              <a:gd name="connsiteY100" fmla="*/ 2907929 h 6742950"/>
              <a:gd name="connsiteX101" fmla="*/ 186165 w 11854495"/>
              <a:gd name="connsiteY101" fmla="*/ 2744156 h 6742950"/>
              <a:gd name="connsiteX102" fmla="*/ 172517 w 11854495"/>
              <a:gd name="connsiteY102" fmla="*/ 2662269 h 6742950"/>
              <a:gd name="connsiteX103" fmla="*/ 158870 w 11854495"/>
              <a:gd name="connsiteY103" fmla="*/ 2594031 h 6742950"/>
              <a:gd name="connsiteX104" fmla="*/ 22392 w 11854495"/>
              <a:gd name="connsiteY104" fmla="*/ 2675917 h 6742950"/>
              <a:gd name="connsiteX105" fmla="*/ 22392 w 11854495"/>
              <a:gd name="connsiteY105" fmla="*/ 2894281 h 6742950"/>
              <a:gd name="connsiteX106" fmla="*/ 22392 w 11854495"/>
              <a:gd name="connsiteY106" fmla="*/ 3795034 h 6742950"/>
              <a:gd name="connsiteX107" fmla="*/ 8744 w 11854495"/>
              <a:gd name="connsiteY107" fmla="*/ 4532013 h 6742950"/>
              <a:gd name="connsiteX108" fmla="*/ 172517 w 11854495"/>
              <a:gd name="connsiteY108" fmla="*/ 4709434 h 6742950"/>
              <a:gd name="connsiteX109" fmla="*/ 404529 w 11854495"/>
              <a:gd name="connsiteY109" fmla="*/ 4859559 h 6742950"/>
              <a:gd name="connsiteX110" fmla="*/ 595598 w 11854495"/>
              <a:gd name="connsiteY110" fmla="*/ 4941446 h 6742950"/>
              <a:gd name="connsiteX111" fmla="*/ 882201 w 11854495"/>
              <a:gd name="connsiteY111" fmla="*/ 5023332 h 6742950"/>
              <a:gd name="connsiteX112" fmla="*/ 1305282 w 11854495"/>
              <a:gd name="connsiteY112" fmla="*/ 5077923 h 6742950"/>
              <a:gd name="connsiteX113" fmla="*/ 1687419 w 11854495"/>
              <a:gd name="connsiteY113" fmla="*/ 5091571 h 6742950"/>
              <a:gd name="connsiteX114" fmla="*/ 2083204 w 11854495"/>
              <a:gd name="connsiteY114" fmla="*/ 4968741 h 6742950"/>
              <a:gd name="connsiteX115" fmla="*/ 2246977 w 11854495"/>
              <a:gd name="connsiteY115" fmla="*/ 4832264 h 6742950"/>
              <a:gd name="connsiteX116" fmla="*/ 2301568 w 11854495"/>
              <a:gd name="connsiteY116" fmla="*/ 4736729 h 6742950"/>
              <a:gd name="connsiteX117" fmla="*/ 2424398 w 11854495"/>
              <a:gd name="connsiteY117" fmla="*/ 4641195 h 6742950"/>
              <a:gd name="connsiteX118" fmla="*/ 2397102 w 11854495"/>
              <a:gd name="connsiteY118" fmla="*/ 4559308 h 6742950"/>
              <a:gd name="connsiteX119" fmla="*/ 2246977 w 11854495"/>
              <a:gd name="connsiteY119" fmla="*/ 4532013 h 6742950"/>
              <a:gd name="connsiteX120" fmla="*/ 2233329 w 11854495"/>
              <a:gd name="connsiteY120" fmla="*/ 4627547 h 6742950"/>
              <a:gd name="connsiteX121" fmla="*/ 2165091 w 11854495"/>
              <a:gd name="connsiteY121" fmla="*/ 4695786 h 6742950"/>
              <a:gd name="connsiteX122" fmla="*/ 2110500 w 11854495"/>
              <a:gd name="connsiteY122" fmla="*/ 4695786 h 6742950"/>
              <a:gd name="connsiteX123" fmla="*/ 2028613 w 11854495"/>
              <a:gd name="connsiteY123" fmla="*/ 4668490 h 6742950"/>
              <a:gd name="connsiteX124" fmla="*/ 2014965 w 11854495"/>
              <a:gd name="connsiteY124" fmla="*/ 4600252 h 6742950"/>
              <a:gd name="connsiteX125" fmla="*/ 2096852 w 11854495"/>
              <a:gd name="connsiteY125" fmla="*/ 4477422 h 6742950"/>
              <a:gd name="connsiteX126" fmla="*/ 2001317 w 11854495"/>
              <a:gd name="connsiteY126" fmla="*/ 4545661 h 6742950"/>
              <a:gd name="connsiteX127" fmla="*/ 1837544 w 11854495"/>
              <a:gd name="connsiteY127" fmla="*/ 4532013 h 6742950"/>
              <a:gd name="connsiteX128" fmla="*/ 1755658 w 11854495"/>
              <a:gd name="connsiteY128" fmla="*/ 4477422 h 6742950"/>
              <a:gd name="connsiteX129" fmla="*/ 1701067 w 11854495"/>
              <a:gd name="connsiteY129" fmla="*/ 4545661 h 6742950"/>
              <a:gd name="connsiteX130" fmla="*/ 1605532 w 11854495"/>
              <a:gd name="connsiteY130" fmla="*/ 4545661 h 6742950"/>
              <a:gd name="connsiteX131" fmla="*/ 1701067 w 11854495"/>
              <a:gd name="connsiteY131" fmla="*/ 4586604 h 6742950"/>
              <a:gd name="connsiteX132" fmla="*/ 1755658 w 11854495"/>
              <a:gd name="connsiteY132" fmla="*/ 4668490 h 6742950"/>
              <a:gd name="connsiteX133" fmla="*/ 1714714 w 11854495"/>
              <a:gd name="connsiteY133" fmla="*/ 4750377 h 6742950"/>
              <a:gd name="connsiteX134" fmla="*/ 1687419 w 11854495"/>
              <a:gd name="connsiteY134" fmla="*/ 4777672 h 6742950"/>
              <a:gd name="connsiteX135" fmla="*/ 1646476 w 11854495"/>
              <a:gd name="connsiteY135" fmla="*/ 4695786 h 6742950"/>
              <a:gd name="connsiteX136" fmla="*/ 1660123 w 11854495"/>
              <a:gd name="connsiteY136" fmla="*/ 4777672 h 6742950"/>
              <a:gd name="connsiteX137" fmla="*/ 1564589 w 11854495"/>
              <a:gd name="connsiteY137" fmla="*/ 4832264 h 6742950"/>
              <a:gd name="connsiteX138" fmla="*/ 1550941 w 11854495"/>
              <a:gd name="connsiteY138" fmla="*/ 4736729 h 6742950"/>
              <a:gd name="connsiteX139" fmla="*/ 1537294 w 11854495"/>
              <a:gd name="connsiteY139" fmla="*/ 4818616 h 6742950"/>
              <a:gd name="connsiteX140" fmla="*/ 1455407 w 11854495"/>
              <a:gd name="connsiteY140" fmla="*/ 4777672 h 6742950"/>
              <a:gd name="connsiteX141" fmla="*/ 1414464 w 11854495"/>
              <a:gd name="connsiteY141" fmla="*/ 4627547 h 6742950"/>
              <a:gd name="connsiteX142" fmla="*/ 1318929 w 11854495"/>
              <a:gd name="connsiteY142" fmla="*/ 4586604 h 6742950"/>
              <a:gd name="connsiteX143" fmla="*/ 1264338 w 11854495"/>
              <a:gd name="connsiteY143" fmla="*/ 4545661 h 6742950"/>
              <a:gd name="connsiteX144" fmla="*/ 1223395 w 11854495"/>
              <a:gd name="connsiteY144" fmla="*/ 4477422 h 6742950"/>
              <a:gd name="connsiteX145" fmla="*/ 1086917 w 11854495"/>
              <a:gd name="connsiteY145" fmla="*/ 4395535 h 6742950"/>
              <a:gd name="connsiteX146" fmla="*/ 977735 w 11854495"/>
              <a:gd name="connsiteY146" fmla="*/ 4300001 h 6742950"/>
              <a:gd name="connsiteX147" fmla="*/ 868553 w 11854495"/>
              <a:gd name="connsiteY147" fmla="*/ 4095284 h 6742950"/>
              <a:gd name="connsiteX148" fmla="*/ 827610 w 11854495"/>
              <a:gd name="connsiteY148" fmla="*/ 3999750 h 6742950"/>
              <a:gd name="connsiteX149" fmla="*/ 827610 w 11854495"/>
              <a:gd name="connsiteY149" fmla="*/ 3835977 h 6742950"/>
              <a:gd name="connsiteX150" fmla="*/ 977735 w 11854495"/>
              <a:gd name="connsiteY150" fmla="*/ 3603965 h 6742950"/>
              <a:gd name="connsiteX151" fmla="*/ 1073270 w 11854495"/>
              <a:gd name="connsiteY151" fmla="*/ 3481135 h 6742950"/>
              <a:gd name="connsiteX152" fmla="*/ 1237043 w 11854495"/>
              <a:gd name="connsiteY152" fmla="*/ 3344658 h 6742950"/>
              <a:gd name="connsiteX153" fmla="*/ 1428111 w 11854495"/>
              <a:gd name="connsiteY153" fmla="*/ 3276419 h 6742950"/>
              <a:gd name="connsiteX154" fmla="*/ 1714714 w 11854495"/>
              <a:gd name="connsiteY154" fmla="*/ 3290066 h 6742950"/>
              <a:gd name="connsiteX155" fmla="*/ 1946726 w 11854495"/>
              <a:gd name="connsiteY155" fmla="*/ 3344658 h 6742950"/>
              <a:gd name="connsiteX156" fmla="*/ 2233329 w 11854495"/>
              <a:gd name="connsiteY156" fmla="*/ 3481135 h 6742950"/>
              <a:gd name="connsiteX157" fmla="*/ 2547228 w 11854495"/>
              <a:gd name="connsiteY157" fmla="*/ 3590317 h 6742950"/>
              <a:gd name="connsiteX158" fmla="*/ 2888422 w 11854495"/>
              <a:gd name="connsiteY158" fmla="*/ 3699499 h 6742950"/>
              <a:gd name="connsiteX159" fmla="*/ 3202320 w 11854495"/>
              <a:gd name="connsiteY159" fmla="*/ 3795034 h 6742950"/>
              <a:gd name="connsiteX160" fmla="*/ 3584458 w 11854495"/>
              <a:gd name="connsiteY160" fmla="*/ 3863272 h 6742950"/>
              <a:gd name="connsiteX161" fmla="*/ 4157664 w 11854495"/>
              <a:gd name="connsiteY161" fmla="*/ 3931511 h 6742950"/>
              <a:gd name="connsiteX162" fmla="*/ 4403323 w 11854495"/>
              <a:gd name="connsiteY162" fmla="*/ 3917864 h 6742950"/>
              <a:gd name="connsiteX163" fmla="*/ 4498858 w 11854495"/>
              <a:gd name="connsiteY163" fmla="*/ 4095284 h 6742950"/>
              <a:gd name="connsiteX164" fmla="*/ 4635335 w 11854495"/>
              <a:gd name="connsiteY164" fmla="*/ 4204466 h 6742950"/>
              <a:gd name="connsiteX165" fmla="*/ 4744517 w 11854495"/>
              <a:gd name="connsiteY165" fmla="*/ 4272705 h 6742950"/>
              <a:gd name="connsiteX166" fmla="*/ 4853700 w 11854495"/>
              <a:gd name="connsiteY166" fmla="*/ 4327296 h 6742950"/>
              <a:gd name="connsiteX167" fmla="*/ 5058416 w 11854495"/>
              <a:gd name="connsiteY167" fmla="*/ 4395535 h 6742950"/>
              <a:gd name="connsiteX168" fmla="*/ 5222189 w 11854495"/>
              <a:gd name="connsiteY168" fmla="*/ 4409183 h 6742950"/>
              <a:gd name="connsiteX169" fmla="*/ 5549735 w 11854495"/>
              <a:gd name="connsiteY169" fmla="*/ 4409183 h 6742950"/>
              <a:gd name="connsiteX170" fmla="*/ 5754452 w 11854495"/>
              <a:gd name="connsiteY170" fmla="*/ 4395535 h 6742950"/>
              <a:gd name="connsiteX171" fmla="*/ 5863634 w 11854495"/>
              <a:gd name="connsiteY171" fmla="*/ 4381887 h 6742950"/>
              <a:gd name="connsiteX172" fmla="*/ 5768100 w 11854495"/>
              <a:gd name="connsiteY172" fmla="*/ 4422831 h 6742950"/>
              <a:gd name="connsiteX173" fmla="*/ 5904577 w 11854495"/>
              <a:gd name="connsiteY173" fmla="*/ 4436478 h 6742950"/>
              <a:gd name="connsiteX174" fmla="*/ 6013759 w 11854495"/>
              <a:gd name="connsiteY174" fmla="*/ 4436478 h 6742950"/>
              <a:gd name="connsiteX175" fmla="*/ 6286714 w 11854495"/>
              <a:gd name="connsiteY175" fmla="*/ 4368240 h 6742950"/>
              <a:gd name="connsiteX176" fmla="*/ 6491431 w 11854495"/>
              <a:gd name="connsiteY176" fmla="*/ 4272705 h 6742950"/>
              <a:gd name="connsiteX177" fmla="*/ 6641556 w 11854495"/>
              <a:gd name="connsiteY177" fmla="*/ 4163523 h 6742950"/>
              <a:gd name="connsiteX178" fmla="*/ 6818977 w 11854495"/>
              <a:gd name="connsiteY178" fmla="*/ 4027046 h 6742950"/>
              <a:gd name="connsiteX179" fmla="*/ 6969102 w 11854495"/>
              <a:gd name="connsiteY179" fmla="*/ 3958807 h 6742950"/>
              <a:gd name="connsiteX180" fmla="*/ 7105580 w 11854495"/>
              <a:gd name="connsiteY180" fmla="*/ 3986102 h 6742950"/>
              <a:gd name="connsiteX181" fmla="*/ 7187467 w 11854495"/>
              <a:gd name="connsiteY181" fmla="*/ 4095284 h 6742950"/>
              <a:gd name="connsiteX182" fmla="*/ 7119228 w 11854495"/>
              <a:gd name="connsiteY182" fmla="*/ 3999750 h 6742950"/>
              <a:gd name="connsiteX183" fmla="*/ 7023694 w 11854495"/>
              <a:gd name="connsiteY183" fmla="*/ 3999750 h 6742950"/>
              <a:gd name="connsiteX184" fmla="*/ 6928159 w 11854495"/>
              <a:gd name="connsiteY184" fmla="*/ 4067989 h 6742950"/>
              <a:gd name="connsiteX185" fmla="*/ 6832625 w 11854495"/>
              <a:gd name="connsiteY185" fmla="*/ 4163523 h 6742950"/>
              <a:gd name="connsiteX186" fmla="*/ 6723443 w 11854495"/>
              <a:gd name="connsiteY186" fmla="*/ 4354592 h 6742950"/>
              <a:gd name="connsiteX187" fmla="*/ 6586965 w 11854495"/>
              <a:gd name="connsiteY187" fmla="*/ 4518365 h 6742950"/>
              <a:gd name="connsiteX188" fmla="*/ 6382249 w 11854495"/>
              <a:gd name="connsiteY188" fmla="*/ 4627547 h 6742950"/>
              <a:gd name="connsiteX189" fmla="*/ 6204828 w 11854495"/>
              <a:gd name="connsiteY189" fmla="*/ 4600252 h 6742950"/>
              <a:gd name="connsiteX190" fmla="*/ 6109294 w 11854495"/>
              <a:gd name="connsiteY190" fmla="*/ 4654843 h 6742950"/>
              <a:gd name="connsiteX191" fmla="*/ 6136589 w 11854495"/>
              <a:gd name="connsiteY191" fmla="*/ 4764025 h 6742950"/>
              <a:gd name="connsiteX192" fmla="*/ 6245771 w 11854495"/>
              <a:gd name="connsiteY192" fmla="*/ 4804968 h 6742950"/>
              <a:gd name="connsiteX193" fmla="*/ 6450488 w 11854495"/>
              <a:gd name="connsiteY193" fmla="*/ 4804968 h 6742950"/>
              <a:gd name="connsiteX194" fmla="*/ 6668852 w 11854495"/>
              <a:gd name="connsiteY194" fmla="*/ 4791320 h 6742950"/>
              <a:gd name="connsiteX195" fmla="*/ 6846273 w 11854495"/>
              <a:gd name="connsiteY195" fmla="*/ 4750377 h 6742950"/>
              <a:gd name="connsiteX196" fmla="*/ 7119228 w 11854495"/>
              <a:gd name="connsiteY196" fmla="*/ 4764025 h 6742950"/>
              <a:gd name="connsiteX197" fmla="*/ 7351240 w 11854495"/>
              <a:gd name="connsiteY197" fmla="*/ 4873207 h 6742950"/>
              <a:gd name="connsiteX198" fmla="*/ 7528661 w 11854495"/>
              <a:gd name="connsiteY198" fmla="*/ 5146162 h 6742950"/>
              <a:gd name="connsiteX199" fmla="*/ 7678786 w 11854495"/>
              <a:gd name="connsiteY199" fmla="*/ 5378174 h 6742950"/>
              <a:gd name="connsiteX200" fmla="*/ 7787968 w 11854495"/>
              <a:gd name="connsiteY200" fmla="*/ 5514652 h 6742950"/>
              <a:gd name="connsiteX201" fmla="*/ 7787968 w 11854495"/>
              <a:gd name="connsiteY201" fmla="*/ 5610186 h 6742950"/>
              <a:gd name="connsiteX202" fmla="*/ 7801616 w 11854495"/>
              <a:gd name="connsiteY202" fmla="*/ 5842198 h 6742950"/>
              <a:gd name="connsiteX203" fmla="*/ 7897150 w 11854495"/>
              <a:gd name="connsiteY203" fmla="*/ 6183392 h 6742950"/>
              <a:gd name="connsiteX204" fmla="*/ 7965389 w 11854495"/>
              <a:gd name="connsiteY204" fmla="*/ 6347165 h 6742950"/>
              <a:gd name="connsiteX205" fmla="*/ 8019980 w 11854495"/>
              <a:gd name="connsiteY205" fmla="*/ 6497290 h 6742950"/>
              <a:gd name="connsiteX206" fmla="*/ 8006332 w 11854495"/>
              <a:gd name="connsiteY206" fmla="*/ 6674711 h 6742950"/>
              <a:gd name="connsiteX207" fmla="*/ 8006332 w 11854495"/>
              <a:gd name="connsiteY207" fmla="*/ 6729302 h 6742950"/>
              <a:gd name="connsiteX208" fmla="*/ 8156458 w 11854495"/>
              <a:gd name="connsiteY208" fmla="*/ 6729302 h 6742950"/>
              <a:gd name="connsiteX209" fmla="*/ 9207335 w 11854495"/>
              <a:gd name="connsiteY209" fmla="*/ 6742950 h 6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</a:cxnLst>
            <a:rect l="l" t="t" r="r" b="b"/>
            <a:pathLst>
              <a:path w="11854495" h="6742950">
                <a:moveTo>
                  <a:pt x="9207335" y="6742950"/>
                </a:moveTo>
                <a:cubicBezTo>
                  <a:pt x="9253965" y="6680397"/>
                  <a:pt x="9300595" y="6617845"/>
                  <a:pt x="9357461" y="6565529"/>
                </a:cubicBezTo>
                <a:cubicBezTo>
                  <a:pt x="9414327" y="6513213"/>
                  <a:pt x="9548529" y="6429052"/>
                  <a:pt x="9548529" y="6429052"/>
                </a:cubicBezTo>
                <a:cubicBezTo>
                  <a:pt x="9621317" y="6376736"/>
                  <a:pt x="9710028" y="6322144"/>
                  <a:pt x="9794189" y="6251631"/>
                </a:cubicBezTo>
                <a:cubicBezTo>
                  <a:pt x="9878350" y="6181117"/>
                  <a:pt x="9985258" y="6092407"/>
                  <a:pt x="10053497" y="6005971"/>
                </a:cubicBezTo>
                <a:cubicBezTo>
                  <a:pt x="10121736" y="5919535"/>
                  <a:pt x="10160404" y="5826276"/>
                  <a:pt x="10203622" y="5733016"/>
                </a:cubicBezTo>
                <a:cubicBezTo>
                  <a:pt x="10246840" y="5639756"/>
                  <a:pt x="10287783" y="5523750"/>
                  <a:pt x="10312804" y="5446413"/>
                </a:cubicBezTo>
                <a:cubicBezTo>
                  <a:pt x="10337825" y="5369076"/>
                  <a:pt x="10346923" y="5334956"/>
                  <a:pt x="10353747" y="5268992"/>
                </a:cubicBezTo>
                <a:cubicBezTo>
                  <a:pt x="10360571" y="5203028"/>
                  <a:pt x="10351472" y="5043804"/>
                  <a:pt x="10353747" y="5050628"/>
                </a:cubicBezTo>
                <a:cubicBezTo>
                  <a:pt x="10356022" y="5057452"/>
                  <a:pt x="10383317" y="5214401"/>
                  <a:pt x="10367395" y="5309935"/>
                </a:cubicBezTo>
                <a:cubicBezTo>
                  <a:pt x="10351473" y="5405469"/>
                  <a:pt x="10315079" y="5503279"/>
                  <a:pt x="10258213" y="5623834"/>
                </a:cubicBezTo>
                <a:cubicBezTo>
                  <a:pt x="10201347" y="5744389"/>
                  <a:pt x="10110362" y="5924084"/>
                  <a:pt x="10026201" y="6033266"/>
                </a:cubicBezTo>
                <a:cubicBezTo>
                  <a:pt x="9942040" y="6142448"/>
                  <a:pt x="9810112" y="6226609"/>
                  <a:pt x="9753246" y="6278926"/>
                </a:cubicBezTo>
                <a:cubicBezTo>
                  <a:pt x="9696380" y="6331242"/>
                  <a:pt x="9675909" y="6326693"/>
                  <a:pt x="9685007" y="6347165"/>
                </a:cubicBezTo>
                <a:cubicBezTo>
                  <a:pt x="9694105" y="6367637"/>
                  <a:pt x="9753246" y="6385834"/>
                  <a:pt x="9807837" y="6401756"/>
                </a:cubicBezTo>
                <a:cubicBezTo>
                  <a:pt x="9862428" y="6417678"/>
                  <a:pt x="9921568" y="6426777"/>
                  <a:pt x="10012553" y="6442699"/>
                </a:cubicBezTo>
                <a:cubicBezTo>
                  <a:pt x="10103538" y="6458621"/>
                  <a:pt x="10353747" y="6497290"/>
                  <a:pt x="10353747" y="6497290"/>
                </a:cubicBezTo>
                <a:cubicBezTo>
                  <a:pt x="10456105" y="6513212"/>
                  <a:pt x="10528893" y="6526861"/>
                  <a:pt x="10626702" y="6538234"/>
                </a:cubicBezTo>
                <a:cubicBezTo>
                  <a:pt x="10724511" y="6549607"/>
                  <a:pt x="10835968" y="6560980"/>
                  <a:pt x="10940601" y="6565529"/>
                </a:cubicBezTo>
                <a:cubicBezTo>
                  <a:pt x="11045234" y="6570078"/>
                  <a:pt x="11127121" y="6570078"/>
                  <a:pt x="11254500" y="6565529"/>
                </a:cubicBezTo>
                <a:cubicBezTo>
                  <a:pt x="11381879" y="6560980"/>
                  <a:pt x="11607067" y="6560980"/>
                  <a:pt x="11704876" y="6538234"/>
                </a:cubicBezTo>
                <a:cubicBezTo>
                  <a:pt x="11802685" y="6515488"/>
                  <a:pt x="11818607" y="6581452"/>
                  <a:pt x="11841353" y="6429052"/>
                </a:cubicBezTo>
                <a:cubicBezTo>
                  <a:pt x="11864099" y="6276652"/>
                  <a:pt x="11841353" y="5623834"/>
                  <a:pt x="11841353" y="5623834"/>
                </a:cubicBezTo>
                <a:lnTo>
                  <a:pt x="11841353" y="1051834"/>
                </a:lnTo>
                <a:lnTo>
                  <a:pt x="11841353" y="192025"/>
                </a:lnTo>
                <a:lnTo>
                  <a:pt x="11841353" y="69195"/>
                </a:lnTo>
                <a:cubicBezTo>
                  <a:pt x="11841353" y="44174"/>
                  <a:pt x="11870923" y="48723"/>
                  <a:pt x="11841353" y="41899"/>
                </a:cubicBezTo>
                <a:cubicBezTo>
                  <a:pt x="11811783" y="35075"/>
                  <a:pt x="11768565" y="32801"/>
                  <a:pt x="11663932" y="28252"/>
                </a:cubicBezTo>
                <a:cubicBezTo>
                  <a:pt x="11559299" y="23703"/>
                  <a:pt x="11213556" y="14604"/>
                  <a:pt x="11213556" y="14604"/>
                </a:cubicBezTo>
                <a:lnTo>
                  <a:pt x="10271861" y="14604"/>
                </a:lnTo>
                <a:lnTo>
                  <a:pt x="9220983" y="28252"/>
                </a:lnTo>
                <a:cubicBezTo>
                  <a:pt x="8902535" y="25977"/>
                  <a:pt x="8522672" y="-5868"/>
                  <a:pt x="8361174" y="956"/>
                </a:cubicBezTo>
                <a:cubicBezTo>
                  <a:pt x="8199676" y="7780"/>
                  <a:pt x="8306583" y="39625"/>
                  <a:pt x="8251992" y="69195"/>
                </a:cubicBezTo>
                <a:cubicBezTo>
                  <a:pt x="8197401" y="98765"/>
                  <a:pt x="8099592" y="155631"/>
                  <a:pt x="8033628" y="178377"/>
                </a:cubicBezTo>
                <a:cubicBezTo>
                  <a:pt x="7967664" y="201123"/>
                  <a:pt x="7856207" y="205672"/>
                  <a:pt x="7856207" y="205672"/>
                </a:cubicBezTo>
                <a:cubicBezTo>
                  <a:pt x="7785694" y="217045"/>
                  <a:pt x="7699257" y="237517"/>
                  <a:pt x="7610547" y="246616"/>
                </a:cubicBezTo>
                <a:cubicBezTo>
                  <a:pt x="7521836" y="255715"/>
                  <a:pt x="7346690" y="232969"/>
                  <a:pt x="7323944" y="260264"/>
                </a:cubicBezTo>
                <a:cubicBezTo>
                  <a:pt x="7301198" y="287559"/>
                  <a:pt x="7428577" y="360347"/>
                  <a:pt x="7474070" y="410389"/>
                </a:cubicBezTo>
                <a:cubicBezTo>
                  <a:pt x="7519563" y="460431"/>
                  <a:pt x="7571879" y="515022"/>
                  <a:pt x="7596900" y="560514"/>
                </a:cubicBezTo>
                <a:cubicBezTo>
                  <a:pt x="7621921" y="606006"/>
                  <a:pt x="7628744" y="687893"/>
                  <a:pt x="7624195" y="683344"/>
                </a:cubicBezTo>
                <a:cubicBezTo>
                  <a:pt x="7619646" y="678795"/>
                  <a:pt x="7599174" y="585535"/>
                  <a:pt x="7569604" y="533219"/>
                </a:cubicBezTo>
                <a:cubicBezTo>
                  <a:pt x="7540034" y="480903"/>
                  <a:pt x="7496816" y="414938"/>
                  <a:pt x="7446774" y="369446"/>
                </a:cubicBezTo>
                <a:cubicBezTo>
                  <a:pt x="7396732" y="323954"/>
                  <a:pt x="7333042" y="292109"/>
                  <a:pt x="7269353" y="260264"/>
                </a:cubicBezTo>
                <a:cubicBezTo>
                  <a:pt x="7205663" y="228419"/>
                  <a:pt x="7126052" y="196574"/>
                  <a:pt x="7064637" y="178377"/>
                </a:cubicBezTo>
                <a:cubicBezTo>
                  <a:pt x="7003222" y="160180"/>
                  <a:pt x="6953180" y="155630"/>
                  <a:pt x="6900864" y="151081"/>
                </a:cubicBezTo>
                <a:cubicBezTo>
                  <a:pt x="6848548" y="146532"/>
                  <a:pt x="6803054" y="146532"/>
                  <a:pt x="6750738" y="151081"/>
                </a:cubicBezTo>
                <a:cubicBezTo>
                  <a:pt x="6698422" y="155630"/>
                  <a:pt x="6646105" y="164729"/>
                  <a:pt x="6586965" y="178377"/>
                </a:cubicBezTo>
                <a:cubicBezTo>
                  <a:pt x="6527825" y="192025"/>
                  <a:pt x="6466410" y="203398"/>
                  <a:pt x="6395897" y="232968"/>
                </a:cubicBezTo>
                <a:cubicBezTo>
                  <a:pt x="6325384" y="262538"/>
                  <a:pt x="6232124" y="314855"/>
                  <a:pt x="6163885" y="355798"/>
                </a:cubicBezTo>
                <a:cubicBezTo>
                  <a:pt x="6095646" y="396741"/>
                  <a:pt x="5984190" y="483177"/>
                  <a:pt x="5986464" y="478628"/>
                </a:cubicBezTo>
                <a:cubicBezTo>
                  <a:pt x="5988738" y="474079"/>
                  <a:pt x="6177532" y="369445"/>
                  <a:pt x="6177532" y="328502"/>
                </a:cubicBezTo>
                <a:cubicBezTo>
                  <a:pt x="6177532" y="287559"/>
                  <a:pt x="6063801" y="242066"/>
                  <a:pt x="5986464" y="232968"/>
                </a:cubicBezTo>
                <a:cubicBezTo>
                  <a:pt x="5909127" y="223870"/>
                  <a:pt x="5797669" y="253439"/>
                  <a:pt x="5713508" y="273911"/>
                </a:cubicBezTo>
                <a:cubicBezTo>
                  <a:pt x="5629347" y="294383"/>
                  <a:pt x="5567933" y="305756"/>
                  <a:pt x="5481497" y="355798"/>
                </a:cubicBezTo>
                <a:cubicBezTo>
                  <a:pt x="5395061" y="405840"/>
                  <a:pt x="5290428" y="480902"/>
                  <a:pt x="5194894" y="574162"/>
                </a:cubicBezTo>
                <a:cubicBezTo>
                  <a:pt x="5099360" y="667422"/>
                  <a:pt x="4990178" y="819822"/>
                  <a:pt x="4908291" y="915356"/>
                </a:cubicBezTo>
                <a:cubicBezTo>
                  <a:pt x="4826404" y="1010890"/>
                  <a:pt x="4764989" y="1076855"/>
                  <a:pt x="4703574" y="1147368"/>
                </a:cubicBezTo>
                <a:cubicBezTo>
                  <a:pt x="4642159" y="1217881"/>
                  <a:pt x="4592117" y="1267924"/>
                  <a:pt x="4539801" y="1338437"/>
                </a:cubicBezTo>
                <a:cubicBezTo>
                  <a:pt x="4487485" y="1408950"/>
                  <a:pt x="4439718" y="1504485"/>
                  <a:pt x="4389676" y="1570449"/>
                </a:cubicBezTo>
                <a:cubicBezTo>
                  <a:pt x="4339634" y="1636413"/>
                  <a:pt x="4289592" y="1686455"/>
                  <a:pt x="4239550" y="1734222"/>
                </a:cubicBezTo>
                <a:cubicBezTo>
                  <a:pt x="4189508" y="1781989"/>
                  <a:pt x="4141741" y="1816109"/>
                  <a:pt x="4089425" y="1857052"/>
                </a:cubicBezTo>
                <a:cubicBezTo>
                  <a:pt x="4037109" y="1897995"/>
                  <a:pt x="3987067" y="1948036"/>
                  <a:pt x="3925652" y="1979881"/>
                </a:cubicBezTo>
                <a:cubicBezTo>
                  <a:pt x="3864237" y="2011726"/>
                  <a:pt x="3793723" y="2036747"/>
                  <a:pt x="3720935" y="2048120"/>
                </a:cubicBezTo>
                <a:cubicBezTo>
                  <a:pt x="3648147" y="2059493"/>
                  <a:pt x="3604929" y="2054944"/>
                  <a:pt x="3488923" y="2048120"/>
                </a:cubicBezTo>
                <a:cubicBezTo>
                  <a:pt x="3372917" y="2041296"/>
                  <a:pt x="3204595" y="2034472"/>
                  <a:pt x="3024900" y="2007177"/>
                </a:cubicBezTo>
                <a:cubicBezTo>
                  <a:pt x="2845204" y="1979881"/>
                  <a:pt x="2560876" y="1911643"/>
                  <a:pt x="2410750" y="1884347"/>
                </a:cubicBezTo>
                <a:cubicBezTo>
                  <a:pt x="2260624" y="1857051"/>
                  <a:pt x="2196935" y="1847953"/>
                  <a:pt x="2124147" y="1843404"/>
                </a:cubicBezTo>
                <a:cubicBezTo>
                  <a:pt x="2051359" y="1838855"/>
                  <a:pt x="2042261" y="1845679"/>
                  <a:pt x="1974022" y="1857052"/>
                </a:cubicBezTo>
                <a:cubicBezTo>
                  <a:pt x="1905783" y="1868425"/>
                  <a:pt x="1787502" y="1879798"/>
                  <a:pt x="1714714" y="1911643"/>
                </a:cubicBezTo>
                <a:cubicBezTo>
                  <a:pt x="1641926" y="1943488"/>
                  <a:pt x="1587336" y="1986705"/>
                  <a:pt x="1537294" y="2048120"/>
                </a:cubicBezTo>
                <a:cubicBezTo>
                  <a:pt x="1487252" y="2109535"/>
                  <a:pt x="1432661" y="2223266"/>
                  <a:pt x="1414464" y="2280132"/>
                </a:cubicBezTo>
                <a:cubicBezTo>
                  <a:pt x="1396267" y="2336998"/>
                  <a:pt x="1423562" y="2405236"/>
                  <a:pt x="1428111" y="2389314"/>
                </a:cubicBezTo>
                <a:cubicBezTo>
                  <a:pt x="1432660" y="2373392"/>
                  <a:pt x="1434935" y="2232365"/>
                  <a:pt x="1441759" y="2184598"/>
                </a:cubicBezTo>
                <a:cubicBezTo>
                  <a:pt x="1448583" y="2136831"/>
                  <a:pt x="1444034" y="2132281"/>
                  <a:pt x="1469055" y="2102711"/>
                </a:cubicBezTo>
                <a:cubicBezTo>
                  <a:pt x="1494076" y="2073141"/>
                  <a:pt x="1555491" y="2032198"/>
                  <a:pt x="1591885" y="2007177"/>
                </a:cubicBezTo>
                <a:cubicBezTo>
                  <a:pt x="1628279" y="1982156"/>
                  <a:pt x="1646476" y="1977607"/>
                  <a:pt x="1687419" y="1952586"/>
                </a:cubicBezTo>
                <a:cubicBezTo>
                  <a:pt x="1728362" y="1927565"/>
                  <a:pt x="1846642" y="1872974"/>
                  <a:pt x="1837544" y="1857052"/>
                </a:cubicBezTo>
                <a:cubicBezTo>
                  <a:pt x="1828445" y="1841130"/>
                  <a:pt x="1723813" y="1852503"/>
                  <a:pt x="1632828" y="1857052"/>
                </a:cubicBezTo>
                <a:cubicBezTo>
                  <a:pt x="1541843" y="1861601"/>
                  <a:pt x="1368971" y="1875249"/>
                  <a:pt x="1291634" y="1884347"/>
                </a:cubicBezTo>
                <a:cubicBezTo>
                  <a:pt x="1214297" y="1893445"/>
                  <a:pt x="1216571" y="1897995"/>
                  <a:pt x="1168804" y="1911643"/>
                </a:cubicBezTo>
                <a:cubicBezTo>
                  <a:pt x="1121037" y="1925291"/>
                  <a:pt x="1077819" y="1929840"/>
                  <a:pt x="1005031" y="1966234"/>
                </a:cubicBezTo>
                <a:cubicBezTo>
                  <a:pt x="932243" y="2002628"/>
                  <a:pt x="784392" y="2084515"/>
                  <a:pt x="732076" y="2130007"/>
                </a:cubicBezTo>
                <a:cubicBezTo>
                  <a:pt x="679760" y="2175499"/>
                  <a:pt x="700230" y="2191422"/>
                  <a:pt x="691132" y="2239189"/>
                </a:cubicBezTo>
                <a:cubicBezTo>
                  <a:pt x="682034" y="2286956"/>
                  <a:pt x="670661" y="2366568"/>
                  <a:pt x="677485" y="2416610"/>
                </a:cubicBezTo>
                <a:cubicBezTo>
                  <a:pt x="684309" y="2466652"/>
                  <a:pt x="707055" y="2505321"/>
                  <a:pt x="732076" y="2539440"/>
                </a:cubicBezTo>
                <a:cubicBezTo>
                  <a:pt x="757097" y="2573559"/>
                  <a:pt x="825336" y="2621326"/>
                  <a:pt x="827610" y="2621326"/>
                </a:cubicBezTo>
                <a:cubicBezTo>
                  <a:pt x="829884" y="2621326"/>
                  <a:pt x="768469" y="2566736"/>
                  <a:pt x="745723" y="2539440"/>
                </a:cubicBezTo>
                <a:cubicBezTo>
                  <a:pt x="722977" y="2512144"/>
                  <a:pt x="702505" y="2489398"/>
                  <a:pt x="691132" y="2457553"/>
                </a:cubicBezTo>
                <a:cubicBezTo>
                  <a:pt x="679759" y="2425708"/>
                  <a:pt x="679759" y="2382490"/>
                  <a:pt x="677485" y="2348371"/>
                </a:cubicBezTo>
                <a:cubicBezTo>
                  <a:pt x="675210" y="2314252"/>
                  <a:pt x="672936" y="2282407"/>
                  <a:pt x="677485" y="2252837"/>
                </a:cubicBezTo>
                <a:cubicBezTo>
                  <a:pt x="682034" y="2223267"/>
                  <a:pt x="693407" y="2195971"/>
                  <a:pt x="704780" y="2170950"/>
                </a:cubicBezTo>
                <a:cubicBezTo>
                  <a:pt x="716153" y="2145929"/>
                  <a:pt x="754821" y="2116359"/>
                  <a:pt x="745723" y="2102711"/>
                </a:cubicBezTo>
                <a:cubicBezTo>
                  <a:pt x="736625" y="2089063"/>
                  <a:pt x="686583" y="2073142"/>
                  <a:pt x="650189" y="2089064"/>
                </a:cubicBezTo>
                <a:cubicBezTo>
                  <a:pt x="613795" y="2104986"/>
                  <a:pt x="568302" y="2164127"/>
                  <a:pt x="527359" y="2198246"/>
                </a:cubicBezTo>
                <a:cubicBezTo>
                  <a:pt x="486416" y="2232365"/>
                  <a:pt x="440923" y="2259661"/>
                  <a:pt x="404529" y="2293780"/>
                </a:cubicBezTo>
                <a:cubicBezTo>
                  <a:pt x="368135" y="2327899"/>
                  <a:pt x="340840" y="2368843"/>
                  <a:pt x="308995" y="2402962"/>
                </a:cubicBezTo>
                <a:cubicBezTo>
                  <a:pt x="277150" y="2437081"/>
                  <a:pt x="236207" y="2473475"/>
                  <a:pt x="213461" y="2498496"/>
                </a:cubicBezTo>
                <a:cubicBezTo>
                  <a:pt x="190715" y="2523517"/>
                  <a:pt x="181615" y="2530341"/>
                  <a:pt x="172517" y="2553087"/>
                </a:cubicBezTo>
                <a:cubicBezTo>
                  <a:pt x="163419" y="2575833"/>
                  <a:pt x="154321" y="2603129"/>
                  <a:pt x="158870" y="2634974"/>
                </a:cubicBezTo>
                <a:cubicBezTo>
                  <a:pt x="163419" y="2666819"/>
                  <a:pt x="172517" y="2698663"/>
                  <a:pt x="199813" y="2744156"/>
                </a:cubicBezTo>
                <a:cubicBezTo>
                  <a:pt x="227108" y="2789648"/>
                  <a:pt x="324918" y="2907929"/>
                  <a:pt x="322643" y="2907929"/>
                </a:cubicBezTo>
                <a:cubicBezTo>
                  <a:pt x="320368" y="2907929"/>
                  <a:pt x="211186" y="2785099"/>
                  <a:pt x="186165" y="2744156"/>
                </a:cubicBezTo>
                <a:cubicBezTo>
                  <a:pt x="161144" y="2703213"/>
                  <a:pt x="177066" y="2687290"/>
                  <a:pt x="172517" y="2662269"/>
                </a:cubicBezTo>
                <a:cubicBezTo>
                  <a:pt x="167968" y="2637248"/>
                  <a:pt x="183891" y="2591756"/>
                  <a:pt x="158870" y="2594031"/>
                </a:cubicBezTo>
                <a:cubicBezTo>
                  <a:pt x="133849" y="2596306"/>
                  <a:pt x="45138" y="2625875"/>
                  <a:pt x="22392" y="2675917"/>
                </a:cubicBezTo>
                <a:cubicBezTo>
                  <a:pt x="-354" y="2725959"/>
                  <a:pt x="22392" y="2894281"/>
                  <a:pt x="22392" y="2894281"/>
                </a:cubicBezTo>
                <a:cubicBezTo>
                  <a:pt x="22392" y="3080800"/>
                  <a:pt x="24667" y="3522079"/>
                  <a:pt x="22392" y="3795034"/>
                </a:cubicBezTo>
                <a:cubicBezTo>
                  <a:pt x="20117" y="4067989"/>
                  <a:pt x="-16277" y="4379613"/>
                  <a:pt x="8744" y="4532013"/>
                </a:cubicBezTo>
                <a:cubicBezTo>
                  <a:pt x="33765" y="4684413"/>
                  <a:pt x="106553" y="4654843"/>
                  <a:pt x="172517" y="4709434"/>
                </a:cubicBezTo>
                <a:cubicBezTo>
                  <a:pt x="238481" y="4764025"/>
                  <a:pt x="334016" y="4820890"/>
                  <a:pt x="404529" y="4859559"/>
                </a:cubicBezTo>
                <a:cubicBezTo>
                  <a:pt x="475042" y="4898228"/>
                  <a:pt x="515986" y="4914151"/>
                  <a:pt x="595598" y="4941446"/>
                </a:cubicBezTo>
                <a:cubicBezTo>
                  <a:pt x="675210" y="4968741"/>
                  <a:pt x="763920" y="5000586"/>
                  <a:pt x="882201" y="5023332"/>
                </a:cubicBezTo>
                <a:cubicBezTo>
                  <a:pt x="1000482" y="5046078"/>
                  <a:pt x="1171079" y="5066550"/>
                  <a:pt x="1305282" y="5077923"/>
                </a:cubicBezTo>
                <a:cubicBezTo>
                  <a:pt x="1439485" y="5089296"/>
                  <a:pt x="1557765" y="5109768"/>
                  <a:pt x="1687419" y="5091571"/>
                </a:cubicBezTo>
                <a:cubicBezTo>
                  <a:pt x="1817073" y="5073374"/>
                  <a:pt x="1989944" y="5011959"/>
                  <a:pt x="2083204" y="4968741"/>
                </a:cubicBezTo>
                <a:cubicBezTo>
                  <a:pt x="2176464" y="4925523"/>
                  <a:pt x="2210583" y="4870933"/>
                  <a:pt x="2246977" y="4832264"/>
                </a:cubicBezTo>
                <a:cubicBezTo>
                  <a:pt x="2283371" y="4793595"/>
                  <a:pt x="2271998" y="4768574"/>
                  <a:pt x="2301568" y="4736729"/>
                </a:cubicBezTo>
                <a:cubicBezTo>
                  <a:pt x="2331138" y="4704884"/>
                  <a:pt x="2408476" y="4670765"/>
                  <a:pt x="2424398" y="4641195"/>
                </a:cubicBezTo>
                <a:cubicBezTo>
                  <a:pt x="2440320" y="4611625"/>
                  <a:pt x="2426672" y="4577505"/>
                  <a:pt x="2397102" y="4559308"/>
                </a:cubicBezTo>
                <a:cubicBezTo>
                  <a:pt x="2367532" y="4541111"/>
                  <a:pt x="2274272" y="4520640"/>
                  <a:pt x="2246977" y="4532013"/>
                </a:cubicBezTo>
                <a:cubicBezTo>
                  <a:pt x="2219682" y="4543386"/>
                  <a:pt x="2246977" y="4600252"/>
                  <a:pt x="2233329" y="4627547"/>
                </a:cubicBezTo>
                <a:cubicBezTo>
                  <a:pt x="2219681" y="4654842"/>
                  <a:pt x="2185562" y="4684413"/>
                  <a:pt x="2165091" y="4695786"/>
                </a:cubicBezTo>
                <a:cubicBezTo>
                  <a:pt x="2144620" y="4707159"/>
                  <a:pt x="2133246" y="4700335"/>
                  <a:pt x="2110500" y="4695786"/>
                </a:cubicBezTo>
                <a:cubicBezTo>
                  <a:pt x="2087754" y="4691237"/>
                  <a:pt x="2044535" y="4684412"/>
                  <a:pt x="2028613" y="4668490"/>
                </a:cubicBezTo>
                <a:cubicBezTo>
                  <a:pt x="2012690" y="4652568"/>
                  <a:pt x="2003592" y="4632097"/>
                  <a:pt x="2014965" y="4600252"/>
                </a:cubicBezTo>
                <a:cubicBezTo>
                  <a:pt x="2026338" y="4568407"/>
                  <a:pt x="2099127" y="4486521"/>
                  <a:pt x="2096852" y="4477422"/>
                </a:cubicBezTo>
                <a:cubicBezTo>
                  <a:pt x="2094577" y="4468323"/>
                  <a:pt x="2044535" y="4536562"/>
                  <a:pt x="2001317" y="4545661"/>
                </a:cubicBezTo>
                <a:cubicBezTo>
                  <a:pt x="1958099" y="4554760"/>
                  <a:pt x="1878487" y="4543386"/>
                  <a:pt x="1837544" y="4532013"/>
                </a:cubicBezTo>
                <a:cubicBezTo>
                  <a:pt x="1796601" y="4520640"/>
                  <a:pt x="1778404" y="4475147"/>
                  <a:pt x="1755658" y="4477422"/>
                </a:cubicBezTo>
                <a:cubicBezTo>
                  <a:pt x="1732912" y="4479697"/>
                  <a:pt x="1726088" y="4534288"/>
                  <a:pt x="1701067" y="4545661"/>
                </a:cubicBezTo>
                <a:cubicBezTo>
                  <a:pt x="1676046" y="4557034"/>
                  <a:pt x="1605532" y="4538837"/>
                  <a:pt x="1605532" y="4545661"/>
                </a:cubicBezTo>
                <a:cubicBezTo>
                  <a:pt x="1605532" y="4552485"/>
                  <a:pt x="1676046" y="4566133"/>
                  <a:pt x="1701067" y="4586604"/>
                </a:cubicBezTo>
                <a:cubicBezTo>
                  <a:pt x="1726088" y="4607075"/>
                  <a:pt x="1753383" y="4641194"/>
                  <a:pt x="1755658" y="4668490"/>
                </a:cubicBezTo>
                <a:cubicBezTo>
                  <a:pt x="1757932" y="4695785"/>
                  <a:pt x="1726087" y="4732180"/>
                  <a:pt x="1714714" y="4750377"/>
                </a:cubicBezTo>
                <a:cubicBezTo>
                  <a:pt x="1703341" y="4768574"/>
                  <a:pt x="1698792" y="4786771"/>
                  <a:pt x="1687419" y="4777672"/>
                </a:cubicBezTo>
                <a:cubicBezTo>
                  <a:pt x="1676046" y="4768573"/>
                  <a:pt x="1651025" y="4695786"/>
                  <a:pt x="1646476" y="4695786"/>
                </a:cubicBezTo>
                <a:cubicBezTo>
                  <a:pt x="1641927" y="4695786"/>
                  <a:pt x="1673771" y="4754926"/>
                  <a:pt x="1660123" y="4777672"/>
                </a:cubicBezTo>
                <a:cubicBezTo>
                  <a:pt x="1646475" y="4800418"/>
                  <a:pt x="1582786" y="4839088"/>
                  <a:pt x="1564589" y="4832264"/>
                </a:cubicBezTo>
                <a:cubicBezTo>
                  <a:pt x="1546392" y="4825440"/>
                  <a:pt x="1555490" y="4739004"/>
                  <a:pt x="1550941" y="4736729"/>
                </a:cubicBezTo>
                <a:cubicBezTo>
                  <a:pt x="1546392" y="4734454"/>
                  <a:pt x="1553216" y="4811792"/>
                  <a:pt x="1537294" y="4818616"/>
                </a:cubicBezTo>
                <a:cubicBezTo>
                  <a:pt x="1521372" y="4825440"/>
                  <a:pt x="1475879" y="4809517"/>
                  <a:pt x="1455407" y="4777672"/>
                </a:cubicBezTo>
                <a:cubicBezTo>
                  <a:pt x="1434935" y="4745827"/>
                  <a:pt x="1437210" y="4659392"/>
                  <a:pt x="1414464" y="4627547"/>
                </a:cubicBezTo>
                <a:cubicBezTo>
                  <a:pt x="1391718" y="4595702"/>
                  <a:pt x="1343950" y="4600252"/>
                  <a:pt x="1318929" y="4586604"/>
                </a:cubicBezTo>
                <a:cubicBezTo>
                  <a:pt x="1293908" y="4572956"/>
                  <a:pt x="1280260" y="4563858"/>
                  <a:pt x="1264338" y="4545661"/>
                </a:cubicBezTo>
                <a:cubicBezTo>
                  <a:pt x="1248416" y="4527464"/>
                  <a:pt x="1252965" y="4502443"/>
                  <a:pt x="1223395" y="4477422"/>
                </a:cubicBezTo>
                <a:cubicBezTo>
                  <a:pt x="1193825" y="4452401"/>
                  <a:pt x="1127860" y="4425105"/>
                  <a:pt x="1086917" y="4395535"/>
                </a:cubicBezTo>
                <a:cubicBezTo>
                  <a:pt x="1045974" y="4365965"/>
                  <a:pt x="1014129" y="4350043"/>
                  <a:pt x="977735" y="4300001"/>
                </a:cubicBezTo>
                <a:cubicBezTo>
                  <a:pt x="941341" y="4249959"/>
                  <a:pt x="893574" y="4145326"/>
                  <a:pt x="868553" y="4095284"/>
                </a:cubicBezTo>
                <a:cubicBezTo>
                  <a:pt x="843532" y="4045242"/>
                  <a:pt x="834434" y="4042968"/>
                  <a:pt x="827610" y="3999750"/>
                </a:cubicBezTo>
                <a:cubicBezTo>
                  <a:pt x="820786" y="3956532"/>
                  <a:pt x="802589" y="3901941"/>
                  <a:pt x="827610" y="3835977"/>
                </a:cubicBezTo>
                <a:cubicBezTo>
                  <a:pt x="852631" y="3770013"/>
                  <a:pt x="936792" y="3663105"/>
                  <a:pt x="977735" y="3603965"/>
                </a:cubicBezTo>
                <a:cubicBezTo>
                  <a:pt x="1018678" y="3544825"/>
                  <a:pt x="1030052" y="3524353"/>
                  <a:pt x="1073270" y="3481135"/>
                </a:cubicBezTo>
                <a:cubicBezTo>
                  <a:pt x="1116488" y="3437917"/>
                  <a:pt x="1177903" y="3378777"/>
                  <a:pt x="1237043" y="3344658"/>
                </a:cubicBezTo>
                <a:cubicBezTo>
                  <a:pt x="1296183" y="3310539"/>
                  <a:pt x="1348499" y="3285518"/>
                  <a:pt x="1428111" y="3276419"/>
                </a:cubicBezTo>
                <a:cubicBezTo>
                  <a:pt x="1507723" y="3267320"/>
                  <a:pt x="1628278" y="3278693"/>
                  <a:pt x="1714714" y="3290066"/>
                </a:cubicBezTo>
                <a:cubicBezTo>
                  <a:pt x="1801150" y="3301439"/>
                  <a:pt x="1860290" y="3312813"/>
                  <a:pt x="1946726" y="3344658"/>
                </a:cubicBezTo>
                <a:cubicBezTo>
                  <a:pt x="2033162" y="3376503"/>
                  <a:pt x="2133245" y="3440192"/>
                  <a:pt x="2233329" y="3481135"/>
                </a:cubicBezTo>
                <a:cubicBezTo>
                  <a:pt x="2333413" y="3522078"/>
                  <a:pt x="2438046" y="3553923"/>
                  <a:pt x="2547228" y="3590317"/>
                </a:cubicBezTo>
                <a:cubicBezTo>
                  <a:pt x="2656410" y="3626711"/>
                  <a:pt x="2888422" y="3699499"/>
                  <a:pt x="2888422" y="3699499"/>
                </a:cubicBezTo>
                <a:cubicBezTo>
                  <a:pt x="2997604" y="3733618"/>
                  <a:pt x="3086314" y="3767739"/>
                  <a:pt x="3202320" y="3795034"/>
                </a:cubicBezTo>
                <a:cubicBezTo>
                  <a:pt x="3318326" y="3822329"/>
                  <a:pt x="3425234" y="3840526"/>
                  <a:pt x="3584458" y="3863272"/>
                </a:cubicBezTo>
                <a:cubicBezTo>
                  <a:pt x="3743682" y="3886018"/>
                  <a:pt x="4021186" y="3922412"/>
                  <a:pt x="4157664" y="3931511"/>
                </a:cubicBezTo>
                <a:cubicBezTo>
                  <a:pt x="4294141" y="3940610"/>
                  <a:pt x="4346457" y="3890569"/>
                  <a:pt x="4403323" y="3917864"/>
                </a:cubicBezTo>
                <a:cubicBezTo>
                  <a:pt x="4460189" y="3945159"/>
                  <a:pt x="4460189" y="4047517"/>
                  <a:pt x="4498858" y="4095284"/>
                </a:cubicBezTo>
                <a:cubicBezTo>
                  <a:pt x="4537527" y="4143051"/>
                  <a:pt x="4594392" y="4174896"/>
                  <a:pt x="4635335" y="4204466"/>
                </a:cubicBezTo>
                <a:cubicBezTo>
                  <a:pt x="4676278" y="4234036"/>
                  <a:pt x="4708123" y="4252233"/>
                  <a:pt x="4744517" y="4272705"/>
                </a:cubicBezTo>
                <a:cubicBezTo>
                  <a:pt x="4780911" y="4293177"/>
                  <a:pt x="4801384" y="4306824"/>
                  <a:pt x="4853700" y="4327296"/>
                </a:cubicBezTo>
                <a:cubicBezTo>
                  <a:pt x="4906016" y="4347768"/>
                  <a:pt x="4997001" y="4381887"/>
                  <a:pt x="5058416" y="4395535"/>
                </a:cubicBezTo>
                <a:cubicBezTo>
                  <a:pt x="5119831" y="4409183"/>
                  <a:pt x="5140303" y="4406908"/>
                  <a:pt x="5222189" y="4409183"/>
                </a:cubicBezTo>
                <a:cubicBezTo>
                  <a:pt x="5304075" y="4411458"/>
                  <a:pt x="5461025" y="4411458"/>
                  <a:pt x="5549735" y="4409183"/>
                </a:cubicBezTo>
                <a:cubicBezTo>
                  <a:pt x="5638445" y="4406908"/>
                  <a:pt x="5702136" y="4400084"/>
                  <a:pt x="5754452" y="4395535"/>
                </a:cubicBezTo>
                <a:cubicBezTo>
                  <a:pt x="5806768" y="4390986"/>
                  <a:pt x="5861359" y="4377338"/>
                  <a:pt x="5863634" y="4381887"/>
                </a:cubicBezTo>
                <a:cubicBezTo>
                  <a:pt x="5865909" y="4386436"/>
                  <a:pt x="5761276" y="4413733"/>
                  <a:pt x="5768100" y="4422831"/>
                </a:cubicBezTo>
                <a:cubicBezTo>
                  <a:pt x="5774924" y="4431929"/>
                  <a:pt x="5863634" y="4434204"/>
                  <a:pt x="5904577" y="4436478"/>
                </a:cubicBezTo>
                <a:cubicBezTo>
                  <a:pt x="5945520" y="4438752"/>
                  <a:pt x="5950069" y="4447851"/>
                  <a:pt x="6013759" y="4436478"/>
                </a:cubicBezTo>
                <a:cubicBezTo>
                  <a:pt x="6077449" y="4425105"/>
                  <a:pt x="6207102" y="4395535"/>
                  <a:pt x="6286714" y="4368240"/>
                </a:cubicBezTo>
                <a:cubicBezTo>
                  <a:pt x="6366326" y="4340945"/>
                  <a:pt x="6432291" y="4306824"/>
                  <a:pt x="6491431" y="4272705"/>
                </a:cubicBezTo>
                <a:cubicBezTo>
                  <a:pt x="6550571" y="4238586"/>
                  <a:pt x="6586965" y="4204466"/>
                  <a:pt x="6641556" y="4163523"/>
                </a:cubicBezTo>
                <a:cubicBezTo>
                  <a:pt x="6696147" y="4122580"/>
                  <a:pt x="6764386" y="4061165"/>
                  <a:pt x="6818977" y="4027046"/>
                </a:cubicBezTo>
                <a:cubicBezTo>
                  <a:pt x="6873568" y="3992927"/>
                  <a:pt x="6921335" y="3965631"/>
                  <a:pt x="6969102" y="3958807"/>
                </a:cubicBezTo>
                <a:cubicBezTo>
                  <a:pt x="7016869" y="3951983"/>
                  <a:pt x="7069186" y="3963356"/>
                  <a:pt x="7105580" y="3986102"/>
                </a:cubicBezTo>
                <a:cubicBezTo>
                  <a:pt x="7141974" y="4008848"/>
                  <a:pt x="7185192" y="4093009"/>
                  <a:pt x="7187467" y="4095284"/>
                </a:cubicBezTo>
                <a:cubicBezTo>
                  <a:pt x="7189742" y="4097559"/>
                  <a:pt x="7146523" y="4015672"/>
                  <a:pt x="7119228" y="3999750"/>
                </a:cubicBezTo>
                <a:cubicBezTo>
                  <a:pt x="7091933" y="3983828"/>
                  <a:pt x="7055539" y="3988377"/>
                  <a:pt x="7023694" y="3999750"/>
                </a:cubicBezTo>
                <a:cubicBezTo>
                  <a:pt x="6991849" y="4011123"/>
                  <a:pt x="6960004" y="4040693"/>
                  <a:pt x="6928159" y="4067989"/>
                </a:cubicBezTo>
                <a:cubicBezTo>
                  <a:pt x="6896314" y="4095285"/>
                  <a:pt x="6866744" y="4115756"/>
                  <a:pt x="6832625" y="4163523"/>
                </a:cubicBezTo>
                <a:cubicBezTo>
                  <a:pt x="6798506" y="4211290"/>
                  <a:pt x="6764386" y="4295452"/>
                  <a:pt x="6723443" y="4354592"/>
                </a:cubicBezTo>
                <a:cubicBezTo>
                  <a:pt x="6682500" y="4413732"/>
                  <a:pt x="6643831" y="4472873"/>
                  <a:pt x="6586965" y="4518365"/>
                </a:cubicBezTo>
                <a:cubicBezTo>
                  <a:pt x="6530099" y="4563857"/>
                  <a:pt x="6445939" y="4613899"/>
                  <a:pt x="6382249" y="4627547"/>
                </a:cubicBezTo>
                <a:cubicBezTo>
                  <a:pt x="6318559" y="4641195"/>
                  <a:pt x="6250320" y="4595703"/>
                  <a:pt x="6204828" y="4600252"/>
                </a:cubicBezTo>
                <a:cubicBezTo>
                  <a:pt x="6159335" y="4604801"/>
                  <a:pt x="6120667" y="4627548"/>
                  <a:pt x="6109294" y="4654843"/>
                </a:cubicBezTo>
                <a:cubicBezTo>
                  <a:pt x="6097921" y="4682138"/>
                  <a:pt x="6113843" y="4739004"/>
                  <a:pt x="6136589" y="4764025"/>
                </a:cubicBezTo>
                <a:cubicBezTo>
                  <a:pt x="6159335" y="4789046"/>
                  <a:pt x="6193455" y="4798144"/>
                  <a:pt x="6245771" y="4804968"/>
                </a:cubicBezTo>
                <a:cubicBezTo>
                  <a:pt x="6298087" y="4811792"/>
                  <a:pt x="6379975" y="4807243"/>
                  <a:pt x="6450488" y="4804968"/>
                </a:cubicBezTo>
                <a:cubicBezTo>
                  <a:pt x="6521001" y="4802693"/>
                  <a:pt x="6602888" y="4800418"/>
                  <a:pt x="6668852" y="4791320"/>
                </a:cubicBezTo>
                <a:cubicBezTo>
                  <a:pt x="6734816" y="4782222"/>
                  <a:pt x="6771210" y="4754926"/>
                  <a:pt x="6846273" y="4750377"/>
                </a:cubicBezTo>
                <a:cubicBezTo>
                  <a:pt x="6921336" y="4745828"/>
                  <a:pt x="7035067" y="4743553"/>
                  <a:pt x="7119228" y="4764025"/>
                </a:cubicBezTo>
                <a:cubicBezTo>
                  <a:pt x="7203389" y="4784497"/>
                  <a:pt x="7283001" y="4809517"/>
                  <a:pt x="7351240" y="4873207"/>
                </a:cubicBezTo>
                <a:cubicBezTo>
                  <a:pt x="7419479" y="4936896"/>
                  <a:pt x="7528661" y="5146162"/>
                  <a:pt x="7528661" y="5146162"/>
                </a:cubicBezTo>
                <a:cubicBezTo>
                  <a:pt x="7583252" y="5230323"/>
                  <a:pt x="7635568" y="5316759"/>
                  <a:pt x="7678786" y="5378174"/>
                </a:cubicBezTo>
                <a:cubicBezTo>
                  <a:pt x="7722004" y="5439589"/>
                  <a:pt x="7769771" y="5475983"/>
                  <a:pt x="7787968" y="5514652"/>
                </a:cubicBezTo>
                <a:cubicBezTo>
                  <a:pt x="7806165" y="5553321"/>
                  <a:pt x="7785693" y="5555595"/>
                  <a:pt x="7787968" y="5610186"/>
                </a:cubicBezTo>
                <a:cubicBezTo>
                  <a:pt x="7790243" y="5664777"/>
                  <a:pt x="7783419" y="5746664"/>
                  <a:pt x="7801616" y="5842198"/>
                </a:cubicBezTo>
                <a:cubicBezTo>
                  <a:pt x="7819813" y="5937732"/>
                  <a:pt x="7869854" y="6099231"/>
                  <a:pt x="7897150" y="6183392"/>
                </a:cubicBezTo>
                <a:cubicBezTo>
                  <a:pt x="7924446" y="6267553"/>
                  <a:pt x="7944917" y="6294849"/>
                  <a:pt x="7965389" y="6347165"/>
                </a:cubicBezTo>
                <a:cubicBezTo>
                  <a:pt x="7985861" y="6399481"/>
                  <a:pt x="8013156" y="6442699"/>
                  <a:pt x="8019980" y="6497290"/>
                </a:cubicBezTo>
                <a:cubicBezTo>
                  <a:pt x="8026804" y="6551881"/>
                  <a:pt x="8008607" y="6636042"/>
                  <a:pt x="8006332" y="6674711"/>
                </a:cubicBezTo>
                <a:cubicBezTo>
                  <a:pt x="8004057" y="6713380"/>
                  <a:pt x="7981311" y="6720204"/>
                  <a:pt x="8006332" y="6729302"/>
                </a:cubicBezTo>
                <a:cubicBezTo>
                  <a:pt x="8031353" y="6738400"/>
                  <a:pt x="8156458" y="6729302"/>
                  <a:pt x="8156458" y="6729302"/>
                </a:cubicBezTo>
                <a:lnTo>
                  <a:pt x="9207335" y="674295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flipH="1">
            <a:off x="6096000" y="1489280"/>
            <a:ext cx="463786" cy="607358"/>
          </a:xfrm>
          <a:custGeom>
            <a:avLst/>
            <a:gdLst>
              <a:gd name="connsiteX0" fmla="*/ 0 w 478243"/>
              <a:gd name="connsiteY0" fmla="*/ 282298 h 564595"/>
              <a:gd name="connsiteX1" fmla="*/ 239122 w 478243"/>
              <a:gd name="connsiteY1" fmla="*/ 0 h 564595"/>
              <a:gd name="connsiteX2" fmla="*/ 478244 w 478243"/>
              <a:gd name="connsiteY2" fmla="*/ 282298 h 564595"/>
              <a:gd name="connsiteX3" fmla="*/ 239122 w 478243"/>
              <a:gd name="connsiteY3" fmla="*/ 564596 h 564595"/>
              <a:gd name="connsiteX4" fmla="*/ 0 w 478243"/>
              <a:gd name="connsiteY4" fmla="*/ 282298 h 564595"/>
              <a:gd name="connsiteX0" fmla="*/ 0 w 478244"/>
              <a:gd name="connsiteY0" fmla="*/ 282298 h 564596"/>
              <a:gd name="connsiteX1" fmla="*/ 239122 w 478244"/>
              <a:gd name="connsiteY1" fmla="*/ 0 h 564596"/>
              <a:gd name="connsiteX2" fmla="*/ 478244 w 478244"/>
              <a:gd name="connsiteY2" fmla="*/ 282298 h 564596"/>
              <a:gd name="connsiteX3" fmla="*/ 239122 w 478244"/>
              <a:gd name="connsiteY3" fmla="*/ 564596 h 564596"/>
              <a:gd name="connsiteX4" fmla="*/ 0 w 478244"/>
              <a:gd name="connsiteY4" fmla="*/ 282298 h 564596"/>
              <a:gd name="connsiteX0" fmla="*/ 0 w 478244"/>
              <a:gd name="connsiteY0" fmla="*/ 282298 h 564596"/>
              <a:gd name="connsiteX1" fmla="*/ 239122 w 478244"/>
              <a:gd name="connsiteY1" fmla="*/ 0 h 564596"/>
              <a:gd name="connsiteX2" fmla="*/ 478244 w 478244"/>
              <a:gd name="connsiteY2" fmla="*/ 282298 h 564596"/>
              <a:gd name="connsiteX3" fmla="*/ 239122 w 478244"/>
              <a:gd name="connsiteY3" fmla="*/ 564596 h 564596"/>
              <a:gd name="connsiteX4" fmla="*/ 0 w 478244"/>
              <a:gd name="connsiteY4" fmla="*/ 282298 h 564596"/>
              <a:gd name="connsiteX0" fmla="*/ 0 w 478244"/>
              <a:gd name="connsiteY0" fmla="*/ 282298 h 564596"/>
              <a:gd name="connsiteX1" fmla="*/ 239122 w 478244"/>
              <a:gd name="connsiteY1" fmla="*/ 0 h 564596"/>
              <a:gd name="connsiteX2" fmla="*/ 478244 w 478244"/>
              <a:gd name="connsiteY2" fmla="*/ 282298 h 564596"/>
              <a:gd name="connsiteX3" fmla="*/ 239122 w 478244"/>
              <a:gd name="connsiteY3" fmla="*/ 564596 h 564596"/>
              <a:gd name="connsiteX4" fmla="*/ 0 w 478244"/>
              <a:gd name="connsiteY4" fmla="*/ 282298 h 564596"/>
              <a:gd name="connsiteX0" fmla="*/ 0 w 437300"/>
              <a:gd name="connsiteY0" fmla="*/ 282298 h 564596"/>
              <a:gd name="connsiteX1" fmla="*/ 239122 w 437300"/>
              <a:gd name="connsiteY1" fmla="*/ 0 h 564596"/>
              <a:gd name="connsiteX2" fmla="*/ 437300 w 437300"/>
              <a:gd name="connsiteY2" fmla="*/ 282298 h 564596"/>
              <a:gd name="connsiteX3" fmla="*/ 239122 w 437300"/>
              <a:gd name="connsiteY3" fmla="*/ 564596 h 564596"/>
              <a:gd name="connsiteX4" fmla="*/ 0 w 437300"/>
              <a:gd name="connsiteY4" fmla="*/ 282298 h 564596"/>
              <a:gd name="connsiteX0" fmla="*/ 0 w 437300"/>
              <a:gd name="connsiteY0" fmla="*/ 282298 h 564596"/>
              <a:gd name="connsiteX1" fmla="*/ 239122 w 437300"/>
              <a:gd name="connsiteY1" fmla="*/ 0 h 564596"/>
              <a:gd name="connsiteX2" fmla="*/ 437300 w 437300"/>
              <a:gd name="connsiteY2" fmla="*/ 282298 h 564596"/>
              <a:gd name="connsiteX3" fmla="*/ 239122 w 437300"/>
              <a:gd name="connsiteY3" fmla="*/ 564596 h 564596"/>
              <a:gd name="connsiteX4" fmla="*/ 0 w 437300"/>
              <a:gd name="connsiteY4" fmla="*/ 282298 h 564596"/>
              <a:gd name="connsiteX0" fmla="*/ 0 w 450947"/>
              <a:gd name="connsiteY0" fmla="*/ 282298 h 564596"/>
              <a:gd name="connsiteX1" fmla="*/ 239122 w 450947"/>
              <a:gd name="connsiteY1" fmla="*/ 0 h 564596"/>
              <a:gd name="connsiteX2" fmla="*/ 450947 w 450947"/>
              <a:gd name="connsiteY2" fmla="*/ 282298 h 564596"/>
              <a:gd name="connsiteX3" fmla="*/ 239122 w 450947"/>
              <a:gd name="connsiteY3" fmla="*/ 564596 h 564596"/>
              <a:gd name="connsiteX4" fmla="*/ 0 w 450947"/>
              <a:gd name="connsiteY4" fmla="*/ 282298 h 564596"/>
              <a:gd name="connsiteX0" fmla="*/ 0 w 450947"/>
              <a:gd name="connsiteY0" fmla="*/ 282298 h 564596"/>
              <a:gd name="connsiteX1" fmla="*/ 239122 w 450947"/>
              <a:gd name="connsiteY1" fmla="*/ 0 h 564596"/>
              <a:gd name="connsiteX2" fmla="*/ 450947 w 450947"/>
              <a:gd name="connsiteY2" fmla="*/ 282298 h 564596"/>
              <a:gd name="connsiteX3" fmla="*/ 239122 w 450947"/>
              <a:gd name="connsiteY3" fmla="*/ 564596 h 564596"/>
              <a:gd name="connsiteX4" fmla="*/ 0 w 450947"/>
              <a:gd name="connsiteY4" fmla="*/ 282298 h 564596"/>
              <a:gd name="connsiteX0" fmla="*/ 0 w 450947"/>
              <a:gd name="connsiteY0" fmla="*/ 282524 h 565099"/>
              <a:gd name="connsiteX1" fmla="*/ 239122 w 450947"/>
              <a:gd name="connsiteY1" fmla="*/ 226 h 565099"/>
              <a:gd name="connsiteX2" fmla="*/ 450947 w 450947"/>
              <a:gd name="connsiteY2" fmla="*/ 321346 h 565099"/>
              <a:gd name="connsiteX3" fmla="*/ 239122 w 450947"/>
              <a:gd name="connsiteY3" fmla="*/ 564822 h 565099"/>
              <a:gd name="connsiteX4" fmla="*/ 0 w 450947"/>
              <a:gd name="connsiteY4" fmla="*/ 282524 h 565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947" h="565099">
                <a:moveTo>
                  <a:pt x="0" y="282524"/>
                </a:moveTo>
                <a:cubicBezTo>
                  <a:pt x="0" y="126615"/>
                  <a:pt x="163964" y="-6244"/>
                  <a:pt x="239122" y="226"/>
                </a:cubicBezTo>
                <a:cubicBezTo>
                  <a:pt x="314280" y="6696"/>
                  <a:pt x="410004" y="179085"/>
                  <a:pt x="450947" y="321346"/>
                </a:cubicBezTo>
                <a:cubicBezTo>
                  <a:pt x="410004" y="464315"/>
                  <a:pt x="314280" y="571292"/>
                  <a:pt x="239122" y="564822"/>
                </a:cubicBezTo>
                <a:cubicBezTo>
                  <a:pt x="163964" y="558352"/>
                  <a:pt x="0" y="438433"/>
                  <a:pt x="0" y="28252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7385081" y="-122829"/>
            <a:ext cx="1894904" cy="876202"/>
          </a:xfrm>
          <a:custGeom>
            <a:avLst/>
            <a:gdLst>
              <a:gd name="connsiteX0" fmla="*/ 1733266 w 1735526"/>
              <a:gd name="connsiteY0" fmla="*/ 22560 h 809142"/>
              <a:gd name="connsiteX1" fmla="*/ 1528549 w 1735526"/>
              <a:gd name="connsiteY1" fmla="*/ 254572 h 809142"/>
              <a:gd name="connsiteX2" fmla="*/ 1296538 w 1735526"/>
              <a:gd name="connsiteY2" fmla="*/ 472936 h 809142"/>
              <a:gd name="connsiteX3" fmla="*/ 1132764 w 1735526"/>
              <a:gd name="connsiteY3" fmla="*/ 554822 h 809142"/>
              <a:gd name="connsiteX4" fmla="*/ 996287 w 1735526"/>
              <a:gd name="connsiteY4" fmla="*/ 636709 h 809142"/>
              <a:gd name="connsiteX5" fmla="*/ 818866 w 1735526"/>
              <a:gd name="connsiteY5" fmla="*/ 718596 h 809142"/>
              <a:gd name="connsiteX6" fmla="*/ 600502 w 1735526"/>
              <a:gd name="connsiteY6" fmla="*/ 786834 h 809142"/>
              <a:gd name="connsiteX7" fmla="*/ 382138 w 1735526"/>
              <a:gd name="connsiteY7" fmla="*/ 800482 h 809142"/>
              <a:gd name="connsiteX8" fmla="*/ 341194 w 1735526"/>
              <a:gd name="connsiteY8" fmla="*/ 664005 h 809142"/>
              <a:gd name="connsiteX9" fmla="*/ 286603 w 1735526"/>
              <a:gd name="connsiteY9" fmla="*/ 554822 h 809142"/>
              <a:gd name="connsiteX10" fmla="*/ 163773 w 1735526"/>
              <a:gd name="connsiteY10" fmla="*/ 391049 h 809142"/>
              <a:gd name="connsiteX11" fmla="*/ 0 w 1735526"/>
              <a:gd name="connsiteY11" fmla="*/ 295515 h 809142"/>
              <a:gd name="connsiteX12" fmla="*/ 163773 w 1735526"/>
              <a:gd name="connsiteY12" fmla="*/ 309163 h 809142"/>
              <a:gd name="connsiteX13" fmla="*/ 450376 w 1735526"/>
              <a:gd name="connsiteY13" fmla="*/ 309163 h 809142"/>
              <a:gd name="connsiteX14" fmla="*/ 600502 w 1735526"/>
              <a:gd name="connsiteY14" fmla="*/ 268219 h 809142"/>
              <a:gd name="connsiteX15" fmla="*/ 791570 w 1735526"/>
              <a:gd name="connsiteY15" fmla="*/ 240924 h 809142"/>
              <a:gd name="connsiteX16" fmla="*/ 1078173 w 1735526"/>
              <a:gd name="connsiteY16" fmla="*/ 131742 h 809142"/>
              <a:gd name="connsiteX17" fmla="*/ 1146412 w 1735526"/>
              <a:gd name="connsiteY17" fmla="*/ 22560 h 809142"/>
              <a:gd name="connsiteX18" fmla="*/ 1392072 w 1735526"/>
              <a:gd name="connsiteY18" fmla="*/ 8912 h 809142"/>
              <a:gd name="connsiteX19" fmla="*/ 1733266 w 1735526"/>
              <a:gd name="connsiteY19" fmla="*/ 22560 h 809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735526" h="809142">
                <a:moveTo>
                  <a:pt x="1733266" y="22560"/>
                </a:moveTo>
                <a:cubicBezTo>
                  <a:pt x="1756012" y="63503"/>
                  <a:pt x="1601337" y="179509"/>
                  <a:pt x="1528549" y="254572"/>
                </a:cubicBezTo>
                <a:cubicBezTo>
                  <a:pt x="1455761" y="329635"/>
                  <a:pt x="1362502" y="422894"/>
                  <a:pt x="1296538" y="472936"/>
                </a:cubicBezTo>
                <a:cubicBezTo>
                  <a:pt x="1230574" y="522978"/>
                  <a:pt x="1182806" y="527527"/>
                  <a:pt x="1132764" y="554822"/>
                </a:cubicBezTo>
                <a:cubicBezTo>
                  <a:pt x="1082722" y="582117"/>
                  <a:pt x="1048603" y="609413"/>
                  <a:pt x="996287" y="636709"/>
                </a:cubicBezTo>
                <a:cubicBezTo>
                  <a:pt x="943971" y="664005"/>
                  <a:pt x="884830" y="693575"/>
                  <a:pt x="818866" y="718596"/>
                </a:cubicBezTo>
                <a:cubicBezTo>
                  <a:pt x="752902" y="743617"/>
                  <a:pt x="673290" y="773186"/>
                  <a:pt x="600502" y="786834"/>
                </a:cubicBezTo>
                <a:cubicBezTo>
                  <a:pt x="527714" y="800482"/>
                  <a:pt x="425356" y="820953"/>
                  <a:pt x="382138" y="800482"/>
                </a:cubicBezTo>
                <a:cubicBezTo>
                  <a:pt x="338920" y="780011"/>
                  <a:pt x="357116" y="704948"/>
                  <a:pt x="341194" y="664005"/>
                </a:cubicBezTo>
                <a:cubicBezTo>
                  <a:pt x="325272" y="623062"/>
                  <a:pt x="316173" y="600315"/>
                  <a:pt x="286603" y="554822"/>
                </a:cubicBezTo>
                <a:cubicBezTo>
                  <a:pt x="257033" y="509329"/>
                  <a:pt x="211540" y="434267"/>
                  <a:pt x="163773" y="391049"/>
                </a:cubicBezTo>
                <a:cubicBezTo>
                  <a:pt x="116006" y="347831"/>
                  <a:pt x="0" y="309163"/>
                  <a:pt x="0" y="295515"/>
                </a:cubicBezTo>
                <a:cubicBezTo>
                  <a:pt x="0" y="281867"/>
                  <a:pt x="88710" y="306888"/>
                  <a:pt x="163773" y="309163"/>
                </a:cubicBezTo>
                <a:cubicBezTo>
                  <a:pt x="238836" y="311438"/>
                  <a:pt x="377588" y="315987"/>
                  <a:pt x="450376" y="309163"/>
                </a:cubicBezTo>
                <a:cubicBezTo>
                  <a:pt x="523164" y="302339"/>
                  <a:pt x="543636" y="279592"/>
                  <a:pt x="600502" y="268219"/>
                </a:cubicBezTo>
                <a:cubicBezTo>
                  <a:pt x="657368" y="256846"/>
                  <a:pt x="711958" y="263670"/>
                  <a:pt x="791570" y="240924"/>
                </a:cubicBezTo>
                <a:cubicBezTo>
                  <a:pt x="871182" y="218178"/>
                  <a:pt x="1019033" y="168136"/>
                  <a:pt x="1078173" y="131742"/>
                </a:cubicBezTo>
                <a:cubicBezTo>
                  <a:pt x="1137313" y="95348"/>
                  <a:pt x="1094096" y="43032"/>
                  <a:pt x="1146412" y="22560"/>
                </a:cubicBezTo>
                <a:cubicBezTo>
                  <a:pt x="1198728" y="2088"/>
                  <a:pt x="1301087" y="8912"/>
                  <a:pt x="1392072" y="8912"/>
                </a:cubicBezTo>
                <a:cubicBezTo>
                  <a:pt x="1483057" y="8912"/>
                  <a:pt x="1710520" y="-18383"/>
                  <a:pt x="1733266" y="2256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7854948" y="-67434"/>
            <a:ext cx="3653964" cy="4327547"/>
          </a:xfrm>
          <a:custGeom>
            <a:avLst/>
            <a:gdLst>
              <a:gd name="connsiteX0" fmla="*/ 13989 w 3552813"/>
              <a:gd name="connsiteY0" fmla="*/ 777199 h 4246580"/>
              <a:gd name="connsiteX1" fmla="*/ 41284 w 3552813"/>
              <a:gd name="connsiteY1" fmla="*/ 1186632 h 4246580"/>
              <a:gd name="connsiteX2" fmla="*/ 95875 w 3552813"/>
              <a:gd name="connsiteY2" fmla="*/ 1486883 h 4246580"/>
              <a:gd name="connsiteX3" fmla="*/ 177762 w 3552813"/>
              <a:gd name="connsiteY3" fmla="*/ 1691599 h 4246580"/>
              <a:gd name="connsiteX4" fmla="*/ 232353 w 3552813"/>
              <a:gd name="connsiteY4" fmla="*/ 1855373 h 4246580"/>
              <a:gd name="connsiteX5" fmla="*/ 450717 w 3552813"/>
              <a:gd name="connsiteY5" fmla="*/ 2087384 h 4246580"/>
              <a:gd name="connsiteX6" fmla="*/ 669081 w 3552813"/>
              <a:gd name="connsiteY6" fmla="*/ 2305749 h 4246580"/>
              <a:gd name="connsiteX7" fmla="*/ 791911 w 3552813"/>
              <a:gd name="connsiteY7" fmla="*/ 2428578 h 4246580"/>
              <a:gd name="connsiteX8" fmla="*/ 887445 w 3552813"/>
              <a:gd name="connsiteY8" fmla="*/ 2565056 h 4246580"/>
              <a:gd name="connsiteX9" fmla="*/ 942036 w 3552813"/>
              <a:gd name="connsiteY9" fmla="*/ 2646943 h 4246580"/>
              <a:gd name="connsiteX10" fmla="*/ 1010275 w 3552813"/>
              <a:gd name="connsiteY10" fmla="*/ 2783420 h 4246580"/>
              <a:gd name="connsiteX11" fmla="*/ 1092162 w 3552813"/>
              <a:gd name="connsiteY11" fmla="*/ 3070023 h 4246580"/>
              <a:gd name="connsiteX12" fmla="*/ 1146753 w 3552813"/>
              <a:gd name="connsiteY12" fmla="*/ 3274740 h 4246580"/>
              <a:gd name="connsiteX13" fmla="*/ 1228639 w 3552813"/>
              <a:gd name="connsiteY13" fmla="*/ 3520399 h 4246580"/>
              <a:gd name="connsiteX14" fmla="*/ 1324174 w 3552813"/>
              <a:gd name="connsiteY14" fmla="*/ 3711468 h 4246580"/>
              <a:gd name="connsiteX15" fmla="*/ 1433356 w 3552813"/>
              <a:gd name="connsiteY15" fmla="*/ 3875241 h 4246580"/>
              <a:gd name="connsiteX16" fmla="*/ 1638072 w 3552813"/>
              <a:gd name="connsiteY16" fmla="*/ 4025367 h 4246580"/>
              <a:gd name="connsiteX17" fmla="*/ 1938323 w 3552813"/>
              <a:gd name="connsiteY17" fmla="*/ 4161844 h 4246580"/>
              <a:gd name="connsiteX18" fmla="*/ 2265869 w 3552813"/>
              <a:gd name="connsiteY18" fmla="*/ 4243731 h 4246580"/>
              <a:gd name="connsiteX19" fmla="*/ 2402347 w 3552813"/>
              <a:gd name="connsiteY19" fmla="*/ 4216435 h 4246580"/>
              <a:gd name="connsiteX20" fmla="*/ 2484233 w 3552813"/>
              <a:gd name="connsiteY20" fmla="*/ 4107253 h 4246580"/>
              <a:gd name="connsiteX21" fmla="*/ 2497881 w 3552813"/>
              <a:gd name="connsiteY21" fmla="*/ 3861593 h 4246580"/>
              <a:gd name="connsiteX22" fmla="*/ 2497881 w 3552813"/>
              <a:gd name="connsiteY22" fmla="*/ 3411217 h 4246580"/>
              <a:gd name="connsiteX23" fmla="*/ 2525177 w 3552813"/>
              <a:gd name="connsiteY23" fmla="*/ 3165558 h 4246580"/>
              <a:gd name="connsiteX24" fmla="*/ 2593415 w 3552813"/>
              <a:gd name="connsiteY24" fmla="*/ 2851659 h 4246580"/>
              <a:gd name="connsiteX25" fmla="*/ 2770836 w 3552813"/>
              <a:gd name="connsiteY25" fmla="*/ 2537761 h 4246580"/>
              <a:gd name="connsiteX26" fmla="*/ 3002848 w 3552813"/>
              <a:gd name="connsiteY26" fmla="*/ 2292101 h 4246580"/>
              <a:gd name="connsiteX27" fmla="*/ 3275803 w 3552813"/>
              <a:gd name="connsiteY27" fmla="*/ 1855373 h 4246580"/>
              <a:gd name="connsiteX28" fmla="*/ 3453224 w 3552813"/>
              <a:gd name="connsiteY28" fmla="*/ 1486883 h 4246580"/>
              <a:gd name="connsiteX29" fmla="*/ 3548759 w 3552813"/>
              <a:gd name="connsiteY29" fmla="*/ 968268 h 4246580"/>
              <a:gd name="connsiteX30" fmla="*/ 3521463 w 3552813"/>
              <a:gd name="connsiteY30" fmla="*/ 436005 h 4246580"/>
              <a:gd name="connsiteX31" fmla="*/ 3398633 w 3552813"/>
              <a:gd name="connsiteY31" fmla="*/ 26573 h 4246580"/>
              <a:gd name="connsiteX32" fmla="*/ 3303099 w 3552813"/>
              <a:gd name="connsiteY32" fmla="*/ 40220 h 4246580"/>
              <a:gd name="connsiteX33" fmla="*/ 3071087 w 3552813"/>
              <a:gd name="connsiteY33" fmla="*/ 40220 h 4246580"/>
              <a:gd name="connsiteX34" fmla="*/ 2675302 w 3552813"/>
              <a:gd name="connsiteY34" fmla="*/ 40220 h 4246580"/>
              <a:gd name="connsiteX35" fmla="*/ 1378765 w 3552813"/>
              <a:gd name="connsiteY35" fmla="*/ 53868 h 4246580"/>
              <a:gd name="connsiteX36" fmla="*/ 1214992 w 3552813"/>
              <a:gd name="connsiteY36" fmla="*/ 163050 h 4246580"/>
              <a:gd name="connsiteX37" fmla="*/ 1119457 w 3552813"/>
              <a:gd name="connsiteY37" fmla="*/ 272232 h 4246580"/>
              <a:gd name="connsiteX38" fmla="*/ 914741 w 3552813"/>
              <a:gd name="connsiteY38" fmla="*/ 449653 h 4246580"/>
              <a:gd name="connsiteX39" fmla="*/ 723672 w 3552813"/>
              <a:gd name="connsiteY39" fmla="*/ 572483 h 4246580"/>
              <a:gd name="connsiteX40" fmla="*/ 505308 w 3552813"/>
              <a:gd name="connsiteY40" fmla="*/ 668017 h 4246580"/>
              <a:gd name="connsiteX41" fmla="*/ 273296 w 3552813"/>
              <a:gd name="connsiteY41" fmla="*/ 749904 h 4246580"/>
              <a:gd name="connsiteX42" fmla="*/ 13989 w 3552813"/>
              <a:gd name="connsiteY42" fmla="*/ 777199 h 4246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552813" h="4246580">
                <a:moveTo>
                  <a:pt x="13989" y="777199"/>
                </a:moveTo>
                <a:cubicBezTo>
                  <a:pt x="-24680" y="849987"/>
                  <a:pt x="27636" y="1068351"/>
                  <a:pt x="41284" y="1186632"/>
                </a:cubicBezTo>
                <a:cubicBezTo>
                  <a:pt x="54932" y="1304913"/>
                  <a:pt x="73129" y="1402722"/>
                  <a:pt x="95875" y="1486883"/>
                </a:cubicBezTo>
                <a:cubicBezTo>
                  <a:pt x="118621" y="1571044"/>
                  <a:pt x="155016" y="1630184"/>
                  <a:pt x="177762" y="1691599"/>
                </a:cubicBezTo>
                <a:cubicBezTo>
                  <a:pt x="200508" y="1753014"/>
                  <a:pt x="186861" y="1789409"/>
                  <a:pt x="232353" y="1855373"/>
                </a:cubicBezTo>
                <a:cubicBezTo>
                  <a:pt x="277845" y="1921337"/>
                  <a:pt x="377929" y="2012321"/>
                  <a:pt x="450717" y="2087384"/>
                </a:cubicBezTo>
                <a:cubicBezTo>
                  <a:pt x="523505" y="2162447"/>
                  <a:pt x="669081" y="2305749"/>
                  <a:pt x="669081" y="2305749"/>
                </a:cubicBezTo>
                <a:cubicBezTo>
                  <a:pt x="725947" y="2362615"/>
                  <a:pt x="755517" y="2385360"/>
                  <a:pt x="791911" y="2428578"/>
                </a:cubicBezTo>
                <a:cubicBezTo>
                  <a:pt x="828305" y="2471796"/>
                  <a:pt x="862424" y="2528662"/>
                  <a:pt x="887445" y="2565056"/>
                </a:cubicBezTo>
                <a:cubicBezTo>
                  <a:pt x="912466" y="2601450"/>
                  <a:pt x="921564" y="2610549"/>
                  <a:pt x="942036" y="2646943"/>
                </a:cubicBezTo>
                <a:cubicBezTo>
                  <a:pt x="962508" y="2683337"/>
                  <a:pt x="985254" y="2712907"/>
                  <a:pt x="1010275" y="2783420"/>
                </a:cubicBezTo>
                <a:cubicBezTo>
                  <a:pt x="1035296" y="2853933"/>
                  <a:pt x="1069416" y="2988136"/>
                  <a:pt x="1092162" y="3070023"/>
                </a:cubicBezTo>
                <a:cubicBezTo>
                  <a:pt x="1114908" y="3151910"/>
                  <a:pt x="1124007" y="3199677"/>
                  <a:pt x="1146753" y="3274740"/>
                </a:cubicBezTo>
                <a:cubicBezTo>
                  <a:pt x="1169499" y="3349803"/>
                  <a:pt x="1199069" y="3447611"/>
                  <a:pt x="1228639" y="3520399"/>
                </a:cubicBezTo>
                <a:cubicBezTo>
                  <a:pt x="1258209" y="3593187"/>
                  <a:pt x="1290055" y="3652328"/>
                  <a:pt x="1324174" y="3711468"/>
                </a:cubicBezTo>
                <a:cubicBezTo>
                  <a:pt x="1358293" y="3770608"/>
                  <a:pt x="1381040" y="3822925"/>
                  <a:pt x="1433356" y="3875241"/>
                </a:cubicBezTo>
                <a:cubicBezTo>
                  <a:pt x="1485672" y="3927558"/>
                  <a:pt x="1553911" y="3977600"/>
                  <a:pt x="1638072" y="4025367"/>
                </a:cubicBezTo>
                <a:cubicBezTo>
                  <a:pt x="1722233" y="4073134"/>
                  <a:pt x="1833690" y="4125450"/>
                  <a:pt x="1938323" y="4161844"/>
                </a:cubicBezTo>
                <a:cubicBezTo>
                  <a:pt x="2042956" y="4198238"/>
                  <a:pt x="2188532" y="4234633"/>
                  <a:pt x="2265869" y="4243731"/>
                </a:cubicBezTo>
                <a:cubicBezTo>
                  <a:pt x="2343206" y="4252829"/>
                  <a:pt x="2365953" y="4239181"/>
                  <a:pt x="2402347" y="4216435"/>
                </a:cubicBezTo>
                <a:cubicBezTo>
                  <a:pt x="2438741" y="4193689"/>
                  <a:pt x="2468311" y="4166393"/>
                  <a:pt x="2484233" y="4107253"/>
                </a:cubicBezTo>
                <a:cubicBezTo>
                  <a:pt x="2500155" y="4048113"/>
                  <a:pt x="2495606" y="3977599"/>
                  <a:pt x="2497881" y="3861593"/>
                </a:cubicBezTo>
                <a:cubicBezTo>
                  <a:pt x="2500156" y="3745587"/>
                  <a:pt x="2493332" y="3527223"/>
                  <a:pt x="2497881" y="3411217"/>
                </a:cubicBezTo>
                <a:cubicBezTo>
                  <a:pt x="2502430" y="3295211"/>
                  <a:pt x="2509255" y="3258818"/>
                  <a:pt x="2525177" y="3165558"/>
                </a:cubicBezTo>
                <a:cubicBezTo>
                  <a:pt x="2541099" y="3072298"/>
                  <a:pt x="2552472" y="2956292"/>
                  <a:pt x="2593415" y="2851659"/>
                </a:cubicBezTo>
                <a:cubicBezTo>
                  <a:pt x="2634358" y="2747026"/>
                  <a:pt x="2702597" y="2631021"/>
                  <a:pt x="2770836" y="2537761"/>
                </a:cubicBezTo>
                <a:cubicBezTo>
                  <a:pt x="2839075" y="2444501"/>
                  <a:pt x="2918687" y="2405832"/>
                  <a:pt x="3002848" y="2292101"/>
                </a:cubicBezTo>
                <a:cubicBezTo>
                  <a:pt x="3087009" y="2178370"/>
                  <a:pt x="3200740" y="1989576"/>
                  <a:pt x="3275803" y="1855373"/>
                </a:cubicBezTo>
                <a:cubicBezTo>
                  <a:pt x="3350866" y="1721170"/>
                  <a:pt x="3407731" y="1634734"/>
                  <a:pt x="3453224" y="1486883"/>
                </a:cubicBezTo>
                <a:cubicBezTo>
                  <a:pt x="3498717" y="1339032"/>
                  <a:pt x="3537386" y="1143414"/>
                  <a:pt x="3548759" y="968268"/>
                </a:cubicBezTo>
                <a:cubicBezTo>
                  <a:pt x="3560132" y="793122"/>
                  <a:pt x="3546484" y="592954"/>
                  <a:pt x="3521463" y="436005"/>
                </a:cubicBezTo>
                <a:cubicBezTo>
                  <a:pt x="3496442" y="279056"/>
                  <a:pt x="3435027" y="92537"/>
                  <a:pt x="3398633" y="26573"/>
                </a:cubicBezTo>
                <a:cubicBezTo>
                  <a:pt x="3362239" y="-39391"/>
                  <a:pt x="3357690" y="37945"/>
                  <a:pt x="3303099" y="40220"/>
                </a:cubicBezTo>
                <a:cubicBezTo>
                  <a:pt x="3248508" y="42494"/>
                  <a:pt x="3071087" y="40220"/>
                  <a:pt x="3071087" y="40220"/>
                </a:cubicBezTo>
                <a:lnTo>
                  <a:pt x="2675302" y="40220"/>
                </a:lnTo>
                <a:lnTo>
                  <a:pt x="1378765" y="53868"/>
                </a:lnTo>
                <a:cubicBezTo>
                  <a:pt x="1135380" y="74340"/>
                  <a:pt x="1258210" y="126656"/>
                  <a:pt x="1214992" y="163050"/>
                </a:cubicBezTo>
                <a:cubicBezTo>
                  <a:pt x="1171774" y="199444"/>
                  <a:pt x="1169499" y="224465"/>
                  <a:pt x="1119457" y="272232"/>
                </a:cubicBezTo>
                <a:cubicBezTo>
                  <a:pt x="1069415" y="319999"/>
                  <a:pt x="980705" y="399611"/>
                  <a:pt x="914741" y="449653"/>
                </a:cubicBezTo>
                <a:cubicBezTo>
                  <a:pt x="848777" y="499695"/>
                  <a:pt x="791911" y="536089"/>
                  <a:pt x="723672" y="572483"/>
                </a:cubicBezTo>
                <a:cubicBezTo>
                  <a:pt x="655433" y="608877"/>
                  <a:pt x="580371" y="638447"/>
                  <a:pt x="505308" y="668017"/>
                </a:cubicBezTo>
                <a:cubicBezTo>
                  <a:pt x="430245" y="697587"/>
                  <a:pt x="355182" y="731707"/>
                  <a:pt x="273296" y="749904"/>
                </a:cubicBezTo>
                <a:cubicBezTo>
                  <a:pt x="191410" y="768101"/>
                  <a:pt x="52658" y="704411"/>
                  <a:pt x="13989" y="777199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8079879" y="988836"/>
            <a:ext cx="1937012" cy="876202"/>
          </a:xfrm>
          <a:custGeom>
            <a:avLst/>
            <a:gdLst>
              <a:gd name="connsiteX0" fmla="*/ 1883391 w 1883391"/>
              <a:gd name="connsiteY0" fmla="*/ 859809 h 859809"/>
              <a:gd name="connsiteX1" fmla="*/ 1569493 w 1883391"/>
              <a:gd name="connsiteY1" fmla="*/ 518615 h 859809"/>
              <a:gd name="connsiteX2" fmla="*/ 1310185 w 1883391"/>
              <a:gd name="connsiteY2" fmla="*/ 368489 h 859809"/>
              <a:gd name="connsiteX3" fmla="*/ 996287 w 1883391"/>
              <a:gd name="connsiteY3" fmla="*/ 259307 h 859809"/>
              <a:gd name="connsiteX4" fmla="*/ 764275 w 1883391"/>
              <a:gd name="connsiteY4" fmla="*/ 259307 h 859809"/>
              <a:gd name="connsiteX5" fmla="*/ 545910 w 1883391"/>
              <a:gd name="connsiteY5" fmla="*/ 259307 h 859809"/>
              <a:gd name="connsiteX6" fmla="*/ 232012 w 1883391"/>
              <a:gd name="connsiteY6" fmla="*/ 177421 h 859809"/>
              <a:gd name="connsiteX7" fmla="*/ 0 w 1883391"/>
              <a:gd name="connsiteY7" fmla="*/ 0 h 85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83391" h="859809">
                <a:moveTo>
                  <a:pt x="1883391" y="859809"/>
                </a:moveTo>
                <a:cubicBezTo>
                  <a:pt x="1774209" y="730155"/>
                  <a:pt x="1665027" y="600502"/>
                  <a:pt x="1569493" y="518615"/>
                </a:cubicBezTo>
                <a:cubicBezTo>
                  <a:pt x="1473959" y="436728"/>
                  <a:pt x="1405719" y="411707"/>
                  <a:pt x="1310185" y="368489"/>
                </a:cubicBezTo>
                <a:cubicBezTo>
                  <a:pt x="1214651" y="325271"/>
                  <a:pt x="1087272" y="277504"/>
                  <a:pt x="996287" y="259307"/>
                </a:cubicBezTo>
                <a:cubicBezTo>
                  <a:pt x="905302" y="241110"/>
                  <a:pt x="764275" y="259307"/>
                  <a:pt x="764275" y="259307"/>
                </a:cubicBezTo>
                <a:cubicBezTo>
                  <a:pt x="689212" y="259307"/>
                  <a:pt x="634620" y="272955"/>
                  <a:pt x="545910" y="259307"/>
                </a:cubicBezTo>
                <a:cubicBezTo>
                  <a:pt x="457200" y="245659"/>
                  <a:pt x="322997" y="220639"/>
                  <a:pt x="232012" y="177421"/>
                </a:cubicBezTo>
                <a:cubicBezTo>
                  <a:pt x="141027" y="134203"/>
                  <a:pt x="70513" y="67101"/>
                  <a:pt x="0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7630717" y="3700891"/>
            <a:ext cx="1403632" cy="862294"/>
          </a:xfrm>
          <a:custGeom>
            <a:avLst/>
            <a:gdLst>
              <a:gd name="connsiteX0" fmla="*/ 1364776 w 1364776"/>
              <a:gd name="connsiteY0" fmla="*/ 0 h 846161"/>
              <a:gd name="connsiteX1" fmla="*/ 1323832 w 1364776"/>
              <a:gd name="connsiteY1" fmla="*/ 191069 h 846161"/>
              <a:gd name="connsiteX2" fmla="*/ 1214650 w 1364776"/>
              <a:gd name="connsiteY2" fmla="*/ 382138 h 846161"/>
              <a:gd name="connsiteX3" fmla="*/ 1105468 w 1364776"/>
              <a:gd name="connsiteY3" fmla="*/ 518615 h 846161"/>
              <a:gd name="connsiteX4" fmla="*/ 955343 w 1364776"/>
              <a:gd name="connsiteY4" fmla="*/ 641445 h 846161"/>
              <a:gd name="connsiteX5" fmla="*/ 777922 w 1364776"/>
              <a:gd name="connsiteY5" fmla="*/ 736979 h 846161"/>
              <a:gd name="connsiteX6" fmla="*/ 518615 w 1364776"/>
              <a:gd name="connsiteY6" fmla="*/ 791570 h 846161"/>
              <a:gd name="connsiteX7" fmla="*/ 163773 w 1364776"/>
              <a:gd name="connsiteY7" fmla="*/ 832514 h 846161"/>
              <a:gd name="connsiteX8" fmla="*/ 0 w 1364776"/>
              <a:gd name="connsiteY8" fmla="*/ 846161 h 846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4776" h="846161">
                <a:moveTo>
                  <a:pt x="1364776" y="0"/>
                </a:moveTo>
                <a:cubicBezTo>
                  <a:pt x="1356814" y="63689"/>
                  <a:pt x="1348853" y="127379"/>
                  <a:pt x="1323832" y="191069"/>
                </a:cubicBezTo>
                <a:cubicBezTo>
                  <a:pt x="1298811" y="254759"/>
                  <a:pt x="1251044" y="327547"/>
                  <a:pt x="1214650" y="382138"/>
                </a:cubicBezTo>
                <a:cubicBezTo>
                  <a:pt x="1178256" y="436729"/>
                  <a:pt x="1148686" y="475397"/>
                  <a:pt x="1105468" y="518615"/>
                </a:cubicBezTo>
                <a:cubicBezTo>
                  <a:pt x="1062250" y="561833"/>
                  <a:pt x="1009934" y="605051"/>
                  <a:pt x="955343" y="641445"/>
                </a:cubicBezTo>
                <a:cubicBezTo>
                  <a:pt x="900752" y="677839"/>
                  <a:pt x="850710" y="711958"/>
                  <a:pt x="777922" y="736979"/>
                </a:cubicBezTo>
                <a:cubicBezTo>
                  <a:pt x="705134" y="762000"/>
                  <a:pt x="620973" y="775648"/>
                  <a:pt x="518615" y="791570"/>
                </a:cubicBezTo>
                <a:cubicBezTo>
                  <a:pt x="416257" y="807492"/>
                  <a:pt x="250209" y="823416"/>
                  <a:pt x="163773" y="832514"/>
                </a:cubicBezTo>
                <a:cubicBezTo>
                  <a:pt x="77337" y="841612"/>
                  <a:pt x="38668" y="843886"/>
                  <a:pt x="0" y="846161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8"/>
          <p:cNvSpPr/>
          <p:nvPr/>
        </p:nvSpPr>
        <p:spPr>
          <a:xfrm flipH="1">
            <a:off x="6112431" y="1713198"/>
            <a:ext cx="215462" cy="303680"/>
          </a:xfrm>
          <a:custGeom>
            <a:avLst/>
            <a:gdLst>
              <a:gd name="connsiteX0" fmla="*/ 0 w 478243"/>
              <a:gd name="connsiteY0" fmla="*/ 282298 h 564595"/>
              <a:gd name="connsiteX1" fmla="*/ 239122 w 478243"/>
              <a:gd name="connsiteY1" fmla="*/ 0 h 564595"/>
              <a:gd name="connsiteX2" fmla="*/ 478244 w 478243"/>
              <a:gd name="connsiteY2" fmla="*/ 282298 h 564595"/>
              <a:gd name="connsiteX3" fmla="*/ 239122 w 478243"/>
              <a:gd name="connsiteY3" fmla="*/ 564596 h 564595"/>
              <a:gd name="connsiteX4" fmla="*/ 0 w 478243"/>
              <a:gd name="connsiteY4" fmla="*/ 282298 h 564595"/>
              <a:gd name="connsiteX0" fmla="*/ 0 w 478244"/>
              <a:gd name="connsiteY0" fmla="*/ 282298 h 564596"/>
              <a:gd name="connsiteX1" fmla="*/ 239122 w 478244"/>
              <a:gd name="connsiteY1" fmla="*/ 0 h 564596"/>
              <a:gd name="connsiteX2" fmla="*/ 478244 w 478244"/>
              <a:gd name="connsiteY2" fmla="*/ 282298 h 564596"/>
              <a:gd name="connsiteX3" fmla="*/ 239122 w 478244"/>
              <a:gd name="connsiteY3" fmla="*/ 564596 h 564596"/>
              <a:gd name="connsiteX4" fmla="*/ 0 w 478244"/>
              <a:gd name="connsiteY4" fmla="*/ 282298 h 564596"/>
              <a:gd name="connsiteX0" fmla="*/ 0 w 478244"/>
              <a:gd name="connsiteY0" fmla="*/ 282298 h 564596"/>
              <a:gd name="connsiteX1" fmla="*/ 239122 w 478244"/>
              <a:gd name="connsiteY1" fmla="*/ 0 h 564596"/>
              <a:gd name="connsiteX2" fmla="*/ 478244 w 478244"/>
              <a:gd name="connsiteY2" fmla="*/ 282298 h 564596"/>
              <a:gd name="connsiteX3" fmla="*/ 239122 w 478244"/>
              <a:gd name="connsiteY3" fmla="*/ 564596 h 564596"/>
              <a:gd name="connsiteX4" fmla="*/ 0 w 478244"/>
              <a:gd name="connsiteY4" fmla="*/ 282298 h 564596"/>
              <a:gd name="connsiteX0" fmla="*/ 0 w 478244"/>
              <a:gd name="connsiteY0" fmla="*/ 282298 h 564596"/>
              <a:gd name="connsiteX1" fmla="*/ 239122 w 478244"/>
              <a:gd name="connsiteY1" fmla="*/ 0 h 564596"/>
              <a:gd name="connsiteX2" fmla="*/ 478244 w 478244"/>
              <a:gd name="connsiteY2" fmla="*/ 282298 h 564596"/>
              <a:gd name="connsiteX3" fmla="*/ 239122 w 478244"/>
              <a:gd name="connsiteY3" fmla="*/ 564596 h 564596"/>
              <a:gd name="connsiteX4" fmla="*/ 0 w 478244"/>
              <a:gd name="connsiteY4" fmla="*/ 282298 h 564596"/>
              <a:gd name="connsiteX0" fmla="*/ 0 w 437300"/>
              <a:gd name="connsiteY0" fmla="*/ 282298 h 564596"/>
              <a:gd name="connsiteX1" fmla="*/ 239122 w 437300"/>
              <a:gd name="connsiteY1" fmla="*/ 0 h 564596"/>
              <a:gd name="connsiteX2" fmla="*/ 437300 w 437300"/>
              <a:gd name="connsiteY2" fmla="*/ 282298 h 564596"/>
              <a:gd name="connsiteX3" fmla="*/ 239122 w 437300"/>
              <a:gd name="connsiteY3" fmla="*/ 564596 h 564596"/>
              <a:gd name="connsiteX4" fmla="*/ 0 w 437300"/>
              <a:gd name="connsiteY4" fmla="*/ 282298 h 564596"/>
              <a:gd name="connsiteX0" fmla="*/ 0 w 437300"/>
              <a:gd name="connsiteY0" fmla="*/ 282298 h 564596"/>
              <a:gd name="connsiteX1" fmla="*/ 239122 w 437300"/>
              <a:gd name="connsiteY1" fmla="*/ 0 h 564596"/>
              <a:gd name="connsiteX2" fmla="*/ 437300 w 437300"/>
              <a:gd name="connsiteY2" fmla="*/ 282298 h 564596"/>
              <a:gd name="connsiteX3" fmla="*/ 239122 w 437300"/>
              <a:gd name="connsiteY3" fmla="*/ 564596 h 564596"/>
              <a:gd name="connsiteX4" fmla="*/ 0 w 437300"/>
              <a:gd name="connsiteY4" fmla="*/ 282298 h 564596"/>
              <a:gd name="connsiteX0" fmla="*/ 0 w 450947"/>
              <a:gd name="connsiteY0" fmla="*/ 282298 h 564596"/>
              <a:gd name="connsiteX1" fmla="*/ 239122 w 450947"/>
              <a:gd name="connsiteY1" fmla="*/ 0 h 564596"/>
              <a:gd name="connsiteX2" fmla="*/ 450947 w 450947"/>
              <a:gd name="connsiteY2" fmla="*/ 282298 h 564596"/>
              <a:gd name="connsiteX3" fmla="*/ 239122 w 450947"/>
              <a:gd name="connsiteY3" fmla="*/ 564596 h 564596"/>
              <a:gd name="connsiteX4" fmla="*/ 0 w 450947"/>
              <a:gd name="connsiteY4" fmla="*/ 282298 h 564596"/>
              <a:gd name="connsiteX0" fmla="*/ 0 w 450947"/>
              <a:gd name="connsiteY0" fmla="*/ 282298 h 564596"/>
              <a:gd name="connsiteX1" fmla="*/ 239122 w 450947"/>
              <a:gd name="connsiteY1" fmla="*/ 0 h 564596"/>
              <a:gd name="connsiteX2" fmla="*/ 450947 w 450947"/>
              <a:gd name="connsiteY2" fmla="*/ 282298 h 564596"/>
              <a:gd name="connsiteX3" fmla="*/ 239122 w 450947"/>
              <a:gd name="connsiteY3" fmla="*/ 564596 h 564596"/>
              <a:gd name="connsiteX4" fmla="*/ 0 w 450947"/>
              <a:gd name="connsiteY4" fmla="*/ 282298 h 564596"/>
              <a:gd name="connsiteX0" fmla="*/ 0 w 450947"/>
              <a:gd name="connsiteY0" fmla="*/ 282524 h 565099"/>
              <a:gd name="connsiteX1" fmla="*/ 239122 w 450947"/>
              <a:gd name="connsiteY1" fmla="*/ 226 h 565099"/>
              <a:gd name="connsiteX2" fmla="*/ 450947 w 450947"/>
              <a:gd name="connsiteY2" fmla="*/ 321346 h 565099"/>
              <a:gd name="connsiteX3" fmla="*/ 239122 w 450947"/>
              <a:gd name="connsiteY3" fmla="*/ 564822 h 565099"/>
              <a:gd name="connsiteX4" fmla="*/ 0 w 450947"/>
              <a:gd name="connsiteY4" fmla="*/ 282524 h 565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947" h="565099">
                <a:moveTo>
                  <a:pt x="0" y="282524"/>
                </a:moveTo>
                <a:cubicBezTo>
                  <a:pt x="0" y="126615"/>
                  <a:pt x="163964" y="-6244"/>
                  <a:pt x="239122" y="226"/>
                </a:cubicBezTo>
                <a:cubicBezTo>
                  <a:pt x="314280" y="6696"/>
                  <a:pt x="410004" y="179085"/>
                  <a:pt x="450947" y="321346"/>
                </a:cubicBezTo>
                <a:cubicBezTo>
                  <a:pt x="410004" y="464315"/>
                  <a:pt x="314280" y="571292"/>
                  <a:pt x="239122" y="564822"/>
                </a:cubicBezTo>
                <a:cubicBezTo>
                  <a:pt x="163964" y="558352"/>
                  <a:pt x="0" y="438433"/>
                  <a:pt x="0" y="282524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483671" y="3617443"/>
            <a:ext cx="1715341" cy="892685"/>
          </a:xfrm>
          <a:custGeom>
            <a:avLst/>
            <a:gdLst>
              <a:gd name="connsiteX0" fmla="*/ 1667856 w 1667856"/>
              <a:gd name="connsiteY0" fmla="*/ 0 h 875983"/>
              <a:gd name="connsiteX1" fmla="*/ 1449492 w 1667856"/>
              <a:gd name="connsiteY1" fmla="*/ 81886 h 875983"/>
              <a:gd name="connsiteX2" fmla="*/ 1381253 w 1667856"/>
              <a:gd name="connsiteY2" fmla="*/ 109182 h 875983"/>
              <a:gd name="connsiteX3" fmla="*/ 1313014 w 1667856"/>
              <a:gd name="connsiteY3" fmla="*/ 150125 h 875983"/>
              <a:gd name="connsiteX4" fmla="*/ 1217480 w 1667856"/>
              <a:gd name="connsiteY4" fmla="*/ 259307 h 875983"/>
              <a:gd name="connsiteX5" fmla="*/ 889934 w 1667856"/>
              <a:gd name="connsiteY5" fmla="*/ 354842 h 875983"/>
              <a:gd name="connsiteX6" fmla="*/ 671569 w 1667856"/>
              <a:gd name="connsiteY6" fmla="*/ 313898 h 875983"/>
              <a:gd name="connsiteX7" fmla="*/ 425910 w 1667856"/>
              <a:gd name="connsiteY7" fmla="*/ 191068 h 875983"/>
              <a:gd name="connsiteX8" fmla="*/ 207546 w 1667856"/>
              <a:gd name="connsiteY8" fmla="*/ 109182 h 875983"/>
              <a:gd name="connsiteX9" fmla="*/ 112011 w 1667856"/>
              <a:gd name="connsiteY9" fmla="*/ 109182 h 875983"/>
              <a:gd name="connsiteX10" fmla="*/ 16477 w 1667856"/>
              <a:gd name="connsiteY10" fmla="*/ 150125 h 875983"/>
              <a:gd name="connsiteX11" fmla="*/ 16477 w 1667856"/>
              <a:gd name="connsiteY11" fmla="*/ 354842 h 875983"/>
              <a:gd name="connsiteX12" fmla="*/ 180250 w 1667856"/>
              <a:gd name="connsiteY12" fmla="*/ 586853 h 875983"/>
              <a:gd name="connsiteX13" fmla="*/ 384966 w 1667856"/>
              <a:gd name="connsiteY13" fmla="*/ 750627 h 875983"/>
              <a:gd name="connsiteX14" fmla="*/ 616978 w 1667856"/>
              <a:gd name="connsiteY14" fmla="*/ 832513 h 875983"/>
              <a:gd name="connsiteX15" fmla="*/ 930877 w 1667856"/>
              <a:gd name="connsiteY15" fmla="*/ 873456 h 875983"/>
              <a:gd name="connsiteX16" fmla="*/ 1299366 w 1667856"/>
              <a:gd name="connsiteY16" fmla="*/ 859809 h 875983"/>
              <a:gd name="connsiteX17" fmla="*/ 1558674 w 1667856"/>
              <a:gd name="connsiteY17" fmla="*/ 764274 h 875983"/>
              <a:gd name="connsiteX18" fmla="*/ 1599617 w 1667856"/>
              <a:gd name="connsiteY18" fmla="*/ 559558 h 875983"/>
              <a:gd name="connsiteX19" fmla="*/ 1504083 w 1667856"/>
              <a:gd name="connsiteY19" fmla="*/ 368489 h 875983"/>
              <a:gd name="connsiteX20" fmla="*/ 1326662 w 1667856"/>
              <a:gd name="connsiteY20" fmla="*/ 245659 h 875983"/>
              <a:gd name="connsiteX21" fmla="*/ 1244775 w 1667856"/>
              <a:gd name="connsiteY21" fmla="*/ 232012 h 875983"/>
              <a:gd name="connsiteX22" fmla="*/ 1340310 w 1667856"/>
              <a:gd name="connsiteY22" fmla="*/ 122830 h 875983"/>
              <a:gd name="connsiteX23" fmla="*/ 1667856 w 1667856"/>
              <a:gd name="connsiteY23" fmla="*/ 0 h 87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667856" h="875983">
                <a:moveTo>
                  <a:pt x="1667856" y="0"/>
                </a:moveTo>
                <a:lnTo>
                  <a:pt x="1449492" y="81886"/>
                </a:lnTo>
                <a:cubicBezTo>
                  <a:pt x="1401725" y="100083"/>
                  <a:pt x="1403999" y="97809"/>
                  <a:pt x="1381253" y="109182"/>
                </a:cubicBezTo>
                <a:cubicBezTo>
                  <a:pt x="1358507" y="120555"/>
                  <a:pt x="1340309" y="125104"/>
                  <a:pt x="1313014" y="150125"/>
                </a:cubicBezTo>
                <a:cubicBezTo>
                  <a:pt x="1285719" y="175146"/>
                  <a:pt x="1287993" y="225188"/>
                  <a:pt x="1217480" y="259307"/>
                </a:cubicBezTo>
                <a:cubicBezTo>
                  <a:pt x="1146967" y="293427"/>
                  <a:pt x="980919" y="345744"/>
                  <a:pt x="889934" y="354842"/>
                </a:cubicBezTo>
                <a:cubicBezTo>
                  <a:pt x="798949" y="363940"/>
                  <a:pt x="748906" y="341194"/>
                  <a:pt x="671569" y="313898"/>
                </a:cubicBezTo>
                <a:cubicBezTo>
                  <a:pt x="594232" y="286602"/>
                  <a:pt x="503247" y="225187"/>
                  <a:pt x="425910" y="191068"/>
                </a:cubicBezTo>
                <a:cubicBezTo>
                  <a:pt x="348573" y="156949"/>
                  <a:pt x="259862" y="122830"/>
                  <a:pt x="207546" y="109182"/>
                </a:cubicBezTo>
                <a:cubicBezTo>
                  <a:pt x="155230" y="95534"/>
                  <a:pt x="143856" y="102358"/>
                  <a:pt x="112011" y="109182"/>
                </a:cubicBezTo>
                <a:cubicBezTo>
                  <a:pt x="80166" y="116006"/>
                  <a:pt x="32399" y="109182"/>
                  <a:pt x="16477" y="150125"/>
                </a:cubicBezTo>
                <a:cubicBezTo>
                  <a:pt x="555" y="191068"/>
                  <a:pt x="-10818" y="282054"/>
                  <a:pt x="16477" y="354842"/>
                </a:cubicBezTo>
                <a:cubicBezTo>
                  <a:pt x="43772" y="427630"/>
                  <a:pt x="118835" y="520889"/>
                  <a:pt x="180250" y="586853"/>
                </a:cubicBezTo>
                <a:cubicBezTo>
                  <a:pt x="241665" y="652817"/>
                  <a:pt x="312178" y="709684"/>
                  <a:pt x="384966" y="750627"/>
                </a:cubicBezTo>
                <a:cubicBezTo>
                  <a:pt x="457754" y="791570"/>
                  <a:pt x="525993" y="812042"/>
                  <a:pt x="616978" y="832513"/>
                </a:cubicBezTo>
                <a:cubicBezTo>
                  <a:pt x="707963" y="852984"/>
                  <a:pt x="817146" y="868907"/>
                  <a:pt x="930877" y="873456"/>
                </a:cubicBezTo>
                <a:cubicBezTo>
                  <a:pt x="1044608" y="878005"/>
                  <a:pt x="1194733" y="878006"/>
                  <a:pt x="1299366" y="859809"/>
                </a:cubicBezTo>
                <a:cubicBezTo>
                  <a:pt x="1403999" y="841612"/>
                  <a:pt x="1508632" y="814316"/>
                  <a:pt x="1558674" y="764274"/>
                </a:cubicBezTo>
                <a:cubicBezTo>
                  <a:pt x="1608716" y="714232"/>
                  <a:pt x="1608715" y="625522"/>
                  <a:pt x="1599617" y="559558"/>
                </a:cubicBezTo>
                <a:cubicBezTo>
                  <a:pt x="1590519" y="493594"/>
                  <a:pt x="1549575" y="420805"/>
                  <a:pt x="1504083" y="368489"/>
                </a:cubicBezTo>
                <a:cubicBezTo>
                  <a:pt x="1458591" y="316173"/>
                  <a:pt x="1369880" y="268405"/>
                  <a:pt x="1326662" y="245659"/>
                </a:cubicBezTo>
                <a:cubicBezTo>
                  <a:pt x="1283444" y="222913"/>
                  <a:pt x="1242500" y="252483"/>
                  <a:pt x="1244775" y="232012"/>
                </a:cubicBezTo>
                <a:cubicBezTo>
                  <a:pt x="1247050" y="211541"/>
                  <a:pt x="1274346" y="159224"/>
                  <a:pt x="1340310" y="122830"/>
                </a:cubicBezTo>
                <a:cubicBezTo>
                  <a:pt x="1406274" y="86436"/>
                  <a:pt x="1649659" y="6824"/>
                  <a:pt x="166785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8148306" y="5966691"/>
            <a:ext cx="368454" cy="462072"/>
          </a:xfrm>
          <a:custGeom>
            <a:avLst/>
            <a:gdLst>
              <a:gd name="connsiteX0" fmla="*/ 0 w 358254"/>
              <a:gd name="connsiteY0" fmla="*/ 42853 h 453427"/>
              <a:gd name="connsiteX1" fmla="*/ 191069 w 358254"/>
              <a:gd name="connsiteY1" fmla="*/ 1909 h 453427"/>
              <a:gd name="connsiteX2" fmla="*/ 327546 w 358254"/>
              <a:gd name="connsiteY2" fmla="*/ 97444 h 453427"/>
              <a:gd name="connsiteX3" fmla="*/ 354842 w 358254"/>
              <a:gd name="connsiteY3" fmla="*/ 315808 h 453427"/>
              <a:gd name="connsiteX4" fmla="*/ 272955 w 358254"/>
              <a:gd name="connsiteY4" fmla="*/ 411342 h 453427"/>
              <a:gd name="connsiteX5" fmla="*/ 150125 w 358254"/>
              <a:gd name="connsiteY5" fmla="*/ 452285 h 453427"/>
              <a:gd name="connsiteX6" fmla="*/ 27296 w 358254"/>
              <a:gd name="connsiteY6" fmla="*/ 370399 h 453427"/>
              <a:gd name="connsiteX7" fmla="*/ 27296 w 358254"/>
              <a:gd name="connsiteY7" fmla="*/ 247569 h 453427"/>
              <a:gd name="connsiteX8" fmla="*/ 95534 w 358254"/>
              <a:gd name="connsiteY8" fmla="*/ 192978 h 453427"/>
              <a:gd name="connsiteX9" fmla="*/ 163773 w 358254"/>
              <a:gd name="connsiteY9" fmla="*/ 192978 h 453427"/>
              <a:gd name="connsiteX10" fmla="*/ 204716 w 358254"/>
              <a:gd name="connsiteY10" fmla="*/ 288512 h 453427"/>
              <a:gd name="connsiteX11" fmla="*/ 136478 w 358254"/>
              <a:gd name="connsiteY11" fmla="*/ 302160 h 453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8254" h="453427">
                <a:moveTo>
                  <a:pt x="0" y="42853"/>
                </a:moveTo>
                <a:cubicBezTo>
                  <a:pt x="68239" y="17832"/>
                  <a:pt x="136478" y="-7189"/>
                  <a:pt x="191069" y="1909"/>
                </a:cubicBezTo>
                <a:cubicBezTo>
                  <a:pt x="245660" y="11007"/>
                  <a:pt x="300251" y="45128"/>
                  <a:pt x="327546" y="97444"/>
                </a:cubicBezTo>
                <a:cubicBezTo>
                  <a:pt x="354841" y="149760"/>
                  <a:pt x="363941" y="263492"/>
                  <a:pt x="354842" y="315808"/>
                </a:cubicBezTo>
                <a:cubicBezTo>
                  <a:pt x="345744" y="368124"/>
                  <a:pt x="307075" y="388596"/>
                  <a:pt x="272955" y="411342"/>
                </a:cubicBezTo>
                <a:cubicBezTo>
                  <a:pt x="238836" y="434088"/>
                  <a:pt x="191068" y="459109"/>
                  <a:pt x="150125" y="452285"/>
                </a:cubicBezTo>
                <a:cubicBezTo>
                  <a:pt x="109182" y="445461"/>
                  <a:pt x="47767" y="404518"/>
                  <a:pt x="27296" y="370399"/>
                </a:cubicBezTo>
                <a:cubicBezTo>
                  <a:pt x="6825" y="336280"/>
                  <a:pt x="15923" y="277139"/>
                  <a:pt x="27296" y="247569"/>
                </a:cubicBezTo>
                <a:cubicBezTo>
                  <a:pt x="38669" y="217999"/>
                  <a:pt x="72788" y="202076"/>
                  <a:pt x="95534" y="192978"/>
                </a:cubicBezTo>
                <a:cubicBezTo>
                  <a:pt x="118280" y="183880"/>
                  <a:pt x="145576" y="177056"/>
                  <a:pt x="163773" y="192978"/>
                </a:cubicBezTo>
                <a:cubicBezTo>
                  <a:pt x="181970" y="208900"/>
                  <a:pt x="209265" y="270315"/>
                  <a:pt x="204716" y="288512"/>
                </a:cubicBezTo>
                <a:cubicBezTo>
                  <a:pt x="200167" y="306709"/>
                  <a:pt x="168322" y="304434"/>
                  <a:pt x="136478" y="30216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1119115" y="3617443"/>
            <a:ext cx="1228300" cy="1909900"/>
            <a:chOff x="3756512" y="-53636"/>
            <a:chExt cx="3599631" cy="5458149"/>
          </a:xfrm>
        </p:grpSpPr>
        <p:grpSp>
          <p:nvGrpSpPr>
            <p:cNvPr id="17" name="Group 16"/>
            <p:cNvGrpSpPr/>
            <p:nvPr/>
          </p:nvGrpSpPr>
          <p:grpSpPr>
            <a:xfrm>
              <a:off x="3756512" y="-53636"/>
              <a:ext cx="3599631" cy="5458149"/>
              <a:chOff x="1105357" y="3629864"/>
              <a:chExt cx="1195346" cy="1824171"/>
            </a:xfrm>
          </p:grpSpPr>
          <p:sp>
            <p:nvSpPr>
              <p:cNvPr id="14" name="Freeform 13"/>
              <p:cNvSpPr/>
              <p:nvPr/>
            </p:nvSpPr>
            <p:spPr>
              <a:xfrm>
                <a:off x="2059498" y="4371103"/>
                <a:ext cx="241205" cy="370323"/>
              </a:xfrm>
              <a:custGeom>
                <a:avLst/>
                <a:gdLst>
                  <a:gd name="connsiteX0" fmla="*/ 55905 w 241205"/>
                  <a:gd name="connsiteY0" fmla="*/ 159954 h 370323"/>
                  <a:gd name="connsiteX1" fmla="*/ 1314 w 241205"/>
                  <a:gd name="connsiteY1" fmla="*/ 282784 h 370323"/>
                  <a:gd name="connsiteX2" fmla="*/ 28609 w 241205"/>
                  <a:gd name="connsiteY2" fmla="*/ 351022 h 370323"/>
                  <a:gd name="connsiteX3" fmla="*/ 151439 w 241205"/>
                  <a:gd name="connsiteY3" fmla="*/ 364670 h 370323"/>
                  <a:gd name="connsiteX4" fmla="*/ 233326 w 241205"/>
                  <a:gd name="connsiteY4" fmla="*/ 269136 h 370323"/>
                  <a:gd name="connsiteX5" fmla="*/ 233326 w 241205"/>
                  <a:gd name="connsiteY5" fmla="*/ 9828 h 370323"/>
                  <a:gd name="connsiteX6" fmla="*/ 192383 w 241205"/>
                  <a:gd name="connsiteY6" fmla="*/ 64419 h 370323"/>
                  <a:gd name="connsiteX7" fmla="*/ 55905 w 241205"/>
                  <a:gd name="connsiteY7" fmla="*/ 159954 h 370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1205" h="370323">
                    <a:moveTo>
                      <a:pt x="55905" y="159954"/>
                    </a:moveTo>
                    <a:cubicBezTo>
                      <a:pt x="24060" y="196348"/>
                      <a:pt x="5863" y="250939"/>
                      <a:pt x="1314" y="282784"/>
                    </a:cubicBezTo>
                    <a:cubicBezTo>
                      <a:pt x="-3235" y="314629"/>
                      <a:pt x="3588" y="337374"/>
                      <a:pt x="28609" y="351022"/>
                    </a:cubicBezTo>
                    <a:cubicBezTo>
                      <a:pt x="53630" y="364670"/>
                      <a:pt x="117320" y="378318"/>
                      <a:pt x="151439" y="364670"/>
                    </a:cubicBezTo>
                    <a:cubicBezTo>
                      <a:pt x="185558" y="351022"/>
                      <a:pt x="219678" y="328276"/>
                      <a:pt x="233326" y="269136"/>
                    </a:cubicBezTo>
                    <a:cubicBezTo>
                      <a:pt x="246974" y="209996"/>
                      <a:pt x="240150" y="43947"/>
                      <a:pt x="233326" y="9828"/>
                    </a:cubicBezTo>
                    <a:cubicBezTo>
                      <a:pt x="226502" y="-24292"/>
                      <a:pt x="215129" y="39398"/>
                      <a:pt x="192383" y="64419"/>
                    </a:cubicBezTo>
                    <a:cubicBezTo>
                      <a:pt x="169637" y="89440"/>
                      <a:pt x="87750" y="123560"/>
                      <a:pt x="55905" y="159954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1596788" y="5061427"/>
                <a:ext cx="369929" cy="392608"/>
              </a:xfrm>
              <a:custGeom>
                <a:avLst/>
                <a:gdLst>
                  <a:gd name="connsiteX0" fmla="*/ 368490 w 369929"/>
                  <a:gd name="connsiteY0" fmla="*/ 1892 h 392608"/>
                  <a:gd name="connsiteX1" fmla="*/ 232012 w 369929"/>
                  <a:gd name="connsiteY1" fmla="*/ 42836 h 392608"/>
                  <a:gd name="connsiteX2" fmla="*/ 109182 w 369929"/>
                  <a:gd name="connsiteY2" fmla="*/ 56483 h 392608"/>
                  <a:gd name="connsiteX3" fmla="*/ 54591 w 369929"/>
                  <a:gd name="connsiteY3" fmla="*/ 70131 h 392608"/>
                  <a:gd name="connsiteX4" fmla="*/ 0 w 369929"/>
                  <a:gd name="connsiteY4" fmla="*/ 192961 h 392608"/>
                  <a:gd name="connsiteX5" fmla="*/ 54591 w 369929"/>
                  <a:gd name="connsiteY5" fmla="*/ 370382 h 392608"/>
                  <a:gd name="connsiteX6" fmla="*/ 218364 w 369929"/>
                  <a:gd name="connsiteY6" fmla="*/ 384030 h 392608"/>
                  <a:gd name="connsiteX7" fmla="*/ 245660 w 369929"/>
                  <a:gd name="connsiteY7" fmla="*/ 315791 h 392608"/>
                  <a:gd name="connsiteX8" fmla="*/ 259308 w 369929"/>
                  <a:gd name="connsiteY8" fmla="*/ 220257 h 392608"/>
                  <a:gd name="connsiteX9" fmla="*/ 245660 w 369929"/>
                  <a:gd name="connsiteY9" fmla="*/ 192961 h 392608"/>
                  <a:gd name="connsiteX10" fmla="*/ 300251 w 369929"/>
                  <a:gd name="connsiteY10" fmla="*/ 111074 h 392608"/>
                  <a:gd name="connsiteX11" fmla="*/ 368490 w 369929"/>
                  <a:gd name="connsiteY11" fmla="*/ 1892 h 392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9929" h="392608">
                    <a:moveTo>
                      <a:pt x="368490" y="1892"/>
                    </a:moveTo>
                    <a:cubicBezTo>
                      <a:pt x="357117" y="-9481"/>
                      <a:pt x="275230" y="33737"/>
                      <a:pt x="232012" y="42836"/>
                    </a:cubicBezTo>
                    <a:cubicBezTo>
                      <a:pt x="188794" y="51935"/>
                      <a:pt x="138752" y="51934"/>
                      <a:pt x="109182" y="56483"/>
                    </a:cubicBezTo>
                    <a:cubicBezTo>
                      <a:pt x="79612" y="61032"/>
                      <a:pt x="72788" y="47385"/>
                      <a:pt x="54591" y="70131"/>
                    </a:cubicBezTo>
                    <a:cubicBezTo>
                      <a:pt x="36394" y="92877"/>
                      <a:pt x="0" y="142919"/>
                      <a:pt x="0" y="192961"/>
                    </a:cubicBezTo>
                    <a:cubicBezTo>
                      <a:pt x="0" y="243003"/>
                      <a:pt x="18197" y="338537"/>
                      <a:pt x="54591" y="370382"/>
                    </a:cubicBezTo>
                    <a:cubicBezTo>
                      <a:pt x="90985" y="402227"/>
                      <a:pt x="186519" y="393129"/>
                      <a:pt x="218364" y="384030"/>
                    </a:cubicBezTo>
                    <a:cubicBezTo>
                      <a:pt x="250209" y="374931"/>
                      <a:pt x="238836" y="343086"/>
                      <a:pt x="245660" y="315791"/>
                    </a:cubicBezTo>
                    <a:cubicBezTo>
                      <a:pt x="252484" y="288496"/>
                      <a:pt x="259308" y="240729"/>
                      <a:pt x="259308" y="220257"/>
                    </a:cubicBezTo>
                    <a:cubicBezTo>
                      <a:pt x="259308" y="199785"/>
                      <a:pt x="238836" y="211158"/>
                      <a:pt x="245660" y="192961"/>
                    </a:cubicBezTo>
                    <a:cubicBezTo>
                      <a:pt x="252484" y="174764"/>
                      <a:pt x="279779" y="138369"/>
                      <a:pt x="300251" y="111074"/>
                    </a:cubicBezTo>
                    <a:cubicBezTo>
                      <a:pt x="320723" y="83779"/>
                      <a:pt x="379863" y="13265"/>
                      <a:pt x="368490" y="189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1105357" y="5101097"/>
                <a:ext cx="355366" cy="349920"/>
              </a:xfrm>
              <a:custGeom>
                <a:avLst/>
                <a:gdLst>
                  <a:gd name="connsiteX0" fmla="*/ 354953 w 355366"/>
                  <a:gd name="connsiteY0" fmla="*/ 16813 h 349920"/>
                  <a:gd name="connsiteX1" fmla="*/ 218476 w 355366"/>
                  <a:gd name="connsiteY1" fmla="*/ 16813 h 349920"/>
                  <a:gd name="connsiteX2" fmla="*/ 81998 w 355366"/>
                  <a:gd name="connsiteY2" fmla="*/ 3166 h 349920"/>
                  <a:gd name="connsiteX3" fmla="*/ 13759 w 355366"/>
                  <a:gd name="connsiteY3" fmla="*/ 85052 h 349920"/>
                  <a:gd name="connsiteX4" fmla="*/ 112 w 355366"/>
                  <a:gd name="connsiteY4" fmla="*/ 153291 h 349920"/>
                  <a:gd name="connsiteX5" fmla="*/ 13759 w 355366"/>
                  <a:gd name="connsiteY5" fmla="*/ 262473 h 349920"/>
                  <a:gd name="connsiteX6" fmla="*/ 95646 w 355366"/>
                  <a:gd name="connsiteY6" fmla="*/ 344360 h 349920"/>
                  <a:gd name="connsiteX7" fmla="*/ 204828 w 355366"/>
                  <a:gd name="connsiteY7" fmla="*/ 330712 h 349920"/>
                  <a:gd name="connsiteX8" fmla="*/ 259419 w 355366"/>
                  <a:gd name="connsiteY8" fmla="*/ 235178 h 349920"/>
                  <a:gd name="connsiteX9" fmla="*/ 232124 w 355366"/>
                  <a:gd name="connsiteY9" fmla="*/ 207882 h 349920"/>
                  <a:gd name="connsiteX10" fmla="*/ 259419 w 355366"/>
                  <a:gd name="connsiteY10" fmla="*/ 125996 h 349920"/>
                  <a:gd name="connsiteX11" fmla="*/ 354953 w 355366"/>
                  <a:gd name="connsiteY11" fmla="*/ 16813 h 349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55366" h="349920">
                    <a:moveTo>
                      <a:pt x="354953" y="16813"/>
                    </a:moveTo>
                    <a:cubicBezTo>
                      <a:pt x="348129" y="-1384"/>
                      <a:pt x="263968" y="19087"/>
                      <a:pt x="218476" y="16813"/>
                    </a:cubicBezTo>
                    <a:cubicBezTo>
                      <a:pt x="172984" y="14539"/>
                      <a:pt x="116117" y="-8207"/>
                      <a:pt x="81998" y="3166"/>
                    </a:cubicBezTo>
                    <a:cubicBezTo>
                      <a:pt x="47879" y="14539"/>
                      <a:pt x="27407" y="60031"/>
                      <a:pt x="13759" y="85052"/>
                    </a:cubicBezTo>
                    <a:cubicBezTo>
                      <a:pt x="111" y="110073"/>
                      <a:pt x="112" y="123721"/>
                      <a:pt x="112" y="153291"/>
                    </a:cubicBezTo>
                    <a:cubicBezTo>
                      <a:pt x="112" y="182861"/>
                      <a:pt x="-2163" y="230628"/>
                      <a:pt x="13759" y="262473"/>
                    </a:cubicBezTo>
                    <a:cubicBezTo>
                      <a:pt x="29681" y="294318"/>
                      <a:pt x="63801" y="332987"/>
                      <a:pt x="95646" y="344360"/>
                    </a:cubicBezTo>
                    <a:cubicBezTo>
                      <a:pt x="127491" y="355733"/>
                      <a:pt x="177533" y="348909"/>
                      <a:pt x="204828" y="330712"/>
                    </a:cubicBezTo>
                    <a:cubicBezTo>
                      <a:pt x="232123" y="312515"/>
                      <a:pt x="254870" y="255650"/>
                      <a:pt x="259419" y="235178"/>
                    </a:cubicBezTo>
                    <a:cubicBezTo>
                      <a:pt x="263968" y="214706"/>
                      <a:pt x="232124" y="226079"/>
                      <a:pt x="232124" y="207882"/>
                    </a:cubicBezTo>
                    <a:cubicBezTo>
                      <a:pt x="232124" y="189685"/>
                      <a:pt x="236673" y="155566"/>
                      <a:pt x="259419" y="125996"/>
                    </a:cubicBezTo>
                    <a:cubicBezTo>
                      <a:pt x="282165" y="96426"/>
                      <a:pt x="361777" y="35010"/>
                      <a:pt x="354953" y="1681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1226218" y="3629864"/>
                <a:ext cx="1053398" cy="1260116"/>
              </a:xfrm>
              <a:custGeom>
                <a:avLst/>
                <a:gdLst>
                  <a:gd name="connsiteX0" fmla="*/ 56672 w 1053398"/>
                  <a:gd name="connsiteY0" fmla="*/ 682829 h 1260116"/>
                  <a:gd name="connsiteX1" fmla="*/ 2081 w 1053398"/>
                  <a:gd name="connsiteY1" fmla="*/ 532703 h 1260116"/>
                  <a:gd name="connsiteX2" fmla="*/ 15728 w 1053398"/>
                  <a:gd name="connsiteY2" fmla="*/ 409873 h 1260116"/>
                  <a:gd name="connsiteX3" fmla="*/ 56672 w 1053398"/>
                  <a:gd name="connsiteY3" fmla="*/ 327987 h 1260116"/>
                  <a:gd name="connsiteX4" fmla="*/ 83967 w 1053398"/>
                  <a:gd name="connsiteY4" fmla="*/ 287043 h 1260116"/>
                  <a:gd name="connsiteX5" fmla="*/ 124910 w 1053398"/>
                  <a:gd name="connsiteY5" fmla="*/ 259748 h 1260116"/>
                  <a:gd name="connsiteX6" fmla="*/ 124910 w 1053398"/>
                  <a:gd name="connsiteY6" fmla="*/ 123270 h 1260116"/>
                  <a:gd name="connsiteX7" fmla="*/ 165854 w 1053398"/>
                  <a:gd name="connsiteY7" fmla="*/ 27736 h 1260116"/>
                  <a:gd name="connsiteX8" fmla="*/ 247740 w 1053398"/>
                  <a:gd name="connsiteY8" fmla="*/ 440 h 1260116"/>
                  <a:gd name="connsiteX9" fmla="*/ 343275 w 1053398"/>
                  <a:gd name="connsiteY9" fmla="*/ 14088 h 1260116"/>
                  <a:gd name="connsiteX10" fmla="*/ 425161 w 1053398"/>
                  <a:gd name="connsiteY10" fmla="*/ 55032 h 1260116"/>
                  <a:gd name="connsiteX11" fmla="*/ 507048 w 1053398"/>
                  <a:gd name="connsiteY11" fmla="*/ 41384 h 1260116"/>
                  <a:gd name="connsiteX12" fmla="*/ 588934 w 1053398"/>
                  <a:gd name="connsiteY12" fmla="*/ 41384 h 1260116"/>
                  <a:gd name="connsiteX13" fmla="*/ 725412 w 1053398"/>
                  <a:gd name="connsiteY13" fmla="*/ 82327 h 1260116"/>
                  <a:gd name="connsiteX14" fmla="*/ 916481 w 1053398"/>
                  <a:gd name="connsiteY14" fmla="*/ 191509 h 1260116"/>
                  <a:gd name="connsiteX15" fmla="*/ 1025663 w 1053398"/>
                  <a:gd name="connsiteY15" fmla="*/ 327987 h 1260116"/>
                  <a:gd name="connsiteX16" fmla="*/ 1052958 w 1053398"/>
                  <a:gd name="connsiteY16" fmla="*/ 491760 h 1260116"/>
                  <a:gd name="connsiteX17" fmla="*/ 1039310 w 1053398"/>
                  <a:gd name="connsiteY17" fmla="*/ 559999 h 1260116"/>
                  <a:gd name="connsiteX18" fmla="*/ 998367 w 1053398"/>
                  <a:gd name="connsiteY18" fmla="*/ 628237 h 1260116"/>
                  <a:gd name="connsiteX19" fmla="*/ 1052958 w 1053398"/>
                  <a:gd name="connsiteY19" fmla="*/ 682829 h 1260116"/>
                  <a:gd name="connsiteX20" fmla="*/ 1012015 w 1053398"/>
                  <a:gd name="connsiteY20" fmla="*/ 819306 h 1260116"/>
                  <a:gd name="connsiteX21" fmla="*/ 889185 w 1053398"/>
                  <a:gd name="connsiteY21" fmla="*/ 914840 h 1260116"/>
                  <a:gd name="connsiteX22" fmla="*/ 739060 w 1053398"/>
                  <a:gd name="connsiteY22" fmla="*/ 955784 h 1260116"/>
                  <a:gd name="connsiteX23" fmla="*/ 643525 w 1053398"/>
                  <a:gd name="connsiteY23" fmla="*/ 955784 h 1260116"/>
                  <a:gd name="connsiteX24" fmla="*/ 507048 w 1053398"/>
                  <a:gd name="connsiteY24" fmla="*/ 901193 h 1260116"/>
                  <a:gd name="connsiteX25" fmla="*/ 411513 w 1053398"/>
                  <a:gd name="connsiteY25" fmla="*/ 955784 h 1260116"/>
                  <a:gd name="connsiteX26" fmla="*/ 329627 w 1053398"/>
                  <a:gd name="connsiteY26" fmla="*/ 887545 h 1260116"/>
                  <a:gd name="connsiteX27" fmla="*/ 288683 w 1053398"/>
                  <a:gd name="connsiteY27" fmla="*/ 792011 h 1260116"/>
                  <a:gd name="connsiteX28" fmla="*/ 343275 w 1053398"/>
                  <a:gd name="connsiteY28" fmla="*/ 914840 h 1260116"/>
                  <a:gd name="connsiteX29" fmla="*/ 438809 w 1053398"/>
                  <a:gd name="connsiteY29" fmla="*/ 969432 h 1260116"/>
                  <a:gd name="connsiteX30" fmla="*/ 534343 w 1053398"/>
                  <a:gd name="connsiteY30" fmla="*/ 1064966 h 1260116"/>
                  <a:gd name="connsiteX31" fmla="*/ 547991 w 1053398"/>
                  <a:gd name="connsiteY31" fmla="*/ 1133205 h 1260116"/>
                  <a:gd name="connsiteX32" fmla="*/ 493400 w 1053398"/>
                  <a:gd name="connsiteY32" fmla="*/ 1201443 h 1260116"/>
                  <a:gd name="connsiteX33" fmla="*/ 466104 w 1053398"/>
                  <a:gd name="connsiteY33" fmla="*/ 1133205 h 1260116"/>
                  <a:gd name="connsiteX34" fmla="*/ 438809 w 1053398"/>
                  <a:gd name="connsiteY34" fmla="*/ 1242387 h 1260116"/>
                  <a:gd name="connsiteX35" fmla="*/ 315979 w 1053398"/>
                  <a:gd name="connsiteY35" fmla="*/ 1256035 h 1260116"/>
                  <a:gd name="connsiteX36" fmla="*/ 343275 w 1053398"/>
                  <a:gd name="connsiteY36" fmla="*/ 1201443 h 1260116"/>
                  <a:gd name="connsiteX37" fmla="*/ 356922 w 1053398"/>
                  <a:gd name="connsiteY37" fmla="*/ 1174148 h 1260116"/>
                  <a:gd name="connsiteX38" fmla="*/ 356922 w 1053398"/>
                  <a:gd name="connsiteY38" fmla="*/ 1201443 h 1260116"/>
                  <a:gd name="connsiteX39" fmla="*/ 275036 w 1053398"/>
                  <a:gd name="connsiteY39" fmla="*/ 1201443 h 1260116"/>
                  <a:gd name="connsiteX40" fmla="*/ 261388 w 1053398"/>
                  <a:gd name="connsiteY40" fmla="*/ 1174148 h 1260116"/>
                  <a:gd name="connsiteX41" fmla="*/ 234092 w 1053398"/>
                  <a:gd name="connsiteY41" fmla="*/ 1051318 h 1260116"/>
                  <a:gd name="connsiteX42" fmla="*/ 165854 w 1053398"/>
                  <a:gd name="connsiteY42" fmla="*/ 1037670 h 1260116"/>
                  <a:gd name="connsiteX43" fmla="*/ 83967 w 1053398"/>
                  <a:gd name="connsiteY43" fmla="*/ 996727 h 1260116"/>
                  <a:gd name="connsiteX44" fmla="*/ 29376 w 1053398"/>
                  <a:gd name="connsiteY44" fmla="*/ 901193 h 1260116"/>
                  <a:gd name="connsiteX45" fmla="*/ 29376 w 1053398"/>
                  <a:gd name="connsiteY45" fmla="*/ 792011 h 1260116"/>
                  <a:gd name="connsiteX46" fmla="*/ 56672 w 1053398"/>
                  <a:gd name="connsiteY46" fmla="*/ 682829 h 1260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053398" h="1260116">
                    <a:moveTo>
                      <a:pt x="56672" y="682829"/>
                    </a:moveTo>
                    <a:cubicBezTo>
                      <a:pt x="32788" y="630512"/>
                      <a:pt x="8905" y="578196"/>
                      <a:pt x="2081" y="532703"/>
                    </a:cubicBezTo>
                    <a:cubicBezTo>
                      <a:pt x="-4743" y="487210"/>
                      <a:pt x="6630" y="443992"/>
                      <a:pt x="15728" y="409873"/>
                    </a:cubicBezTo>
                    <a:cubicBezTo>
                      <a:pt x="24826" y="375754"/>
                      <a:pt x="45299" y="348459"/>
                      <a:pt x="56672" y="327987"/>
                    </a:cubicBezTo>
                    <a:cubicBezTo>
                      <a:pt x="68045" y="307515"/>
                      <a:pt x="72594" y="298416"/>
                      <a:pt x="83967" y="287043"/>
                    </a:cubicBezTo>
                    <a:cubicBezTo>
                      <a:pt x="95340" y="275670"/>
                      <a:pt x="118086" y="287044"/>
                      <a:pt x="124910" y="259748"/>
                    </a:cubicBezTo>
                    <a:cubicBezTo>
                      <a:pt x="131734" y="232452"/>
                      <a:pt x="118086" y="161939"/>
                      <a:pt x="124910" y="123270"/>
                    </a:cubicBezTo>
                    <a:cubicBezTo>
                      <a:pt x="131734" y="84601"/>
                      <a:pt x="145382" y="48208"/>
                      <a:pt x="165854" y="27736"/>
                    </a:cubicBezTo>
                    <a:cubicBezTo>
                      <a:pt x="186326" y="7264"/>
                      <a:pt x="218170" y="2715"/>
                      <a:pt x="247740" y="440"/>
                    </a:cubicBezTo>
                    <a:cubicBezTo>
                      <a:pt x="277310" y="-1835"/>
                      <a:pt x="313705" y="4989"/>
                      <a:pt x="343275" y="14088"/>
                    </a:cubicBezTo>
                    <a:cubicBezTo>
                      <a:pt x="372845" y="23187"/>
                      <a:pt x="397866" y="50483"/>
                      <a:pt x="425161" y="55032"/>
                    </a:cubicBezTo>
                    <a:cubicBezTo>
                      <a:pt x="452456" y="59581"/>
                      <a:pt x="479753" y="43659"/>
                      <a:pt x="507048" y="41384"/>
                    </a:cubicBezTo>
                    <a:cubicBezTo>
                      <a:pt x="534344" y="39109"/>
                      <a:pt x="552540" y="34560"/>
                      <a:pt x="588934" y="41384"/>
                    </a:cubicBezTo>
                    <a:cubicBezTo>
                      <a:pt x="625328" y="48208"/>
                      <a:pt x="670821" y="57306"/>
                      <a:pt x="725412" y="82327"/>
                    </a:cubicBezTo>
                    <a:cubicBezTo>
                      <a:pt x="780003" y="107348"/>
                      <a:pt x="866439" y="150566"/>
                      <a:pt x="916481" y="191509"/>
                    </a:cubicBezTo>
                    <a:cubicBezTo>
                      <a:pt x="966523" y="232452"/>
                      <a:pt x="1002917" y="277945"/>
                      <a:pt x="1025663" y="327987"/>
                    </a:cubicBezTo>
                    <a:cubicBezTo>
                      <a:pt x="1048409" y="378029"/>
                      <a:pt x="1050684" y="453091"/>
                      <a:pt x="1052958" y="491760"/>
                    </a:cubicBezTo>
                    <a:cubicBezTo>
                      <a:pt x="1055232" y="530429"/>
                      <a:pt x="1048408" y="537253"/>
                      <a:pt x="1039310" y="559999"/>
                    </a:cubicBezTo>
                    <a:cubicBezTo>
                      <a:pt x="1030212" y="582745"/>
                      <a:pt x="996092" y="607765"/>
                      <a:pt x="998367" y="628237"/>
                    </a:cubicBezTo>
                    <a:cubicBezTo>
                      <a:pt x="1000642" y="648709"/>
                      <a:pt x="1050683" y="650984"/>
                      <a:pt x="1052958" y="682829"/>
                    </a:cubicBezTo>
                    <a:cubicBezTo>
                      <a:pt x="1055233" y="714674"/>
                      <a:pt x="1039311" y="780638"/>
                      <a:pt x="1012015" y="819306"/>
                    </a:cubicBezTo>
                    <a:cubicBezTo>
                      <a:pt x="984720" y="857975"/>
                      <a:pt x="934677" y="892094"/>
                      <a:pt x="889185" y="914840"/>
                    </a:cubicBezTo>
                    <a:cubicBezTo>
                      <a:pt x="843693" y="937586"/>
                      <a:pt x="780003" y="948960"/>
                      <a:pt x="739060" y="955784"/>
                    </a:cubicBezTo>
                    <a:cubicBezTo>
                      <a:pt x="698117" y="962608"/>
                      <a:pt x="682194" y="964882"/>
                      <a:pt x="643525" y="955784"/>
                    </a:cubicBezTo>
                    <a:cubicBezTo>
                      <a:pt x="604856" y="946686"/>
                      <a:pt x="545717" y="901193"/>
                      <a:pt x="507048" y="901193"/>
                    </a:cubicBezTo>
                    <a:cubicBezTo>
                      <a:pt x="468379" y="901193"/>
                      <a:pt x="441083" y="958059"/>
                      <a:pt x="411513" y="955784"/>
                    </a:cubicBezTo>
                    <a:cubicBezTo>
                      <a:pt x="381943" y="953509"/>
                      <a:pt x="350099" y="914840"/>
                      <a:pt x="329627" y="887545"/>
                    </a:cubicBezTo>
                    <a:cubicBezTo>
                      <a:pt x="309155" y="860250"/>
                      <a:pt x="286408" y="787462"/>
                      <a:pt x="288683" y="792011"/>
                    </a:cubicBezTo>
                    <a:cubicBezTo>
                      <a:pt x="290958" y="796560"/>
                      <a:pt x="318254" y="885270"/>
                      <a:pt x="343275" y="914840"/>
                    </a:cubicBezTo>
                    <a:cubicBezTo>
                      <a:pt x="368296" y="944410"/>
                      <a:pt x="406964" y="944411"/>
                      <a:pt x="438809" y="969432"/>
                    </a:cubicBezTo>
                    <a:cubicBezTo>
                      <a:pt x="470654" y="994453"/>
                      <a:pt x="516146" y="1037671"/>
                      <a:pt x="534343" y="1064966"/>
                    </a:cubicBezTo>
                    <a:cubicBezTo>
                      <a:pt x="552540" y="1092261"/>
                      <a:pt x="554815" y="1110459"/>
                      <a:pt x="547991" y="1133205"/>
                    </a:cubicBezTo>
                    <a:cubicBezTo>
                      <a:pt x="541167" y="1155951"/>
                      <a:pt x="507048" y="1201443"/>
                      <a:pt x="493400" y="1201443"/>
                    </a:cubicBezTo>
                    <a:cubicBezTo>
                      <a:pt x="479752" y="1201443"/>
                      <a:pt x="475203" y="1126381"/>
                      <a:pt x="466104" y="1133205"/>
                    </a:cubicBezTo>
                    <a:cubicBezTo>
                      <a:pt x="457005" y="1140029"/>
                      <a:pt x="463830" y="1221915"/>
                      <a:pt x="438809" y="1242387"/>
                    </a:cubicBezTo>
                    <a:cubicBezTo>
                      <a:pt x="413788" y="1262859"/>
                      <a:pt x="331901" y="1262859"/>
                      <a:pt x="315979" y="1256035"/>
                    </a:cubicBezTo>
                    <a:cubicBezTo>
                      <a:pt x="300057" y="1249211"/>
                      <a:pt x="343275" y="1201443"/>
                      <a:pt x="343275" y="1201443"/>
                    </a:cubicBezTo>
                    <a:cubicBezTo>
                      <a:pt x="350099" y="1187795"/>
                      <a:pt x="354648" y="1174148"/>
                      <a:pt x="356922" y="1174148"/>
                    </a:cubicBezTo>
                    <a:cubicBezTo>
                      <a:pt x="359196" y="1174148"/>
                      <a:pt x="370570" y="1196894"/>
                      <a:pt x="356922" y="1201443"/>
                    </a:cubicBezTo>
                    <a:cubicBezTo>
                      <a:pt x="343274" y="1205992"/>
                      <a:pt x="290958" y="1205992"/>
                      <a:pt x="275036" y="1201443"/>
                    </a:cubicBezTo>
                    <a:cubicBezTo>
                      <a:pt x="259114" y="1196894"/>
                      <a:pt x="268212" y="1199169"/>
                      <a:pt x="261388" y="1174148"/>
                    </a:cubicBezTo>
                    <a:cubicBezTo>
                      <a:pt x="254564" y="1149127"/>
                      <a:pt x="250014" y="1074064"/>
                      <a:pt x="234092" y="1051318"/>
                    </a:cubicBezTo>
                    <a:cubicBezTo>
                      <a:pt x="218170" y="1028572"/>
                      <a:pt x="190875" y="1046768"/>
                      <a:pt x="165854" y="1037670"/>
                    </a:cubicBezTo>
                    <a:cubicBezTo>
                      <a:pt x="140833" y="1028572"/>
                      <a:pt x="106713" y="1019473"/>
                      <a:pt x="83967" y="996727"/>
                    </a:cubicBezTo>
                    <a:cubicBezTo>
                      <a:pt x="61221" y="973981"/>
                      <a:pt x="38474" y="935312"/>
                      <a:pt x="29376" y="901193"/>
                    </a:cubicBezTo>
                    <a:cubicBezTo>
                      <a:pt x="20278" y="867074"/>
                      <a:pt x="29376" y="792011"/>
                      <a:pt x="29376" y="792011"/>
                    </a:cubicBezTo>
                    <a:lnTo>
                      <a:pt x="56672" y="682829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Freeform 19"/>
            <p:cNvSpPr/>
            <p:nvPr/>
          </p:nvSpPr>
          <p:spPr>
            <a:xfrm>
              <a:off x="6575536" y="273310"/>
              <a:ext cx="448716" cy="302024"/>
            </a:xfrm>
            <a:custGeom>
              <a:avLst/>
              <a:gdLst>
                <a:gd name="connsiteX0" fmla="*/ 382651 w 448716"/>
                <a:gd name="connsiteY0" fmla="*/ 301388 h 302024"/>
                <a:gd name="connsiteX1" fmla="*/ 437243 w 448716"/>
                <a:gd name="connsiteY1" fmla="*/ 192206 h 302024"/>
                <a:gd name="connsiteX2" fmla="*/ 437243 w 448716"/>
                <a:gd name="connsiteY2" fmla="*/ 137615 h 302024"/>
                <a:gd name="connsiteX3" fmla="*/ 314413 w 448716"/>
                <a:gd name="connsiteY3" fmla="*/ 28433 h 302024"/>
                <a:gd name="connsiteX4" fmla="*/ 218878 w 448716"/>
                <a:gd name="connsiteY4" fmla="*/ 1137 h 302024"/>
                <a:gd name="connsiteX5" fmla="*/ 514 w 448716"/>
                <a:gd name="connsiteY5" fmla="*/ 55729 h 302024"/>
                <a:gd name="connsiteX6" fmla="*/ 164287 w 448716"/>
                <a:gd name="connsiteY6" fmla="*/ 137615 h 302024"/>
                <a:gd name="connsiteX7" fmla="*/ 382651 w 448716"/>
                <a:gd name="connsiteY7" fmla="*/ 301388 h 30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8716" h="302024">
                  <a:moveTo>
                    <a:pt x="382651" y="301388"/>
                  </a:moveTo>
                  <a:cubicBezTo>
                    <a:pt x="428144" y="310486"/>
                    <a:pt x="428144" y="219501"/>
                    <a:pt x="437243" y="192206"/>
                  </a:cubicBezTo>
                  <a:cubicBezTo>
                    <a:pt x="446342" y="164910"/>
                    <a:pt x="457715" y="164910"/>
                    <a:pt x="437243" y="137615"/>
                  </a:cubicBezTo>
                  <a:cubicBezTo>
                    <a:pt x="416771" y="110320"/>
                    <a:pt x="350807" y="51179"/>
                    <a:pt x="314413" y="28433"/>
                  </a:cubicBezTo>
                  <a:cubicBezTo>
                    <a:pt x="278019" y="5687"/>
                    <a:pt x="271194" y="-3412"/>
                    <a:pt x="218878" y="1137"/>
                  </a:cubicBezTo>
                  <a:cubicBezTo>
                    <a:pt x="166562" y="5686"/>
                    <a:pt x="9612" y="32983"/>
                    <a:pt x="514" y="55729"/>
                  </a:cubicBezTo>
                  <a:cubicBezTo>
                    <a:pt x="-8584" y="78475"/>
                    <a:pt x="105147" y="94397"/>
                    <a:pt x="164287" y="137615"/>
                  </a:cubicBezTo>
                  <a:cubicBezTo>
                    <a:pt x="223427" y="180833"/>
                    <a:pt x="337158" y="292290"/>
                    <a:pt x="382651" y="30138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705400" y="130385"/>
              <a:ext cx="535875" cy="391364"/>
            </a:xfrm>
            <a:custGeom>
              <a:avLst/>
              <a:gdLst>
                <a:gd name="connsiteX0" fmla="*/ 535340 w 535875"/>
                <a:gd name="connsiteY0" fmla="*/ 128922 h 391364"/>
                <a:gd name="connsiteX1" fmla="*/ 385215 w 535875"/>
                <a:gd name="connsiteY1" fmla="*/ 19740 h 391364"/>
                <a:gd name="connsiteX2" fmla="*/ 235090 w 535875"/>
                <a:gd name="connsiteY2" fmla="*/ 6093 h 391364"/>
                <a:gd name="connsiteX3" fmla="*/ 125907 w 535875"/>
                <a:gd name="connsiteY3" fmla="*/ 87979 h 391364"/>
                <a:gd name="connsiteX4" fmla="*/ 16725 w 535875"/>
                <a:gd name="connsiteY4" fmla="*/ 156218 h 391364"/>
                <a:gd name="connsiteX5" fmla="*/ 3078 w 535875"/>
                <a:gd name="connsiteY5" fmla="*/ 265400 h 391364"/>
                <a:gd name="connsiteX6" fmla="*/ 44021 w 535875"/>
                <a:gd name="connsiteY6" fmla="*/ 388230 h 391364"/>
                <a:gd name="connsiteX7" fmla="*/ 166851 w 535875"/>
                <a:gd name="connsiteY7" fmla="*/ 347287 h 391364"/>
                <a:gd name="connsiteX8" fmla="*/ 330624 w 535875"/>
                <a:gd name="connsiteY8" fmla="*/ 265400 h 391364"/>
                <a:gd name="connsiteX9" fmla="*/ 535340 w 535875"/>
                <a:gd name="connsiteY9" fmla="*/ 128922 h 391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875" h="391364">
                  <a:moveTo>
                    <a:pt x="535340" y="128922"/>
                  </a:moveTo>
                  <a:cubicBezTo>
                    <a:pt x="544438" y="87979"/>
                    <a:pt x="435257" y="40211"/>
                    <a:pt x="385215" y="19740"/>
                  </a:cubicBezTo>
                  <a:cubicBezTo>
                    <a:pt x="335173" y="-732"/>
                    <a:pt x="278308" y="-5280"/>
                    <a:pt x="235090" y="6093"/>
                  </a:cubicBezTo>
                  <a:cubicBezTo>
                    <a:pt x="191872" y="17466"/>
                    <a:pt x="162301" y="62958"/>
                    <a:pt x="125907" y="87979"/>
                  </a:cubicBezTo>
                  <a:cubicBezTo>
                    <a:pt x="89513" y="113000"/>
                    <a:pt x="37196" y="126648"/>
                    <a:pt x="16725" y="156218"/>
                  </a:cubicBezTo>
                  <a:cubicBezTo>
                    <a:pt x="-3746" y="185788"/>
                    <a:pt x="-1471" y="226731"/>
                    <a:pt x="3078" y="265400"/>
                  </a:cubicBezTo>
                  <a:cubicBezTo>
                    <a:pt x="7627" y="304069"/>
                    <a:pt x="16725" y="374582"/>
                    <a:pt x="44021" y="388230"/>
                  </a:cubicBezTo>
                  <a:cubicBezTo>
                    <a:pt x="71316" y="401878"/>
                    <a:pt x="119084" y="367759"/>
                    <a:pt x="166851" y="347287"/>
                  </a:cubicBezTo>
                  <a:cubicBezTo>
                    <a:pt x="214618" y="326815"/>
                    <a:pt x="273758" y="297245"/>
                    <a:pt x="330624" y="265400"/>
                  </a:cubicBezTo>
                  <a:cubicBezTo>
                    <a:pt x="387490" y="233555"/>
                    <a:pt x="526242" y="169865"/>
                    <a:pt x="535340" y="128922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 rot="2370462">
              <a:off x="6204479" y="1192632"/>
              <a:ext cx="291816" cy="3539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 rot="2370462">
              <a:off x="6955178" y="1477748"/>
              <a:ext cx="245675" cy="3767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277383" y="2265528"/>
              <a:ext cx="352402" cy="246855"/>
            </a:xfrm>
            <a:custGeom>
              <a:avLst/>
              <a:gdLst>
                <a:gd name="connsiteX0" fmla="*/ 341781 w 341781"/>
                <a:gd name="connsiteY0" fmla="*/ 259308 h 259308"/>
                <a:gd name="connsiteX1" fmla="*/ 96121 w 341781"/>
                <a:gd name="connsiteY1" fmla="*/ 163773 h 259308"/>
                <a:gd name="connsiteX2" fmla="*/ 14235 w 341781"/>
                <a:gd name="connsiteY2" fmla="*/ 68239 h 259308"/>
                <a:gd name="connsiteX3" fmla="*/ 587 w 341781"/>
                <a:gd name="connsiteY3" fmla="*/ 0 h 259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1781" h="259308">
                  <a:moveTo>
                    <a:pt x="341781" y="259308"/>
                  </a:moveTo>
                  <a:cubicBezTo>
                    <a:pt x="246246" y="227463"/>
                    <a:pt x="150712" y="195618"/>
                    <a:pt x="96121" y="163773"/>
                  </a:cubicBezTo>
                  <a:cubicBezTo>
                    <a:pt x="41530" y="131928"/>
                    <a:pt x="30157" y="95534"/>
                    <a:pt x="14235" y="68239"/>
                  </a:cubicBezTo>
                  <a:cubicBezTo>
                    <a:pt x="-1687" y="40944"/>
                    <a:pt x="-550" y="20472"/>
                    <a:pt x="587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6650172" y="1854815"/>
              <a:ext cx="316017" cy="284192"/>
            </a:xfrm>
            <a:custGeom>
              <a:avLst/>
              <a:gdLst>
                <a:gd name="connsiteX0" fmla="*/ 66852 w 316017"/>
                <a:gd name="connsiteY0" fmla="*/ 273122 h 284192"/>
                <a:gd name="connsiteX1" fmla="*/ 285216 w 316017"/>
                <a:gd name="connsiteY1" fmla="*/ 218531 h 284192"/>
                <a:gd name="connsiteX2" fmla="*/ 285216 w 316017"/>
                <a:gd name="connsiteY2" fmla="*/ 54758 h 284192"/>
                <a:gd name="connsiteX3" fmla="*/ 12261 w 316017"/>
                <a:gd name="connsiteY3" fmla="*/ 13814 h 284192"/>
                <a:gd name="connsiteX4" fmla="*/ 66852 w 316017"/>
                <a:gd name="connsiteY4" fmla="*/ 273122 h 28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017" h="284192">
                  <a:moveTo>
                    <a:pt x="66852" y="273122"/>
                  </a:moveTo>
                  <a:cubicBezTo>
                    <a:pt x="112344" y="307241"/>
                    <a:pt x="248822" y="254925"/>
                    <a:pt x="285216" y="218531"/>
                  </a:cubicBezTo>
                  <a:cubicBezTo>
                    <a:pt x="321610" y="182137"/>
                    <a:pt x="330708" y="88877"/>
                    <a:pt x="285216" y="54758"/>
                  </a:cubicBezTo>
                  <a:cubicBezTo>
                    <a:pt x="239724" y="20639"/>
                    <a:pt x="46380" y="-22580"/>
                    <a:pt x="12261" y="13814"/>
                  </a:cubicBezTo>
                  <a:cubicBezTo>
                    <a:pt x="-21858" y="50208"/>
                    <a:pt x="21360" y="239003"/>
                    <a:pt x="66852" y="273122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6523631" y="1678675"/>
              <a:ext cx="784988" cy="887104"/>
            </a:xfrm>
            <a:custGeom>
              <a:avLst/>
              <a:gdLst>
                <a:gd name="connsiteX0" fmla="*/ 409433 w 697683"/>
                <a:gd name="connsiteY0" fmla="*/ 887104 h 887104"/>
                <a:gd name="connsiteX1" fmla="*/ 600501 w 697683"/>
                <a:gd name="connsiteY1" fmla="*/ 736979 h 887104"/>
                <a:gd name="connsiteX2" fmla="*/ 696036 w 697683"/>
                <a:gd name="connsiteY2" fmla="*/ 477671 h 887104"/>
                <a:gd name="connsiteX3" fmla="*/ 641445 w 697683"/>
                <a:gd name="connsiteY3" fmla="*/ 232012 h 887104"/>
                <a:gd name="connsiteX4" fmla="*/ 409433 w 697683"/>
                <a:gd name="connsiteY4" fmla="*/ 136477 h 887104"/>
                <a:gd name="connsiteX5" fmla="*/ 218364 w 697683"/>
                <a:gd name="connsiteY5" fmla="*/ 27295 h 887104"/>
                <a:gd name="connsiteX6" fmla="*/ 0 w 697683"/>
                <a:gd name="connsiteY6" fmla="*/ 0 h 887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7683" h="887104">
                  <a:moveTo>
                    <a:pt x="409433" y="887104"/>
                  </a:moveTo>
                  <a:cubicBezTo>
                    <a:pt x="481083" y="846161"/>
                    <a:pt x="552734" y="805218"/>
                    <a:pt x="600501" y="736979"/>
                  </a:cubicBezTo>
                  <a:cubicBezTo>
                    <a:pt x="648268" y="668740"/>
                    <a:pt x="689212" y="561832"/>
                    <a:pt x="696036" y="477671"/>
                  </a:cubicBezTo>
                  <a:cubicBezTo>
                    <a:pt x="702860" y="393510"/>
                    <a:pt x="689212" y="288878"/>
                    <a:pt x="641445" y="232012"/>
                  </a:cubicBezTo>
                  <a:cubicBezTo>
                    <a:pt x="593678" y="175146"/>
                    <a:pt x="479947" y="170596"/>
                    <a:pt x="409433" y="136477"/>
                  </a:cubicBezTo>
                  <a:cubicBezTo>
                    <a:pt x="338919" y="102357"/>
                    <a:pt x="286603" y="50041"/>
                    <a:pt x="218364" y="27295"/>
                  </a:cubicBezTo>
                  <a:cubicBezTo>
                    <a:pt x="150125" y="4549"/>
                    <a:pt x="75062" y="2274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2390862" y="4107584"/>
            <a:ext cx="483177" cy="517194"/>
            <a:chOff x="3702878" y="3507740"/>
            <a:chExt cx="1534139" cy="1552690"/>
          </a:xfrm>
        </p:grpSpPr>
        <p:sp>
          <p:nvSpPr>
            <p:cNvPr id="93" name="Oval 18"/>
            <p:cNvSpPr/>
            <p:nvPr/>
          </p:nvSpPr>
          <p:spPr>
            <a:xfrm>
              <a:off x="4572481" y="4042762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18"/>
            <p:cNvSpPr/>
            <p:nvPr/>
          </p:nvSpPr>
          <p:spPr>
            <a:xfrm rot="2287246">
              <a:off x="4514738" y="4347107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18"/>
            <p:cNvSpPr/>
            <p:nvPr/>
          </p:nvSpPr>
          <p:spPr>
            <a:xfrm rot="19461275">
              <a:off x="4464902" y="3746109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18"/>
            <p:cNvSpPr/>
            <p:nvPr/>
          </p:nvSpPr>
          <p:spPr>
            <a:xfrm rot="13267671">
              <a:off x="3828802" y="3704779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18"/>
            <p:cNvSpPr/>
            <p:nvPr/>
          </p:nvSpPr>
          <p:spPr>
            <a:xfrm rot="5622975">
              <a:off x="4166560" y="4489524"/>
              <a:ext cx="677485" cy="46432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18"/>
            <p:cNvSpPr/>
            <p:nvPr/>
          </p:nvSpPr>
          <p:spPr>
            <a:xfrm rot="16511754">
              <a:off x="4174648" y="3614319"/>
              <a:ext cx="677485" cy="46432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18"/>
            <p:cNvSpPr/>
            <p:nvPr/>
          </p:nvSpPr>
          <p:spPr>
            <a:xfrm rot="8362011">
              <a:off x="3814953" y="4383783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18"/>
            <p:cNvSpPr/>
            <p:nvPr/>
          </p:nvSpPr>
          <p:spPr>
            <a:xfrm rot="10531732">
              <a:off x="3702878" y="4056810"/>
              <a:ext cx="664536" cy="469454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4238797" y="4080621"/>
              <a:ext cx="413768" cy="42183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5309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1999" cy="353639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" y="3552799"/>
            <a:ext cx="12191998" cy="33875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9066797" y="547655"/>
            <a:ext cx="1461738" cy="1111347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7"/>
          <p:cNvSpPr/>
          <p:nvPr/>
        </p:nvSpPr>
        <p:spPr>
          <a:xfrm rot="11421592">
            <a:off x="4978857" y="496280"/>
            <a:ext cx="2405575" cy="880625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8"/>
          <p:cNvSpPr/>
          <p:nvPr/>
        </p:nvSpPr>
        <p:spPr>
          <a:xfrm>
            <a:off x="3534294" y="701780"/>
            <a:ext cx="958115" cy="746976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/>
          <p:cNvSpPr/>
          <p:nvPr/>
        </p:nvSpPr>
        <p:spPr>
          <a:xfrm>
            <a:off x="889683" y="520257"/>
            <a:ext cx="2124221" cy="725881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/>
          <p:cNvSpPr/>
          <p:nvPr/>
        </p:nvSpPr>
        <p:spPr>
          <a:xfrm>
            <a:off x="3413753" y="3592315"/>
            <a:ext cx="2198398" cy="1989913"/>
          </a:xfrm>
          <a:prstGeom prst="cloud">
            <a:avLst/>
          </a:prstGeom>
          <a:solidFill>
            <a:srgbClr val="01AF1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7792133" y="4312509"/>
            <a:ext cx="1388761" cy="2269542"/>
          </a:xfrm>
          <a:custGeom>
            <a:avLst/>
            <a:gdLst>
              <a:gd name="connsiteX0" fmla="*/ 0 w 3938957"/>
              <a:gd name="connsiteY0" fmla="*/ 110390 h 5062325"/>
              <a:gd name="connsiteX1" fmla="*/ 1406770 w 3938957"/>
              <a:gd name="connsiteY1" fmla="*/ 996654 h 5062325"/>
              <a:gd name="connsiteX2" fmla="*/ 1350499 w 3938957"/>
              <a:gd name="connsiteY2" fmla="*/ 3852396 h 5062325"/>
              <a:gd name="connsiteX3" fmla="*/ 478302 w 3938957"/>
              <a:gd name="connsiteY3" fmla="*/ 4569848 h 5062325"/>
              <a:gd name="connsiteX4" fmla="*/ 1491176 w 3938957"/>
              <a:gd name="connsiteY4" fmla="*/ 4372901 h 5062325"/>
              <a:gd name="connsiteX5" fmla="*/ 1294228 w 3938957"/>
              <a:gd name="connsiteY5" fmla="*/ 5062217 h 5062325"/>
              <a:gd name="connsiteX6" fmla="*/ 2138290 w 3938957"/>
              <a:gd name="connsiteY6" fmla="*/ 4429171 h 5062325"/>
              <a:gd name="connsiteX7" fmla="*/ 3179299 w 3938957"/>
              <a:gd name="connsiteY7" fmla="*/ 4808999 h 5062325"/>
              <a:gd name="connsiteX8" fmla="*/ 2841674 w 3938957"/>
              <a:gd name="connsiteY8" fmla="*/ 4372901 h 5062325"/>
              <a:gd name="connsiteX9" fmla="*/ 2391508 w 3938957"/>
              <a:gd name="connsiteY9" fmla="*/ 3725787 h 5062325"/>
              <a:gd name="connsiteX10" fmla="*/ 2307102 w 3938957"/>
              <a:gd name="connsiteY10" fmla="*/ 1151399 h 5062325"/>
              <a:gd name="connsiteX11" fmla="*/ 3938954 w 3938957"/>
              <a:gd name="connsiteY11" fmla="*/ 25984 h 5062325"/>
              <a:gd name="connsiteX12" fmla="*/ 2321170 w 3938957"/>
              <a:gd name="connsiteY12" fmla="*/ 265134 h 506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38957" h="5062325">
                <a:moveTo>
                  <a:pt x="0" y="110390"/>
                </a:moveTo>
                <a:cubicBezTo>
                  <a:pt x="590843" y="241688"/>
                  <a:pt x="1181687" y="372986"/>
                  <a:pt x="1406770" y="996654"/>
                </a:cubicBezTo>
                <a:cubicBezTo>
                  <a:pt x="1631853" y="1620322"/>
                  <a:pt x="1505244" y="3256864"/>
                  <a:pt x="1350499" y="3852396"/>
                </a:cubicBezTo>
                <a:cubicBezTo>
                  <a:pt x="1195754" y="4447928"/>
                  <a:pt x="454856" y="4483097"/>
                  <a:pt x="478302" y="4569848"/>
                </a:cubicBezTo>
                <a:cubicBezTo>
                  <a:pt x="501748" y="4656599"/>
                  <a:pt x="1355188" y="4290840"/>
                  <a:pt x="1491176" y="4372901"/>
                </a:cubicBezTo>
                <a:cubicBezTo>
                  <a:pt x="1627164" y="4454962"/>
                  <a:pt x="1186376" y="5052839"/>
                  <a:pt x="1294228" y="5062217"/>
                </a:cubicBezTo>
                <a:cubicBezTo>
                  <a:pt x="1402080" y="5071595"/>
                  <a:pt x="1824112" y="4471374"/>
                  <a:pt x="2138290" y="4429171"/>
                </a:cubicBezTo>
                <a:cubicBezTo>
                  <a:pt x="2452468" y="4386968"/>
                  <a:pt x="3062068" y="4818377"/>
                  <a:pt x="3179299" y="4808999"/>
                </a:cubicBezTo>
                <a:cubicBezTo>
                  <a:pt x="3296530" y="4799621"/>
                  <a:pt x="2972973" y="4553436"/>
                  <a:pt x="2841674" y="4372901"/>
                </a:cubicBezTo>
                <a:cubicBezTo>
                  <a:pt x="2710376" y="4192366"/>
                  <a:pt x="2480603" y="4262704"/>
                  <a:pt x="2391508" y="3725787"/>
                </a:cubicBezTo>
                <a:cubicBezTo>
                  <a:pt x="2302413" y="3188870"/>
                  <a:pt x="2049194" y="1768033"/>
                  <a:pt x="2307102" y="1151399"/>
                </a:cubicBezTo>
                <a:cubicBezTo>
                  <a:pt x="2565010" y="534765"/>
                  <a:pt x="3936609" y="173695"/>
                  <a:pt x="3938954" y="25984"/>
                </a:cubicBezTo>
                <a:cubicBezTo>
                  <a:pt x="3941299" y="-121727"/>
                  <a:pt x="2752579" y="415189"/>
                  <a:pt x="2321170" y="265134"/>
                </a:cubicBezTo>
              </a:path>
            </a:pathLst>
          </a:cu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0094945" y="1389719"/>
            <a:ext cx="2198398" cy="2932723"/>
            <a:chOff x="5159494" y="-984737"/>
            <a:chExt cx="6235337" cy="6541583"/>
          </a:xfrm>
        </p:grpSpPr>
        <p:grpSp>
          <p:nvGrpSpPr>
            <p:cNvPr id="27" name="Group 26"/>
            <p:cNvGrpSpPr/>
            <p:nvPr/>
          </p:nvGrpSpPr>
          <p:grpSpPr>
            <a:xfrm>
              <a:off x="5159494" y="-984737"/>
              <a:ext cx="6235337" cy="6541583"/>
              <a:chOff x="5159494" y="-984737"/>
              <a:chExt cx="6235337" cy="6541583"/>
            </a:xfrm>
          </p:grpSpPr>
          <p:sp>
            <p:nvSpPr>
              <p:cNvPr id="29" name="Freeform 28"/>
              <p:cNvSpPr/>
              <p:nvPr/>
            </p:nvSpPr>
            <p:spPr>
              <a:xfrm>
                <a:off x="6246055" y="494521"/>
                <a:ext cx="3938957" cy="5062325"/>
              </a:xfrm>
              <a:custGeom>
                <a:avLst/>
                <a:gdLst>
                  <a:gd name="connsiteX0" fmla="*/ 0 w 3938957"/>
                  <a:gd name="connsiteY0" fmla="*/ 110390 h 5062325"/>
                  <a:gd name="connsiteX1" fmla="*/ 1406770 w 3938957"/>
                  <a:gd name="connsiteY1" fmla="*/ 996654 h 5062325"/>
                  <a:gd name="connsiteX2" fmla="*/ 1350499 w 3938957"/>
                  <a:gd name="connsiteY2" fmla="*/ 3852396 h 5062325"/>
                  <a:gd name="connsiteX3" fmla="*/ 478302 w 3938957"/>
                  <a:gd name="connsiteY3" fmla="*/ 4569848 h 5062325"/>
                  <a:gd name="connsiteX4" fmla="*/ 1491176 w 3938957"/>
                  <a:gd name="connsiteY4" fmla="*/ 4372901 h 5062325"/>
                  <a:gd name="connsiteX5" fmla="*/ 1294228 w 3938957"/>
                  <a:gd name="connsiteY5" fmla="*/ 5062217 h 5062325"/>
                  <a:gd name="connsiteX6" fmla="*/ 2138290 w 3938957"/>
                  <a:gd name="connsiteY6" fmla="*/ 4429171 h 5062325"/>
                  <a:gd name="connsiteX7" fmla="*/ 3179299 w 3938957"/>
                  <a:gd name="connsiteY7" fmla="*/ 4808999 h 5062325"/>
                  <a:gd name="connsiteX8" fmla="*/ 2841674 w 3938957"/>
                  <a:gd name="connsiteY8" fmla="*/ 4372901 h 5062325"/>
                  <a:gd name="connsiteX9" fmla="*/ 2391508 w 3938957"/>
                  <a:gd name="connsiteY9" fmla="*/ 3725787 h 5062325"/>
                  <a:gd name="connsiteX10" fmla="*/ 2307102 w 3938957"/>
                  <a:gd name="connsiteY10" fmla="*/ 1151399 h 5062325"/>
                  <a:gd name="connsiteX11" fmla="*/ 3938954 w 3938957"/>
                  <a:gd name="connsiteY11" fmla="*/ 25984 h 5062325"/>
                  <a:gd name="connsiteX12" fmla="*/ 2321170 w 3938957"/>
                  <a:gd name="connsiteY12" fmla="*/ 265134 h 5062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38957" h="5062325">
                    <a:moveTo>
                      <a:pt x="0" y="110390"/>
                    </a:moveTo>
                    <a:cubicBezTo>
                      <a:pt x="590843" y="241688"/>
                      <a:pt x="1181687" y="372986"/>
                      <a:pt x="1406770" y="996654"/>
                    </a:cubicBezTo>
                    <a:cubicBezTo>
                      <a:pt x="1631853" y="1620322"/>
                      <a:pt x="1505244" y="3256864"/>
                      <a:pt x="1350499" y="3852396"/>
                    </a:cubicBezTo>
                    <a:cubicBezTo>
                      <a:pt x="1195754" y="4447928"/>
                      <a:pt x="454856" y="4483097"/>
                      <a:pt x="478302" y="4569848"/>
                    </a:cubicBezTo>
                    <a:cubicBezTo>
                      <a:pt x="501748" y="4656599"/>
                      <a:pt x="1355188" y="4290840"/>
                      <a:pt x="1491176" y="4372901"/>
                    </a:cubicBezTo>
                    <a:cubicBezTo>
                      <a:pt x="1627164" y="4454962"/>
                      <a:pt x="1186376" y="5052839"/>
                      <a:pt x="1294228" y="5062217"/>
                    </a:cubicBezTo>
                    <a:cubicBezTo>
                      <a:pt x="1402080" y="5071595"/>
                      <a:pt x="1824112" y="4471374"/>
                      <a:pt x="2138290" y="4429171"/>
                    </a:cubicBezTo>
                    <a:cubicBezTo>
                      <a:pt x="2452468" y="4386968"/>
                      <a:pt x="3062068" y="4818377"/>
                      <a:pt x="3179299" y="4808999"/>
                    </a:cubicBezTo>
                    <a:cubicBezTo>
                      <a:pt x="3296530" y="4799621"/>
                      <a:pt x="2972973" y="4553436"/>
                      <a:pt x="2841674" y="4372901"/>
                    </a:cubicBezTo>
                    <a:cubicBezTo>
                      <a:pt x="2710376" y="4192366"/>
                      <a:pt x="2480603" y="4262704"/>
                      <a:pt x="2391508" y="3725787"/>
                    </a:cubicBezTo>
                    <a:cubicBezTo>
                      <a:pt x="2302413" y="3188870"/>
                      <a:pt x="2049194" y="1768033"/>
                      <a:pt x="2307102" y="1151399"/>
                    </a:cubicBezTo>
                    <a:cubicBezTo>
                      <a:pt x="2565010" y="534765"/>
                      <a:pt x="3936609" y="173695"/>
                      <a:pt x="3938954" y="25984"/>
                    </a:cubicBezTo>
                    <a:cubicBezTo>
                      <a:pt x="3941299" y="-121727"/>
                      <a:pt x="2752579" y="415189"/>
                      <a:pt x="2321170" y="265134"/>
                    </a:cubicBez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Cloud 29"/>
              <p:cNvSpPr/>
              <p:nvPr/>
            </p:nvSpPr>
            <p:spPr>
              <a:xfrm>
                <a:off x="5159494" y="-984737"/>
                <a:ext cx="6235337" cy="4438598"/>
              </a:xfrm>
              <a:prstGeom prst="cloud">
                <a:avLst/>
              </a:prstGeom>
              <a:solidFill>
                <a:srgbClr val="01AF1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Freeform 27"/>
            <p:cNvSpPr/>
            <p:nvPr/>
          </p:nvSpPr>
          <p:spPr>
            <a:xfrm>
              <a:off x="6246056" y="-167551"/>
              <a:ext cx="4360970" cy="2600897"/>
            </a:xfrm>
            <a:custGeom>
              <a:avLst/>
              <a:gdLst>
                <a:gd name="connsiteX0" fmla="*/ 0 w 4815775"/>
                <a:gd name="connsiteY0" fmla="*/ 941274 h 2767543"/>
                <a:gd name="connsiteX1" fmla="*/ 436099 w 4815775"/>
                <a:gd name="connsiteY1" fmla="*/ 1292966 h 2767543"/>
                <a:gd name="connsiteX2" fmla="*/ 492370 w 4815775"/>
                <a:gd name="connsiteY2" fmla="*/ 575514 h 2767543"/>
                <a:gd name="connsiteX3" fmla="*/ 98474 w 4815775"/>
                <a:gd name="connsiteY3" fmla="*/ 308228 h 2767543"/>
                <a:gd name="connsiteX4" fmla="*/ 759656 w 4815775"/>
                <a:gd name="connsiteY4" fmla="*/ 181619 h 2767543"/>
                <a:gd name="connsiteX5" fmla="*/ 956603 w 4815775"/>
                <a:gd name="connsiteY5" fmla="*/ 969409 h 2767543"/>
                <a:gd name="connsiteX6" fmla="*/ 1491176 w 4815775"/>
                <a:gd name="connsiteY6" fmla="*/ 266025 h 2767543"/>
                <a:gd name="connsiteX7" fmla="*/ 2419643 w 4815775"/>
                <a:gd name="connsiteY7" fmla="*/ 1532117 h 2767543"/>
                <a:gd name="connsiteX8" fmla="*/ 2518117 w 4815775"/>
                <a:gd name="connsiteY8" fmla="*/ 83145 h 2767543"/>
                <a:gd name="connsiteX9" fmla="*/ 3573194 w 4815775"/>
                <a:gd name="connsiteY9" fmla="*/ 223822 h 2767543"/>
                <a:gd name="connsiteX10" fmla="*/ 3207434 w 4815775"/>
                <a:gd name="connsiteY10" fmla="*/ 617717 h 2767543"/>
                <a:gd name="connsiteX11" fmla="*/ 3545059 w 4815775"/>
                <a:gd name="connsiteY11" fmla="*/ 1053816 h 2767543"/>
                <a:gd name="connsiteX12" fmla="*/ 4220308 w 4815775"/>
                <a:gd name="connsiteY12" fmla="*/ 434837 h 2767543"/>
                <a:gd name="connsiteX13" fmla="*/ 4065563 w 4815775"/>
                <a:gd name="connsiteY13" fmla="*/ 139416 h 2767543"/>
                <a:gd name="connsiteX14" fmla="*/ 4740813 w 4815775"/>
                <a:gd name="connsiteY14" fmla="*/ 209754 h 2767543"/>
                <a:gd name="connsiteX15" fmla="*/ 4754880 w 4815775"/>
                <a:gd name="connsiteY15" fmla="*/ 842800 h 2767543"/>
                <a:gd name="connsiteX16" fmla="*/ 4346917 w 4815775"/>
                <a:gd name="connsiteY16" fmla="*/ 1264831 h 2767543"/>
                <a:gd name="connsiteX17" fmla="*/ 3826413 w 4815775"/>
                <a:gd name="connsiteY17" fmla="*/ 1813471 h 2767543"/>
                <a:gd name="connsiteX18" fmla="*/ 3530991 w 4815775"/>
                <a:gd name="connsiteY18" fmla="*/ 1602456 h 2767543"/>
                <a:gd name="connsiteX19" fmla="*/ 3066757 w 4815775"/>
                <a:gd name="connsiteY19" fmla="*/ 2080757 h 2767543"/>
                <a:gd name="connsiteX20" fmla="*/ 3713871 w 4815775"/>
                <a:gd name="connsiteY20" fmla="*/ 2657533 h 2767543"/>
                <a:gd name="connsiteX21" fmla="*/ 2686930 w 4815775"/>
                <a:gd name="connsiteY21" fmla="*/ 2657533 h 2767543"/>
                <a:gd name="connsiteX22" fmla="*/ 1941342 w 4815775"/>
                <a:gd name="connsiteY22" fmla="*/ 1518049 h 2767543"/>
                <a:gd name="connsiteX23" fmla="*/ 1800665 w 4815775"/>
                <a:gd name="connsiteY23" fmla="*/ 2362111 h 2767543"/>
                <a:gd name="connsiteX24" fmla="*/ 1350499 w 4815775"/>
                <a:gd name="connsiteY24" fmla="*/ 1602456 h 2767543"/>
                <a:gd name="connsiteX25" fmla="*/ 1659988 w 4815775"/>
                <a:gd name="connsiteY25" fmla="*/ 1138222 h 276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815775" h="2767543">
                  <a:moveTo>
                    <a:pt x="0" y="941274"/>
                  </a:moveTo>
                  <a:cubicBezTo>
                    <a:pt x="177018" y="1147600"/>
                    <a:pt x="354037" y="1353926"/>
                    <a:pt x="436099" y="1292966"/>
                  </a:cubicBezTo>
                  <a:cubicBezTo>
                    <a:pt x="518161" y="1232006"/>
                    <a:pt x="548641" y="739637"/>
                    <a:pt x="492370" y="575514"/>
                  </a:cubicBezTo>
                  <a:cubicBezTo>
                    <a:pt x="436099" y="411391"/>
                    <a:pt x="53926" y="373877"/>
                    <a:pt x="98474" y="308228"/>
                  </a:cubicBezTo>
                  <a:cubicBezTo>
                    <a:pt x="143022" y="242579"/>
                    <a:pt x="616635" y="71422"/>
                    <a:pt x="759656" y="181619"/>
                  </a:cubicBezTo>
                  <a:cubicBezTo>
                    <a:pt x="902677" y="291816"/>
                    <a:pt x="834683" y="955341"/>
                    <a:pt x="956603" y="969409"/>
                  </a:cubicBezTo>
                  <a:cubicBezTo>
                    <a:pt x="1078523" y="983477"/>
                    <a:pt x="1247336" y="172240"/>
                    <a:pt x="1491176" y="266025"/>
                  </a:cubicBezTo>
                  <a:cubicBezTo>
                    <a:pt x="1735016" y="359810"/>
                    <a:pt x="2248486" y="1562597"/>
                    <a:pt x="2419643" y="1532117"/>
                  </a:cubicBezTo>
                  <a:cubicBezTo>
                    <a:pt x="2590800" y="1501637"/>
                    <a:pt x="2325859" y="301194"/>
                    <a:pt x="2518117" y="83145"/>
                  </a:cubicBezTo>
                  <a:cubicBezTo>
                    <a:pt x="2710375" y="-134904"/>
                    <a:pt x="3458308" y="134727"/>
                    <a:pt x="3573194" y="223822"/>
                  </a:cubicBezTo>
                  <a:cubicBezTo>
                    <a:pt x="3688080" y="312917"/>
                    <a:pt x="3212123" y="479385"/>
                    <a:pt x="3207434" y="617717"/>
                  </a:cubicBezTo>
                  <a:cubicBezTo>
                    <a:pt x="3202745" y="756049"/>
                    <a:pt x="3376247" y="1084296"/>
                    <a:pt x="3545059" y="1053816"/>
                  </a:cubicBezTo>
                  <a:cubicBezTo>
                    <a:pt x="3713871" y="1023336"/>
                    <a:pt x="4133557" y="587237"/>
                    <a:pt x="4220308" y="434837"/>
                  </a:cubicBezTo>
                  <a:cubicBezTo>
                    <a:pt x="4307059" y="282437"/>
                    <a:pt x="3978812" y="176930"/>
                    <a:pt x="4065563" y="139416"/>
                  </a:cubicBezTo>
                  <a:cubicBezTo>
                    <a:pt x="4152314" y="101902"/>
                    <a:pt x="4625927" y="92523"/>
                    <a:pt x="4740813" y="209754"/>
                  </a:cubicBezTo>
                  <a:cubicBezTo>
                    <a:pt x="4855699" y="326985"/>
                    <a:pt x="4820529" y="666954"/>
                    <a:pt x="4754880" y="842800"/>
                  </a:cubicBezTo>
                  <a:cubicBezTo>
                    <a:pt x="4689231" y="1018646"/>
                    <a:pt x="4346917" y="1264831"/>
                    <a:pt x="4346917" y="1264831"/>
                  </a:cubicBezTo>
                  <a:cubicBezTo>
                    <a:pt x="4192173" y="1426609"/>
                    <a:pt x="3962401" y="1757200"/>
                    <a:pt x="3826413" y="1813471"/>
                  </a:cubicBezTo>
                  <a:cubicBezTo>
                    <a:pt x="3690425" y="1869742"/>
                    <a:pt x="3657600" y="1557908"/>
                    <a:pt x="3530991" y="1602456"/>
                  </a:cubicBezTo>
                  <a:cubicBezTo>
                    <a:pt x="3404382" y="1647004"/>
                    <a:pt x="3036277" y="1904911"/>
                    <a:pt x="3066757" y="2080757"/>
                  </a:cubicBezTo>
                  <a:cubicBezTo>
                    <a:pt x="3097237" y="2256603"/>
                    <a:pt x="3777176" y="2561404"/>
                    <a:pt x="3713871" y="2657533"/>
                  </a:cubicBezTo>
                  <a:cubicBezTo>
                    <a:pt x="3650566" y="2753662"/>
                    <a:pt x="2982351" y="2847447"/>
                    <a:pt x="2686930" y="2657533"/>
                  </a:cubicBezTo>
                  <a:cubicBezTo>
                    <a:pt x="2391509" y="2467619"/>
                    <a:pt x="2089053" y="1567286"/>
                    <a:pt x="1941342" y="1518049"/>
                  </a:cubicBezTo>
                  <a:cubicBezTo>
                    <a:pt x="1793631" y="1468812"/>
                    <a:pt x="1899139" y="2348043"/>
                    <a:pt x="1800665" y="2362111"/>
                  </a:cubicBezTo>
                  <a:cubicBezTo>
                    <a:pt x="1702191" y="2376179"/>
                    <a:pt x="1373945" y="1806438"/>
                    <a:pt x="1350499" y="1602456"/>
                  </a:cubicBezTo>
                  <a:cubicBezTo>
                    <a:pt x="1327053" y="1398475"/>
                    <a:pt x="1493520" y="1268348"/>
                    <a:pt x="1659988" y="113822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Cloud 14"/>
          <p:cNvSpPr/>
          <p:nvPr/>
        </p:nvSpPr>
        <p:spPr>
          <a:xfrm>
            <a:off x="8783583" y="3316140"/>
            <a:ext cx="2405575" cy="1587477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8552861" y="3956668"/>
            <a:ext cx="2405575" cy="1946282"/>
            <a:chOff x="8908481" y="5007890"/>
            <a:chExt cx="2405575" cy="1946282"/>
          </a:xfrm>
        </p:grpSpPr>
        <p:sp>
          <p:nvSpPr>
            <p:cNvPr id="25" name="Freeform 24"/>
            <p:cNvSpPr/>
            <p:nvPr/>
          </p:nvSpPr>
          <p:spPr>
            <a:xfrm>
              <a:off x="9630019" y="5878475"/>
              <a:ext cx="1112931" cy="1075697"/>
            </a:xfrm>
            <a:custGeom>
              <a:avLst/>
              <a:gdLst>
                <a:gd name="connsiteX0" fmla="*/ 0 w 3938957"/>
                <a:gd name="connsiteY0" fmla="*/ 110390 h 5062325"/>
                <a:gd name="connsiteX1" fmla="*/ 1406770 w 3938957"/>
                <a:gd name="connsiteY1" fmla="*/ 996654 h 5062325"/>
                <a:gd name="connsiteX2" fmla="*/ 1350499 w 3938957"/>
                <a:gd name="connsiteY2" fmla="*/ 3852396 h 5062325"/>
                <a:gd name="connsiteX3" fmla="*/ 478302 w 3938957"/>
                <a:gd name="connsiteY3" fmla="*/ 4569848 h 5062325"/>
                <a:gd name="connsiteX4" fmla="*/ 1491176 w 3938957"/>
                <a:gd name="connsiteY4" fmla="*/ 4372901 h 5062325"/>
                <a:gd name="connsiteX5" fmla="*/ 1294228 w 3938957"/>
                <a:gd name="connsiteY5" fmla="*/ 5062217 h 5062325"/>
                <a:gd name="connsiteX6" fmla="*/ 2138290 w 3938957"/>
                <a:gd name="connsiteY6" fmla="*/ 4429171 h 5062325"/>
                <a:gd name="connsiteX7" fmla="*/ 3179299 w 3938957"/>
                <a:gd name="connsiteY7" fmla="*/ 4808999 h 5062325"/>
                <a:gd name="connsiteX8" fmla="*/ 2841674 w 3938957"/>
                <a:gd name="connsiteY8" fmla="*/ 4372901 h 5062325"/>
                <a:gd name="connsiteX9" fmla="*/ 2391508 w 3938957"/>
                <a:gd name="connsiteY9" fmla="*/ 3725787 h 5062325"/>
                <a:gd name="connsiteX10" fmla="*/ 2307102 w 3938957"/>
                <a:gd name="connsiteY10" fmla="*/ 1151399 h 5062325"/>
                <a:gd name="connsiteX11" fmla="*/ 3938954 w 3938957"/>
                <a:gd name="connsiteY11" fmla="*/ 25984 h 5062325"/>
                <a:gd name="connsiteX12" fmla="*/ 2321170 w 3938957"/>
                <a:gd name="connsiteY12" fmla="*/ 265134 h 50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38957" h="5062325">
                  <a:moveTo>
                    <a:pt x="0" y="110390"/>
                  </a:moveTo>
                  <a:cubicBezTo>
                    <a:pt x="590843" y="241688"/>
                    <a:pt x="1181687" y="372986"/>
                    <a:pt x="1406770" y="996654"/>
                  </a:cubicBezTo>
                  <a:cubicBezTo>
                    <a:pt x="1631853" y="1620322"/>
                    <a:pt x="1505244" y="3256864"/>
                    <a:pt x="1350499" y="3852396"/>
                  </a:cubicBezTo>
                  <a:cubicBezTo>
                    <a:pt x="1195754" y="4447928"/>
                    <a:pt x="454856" y="4483097"/>
                    <a:pt x="478302" y="4569848"/>
                  </a:cubicBezTo>
                  <a:cubicBezTo>
                    <a:pt x="501748" y="4656599"/>
                    <a:pt x="1355188" y="4290840"/>
                    <a:pt x="1491176" y="4372901"/>
                  </a:cubicBezTo>
                  <a:cubicBezTo>
                    <a:pt x="1627164" y="4454962"/>
                    <a:pt x="1186376" y="5052839"/>
                    <a:pt x="1294228" y="5062217"/>
                  </a:cubicBezTo>
                  <a:cubicBezTo>
                    <a:pt x="1402080" y="5071595"/>
                    <a:pt x="1824112" y="4471374"/>
                    <a:pt x="2138290" y="4429171"/>
                  </a:cubicBezTo>
                  <a:cubicBezTo>
                    <a:pt x="2452468" y="4386968"/>
                    <a:pt x="3062068" y="4818377"/>
                    <a:pt x="3179299" y="4808999"/>
                  </a:cubicBezTo>
                  <a:cubicBezTo>
                    <a:pt x="3296530" y="4799621"/>
                    <a:pt x="2972973" y="4553436"/>
                    <a:pt x="2841674" y="4372901"/>
                  </a:cubicBezTo>
                  <a:cubicBezTo>
                    <a:pt x="2710376" y="4192366"/>
                    <a:pt x="2480603" y="4262704"/>
                    <a:pt x="2391508" y="3725787"/>
                  </a:cubicBezTo>
                  <a:cubicBezTo>
                    <a:pt x="2302413" y="3188870"/>
                    <a:pt x="2049194" y="1768033"/>
                    <a:pt x="2307102" y="1151399"/>
                  </a:cubicBezTo>
                  <a:cubicBezTo>
                    <a:pt x="2565010" y="534765"/>
                    <a:pt x="3936609" y="173695"/>
                    <a:pt x="3938954" y="25984"/>
                  </a:cubicBezTo>
                  <a:cubicBezTo>
                    <a:pt x="3941299" y="-121727"/>
                    <a:pt x="2752579" y="415189"/>
                    <a:pt x="2321170" y="265134"/>
                  </a:cubicBezTo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Cloud 25"/>
            <p:cNvSpPr/>
            <p:nvPr/>
          </p:nvSpPr>
          <p:spPr>
            <a:xfrm>
              <a:off x="8908481" y="5007890"/>
              <a:ext cx="2405575" cy="1587477"/>
            </a:xfrm>
            <a:prstGeom prst="cloud">
              <a:avLst/>
            </a:pr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6319046" y="1242575"/>
            <a:ext cx="4117066" cy="4096336"/>
            <a:chOff x="5159494" y="-984737"/>
            <a:chExt cx="6235337" cy="4438598"/>
          </a:xfrm>
        </p:grpSpPr>
        <p:sp>
          <p:nvSpPr>
            <p:cNvPr id="23" name="Cloud 22"/>
            <p:cNvSpPr/>
            <p:nvPr/>
          </p:nvSpPr>
          <p:spPr>
            <a:xfrm>
              <a:off x="5159494" y="-984737"/>
              <a:ext cx="6235337" cy="4438598"/>
            </a:xfrm>
            <a:prstGeom prst="cloud">
              <a:avLst/>
            </a:prstGeom>
            <a:solidFill>
              <a:srgbClr val="01AF1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246056" y="-167551"/>
              <a:ext cx="4360970" cy="2600897"/>
            </a:xfrm>
            <a:custGeom>
              <a:avLst/>
              <a:gdLst>
                <a:gd name="connsiteX0" fmla="*/ 0 w 4815775"/>
                <a:gd name="connsiteY0" fmla="*/ 941274 h 2767543"/>
                <a:gd name="connsiteX1" fmla="*/ 436099 w 4815775"/>
                <a:gd name="connsiteY1" fmla="*/ 1292966 h 2767543"/>
                <a:gd name="connsiteX2" fmla="*/ 492370 w 4815775"/>
                <a:gd name="connsiteY2" fmla="*/ 575514 h 2767543"/>
                <a:gd name="connsiteX3" fmla="*/ 98474 w 4815775"/>
                <a:gd name="connsiteY3" fmla="*/ 308228 h 2767543"/>
                <a:gd name="connsiteX4" fmla="*/ 759656 w 4815775"/>
                <a:gd name="connsiteY4" fmla="*/ 181619 h 2767543"/>
                <a:gd name="connsiteX5" fmla="*/ 956603 w 4815775"/>
                <a:gd name="connsiteY5" fmla="*/ 969409 h 2767543"/>
                <a:gd name="connsiteX6" fmla="*/ 1491176 w 4815775"/>
                <a:gd name="connsiteY6" fmla="*/ 266025 h 2767543"/>
                <a:gd name="connsiteX7" fmla="*/ 2419643 w 4815775"/>
                <a:gd name="connsiteY7" fmla="*/ 1532117 h 2767543"/>
                <a:gd name="connsiteX8" fmla="*/ 2518117 w 4815775"/>
                <a:gd name="connsiteY8" fmla="*/ 83145 h 2767543"/>
                <a:gd name="connsiteX9" fmla="*/ 3573194 w 4815775"/>
                <a:gd name="connsiteY9" fmla="*/ 223822 h 2767543"/>
                <a:gd name="connsiteX10" fmla="*/ 3207434 w 4815775"/>
                <a:gd name="connsiteY10" fmla="*/ 617717 h 2767543"/>
                <a:gd name="connsiteX11" fmla="*/ 3545059 w 4815775"/>
                <a:gd name="connsiteY11" fmla="*/ 1053816 h 2767543"/>
                <a:gd name="connsiteX12" fmla="*/ 4220308 w 4815775"/>
                <a:gd name="connsiteY12" fmla="*/ 434837 h 2767543"/>
                <a:gd name="connsiteX13" fmla="*/ 4065563 w 4815775"/>
                <a:gd name="connsiteY13" fmla="*/ 139416 h 2767543"/>
                <a:gd name="connsiteX14" fmla="*/ 4740813 w 4815775"/>
                <a:gd name="connsiteY14" fmla="*/ 209754 h 2767543"/>
                <a:gd name="connsiteX15" fmla="*/ 4754880 w 4815775"/>
                <a:gd name="connsiteY15" fmla="*/ 842800 h 2767543"/>
                <a:gd name="connsiteX16" fmla="*/ 4346917 w 4815775"/>
                <a:gd name="connsiteY16" fmla="*/ 1264831 h 2767543"/>
                <a:gd name="connsiteX17" fmla="*/ 3826413 w 4815775"/>
                <a:gd name="connsiteY17" fmla="*/ 1813471 h 2767543"/>
                <a:gd name="connsiteX18" fmla="*/ 3530991 w 4815775"/>
                <a:gd name="connsiteY18" fmla="*/ 1602456 h 2767543"/>
                <a:gd name="connsiteX19" fmla="*/ 3066757 w 4815775"/>
                <a:gd name="connsiteY19" fmla="*/ 2080757 h 2767543"/>
                <a:gd name="connsiteX20" fmla="*/ 3713871 w 4815775"/>
                <a:gd name="connsiteY20" fmla="*/ 2657533 h 2767543"/>
                <a:gd name="connsiteX21" fmla="*/ 2686930 w 4815775"/>
                <a:gd name="connsiteY21" fmla="*/ 2657533 h 2767543"/>
                <a:gd name="connsiteX22" fmla="*/ 1941342 w 4815775"/>
                <a:gd name="connsiteY22" fmla="*/ 1518049 h 2767543"/>
                <a:gd name="connsiteX23" fmla="*/ 1800665 w 4815775"/>
                <a:gd name="connsiteY23" fmla="*/ 2362111 h 2767543"/>
                <a:gd name="connsiteX24" fmla="*/ 1350499 w 4815775"/>
                <a:gd name="connsiteY24" fmla="*/ 1602456 h 2767543"/>
                <a:gd name="connsiteX25" fmla="*/ 1659988 w 4815775"/>
                <a:gd name="connsiteY25" fmla="*/ 1138222 h 276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815775" h="2767543">
                  <a:moveTo>
                    <a:pt x="0" y="941274"/>
                  </a:moveTo>
                  <a:cubicBezTo>
                    <a:pt x="177018" y="1147600"/>
                    <a:pt x="354037" y="1353926"/>
                    <a:pt x="436099" y="1292966"/>
                  </a:cubicBezTo>
                  <a:cubicBezTo>
                    <a:pt x="518161" y="1232006"/>
                    <a:pt x="548641" y="739637"/>
                    <a:pt x="492370" y="575514"/>
                  </a:cubicBezTo>
                  <a:cubicBezTo>
                    <a:pt x="436099" y="411391"/>
                    <a:pt x="53926" y="373877"/>
                    <a:pt x="98474" y="308228"/>
                  </a:cubicBezTo>
                  <a:cubicBezTo>
                    <a:pt x="143022" y="242579"/>
                    <a:pt x="616635" y="71422"/>
                    <a:pt x="759656" y="181619"/>
                  </a:cubicBezTo>
                  <a:cubicBezTo>
                    <a:pt x="902677" y="291816"/>
                    <a:pt x="834683" y="955341"/>
                    <a:pt x="956603" y="969409"/>
                  </a:cubicBezTo>
                  <a:cubicBezTo>
                    <a:pt x="1078523" y="983477"/>
                    <a:pt x="1247336" y="172240"/>
                    <a:pt x="1491176" y="266025"/>
                  </a:cubicBezTo>
                  <a:cubicBezTo>
                    <a:pt x="1735016" y="359810"/>
                    <a:pt x="2248486" y="1562597"/>
                    <a:pt x="2419643" y="1532117"/>
                  </a:cubicBezTo>
                  <a:cubicBezTo>
                    <a:pt x="2590800" y="1501637"/>
                    <a:pt x="2325859" y="301194"/>
                    <a:pt x="2518117" y="83145"/>
                  </a:cubicBezTo>
                  <a:cubicBezTo>
                    <a:pt x="2710375" y="-134904"/>
                    <a:pt x="3458308" y="134727"/>
                    <a:pt x="3573194" y="223822"/>
                  </a:cubicBezTo>
                  <a:cubicBezTo>
                    <a:pt x="3688080" y="312917"/>
                    <a:pt x="3212123" y="479385"/>
                    <a:pt x="3207434" y="617717"/>
                  </a:cubicBezTo>
                  <a:cubicBezTo>
                    <a:pt x="3202745" y="756049"/>
                    <a:pt x="3376247" y="1084296"/>
                    <a:pt x="3545059" y="1053816"/>
                  </a:cubicBezTo>
                  <a:cubicBezTo>
                    <a:pt x="3713871" y="1023336"/>
                    <a:pt x="4133557" y="587237"/>
                    <a:pt x="4220308" y="434837"/>
                  </a:cubicBezTo>
                  <a:cubicBezTo>
                    <a:pt x="4307059" y="282437"/>
                    <a:pt x="3978812" y="176930"/>
                    <a:pt x="4065563" y="139416"/>
                  </a:cubicBezTo>
                  <a:cubicBezTo>
                    <a:pt x="4152314" y="101902"/>
                    <a:pt x="4625927" y="92523"/>
                    <a:pt x="4740813" y="209754"/>
                  </a:cubicBezTo>
                  <a:cubicBezTo>
                    <a:pt x="4855699" y="326985"/>
                    <a:pt x="4820529" y="666954"/>
                    <a:pt x="4754880" y="842800"/>
                  </a:cubicBezTo>
                  <a:cubicBezTo>
                    <a:pt x="4689231" y="1018646"/>
                    <a:pt x="4346917" y="1264831"/>
                    <a:pt x="4346917" y="1264831"/>
                  </a:cubicBezTo>
                  <a:cubicBezTo>
                    <a:pt x="4192173" y="1426609"/>
                    <a:pt x="3962401" y="1757200"/>
                    <a:pt x="3826413" y="1813471"/>
                  </a:cubicBezTo>
                  <a:cubicBezTo>
                    <a:pt x="3690425" y="1869742"/>
                    <a:pt x="3657600" y="1557908"/>
                    <a:pt x="3530991" y="1602456"/>
                  </a:cubicBezTo>
                  <a:cubicBezTo>
                    <a:pt x="3404382" y="1647004"/>
                    <a:pt x="3036277" y="1904911"/>
                    <a:pt x="3066757" y="2080757"/>
                  </a:cubicBezTo>
                  <a:cubicBezTo>
                    <a:pt x="3097237" y="2256603"/>
                    <a:pt x="3777176" y="2561404"/>
                    <a:pt x="3713871" y="2657533"/>
                  </a:cubicBezTo>
                  <a:cubicBezTo>
                    <a:pt x="3650566" y="2753662"/>
                    <a:pt x="2982351" y="2847447"/>
                    <a:pt x="2686930" y="2657533"/>
                  </a:cubicBezTo>
                  <a:cubicBezTo>
                    <a:pt x="2391509" y="2467619"/>
                    <a:pt x="2089053" y="1567286"/>
                    <a:pt x="1941342" y="1518049"/>
                  </a:cubicBezTo>
                  <a:cubicBezTo>
                    <a:pt x="1793631" y="1468812"/>
                    <a:pt x="1899139" y="2348043"/>
                    <a:pt x="1800665" y="2362111"/>
                  </a:cubicBezTo>
                  <a:cubicBezTo>
                    <a:pt x="1702191" y="2376179"/>
                    <a:pt x="1373945" y="1806438"/>
                    <a:pt x="1350499" y="1602456"/>
                  </a:cubicBezTo>
                  <a:cubicBezTo>
                    <a:pt x="1327053" y="1398475"/>
                    <a:pt x="1493520" y="1268348"/>
                    <a:pt x="1659988" y="113822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Cloud 17"/>
          <p:cNvSpPr/>
          <p:nvPr/>
        </p:nvSpPr>
        <p:spPr>
          <a:xfrm>
            <a:off x="4569061" y="1763754"/>
            <a:ext cx="2198398" cy="1989913"/>
          </a:xfrm>
          <a:prstGeom prst="cloud">
            <a:avLst/>
          </a:prstGeom>
          <a:solidFill>
            <a:srgbClr val="01AF1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10863485" y="4652976"/>
            <a:ext cx="1067640" cy="1677331"/>
          </a:xfrm>
          <a:custGeom>
            <a:avLst/>
            <a:gdLst>
              <a:gd name="connsiteX0" fmla="*/ 0 w 3938957"/>
              <a:gd name="connsiteY0" fmla="*/ 110390 h 5062325"/>
              <a:gd name="connsiteX1" fmla="*/ 1406770 w 3938957"/>
              <a:gd name="connsiteY1" fmla="*/ 996654 h 5062325"/>
              <a:gd name="connsiteX2" fmla="*/ 1350499 w 3938957"/>
              <a:gd name="connsiteY2" fmla="*/ 3852396 h 5062325"/>
              <a:gd name="connsiteX3" fmla="*/ 478302 w 3938957"/>
              <a:gd name="connsiteY3" fmla="*/ 4569848 h 5062325"/>
              <a:gd name="connsiteX4" fmla="*/ 1491176 w 3938957"/>
              <a:gd name="connsiteY4" fmla="*/ 4372901 h 5062325"/>
              <a:gd name="connsiteX5" fmla="*/ 1294228 w 3938957"/>
              <a:gd name="connsiteY5" fmla="*/ 5062217 h 5062325"/>
              <a:gd name="connsiteX6" fmla="*/ 2138290 w 3938957"/>
              <a:gd name="connsiteY6" fmla="*/ 4429171 h 5062325"/>
              <a:gd name="connsiteX7" fmla="*/ 3179299 w 3938957"/>
              <a:gd name="connsiteY7" fmla="*/ 4808999 h 5062325"/>
              <a:gd name="connsiteX8" fmla="*/ 2841674 w 3938957"/>
              <a:gd name="connsiteY8" fmla="*/ 4372901 h 5062325"/>
              <a:gd name="connsiteX9" fmla="*/ 2391508 w 3938957"/>
              <a:gd name="connsiteY9" fmla="*/ 3725787 h 5062325"/>
              <a:gd name="connsiteX10" fmla="*/ 2307102 w 3938957"/>
              <a:gd name="connsiteY10" fmla="*/ 1151399 h 5062325"/>
              <a:gd name="connsiteX11" fmla="*/ 3938954 w 3938957"/>
              <a:gd name="connsiteY11" fmla="*/ 25984 h 5062325"/>
              <a:gd name="connsiteX12" fmla="*/ 2321170 w 3938957"/>
              <a:gd name="connsiteY12" fmla="*/ 265134 h 506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38957" h="5062325">
                <a:moveTo>
                  <a:pt x="0" y="110390"/>
                </a:moveTo>
                <a:cubicBezTo>
                  <a:pt x="590843" y="241688"/>
                  <a:pt x="1181687" y="372986"/>
                  <a:pt x="1406770" y="996654"/>
                </a:cubicBezTo>
                <a:cubicBezTo>
                  <a:pt x="1631853" y="1620322"/>
                  <a:pt x="1505244" y="3256864"/>
                  <a:pt x="1350499" y="3852396"/>
                </a:cubicBezTo>
                <a:cubicBezTo>
                  <a:pt x="1195754" y="4447928"/>
                  <a:pt x="454856" y="4483097"/>
                  <a:pt x="478302" y="4569848"/>
                </a:cubicBezTo>
                <a:cubicBezTo>
                  <a:pt x="501748" y="4656599"/>
                  <a:pt x="1355188" y="4290840"/>
                  <a:pt x="1491176" y="4372901"/>
                </a:cubicBezTo>
                <a:cubicBezTo>
                  <a:pt x="1627164" y="4454962"/>
                  <a:pt x="1186376" y="5052839"/>
                  <a:pt x="1294228" y="5062217"/>
                </a:cubicBezTo>
                <a:cubicBezTo>
                  <a:pt x="1402080" y="5071595"/>
                  <a:pt x="1824112" y="4471374"/>
                  <a:pt x="2138290" y="4429171"/>
                </a:cubicBezTo>
                <a:cubicBezTo>
                  <a:pt x="2452468" y="4386968"/>
                  <a:pt x="3062068" y="4818377"/>
                  <a:pt x="3179299" y="4808999"/>
                </a:cubicBezTo>
                <a:cubicBezTo>
                  <a:pt x="3296530" y="4799621"/>
                  <a:pt x="2972973" y="4553436"/>
                  <a:pt x="2841674" y="4372901"/>
                </a:cubicBezTo>
                <a:cubicBezTo>
                  <a:pt x="2710376" y="4192366"/>
                  <a:pt x="2480603" y="4262704"/>
                  <a:pt x="2391508" y="3725787"/>
                </a:cubicBezTo>
                <a:cubicBezTo>
                  <a:pt x="2302413" y="3188870"/>
                  <a:pt x="2049194" y="1768033"/>
                  <a:pt x="2307102" y="1151399"/>
                </a:cubicBezTo>
                <a:cubicBezTo>
                  <a:pt x="2565010" y="534765"/>
                  <a:pt x="3936609" y="173695"/>
                  <a:pt x="3938954" y="25984"/>
                </a:cubicBezTo>
                <a:cubicBezTo>
                  <a:pt x="3941299" y="-121727"/>
                  <a:pt x="2752579" y="415189"/>
                  <a:pt x="2321170" y="265134"/>
                </a:cubicBezTo>
              </a:path>
            </a:pathLst>
          </a:cu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loud 21"/>
          <p:cNvSpPr/>
          <p:nvPr/>
        </p:nvSpPr>
        <p:spPr>
          <a:xfrm>
            <a:off x="10249518" y="3710166"/>
            <a:ext cx="2405575" cy="1872062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1525772" y="5499066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9828858" y="5415430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11077747" y="5977453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9495223" y="6033399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70423" y="1688122"/>
            <a:ext cx="4307395" cy="4466530"/>
            <a:chOff x="570423" y="1688122"/>
            <a:chExt cx="4307395" cy="4466530"/>
          </a:xfrm>
        </p:grpSpPr>
        <p:sp>
          <p:nvSpPr>
            <p:cNvPr id="31" name="Cloud 30"/>
            <p:cNvSpPr/>
            <p:nvPr/>
          </p:nvSpPr>
          <p:spPr>
            <a:xfrm>
              <a:off x="570423" y="1688122"/>
              <a:ext cx="4307395" cy="3513147"/>
            </a:xfrm>
            <a:prstGeom prst="clou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2292117" y="3729603"/>
              <a:ext cx="1477756" cy="2425049"/>
            </a:xfrm>
            <a:custGeom>
              <a:avLst/>
              <a:gdLst>
                <a:gd name="connsiteX0" fmla="*/ 436647 w 1477756"/>
                <a:gd name="connsiteY0" fmla="*/ 1100540 h 2765340"/>
                <a:gd name="connsiteX1" fmla="*/ 436647 w 1477756"/>
                <a:gd name="connsiteY1" fmla="*/ 1986804 h 2765340"/>
                <a:gd name="connsiteX2" fmla="*/ 548 w 1477756"/>
                <a:gd name="connsiteY2" fmla="*/ 2704257 h 2765340"/>
                <a:gd name="connsiteX3" fmla="*/ 352241 w 1477756"/>
                <a:gd name="connsiteY3" fmla="*/ 2465106 h 2765340"/>
                <a:gd name="connsiteX4" fmla="*/ 633595 w 1477756"/>
                <a:gd name="connsiteY4" fmla="*/ 2704257 h 2765340"/>
                <a:gd name="connsiteX5" fmla="*/ 661730 w 1477756"/>
                <a:gd name="connsiteY5" fmla="*/ 2422903 h 2765340"/>
                <a:gd name="connsiteX6" fmla="*/ 1182235 w 1477756"/>
                <a:gd name="connsiteY6" fmla="*/ 2760527 h 2765340"/>
                <a:gd name="connsiteX7" fmla="*/ 774271 w 1477756"/>
                <a:gd name="connsiteY7" fmla="*/ 2113413 h 2765340"/>
                <a:gd name="connsiteX8" fmla="*/ 718001 w 1477756"/>
                <a:gd name="connsiteY8" fmla="*/ 1199013 h 2765340"/>
                <a:gd name="connsiteX9" fmla="*/ 1477656 w 1477756"/>
                <a:gd name="connsiteY9" fmla="*/ 411223 h 2765340"/>
                <a:gd name="connsiteX10" fmla="*/ 661730 w 1477756"/>
                <a:gd name="connsiteY10" fmla="*/ 762915 h 2765340"/>
                <a:gd name="connsiteX11" fmla="*/ 42751 w 1477756"/>
                <a:gd name="connsiteY11" fmla="*/ 3260 h 2765340"/>
                <a:gd name="connsiteX12" fmla="*/ 436647 w 1477756"/>
                <a:gd name="connsiteY12" fmla="*/ 1100540 h 2765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77756" h="2765340">
                  <a:moveTo>
                    <a:pt x="436647" y="1100540"/>
                  </a:moveTo>
                  <a:cubicBezTo>
                    <a:pt x="502296" y="1431131"/>
                    <a:pt x="509330" y="1719518"/>
                    <a:pt x="436647" y="1986804"/>
                  </a:cubicBezTo>
                  <a:cubicBezTo>
                    <a:pt x="363964" y="2254090"/>
                    <a:pt x="14616" y="2624540"/>
                    <a:pt x="548" y="2704257"/>
                  </a:cubicBezTo>
                  <a:cubicBezTo>
                    <a:pt x="-13520" y="2783974"/>
                    <a:pt x="246733" y="2465106"/>
                    <a:pt x="352241" y="2465106"/>
                  </a:cubicBezTo>
                  <a:cubicBezTo>
                    <a:pt x="457749" y="2465106"/>
                    <a:pt x="582014" y="2711291"/>
                    <a:pt x="633595" y="2704257"/>
                  </a:cubicBezTo>
                  <a:cubicBezTo>
                    <a:pt x="685176" y="2697223"/>
                    <a:pt x="570290" y="2413525"/>
                    <a:pt x="661730" y="2422903"/>
                  </a:cubicBezTo>
                  <a:cubicBezTo>
                    <a:pt x="753170" y="2432281"/>
                    <a:pt x="1163478" y="2812109"/>
                    <a:pt x="1182235" y="2760527"/>
                  </a:cubicBezTo>
                  <a:cubicBezTo>
                    <a:pt x="1200992" y="2708945"/>
                    <a:pt x="851643" y="2373665"/>
                    <a:pt x="774271" y="2113413"/>
                  </a:cubicBezTo>
                  <a:cubicBezTo>
                    <a:pt x="696899" y="1853161"/>
                    <a:pt x="600770" y="1482711"/>
                    <a:pt x="718001" y="1199013"/>
                  </a:cubicBezTo>
                  <a:cubicBezTo>
                    <a:pt x="835232" y="915315"/>
                    <a:pt x="1487035" y="483906"/>
                    <a:pt x="1477656" y="411223"/>
                  </a:cubicBezTo>
                  <a:cubicBezTo>
                    <a:pt x="1468278" y="338540"/>
                    <a:pt x="900881" y="830909"/>
                    <a:pt x="661730" y="762915"/>
                  </a:cubicBezTo>
                  <a:cubicBezTo>
                    <a:pt x="422579" y="694921"/>
                    <a:pt x="77920" y="-55355"/>
                    <a:pt x="42751" y="3260"/>
                  </a:cubicBezTo>
                  <a:cubicBezTo>
                    <a:pt x="7582" y="61875"/>
                    <a:pt x="370998" y="769949"/>
                    <a:pt x="436647" y="110054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Cloud 32"/>
            <p:cNvSpPr/>
            <p:nvPr/>
          </p:nvSpPr>
          <p:spPr>
            <a:xfrm>
              <a:off x="3311461" y="3482580"/>
              <a:ext cx="692093" cy="997854"/>
            </a:xfrm>
            <a:prstGeom prst="cloud">
              <a:avLst/>
            </a:pr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Cloud 33"/>
            <p:cNvSpPr/>
            <p:nvPr/>
          </p:nvSpPr>
          <p:spPr>
            <a:xfrm>
              <a:off x="1052721" y="2641505"/>
              <a:ext cx="2405575" cy="1587477"/>
            </a:xfrm>
            <a:prstGeom prst="cloud">
              <a:avLst/>
            </a:pr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Cloud 18"/>
          <p:cNvSpPr/>
          <p:nvPr/>
        </p:nvSpPr>
        <p:spPr>
          <a:xfrm>
            <a:off x="-56728" y="4407530"/>
            <a:ext cx="2405575" cy="1587477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loud 19"/>
          <p:cNvSpPr/>
          <p:nvPr/>
        </p:nvSpPr>
        <p:spPr>
          <a:xfrm>
            <a:off x="-138858" y="2975227"/>
            <a:ext cx="2198398" cy="1989913"/>
          </a:xfrm>
          <a:prstGeom prst="cloud">
            <a:avLst/>
          </a:prstGeom>
          <a:solidFill>
            <a:srgbClr val="01AF1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1781373" y="6011305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748893" y="5614674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1214797" y="5850803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2971317" y="5415908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3863378" y="1297166"/>
            <a:ext cx="4818861" cy="5646816"/>
            <a:chOff x="3578314" y="1349548"/>
            <a:chExt cx="3564699" cy="4212198"/>
          </a:xfrm>
        </p:grpSpPr>
        <p:sp>
          <p:nvSpPr>
            <p:cNvPr id="37" name="Freeform 36"/>
            <p:cNvSpPr/>
            <p:nvPr/>
          </p:nvSpPr>
          <p:spPr>
            <a:xfrm>
              <a:off x="3805596" y="3738436"/>
              <a:ext cx="3110137" cy="1823310"/>
            </a:xfrm>
            <a:custGeom>
              <a:avLst/>
              <a:gdLst>
                <a:gd name="connsiteX0" fmla="*/ 450166 w 3110137"/>
                <a:gd name="connsiteY0" fmla="*/ 43030 h 1823310"/>
                <a:gd name="connsiteX1" fmla="*/ 267286 w 3110137"/>
                <a:gd name="connsiteY1" fmla="*/ 211842 h 1823310"/>
                <a:gd name="connsiteX2" fmla="*/ 126609 w 3110137"/>
                <a:gd name="connsiteY2" fmla="*/ 479128 h 1823310"/>
                <a:gd name="connsiteX3" fmla="*/ 28135 w 3110137"/>
                <a:gd name="connsiteY3" fmla="*/ 676076 h 1823310"/>
                <a:gd name="connsiteX4" fmla="*/ 0 w 3110137"/>
                <a:gd name="connsiteY4" fmla="*/ 985565 h 1823310"/>
                <a:gd name="connsiteX5" fmla="*/ 28135 w 3110137"/>
                <a:gd name="connsiteY5" fmla="*/ 929294 h 1823310"/>
                <a:gd name="connsiteX6" fmla="*/ 84406 w 3110137"/>
                <a:gd name="connsiteY6" fmla="*/ 915227 h 1823310"/>
                <a:gd name="connsiteX7" fmla="*/ 140677 w 3110137"/>
                <a:gd name="connsiteY7" fmla="*/ 901159 h 1823310"/>
                <a:gd name="connsiteX8" fmla="*/ 239150 w 3110137"/>
                <a:gd name="connsiteY8" fmla="*/ 901159 h 1823310"/>
                <a:gd name="connsiteX9" fmla="*/ 422030 w 3110137"/>
                <a:gd name="connsiteY9" fmla="*/ 943362 h 1823310"/>
                <a:gd name="connsiteX10" fmla="*/ 464233 w 3110137"/>
                <a:gd name="connsiteY10" fmla="*/ 915227 h 1823310"/>
                <a:gd name="connsiteX11" fmla="*/ 407963 w 3110137"/>
                <a:gd name="connsiteY11" fmla="*/ 816753 h 1823310"/>
                <a:gd name="connsiteX12" fmla="*/ 407963 w 3110137"/>
                <a:gd name="connsiteY12" fmla="*/ 690144 h 1823310"/>
                <a:gd name="connsiteX13" fmla="*/ 450166 w 3110137"/>
                <a:gd name="connsiteY13" fmla="*/ 605737 h 1823310"/>
                <a:gd name="connsiteX14" fmla="*/ 534572 w 3110137"/>
                <a:gd name="connsiteY14" fmla="*/ 535399 h 1823310"/>
                <a:gd name="connsiteX15" fmla="*/ 886264 w 3110137"/>
                <a:gd name="connsiteY15" fmla="*/ 549467 h 1823310"/>
                <a:gd name="connsiteX16" fmla="*/ 1125415 w 3110137"/>
                <a:gd name="connsiteY16" fmla="*/ 746414 h 1823310"/>
                <a:gd name="connsiteX17" fmla="*/ 998806 w 3110137"/>
                <a:gd name="connsiteY17" fmla="*/ 774550 h 1823310"/>
                <a:gd name="connsiteX18" fmla="*/ 731520 w 3110137"/>
                <a:gd name="connsiteY18" fmla="*/ 844888 h 1823310"/>
                <a:gd name="connsiteX19" fmla="*/ 506437 w 3110137"/>
                <a:gd name="connsiteY19" fmla="*/ 901159 h 1823310"/>
                <a:gd name="connsiteX20" fmla="*/ 717452 w 3110137"/>
                <a:gd name="connsiteY20" fmla="*/ 830820 h 1823310"/>
                <a:gd name="connsiteX21" fmla="*/ 1125415 w 3110137"/>
                <a:gd name="connsiteY21" fmla="*/ 746414 h 1823310"/>
                <a:gd name="connsiteX22" fmla="*/ 1434904 w 3110137"/>
                <a:gd name="connsiteY22" fmla="*/ 718279 h 1823310"/>
                <a:gd name="connsiteX23" fmla="*/ 1617784 w 3110137"/>
                <a:gd name="connsiteY23" fmla="*/ 732347 h 1823310"/>
                <a:gd name="connsiteX24" fmla="*/ 1758461 w 3110137"/>
                <a:gd name="connsiteY24" fmla="*/ 746414 h 1823310"/>
                <a:gd name="connsiteX25" fmla="*/ 1927273 w 3110137"/>
                <a:gd name="connsiteY25" fmla="*/ 760482 h 1823310"/>
                <a:gd name="connsiteX26" fmla="*/ 2096086 w 3110137"/>
                <a:gd name="connsiteY26" fmla="*/ 704211 h 1823310"/>
                <a:gd name="connsiteX27" fmla="*/ 2222695 w 3110137"/>
                <a:gd name="connsiteY27" fmla="*/ 676076 h 1823310"/>
                <a:gd name="connsiteX28" fmla="*/ 2335237 w 3110137"/>
                <a:gd name="connsiteY28" fmla="*/ 676076 h 1823310"/>
                <a:gd name="connsiteX29" fmla="*/ 2518117 w 3110137"/>
                <a:gd name="connsiteY29" fmla="*/ 802685 h 1823310"/>
                <a:gd name="connsiteX30" fmla="*/ 2616590 w 3110137"/>
                <a:gd name="connsiteY30" fmla="*/ 943362 h 1823310"/>
                <a:gd name="connsiteX31" fmla="*/ 2602523 w 3110137"/>
                <a:gd name="connsiteY31" fmla="*/ 732347 h 1823310"/>
                <a:gd name="connsiteX32" fmla="*/ 2461846 w 3110137"/>
                <a:gd name="connsiteY32" fmla="*/ 563534 h 1823310"/>
                <a:gd name="connsiteX33" fmla="*/ 2602523 w 3110137"/>
                <a:gd name="connsiteY33" fmla="*/ 732347 h 1823310"/>
                <a:gd name="connsiteX34" fmla="*/ 2602523 w 3110137"/>
                <a:gd name="connsiteY34" fmla="*/ 915227 h 1823310"/>
                <a:gd name="connsiteX35" fmla="*/ 2419643 w 3110137"/>
                <a:gd name="connsiteY35" fmla="*/ 929294 h 1823310"/>
                <a:gd name="connsiteX36" fmla="*/ 2124221 w 3110137"/>
                <a:gd name="connsiteY36" fmla="*/ 887091 h 1823310"/>
                <a:gd name="connsiteX37" fmla="*/ 1955409 w 3110137"/>
                <a:gd name="connsiteY37" fmla="*/ 915227 h 1823310"/>
                <a:gd name="connsiteX38" fmla="*/ 1659987 w 3110137"/>
                <a:gd name="connsiteY38" fmla="*/ 1098107 h 1823310"/>
                <a:gd name="connsiteX39" fmla="*/ 1308295 w 3110137"/>
                <a:gd name="connsiteY39" fmla="*/ 1252851 h 1823310"/>
                <a:gd name="connsiteX40" fmla="*/ 844061 w 3110137"/>
                <a:gd name="connsiteY40" fmla="*/ 1379460 h 1823310"/>
                <a:gd name="connsiteX41" fmla="*/ 436098 w 3110137"/>
                <a:gd name="connsiteY41" fmla="*/ 1323190 h 1823310"/>
                <a:gd name="connsiteX42" fmla="*/ 239150 w 3110137"/>
                <a:gd name="connsiteY42" fmla="*/ 1224716 h 1823310"/>
                <a:gd name="connsiteX43" fmla="*/ 365760 w 3110137"/>
                <a:gd name="connsiteY43" fmla="*/ 1295054 h 1823310"/>
                <a:gd name="connsiteX44" fmla="*/ 281353 w 3110137"/>
                <a:gd name="connsiteY44" fmla="*/ 1449799 h 1823310"/>
                <a:gd name="connsiteX45" fmla="*/ 225083 w 3110137"/>
                <a:gd name="connsiteY45" fmla="*/ 1801491 h 1823310"/>
                <a:gd name="connsiteX46" fmla="*/ 379827 w 3110137"/>
                <a:gd name="connsiteY46" fmla="*/ 1787424 h 1823310"/>
                <a:gd name="connsiteX47" fmla="*/ 731520 w 3110137"/>
                <a:gd name="connsiteY47" fmla="*/ 1801491 h 1823310"/>
                <a:gd name="connsiteX48" fmla="*/ 1252024 w 3110137"/>
                <a:gd name="connsiteY48" fmla="*/ 1801491 h 1823310"/>
                <a:gd name="connsiteX49" fmla="*/ 2700997 w 3110137"/>
                <a:gd name="connsiteY49" fmla="*/ 1787424 h 1823310"/>
                <a:gd name="connsiteX50" fmla="*/ 2785403 w 3110137"/>
                <a:gd name="connsiteY50" fmla="*/ 1773356 h 1823310"/>
                <a:gd name="connsiteX51" fmla="*/ 2757267 w 3110137"/>
                <a:gd name="connsiteY51" fmla="*/ 1674882 h 1823310"/>
                <a:gd name="connsiteX52" fmla="*/ 2757267 w 3110137"/>
                <a:gd name="connsiteY52" fmla="*/ 1506070 h 1823310"/>
                <a:gd name="connsiteX53" fmla="*/ 2757267 w 3110137"/>
                <a:gd name="connsiteY53" fmla="*/ 1407596 h 1823310"/>
                <a:gd name="connsiteX54" fmla="*/ 2588455 w 3110137"/>
                <a:gd name="connsiteY54" fmla="*/ 1463867 h 1823310"/>
                <a:gd name="connsiteX55" fmla="*/ 2194560 w 3110137"/>
                <a:gd name="connsiteY55" fmla="*/ 1421664 h 1823310"/>
                <a:gd name="connsiteX56" fmla="*/ 1814732 w 3110137"/>
                <a:gd name="connsiteY56" fmla="*/ 1323190 h 1823310"/>
                <a:gd name="connsiteX57" fmla="*/ 1589649 w 3110137"/>
                <a:gd name="connsiteY57" fmla="*/ 1112174 h 1823310"/>
                <a:gd name="connsiteX58" fmla="*/ 1871003 w 3110137"/>
                <a:gd name="connsiteY58" fmla="*/ 929294 h 1823310"/>
                <a:gd name="connsiteX59" fmla="*/ 2096086 w 3110137"/>
                <a:gd name="connsiteY59" fmla="*/ 901159 h 1823310"/>
                <a:gd name="connsiteX60" fmla="*/ 2504049 w 3110137"/>
                <a:gd name="connsiteY60" fmla="*/ 929294 h 1823310"/>
                <a:gd name="connsiteX61" fmla="*/ 2644726 w 3110137"/>
                <a:gd name="connsiteY61" fmla="*/ 929294 h 1823310"/>
                <a:gd name="connsiteX62" fmla="*/ 2855741 w 3110137"/>
                <a:gd name="connsiteY62" fmla="*/ 901159 h 1823310"/>
                <a:gd name="connsiteX63" fmla="*/ 2968283 w 3110137"/>
                <a:gd name="connsiteY63" fmla="*/ 971497 h 1823310"/>
                <a:gd name="connsiteX64" fmla="*/ 3052689 w 3110137"/>
                <a:gd name="connsiteY64" fmla="*/ 1154377 h 1823310"/>
                <a:gd name="connsiteX65" fmla="*/ 2954215 w 3110137"/>
                <a:gd name="connsiteY65" fmla="*/ 1351325 h 1823310"/>
                <a:gd name="connsiteX66" fmla="*/ 2743200 w 3110137"/>
                <a:gd name="connsiteY66" fmla="*/ 1421664 h 1823310"/>
                <a:gd name="connsiteX67" fmla="*/ 2940147 w 3110137"/>
                <a:gd name="connsiteY67" fmla="*/ 1365393 h 1823310"/>
                <a:gd name="connsiteX68" fmla="*/ 3038621 w 3110137"/>
                <a:gd name="connsiteY68" fmla="*/ 1210648 h 1823310"/>
                <a:gd name="connsiteX69" fmla="*/ 3024553 w 3110137"/>
                <a:gd name="connsiteY69" fmla="*/ 1098107 h 1823310"/>
                <a:gd name="connsiteX70" fmla="*/ 3108960 w 3110137"/>
                <a:gd name="connsiteY70" fmla="*/ 1013700 h 1823310"/>
                <a:gd name="connsiteX71" fmla="*/ 3066757 w 3110137"/>
                <a:gd name="connsiteY71" fmla="*/ 802685 h 1823310"/>
                <a:gd name="connsiteX72" fmla="*/ 2968283 w 3110137"/>
                <a:gd name="connsiteY72" fmla="*/ 690144 h 1823310"/>
                <a:gd name="connsiteX73" fmla="*/ 2757267 w 3110137"/>
                <a:gd name="connsiteY73" fmla="*/ 662008 h 1823310"/>
                <a:gd name="connsiteX74" fmla="*/ 2532184 w 3110137"/>
                <a:gd name="connsiteY74" fmla="*/ 662008 h 1823310"/>
                <a:gd name="connsiteX75" fmla="*/ 2785403 w 3110137"/>
                <a:gd name="connsiteY75" fmla="*/ 662008 h 1823310"/>
                <a:gd name="connsiteX76" fmla="*/ 2954215 w 3110137"/>
                <a:gd name="connsiteY76" fmla="*/ 633873 h 1823310"/>
                <a:gd name="connsiteX77" fmla="*/ 2813538 w 3110137"/>
                <a:gd name="connsiteY77" fmla="*/ 408790 h 1823310"/>
                <a:gd name="connsiteX78" fmla="*/ 2447778 w 3110137"/>
                <a:gd name="connsiteY78" fmla="*/ 827 h 1823310"/>
                <a:gd name="connsiteX79" fmla="*/ 2096086 w 3110137"/>
                <a:gd name="connsiteY79" fmla="*/ 310316 h 1823310"/>
                <a:gd name="connsiteX80" fmla="*/ 1955409 w 3110137"/>
                <a:gd name="connsiteY80" fmla="*/ 563534 h 1823310"/>
                <a:gd name="connsiteX81" fmla="*/ 1617784 w 3110137"/>
                <a:gd name="connsiteY81" fmla="*/ 647940 h 1823310"/>
                <a:gd name="connsiteX82" fmla="*/ 1266092 w 3110137"/>
                <a:gd name="connsiteY82" fmla="*/ 619805 h 1823310"/>
                <a:gd name="connsiteX83" fmla="*/ 1097280 w 3110137"/>
                <a:gd name="connsiteY83" fmla="*/ 535399 h 1823310"/>
                <a:gd name="connsiteX84" fmla="*/ 914400 w 3110137"/>
                <a:gd name="connsiteY84" fmla="*/ 310316 h 1823310"/>
                <a:gd name="connsiteX85" fmla="*/ 1111347 w 3110137"/>
                <a:gd name="connsiteY85" fmla="*/ 380654 h 1823310"/>
                <a:gd name="connsiteX86" fmla="*/ 1364566 w 3110137"/>
                <a:gd name="connsiteY86" fmla="*/ 479128 h 1823310"/>
                <a:gd name="connsiteX87" fmla="*/ 1603717 w 3110137"/>
                <a:gd name="connsiteY87" fmla="*/ 493196 h 1823310"/>
                <a:gd name="connsiteX88" fmla="*/ 1800664 w 3110137"/>
                <a:gd name="connsiteY88" fmla="*/ 465060 h 1823310"/>
                <a:gd name="connsiteX89" fmla="*/ 2096086 w 3110137"/>
                <a:gd name="connsiteY89" fmla="*/ 310316 h 1823310"/>
                <a:gd name="connsiteX90" fmla="*/ 1786597 w 3110137"/>
                <a:gd name="connsiteY90" fmla="*/ 450993 h 1823310"/>
                <a:gd name="connsiteX91" fmla="*/ 1406769 w 3110137"/>
                <a:gd name="connsiteY91" fmla="*/ 521331 h 1823310"/>
                <a:gd name="connsiteX92" fmla="*/ 914400 w 3110137"/>
                <a:gd name="connsiteY92" fmla="*/ 310316 h 1823310"/>
                <a:gd name="connsiteX93" fmla="*/ 450166 w 3110137"/>
                <a:gd name="connsiteY93" fmla="*/ 43030 h 1823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3110137" h="1823310">
                  <a:moveTo>
                    <a:pt x="450166" y="43030"/>
                  </a:moveTo>
                  <a:cubicBezTo>
                    <a:pt x="342314" y="26618"/>
                    <a:pt x="321212" y="139159"/>
                    <a:pt x="267286" y="211842"/>
                  </a:cubicBezTo>
                  <a:cubicBezTo>
                    <a:pt x="213360" y="284525"/>
                    <a:pt x="166467" y="401756"/>
                    <a:pt x="126609" y="479128"/>
                  </a:cubicBezTo>
                  <a:cubicBezTo>
                    <a:pt x="86751" y="556500"/>
                    <a:pt x="49236" y="591670"/>
                    <a:pt x="28135" y="676076"/>
                  </a:cubicBezTo>
                  <a:cubicBezTo>
                    <a:pt x="7033" y="760482"/>
                    <a:pt x="0" y="943362"/>
                    <a:pt x="0" y="985565"/>
                  </a:cubicBezTo>
                  <a:cubicBezTo>
                    <a:pt x="0" y="1027768"/>
                    <a:pt x="14067" y="941017"/>
                    <a:pt x="28135" y="929294"/>
                  </a:cubicBezTo>
                  <a:cubicBezTo>
                    <a:pt x="42203" y="917571"/>
                    <a:pt x="84406" y="915227"/>
                    <a:pt x="84406" y="915227"/>
                  </a:cubicBezTo>
                  <a:cubicBezTo>
                    <a:pt x="103163" y="910538"/>
                    <a:pt x="114886" y="903504"/>
                    <a:pt x="140677" y="901159"/>
                  </a:cubicBezTo>
                  <a:cubicBezTo>
                    <a:pt x="166468" y="898814"/>
                    <a:pt x="192258" y="894125"/>
                    <a:pt x="239150" y="901159"/>
                  </a:cubicBezTo>
                  <a:cubicBezTo>
                    <a:pt x="286042" y="908193"/>
                    <a:pt x="384516" y="941017"/>
                    <a:pt x="422030" y="943362"/>
                  </a:cubicBezTo>
                  <a:cubicBezTo>
                    <a:pt x="459544" y="945707"/>
                    <a:pt x="466577" y="936328"/>
                    <a:pt x="464233" y="915227"/>
                  </a:cubicBezTo>
                  <a:cubicBezTo>
                    <a:pt x="461889" y="894126"/>
                    <a:pt x="417341" y="854267"/>
                    <a:pt x="407963" y="816753"/>
                  </a:cubicBezTo>
                  <a:cubicBezTo>
                    <a:pt x="398585" y="779239"/>
                    <a:pt x="400929" y="725313"/>
                    <a:pt x="407963" y="690144"/>
                  </a:cubicBezTo>
                  <a:cubicBezTo>
                    <a:pt x="414997" y="654975"/>
                    <a:pt x="429064" y="631528"/>
                    <a:pt x="450166" y="605737"/>
                  </a:cubicBezTo>
                  <a:cubicBezTo>
                    <a:pt x="471268" y="579946"/>
                    <a:pt x="461889" y="544777"/>
                    <a:pt x="534572" y="535399"/>
                  </a:cubicBezTo>
                  <a:cubicBezTo>
                    <a:pt x="607255" y="526021"/>
                    <a:pt x="787790" y="514298"/>
                    <a:pt x="886264" y="549467"/>
                  </a:cubicBezTo>
                  <a:cubicBezTo>
                    <a:pt x="984738" y="584636"/>
                    <a:pt x="1106658" y="708900"/>
                    <a:pt x="1125415" y="746414"/>
                  </a:cubicBezTo>
                  <a:cubicBezTo>
                    <a:pt x="1144172" y="783928"/>
                    <a:pt x="1064455" y="758138"/>
                    <a:pt x="998806" y="774550"/>
                  </a:cubicBezTo>
                  <a:cubicBezTo>
                    <a:pt x="933157" y="790962"/>
                    <a:pt x="731520" y="844888"/>
                    <a:pt x="731520" y="844888"/>
                  </a:cubicBezTo>
                  <a:cubicBezTo>
                    <a:pt x="649459" y="865989"/>
                    <a:pt x="508782" y="903504"/>
                    <a:pt x="506437" y="901159"/>
                  </a:cubicBezTo>
                  <a:cubicBezTo>
                    <a:pt x="504092" y="898814"/>
                    <a:pt x="614289" y="856611"/>
                    <a:pt x="717452" y="830820"/>
                  </a:cubicBezTo>
                  <a:cubicBezTo>
                    <a:pt x="820615" y="805029"/>
                    <a:pt x="1005840" y="765171"/>
                    <a:pt x="1125415" y="746414"/>
                  </a:cubicBezTo>
                  <a:cubicBezTo>
                    <a:pt x="1244990" y="727657"/>
                    <a:pt x="1352843" y="720623"/>
                    <a:pt x="1434904" y="718279"/>
                  </a:cubicBezTo>
                  <a:cubicBezTo>
                    <a:pt x="1516965" y="715935"/>
                    <a:pt x="1563858" y="727658"/>
                    <a:pt x="1617784" y="732347"/>
                  </a:cubicBezTo>
                  <a:cubicBezTo>
                    <a:pt x="1671710" y="737036"/>
                    <a:pt x="1758461" y="746414"/>
                    <a:pt x="1758461" y="746414"/>
                  </a:cubicBezTo>
                  <a:cubicBezTo>
                    <a:pt x="1810042" y="751103"/>
                    <a:pt x="1871002" y="767516"/>
                    <a:pt x="1927273" y="760482"/>
                  </a:cubicBezTo>
                  <a:cubicBezTo>
                    <a:pt x="1983544" y="753448"/>
                    <a:pt x="2046849" y="718279"/>
                    <a:pt x="2096086" y="704211"/>
                  </a:cubicBezTo>
                  <a:cubicBezTo>
                    <a:pt x="2145323" y="690143"/>
                    <a:pt x="2182837" y="680765"/>
                    <a:pt x="2222695" y="676076"/>
                  </a:cubicBezTo>
                  <a:cubicBezTo>
                    <a:pt x="2262553" y="671387"/>
                    <a:pt x="2286000" y="654975"/>
                    <a:pt x="2335237" y="676076"/>
                  </a:cubicBezTo>
                  <a:cubicBezTo>
                    <a:pt x="2384474" y="697178"/>
                    <a:pt x="2471225" y="758137"/>
                    <a:pt x="2518117" y="802685"/>
                  </a:cubicBezTo>
                  <a:cubicBezTo>
                    <a:pt x="2565009" y="847233"/>
                    <a:pt x="2602522" y="955085"/>
                    <a:pt x="2616590" y="943362"/>
                  </a:cubicBezTo>
                  <a:cubicBezTo>
                    <a:pt x="2630658" y="931639"/>
                    <a:pt x="2628314" y="795652"/>
                    <a:pt x="2602523" y="732347"/>
                  </a:cubicBezTo>
                  <a:cubicBezTo>
                    <a:pt x="2576732" y="669042"/>
                    <a:pt x="2461846" y="563534"/>
                    <a:pt x="2461846" y="563534"/>
                  </a:cubicBezTo>
                  <a:cubicBezTo>
                    <a:pt x="2461846" y="563534"/>
                    <a:pt x="2579077" y="673732"/>
                    <a:pt x="2602523" y="732347"/>
                  </a:cubicBezTo>
                  <a:cubicBezTo>
                    <a:pt x="2625969" y="790962"/>
                    <a:pt x="2633003" y="882403"/>
                    <a:pt x="2602523" y="915227"/>
                  </a:cubicBezTo>
                  <a:cubicBezTo>
                    <a:pt x="2572043" y="948051"/>
                    <a:pt x="2499360" y="933983"/>
                    <a:pt x="2419643" y="929294"/>
                  </a:cubicBezTo>
                  <a:cubicBezTo>
                    <a:pt x="2339926" y="924605"/>
                    <a:pt x="2201593" y="889435"/>
                    <a:pt x="2124221" y="887091"/>
                  </a:cubicBezTo>
                  <a:cubicBezTo>
                    <a:pt x="2046849" y="884747"/>
                    <a:pt x="2032781" y="880058"/>
                    <a:pt x="1955409" y="915227"/>
                  </a:cubicBezTo>
                  <a:cubicBezTo>
                    <a:pt x="1878037" y="950396"/>
                    <a:pt x="1767839" y="1041836"/>
                    <a:pt x="1659987" y="1098107"/>
                  </a:cubicBezTo>
                  <a:cubicBezTo>
                    <a:pt x="1552135" y="1154378"/>
                    <a:pt x="1444283" y="1205959"/>
                    <a:pt x="1308295" y="1252851"/>
                  </a:cubicBezTo>
                  <a:cubicBezTo>
                    <a:pt x="1172307" y="1299743"/>
                    <a:pt x="989427" y="1367737"/>
                    <a:pt x="844061" y="1379460"/>
                  </a:cubicBezTo>
                  <a:cubicBezTo>
                    <a:pt x="698695" y="1391183"/>
                    <a:pt x="536916" y="1348981"/>
                    <a:pt x="436098" y="1323190"/>
                  </a:cubicBezTo>
                  <a:cubicBezTo>
                    <a:pt x="335280" y="1297399"/>
                    <a:pt x="250873" y="1229405"/>
                    <a:pt x="239150" y="1224716"/>
                  </a:cubicBezTo>
                  <a:cubicBezTo>
                    <a:pt x="227427" y="1220027"/>
                    <a:pt x="358726" y="1257540"/>
                    <a:pt x="365760" y="1295054"/>
                  </a:cubicBezTo>
                  <a:cubicBezTo>
                    <a:pt x="372794" y="1332568"/>
                    <a:pt x="304799" y="1365393"/>
                    <a:pt x="281353" y="1449799"/>
                  </a:cubicBezTo>
                  <a:cubicBezTo>
                    <a:pt x="257907" y="1534205"/>
                    <a:pt x="208671" y="1745220"/>
                    <a:pt x="225083" y="1801491"/>
                  </a:cubicBezTo>
                  <a:cubicBezTo>
                    <a:pt x="241495" y="1857762"/>
                    <a:pt x="295421" y="1787424"/>
                    <a:pt x="379827" y="1787424"/>
                  </a:cubicBezTo>
                  <a:cubicBezTo>
                    <a:pt x="464233" y="1787424"/>
                    <a:pt x="586154" y="1799147"/>
                    <a:pt x="731520" y="1801491"/>
                  </a:cubicBezTo>
                  <a:cubicBezTo>
                    <a:pt x="876886" y="1803835"/>
                    <a:pt x="1252024" y="1801491"/>
                    <a:pt x="1252024" y="1801491"/>
                  </a:cubicBezTo>
                  <a:lnTo>
                    <a:pt x="2700997" y="1787424"/>
                  </a:lnTo>
                  <a:cubicBezTo>
                    <a:pt x="2956560" y="1782735"/>
                    <a:pt x="2776025" y="1792113"/>
                    <a:pt x="2785403" y="1773356"/>
                  </a:cubicBezTo>
                  <a:cubicBezTo>
                    <a:pt x="2794781" y="1754599"/>
                    <a:pt x="2761956" y="1719429"/>
                    <a:pt x="2757267" y="1674882"/>
                  </a:cubicBezTo>
                  <a:cubicBezTo>
                    <a:pt x="2752578" y="1630335"/>
                    <a:pt x="2757267" y="1506070"/>
                    <a:pt x="2757267" y="1506070"/>
                  </a:cubicBezTo>
                  <a:cubicBezTo>
                    <a:pt x="2757267" y="1461522"/>
                    <a:pt x="2785402" y="1414630"/>
                    <a:pt x="2757267" y="1407596"/>
                  </a:cubicBezTo>
                  <a:cubicBezTo>
                    <a:pt x="2729132" y="1400562"/>
                    <a:pt x="2682240" y="1461522"/>
                    <a:pt x="2588455" y="1463867"/>
                  </a:cubicBezTo>
                  <a:cubicBezTo>
                    <a:pt x="2494671" y="1466212"/>
                    <a:pt x="2323514" y="1445110"/>
                    <a:pt x="2194560" y="1421664"/>
                  </a:cubicBezTo>
                  <a:cubicBezTo>
                    <a:pt x="2065606" y="1398218"/>
                    <a:pt x="1915550" y="1374772"/>
                    <a:pt x="1814732" y="1323190"/>
                  </a:cubicBezTo>
                  <a:cubicBezTo>
                    <a:pt x="1713914" y="1271608"/>
                    <a:pt x="1580270" y="1177823"/>
                    <a:pt x="1589649" y="1112174"/>
                  </a:cubicBezTo>
                  <a:cubicBezTo>
                    <a:pt x="1599028" y="1046525"/>
                    <a:pt x="1786597" y="964463"/>
                    <a:pt x="1871003" y="929294"/>
                  </a:cubicBezTo>
                  <a:cubicBezTo>
                    <a:pt x="1955409" y="894125"/>
                    <a:pt x="1990578" y="901159"/>
                    <a:pt x="2096086" y="901159"/>
                  </a:cubicBezTo>
                  <a:cubicBezTo>
                    <a:pt x="2201594" y="901159"/>
                    <a:pt x="2412609" y="924605"/>
                    <a:pt x="2504049" y="929294"/>
                  </a:cubicBezTo>
                  <a:cubicBezTo>
                    <a:pt x="2595489" y="933983"/>
                    <a:pt x="2586111" y="933983"/>
                    <a:pt x="2644726" y="929294"/>
                  </a:cubicBezTo>
                  <a:cubicBezTo>
                    <a:pt x="2703341" y="924605"/>
                    <a:pt x="2801815" y="894125"/>
                    <a:pt x="2855741" y="901159"/>
                  </a:cubicBezTo>
                  <a:cubicBezTo>
                    <a:pt x="2909667" y="908193"/>
                    <a:pt x="2935458" y="929294"/>
                    <a:pt x="2968283" y="971497"/>
                  </a:cubicBezTo>
                  <a:cubicBezTo>
                    <a:pt x="3001108" y="1013700"/>
                    <a:pt x="3055034" y="1091072"/>
                    <a:pt x="3052689" y="1154377"/>
                  </a:cubicBezTo>
                  <a:cubicBezTo>
                    <a:pt x="3050344" y="1217682"/>
                    <a:pt x="3005797" y="1306777"/>
                    <a:pt x="2954215" y="1351325"/>
                  </a:cubicBezTo>
                  <a:cubicBezTo>
                    <a:pt x="2902633" y="1395873"/>
                    <a:pt x="2745545" y="1419319"/>
                    <a:pt x="2743200" y="1421664"/>
                  </a:cubicBezTo>
                  <a:cubicBezTo>
                    <a:pt x="2740855" y="1424009"/>
                    <a:pt x="2890910" y="1400562"/>
                    <a:pt x="2940147" y="1365393"/>
                  </a:cubicBezTo>
                  <a:cubicBezTo>
                    <a:pt x="2989384" y="1330224"/>
                    <a:pt x="3024553" y="1255196"/>
                    <a:pt x="3038621" y="1210648"/>
                  </a:cubicBezTo>
                  <a:cubicBezTo>
                    <a:pt x="3052689" y="1166100"/>
                    <a:pt x="3012830" y="1130932"/>
                    <a:pt x="3024553" y="1098107"/>
                  </a:cubicBezTo>
                  <a:cubicBezTo>
                    <a:pt x="3036276" y="1065282"/>
                    <a:pt x="3101926" y="1062937"/>
                    <a:pt x="3108960" y="1013700"/>
                  </a:cubicBezTo>
                  <a:cubicBezTo>
                    <a:pt x="3115994" y="964463"/>
                    <a:pt x="3090203" y="856611"/>
                    <a:pt x="3066757" y="802685"/>
                  </a:cubicBezTo>
                  <a:cubicBezTo>
                    <a:pt x="3043311" y="748759"/>
                    <a:pt x="3019865" y="713590"/>
                    <a:pt x="2968283" y="690144"/>
                  </a:cubicBezTo>
                  <a:cubicBezTo>
                    <a:pt x="2916701" y="666698"/>
                    <a:pt x="2829950" y="666697"/>
                    <a:pt x="2757267" y="662008"/>
                  </a:cubicBezTo>
                  <a:cubicBezTo>
                    <a:pt x="2684584" y="657319"/>
                    <a:pt x="2532184" y="662008"/>
                    <a:pt x="2532184" y="662008"/>
                  </a:cubicBezTo>
                  <a:cubicBezTo>
                    <a:pt x="2536873" y="662008"/>
                    <a:pt x="2715065" y="666697"/>
                    <a:pt x="2785403" y="662008"/>
                  </a:cubicBezTo>
                  <a:cubicBezTo>
                    <a:pt x="2855742" y="657319"/>
                    <a:pt x="2949526" y="676076"/>
                    <a:pt x="2954215" y="633873"/>
                  </a:cubicBezTo>
                  <a:cubicBezTo>
                    <a:pt x="2958904" y="591670"/>
                    <a:pt x="2897944" y="514298"/>
                    <a:pt x="2813538" y="408790"/>
                  </a:cubicBezTo>
                  <a:cubicBezTo>
                    <a:pt x="2729132" y="303282"/>
                    <a:pt x="2567353" y="17239"/>
                    <a:pt x="2447778" y="827"/>
                  </a:cubicBezTo>
                  <a:cubicBezTo>
                    <a:pt x="2328203" y="-15585"/>
                    <a:pt x="2178148" y="216532"/>
                    <a:pt x="2096086" y="310316"/>
                  </a:cubicBezTo>
                  <a:cubicBezTo>
                    <a:pt x="2014025" y="404101"/>
                    <a:pt x="2035126" y="507263"/>
                    <a:pt x="1955409" y="563534"/>
                  </a:cubicBezTo>
                  <a:cubicBezTo>
                    <a:pt x="1875692" y="619805"/>
                    <a:pt x="1732670" y="638562"/>
                    <a:pt x="1617784" y="647940"/>
                  </a:cubicBezTo>
                  <a:cubicBezTo>
                    <a:pt x="1502898" y="657318"/>
                    <a:pt x="1352843" y="638562"/>
                    <a:pt x="1266092" y="619805"/>
                  </a:cubicBezTo>
                  <a:cubicBezTo>
                    <a:pt x="1179341" y="601048"/>
                    <a:pt x="1155895" y="586980"/>
                    <a:pt x="1097280" y="535399"/>
                  </a:cubicBezTo>
                  <a:cubicBezTo>
                    <a:pt x="1038665" y="483818"/>
                    <a:pt x="912055" y="336107"/>
                    <a:pt x="914400" y="310316"/>
                  </a:cubicBezTo>
                  <a:cubicBezTo>
                    <a:pt x="916745" y="284525"/>
                    <a:pt x="1036319" y="352519"/>
                    <a:pt x="1111347" y="380654"/>
                  </a:cubicBezTo>
                  <a:cubicBezTo>
                    <a:pt x="1186375" y="408789"/>
                    <a:pt x="1282504" y="460371"/>
                    <a:pt x="1364566" y="479128"/>
                  </a:cubicBezTo>
                  <a:cubicBezTo>
                    <a:pt x="1446628" y="497885"/>
                    <a:pt x="1531034" y="495541"/>
                    <a:pt x="1603717" y="493196"/>
                  </a:cubicBezTo>
                  <a:cubicBezTo>
                    <a:pt x="1676400" y="490851"/>
                    <a:pt x="1718603" y="495540"/>
                    <a:pt x="1800664" y="465060"/>
                  </a:cubicBezTo>
                  <a:cubicBezTo>
                    <a:pt x="1882726" y="434580"/>
                    <a:pt x="2098430" y="312660"/>
                    <a:pt x="2096086" y="310316"/>
                  </a:cubicBezTo>
                  <a:cubicBezTo>
                    <a:pt x="2093742" y="307972"/>
                    <a:pt x="1901483" y="415824"/>
                    <a:pt x="1786597" y="450993"/>
                  </a:cubicBezTo>
                  <a:cubicBezTo>
                    <a:pt x="1671711" y="486162"/>
                    <a:pt x="1552135" y="544777"/>
                    <a:pt x="1406769" y="521331"/>
                  </a:cubicBezTo>
                  <a:cubicBezTo>
                    <a:pt x="1261403" y="497885"/>
                    <a:pt x="1069145" y="385344"/>
                    <a:pt x="914400" y="310316"/>
                  </a:cubicBezTo>
                  <a:cubicBezTo>
                    <a:pt x="759655" y="235288"/>
                    <a:pt x="558018" y="59442"/>
                    <a:pt x="450166" y="4303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3804408" y="4259414"/>
              <a:ext cx="3111325" cy="973768"/>
            </a:xfrm>
            <a:custGeom>
              <a:avLst/>
              <a:gdLst>
                <a:gd name="connsiteX0" fmla="*/ 354984 w 2975189"/>
                <a:gd name="connsiteY0" fmla="*/ 428361 h 951329"/>
                <a:gd name="connsiteX1" fmla="*/ 200240 w 2975189"/>
                <a:gd name="connsiteY1" fmla="*/ 372090 h 951329"/>
                <a:gd name="connsiteX2" fmla="*/ 17360 w 2975189"/>
                <a:gd name="connsiteY2" fmla="*/ 428361 h 951329"/>
                <a:gd name="connsiteX3" fmla="*/ 31428 w 2975189"/>
                <a:gd name="connsiteY3" fmla="*/ 526835 h 951329"/>
                <a:gd name="connsiteX4" fmla="*/ 228375 w 2975189"/>
                <a:gd name="connsiteY4" fmla="*/ 751918 h 951329"/>
                <a:gd name="connsiteX5" fmla="*/ 467526 w 2975189"/>
                <a:gd name="connsiteY5" fmla="*/ 836324 h 951329"/>
                <a:gd name="connsiteX6" fmla="*/ 861421 w 2975189"/>
                <a:gd name="connsiteY6" fmla="*/ 850391 h 951329"/>
                <a:gd name="connsiteX7" fmla="*/ 1213114 w 2975189"/>
                <a:gd name="connsiteY7" fmla="*/ 737850 h 951329"/>
                <a:gd name="connsiteX8" fmla="*/ 1508535 w 2975189"/>
                <a:gd name="connsiteY8" fmla="*/ 611241 h 951329"/>
                <a:gd name="connsiteX9" fmla="*/ 1789889 w 2975189"/>
                <a:gd name="connsiteY9" fmla="*/ 780053 h 951329"/>
                <a:gd name="connsiteX10" fmla="*/ 2310394 w 2975189"/>
                <a:gd name="connsiteY10" fmla="*/ 948865 h 951329"/>
                <a:gd name="connsiteX11" fmla="*/ 2662086 w 2975189"/>
                <a:gd name="connsiteY11" fmla="*/ 878527 h 951329"/>
                <a:gd name="connsiteX12" fmla="*/ 2844966 w 2975189"/>
                <a:gd name="connsiteY12" fmla="*/ 850391 h 951329"/>
                <a:gd name="connsiteX13" fmla="*/ 2943440 w 2975189"/>
                <a:gd name="connsiteY13" fmla="*/ 681579 h 951329"/>
                <a:gd name="connsiteX14" fmla="*/ 2971575 w 2975189"/>
                <a:gd name="connsiteY14" fmla="*/ 554970 h 951329"/>
                <a:gd name="connsiteX15" fmla="*/ 2873101 w 2975189"/>
                <a:gd name="connsiteY15" fmla="*/ 400225 h 951329"/>
                <a:gd name="connsiteX16" fmla="*/ 2648018 w 2975189"/>
                <a:gd name="connsiteY16" fmla="*/ 386158 h 951329"/>
                <a:gd name="connsiteX17" fmla="*/ 2493274 w 2975189"/>
                <a:gd name="connsiteY17" fmla="*/ 400225 h 951329"/>
                <a:gd name="connsiteX18" fmla="*/ 2225988 w 2975189"/>
                <a:gd name="connsiteY18" fmla="*/ 358022 h 951329"/>
                <a:gd name="connsiteX19" fmla="*/ 2000904 w 2975189"/>
                <a:gd name="connsiteY19" fmla="*/ 372090 h 951329"/>
                <a:gd name="connsiteX20" fmla="*/ 1789889 w 2975189"/>
                <a:gd name="connsiteY20" fmla="*/ 414293 h 951329"/>
                <a:gd name="connsiteX21" fmla="*/ 1705483 w 2975189"/>
                <a:gd name="connsiteY21" fmla="*/ 512767 h 951329"/>
                <a:gd name="connsiteX22" fmla="*/ 1860228 w 2975189"/>
                <a:gd name="connsiteY22" fmla="*/ 400225 h 951329"/>
                <a:gd name="connsiteX23" fmla="*/ 2155649 w 2975189"/>
                <a:gd name="connsiteY23" fmla="*/ 358022 h 951329"/>
                <a:gd name="connsiteX24" fmla="*/ 2535477 w 2975189"/>
                <a:gd name="connsiteY24" fmla="*/ 372090 h 951329"/>
                <a:gd name="connsiteX25" fmla="*/ 2408868 w 2975189"/>
                <a:gd name="connsiteY25" fmla="*/ 203278 h 951329"/>
                <a:gd name="connsiteX26" fmla="*/ 2183784 w 2975189"/>
                <a:gd name="connsiteY26" fmla="*/ 147007 h 951329"/>
                <a:gd name="connsiteX27" fmla="*/ 1930566 w 2975189"/>
                <a:gd name="connsiteY27" fmla="*/ 189210 h 951329"/>
                <a:gd name="connsiteX28" fmla="*/ 1747686 w 2975189"/>
                <a:gd name="connsiteY28" fmla="*/ 259548 h 951329"/>
                <a:gd name="connsiteX29" fmla="*/ 1550738 w 2975189"/>
                <a:gd name="connsiteY29" fmla="*/ 189210 h 951329"/>
                <a:gd name="connsiteX30" fmla="*/ 1311588 w 2975189"/>
                <a:gd name="connsiteY30" fmla="*/ 203278 h 951329"/>
                <a:gd name="connsiteX31" fmla="*/ 1072437 w 2975189"/>
                <a:gd name="connsiteY31" fmla="*/ 203278 h 951329"/>
                <a:gd name="connsiteX32" fmla="*/ 875489 w 2975189"/>
                <a:gd name="connsiteY32" fmla="*/ 34465 h 951329"/>
                <a:gd name="connsiteX33" fmla="*/ 551932 w 2975189"/>
                <a:gd name="connsiteY33" fmla="*/ 6330 h 951329"/>
                <a:gd name="connsiteX34" fmla="*/ 411255 w 2975189"/>
                <a:gd name="connsiteY34" fmla="*/ 118871 h 951329"/>
                <a:gd name="connsiteX35" fmla="*/ 340917 w 2975189"/>
                <a:gd name="connsiteY35" fmla="*/ 259548 h 951329"/>
                <a:gd name="connsiteX36" fmla="*/ 369052 w 2975189"/>
                <a:gd name="connsiteY36" fmla="*/ 358022 h 951329"/>
                <a:gd name="connsiteX37" fmla="*/ 397188 w 2975189"/>
                <a:gd name="connsiteY37" fmla="*/ 400225 h 951329"/>
                <a:gd name="connsiteX38" fmla="*/ 354984 w 2975189"/>
                <a:gd name="connsiteY38" fmla="*/ 428361 h 951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975189" h="951329">
                  <a:moveTo>
                    <a:pt x="354984" y="428361"/>
                  </a:moveTo>
                  <a:cubicBezTo>
                    <a:pt x="322159" y="423672"/>
                    <a:pt x="256511" y="372090"/>
                    <a:pt x="200240" y="372090"/>
                  </a:cubicBezTo>
                  <a:cubicBezTo>
                    <a:pt x="143969" y="372090"/>
                    <a:pt x="45495" y="402570"/>
                    <a:pt x="17360" y="428361"/>
                  </a:cubicBezTo>
                  <a:cubicBezTo>
                    <a:pt x="-10775" y="454152"/>
                    <a:pt x="-3741" y="472909"/>
                    <a:pt x="31428" y="526835"/>
                  </a:cubicBezTo>
                  <a:cubicBezTo>
                    <a:pt x="66597" y="580761"/>
                    <a:pt x="155692" y="700337"/>
                    <a:pt x="228375" y="751918"/>
                  </a:cubicBezTo>
                  <a:cubicBezTo>
                    <a:pt x="301058" y="803499"/>
                    <a:pt x="362018" y="819912"/>
                    <a:pt x="467526" y="836324"/>
                  </a:cubicBezTo>
                  <a:cubicBezTo>
                    <a:pt x="573034" y="852736"/>
                    <a:pt x="737156" y="866803"/>
                    <a:pt x="861421" y="850391"/>
                  </a:cubicBezTo>
                  <a:cubicBezTo>
                    <a:pt x="985686" y="833979"/>
                    <a:pt x="1105262" y="777708"/>
                    <a:pt x="1213114" y="737850"/>
                  </a:cubicBezTo>
                  <a:cubicBezTo>
                    <a:pt x="1320966" y="697992"/>
                    <a:pt x="1412406" y="604207"/>
                    <a:pt x="1508535" y="611241"/>
                  </a:cubicBezTo>
                  <a:cubicBezTo>
                    <a:pt x="1604664" y="618275"/>
                    <a:pt x="1656246" y="723782"/>
                    <a:pt x="1789889" y="780053"/>
                  </a:cubicBezTo>
                  <a:cubicBezTo>
                    <a:pt x="1923532" y="836324"/>
                    <a:pt x="2165028" y="932453"/>
                    <a:pt x="2310394" y="948865"/>
                  </a:cubicBezTo>
                  <a:cubicBezTo>
                    <a:pt x="2455760" y="965277"/>
                    <a:pt x="2572991" y="894939"/>
                    <a:pt x="2662086" y="878527"/>
                  </a:cubicBezTo>
                  <a:cubicBezTo>
                    <a:pt x="2751181" y="862115"/>
                    <a:pt x="2798074" y="883216"/>
                    <a:pt x="2844966" y="850391"/>
                  </a:cubicBezTo>
                  <a:cubicBezTo>
                    <a:pt x="2891858" y="817566"/>
                    <a:pt x="2922339" y="730816"/>
                    <a:pt x="2943440" y="681579"/>
                  </a:cubicBezTo>
                  <a:cubicBezTo>
                    <a:pt x="2964542" y="632342"/>
                    <a:pt x="2983298" y="601862"/>
                    <a:pt x="2971575" y="554970"/>
                  </a:cubicBezTo>
                  <a:cubicBezTo>
                    <a:pt x="2959852" y="508078"/>
                    <a:pt x="2927027" y="428360"/>
                    <a:pt x="2873101" y="400225"/>
                  </a:cubicBezTo>
                  <a:cubicBezTo>
                    <a:pt x="2819175" y="372090"/>
                    <a:pt x="2711322" y="386158"/>
                    <a:pt x="2648018" y="386158"/>
                  </a:cubicBezTo>
                  <a:cubicBezTo>
                    <a:pt x="2584714" y="386158"/>
                    <a:pt x="2563612" y="404914"/>
                    <a:pt x="2493274" y="400225"/>
                  </a:cubicBezTo>
                  <a:cubicBezTo>
                    <a:pt x="2422936" y="395536"/>
                    <a:pt x="2308050" y="362711"/>
                    <a:pt x="2225988" y="358022"/>
                  </a:cubicBezTo>
                  <a:cubicBezTo>
                    <a:pt x="2143926" y="353333"/>
                    <a:pt x="2073587" y="362711"/>
                    <a:pt x="2000904" y="372090"/>
                  </a:cubicBezTo>
                  <a:cubicBezTo>
                    <a:pt x="1928221" y="381468"/>
                    <a:pt x="1839126" y="390847"/>
                    <a:pt x="1789889" y="414293"/>
                  </a:cubicBezTo>
                  <a:cubicBezTo>
                    <a:pt x="1740652" y="437739"/>
                    <a:pt x="1693760" y="515112"/>
                    <a:pt x="1705483" y="512767"/>
                  </a:cubicBezTo>
                  <a:cubicBezTo>
                    <a:pt x="1717206" y="510422"/>
                    <a:pt x="1785200" y="426016"/>
                    <a:pt x="1860228" y="400225"/>
                  </a:cubicBezTo>
                  <a:cubicBezTo>
                    <a:pt x="1935256" y="374434"/>
                    <a:pt x="2043108" y="362711"/>
                    <a:pt x="2155649" y="358022"/>
                  </a:cubicBezTo>
                  <a:cubicBezTo>
                    <a:pt x="2268190" y="353333"/>
                    <a:pt x="2493274" y="397881"/>
                    <a:pt x="2535477" y="372090"/>
                  </a:cubicBezTo>
                  <a:cubicBezTo>
                    <a:pt x="2577680" y="346299"/>
                    <a:pt x="2467483" y="240792"/>
                    <a:pt x="2408868" y="203278"/>
                  </a:cubicBezTo>
                  <a:cubicBezTo>
                    <a:pt x="2350253" y="165764"/>
                    <a:pt x="2263501" y="149352"/>
                    <a:pt x="2183784" y="147007"/>
                  </a:cubicBezTo>
                  <a:cubicBezTo>
                    <a:pt x="2104067" y="144662"/>
                    <a:pt x="2003249" y="170453"/>
                    <a:pt x="1930566" y="189210"/>
                  </a:cubicBezTo>
                  <a:cubicBezTo>
                    <a:pt x="1857883" y="207967"/>
                    <a:pt x="1810991" y="259548"/>
                    <a:pt x="1747686" y="259548"/>
                  </a:cubicBezTo>
                  <a:cubicBezTo>
                    <a:pt x="1684381" y="259548"/>
                    <a:pt x="1623421" y="198588"/>
                    <a:pt x="1550738" y="189210"/>
                  </a:cubicBezTo>
                  <a:cubicBezTo>
                    <a:pt x="1478055" y="179832"/>
                    <a:pt x="1391305" y="200933"/>
                    <a:pt x="1311588" y="203278"/>
                  </a:cubicBezTo>
                  <a:cubicBezTo>
                    <a:pt x="1231871" y="205623"/>
                    <a:pt x="1145120" y="231413"/>
                    <a:pt x="1072437" y="203278"/>
                  </a:cubicBezTo>
                  <a:cubicBezTo>
                    <a:pt x="999754" y="175143"/>
                    <a:pt x="962240" y="67290"/>
                    <a:pt x="875489" y="34465"/>
                  </a:cubicBezTo>
                  <a:cubicBezTo>
                    <a:pt x="788738" y="1640"/>
                    <a:pt x="629304" y="-7738"/>
                    <a:pt x="551932" y="6330"/>
                  </a:cubicBezTo>
                  <a:cubicBezTo>
                    <a:pt x="474560" y="20398"/>
                    <a:pt x="446424" y="76668"/>
                    <a:pt x="411255" y="118871"/>
                  </a:cubicBezTo>
                  <a:cubicBezTo>
                    <a:pt x="376086" y="161074"/>
                    <a:pt x="347951" y="219690"/>
                    <a:pt x="340917" y="259548"/>
                  </a:cubicBezTo>
                  <a:cubicBezTo>
                    <a:pt x="333883" y="299406"/>
                    <a:pt x="359674" y="334576"/>
                    <a:pt x="369052" y="358022"/>
                  </a:cubicBezTo>
                  <a:cubicBezTo>
                    <a:pt x="378430" y="381468"/>
                    <a:pt x="394843" y="386157"/>
                    <a:pt x="397188" y="400225"/>
                  </a:cubicBezTo>
                  <a:cubicBezTo>
                    <a:pt x="399533" y="414293"/>
                    <a:pt x="387809" y="433050"/>
                    <a:pt x="354984" y="42836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4219242" y="4247420"/>
              <a:ext cx="2200216" cy="634069"/>
            </a:xfrm>
            <a:custGeom>
              <a:avLst/>
              <a:gdLst>
                <a:gd name="connsiteX0" fmla="*/ 1182752 w 2200216"/>
                <a:gd name="connsiteY0" fmla="*/ 634069 h 634069"/>
                <a:gd name="connsiteX1" fmla="*/ 1365632 w 2200216"/>
                <a:gd name="connsiteY1" fmla="*/ 493392 h 634069"/>
                <a:gd name="connsiteX2" fmla="*/ 1604783 w 2200216"/>
                <a:gd name="connsiteY2" fmla="*/ 394918 h 634069"/>
                <a:gd name="connsiteX3" fmla="*/ 1928340 w 2200216"/>
                <a:gd name="connsiteY3" fmla="*/ 366783 h 634069"/>
                <a:gd name="connsiteX4" fmla="*/ 2195626 w 2200216"/>
                <a:gd name="connsiteY4" fmla="*/ 380851 h 634069"/>
                <a:gd name="connsiteX5" fmla="*/ 2083084 w 2200216"/>
                <a:gd name="connsiteY5" fmla="*/ 226106 h 634069"/>
                <a:gd name="connsiteX6" fmla="*/ 1900204 w 2200216"/>
                <a:gd name="connsiteY6" fmla="*/ 141700 h 634069"/>
                <a:gd name="connsiteX7" fmla="*/ 1435970 w 2200216"/>
                <a:gd name="connsiteY7" fmla="*/ 268309 h 634069"/>
                <a:gd name="connsiteX8" fmla="*/ 1253090 w 2200216"/>
                <a:gd name="connsiteY8" fmla="*/ 212038 h 634069"/>
                <a:gd name="connsiteX9" fmla="*/ 1196820 w 2200216"/>
                <a:gd name="connsiteY9" fmla="*/ 197971 h 634069"/>
                <a:gd name="connsiteX10" fmla="*/ 971736 w 2200216"/>
                <a:gd name="connsiteY10" fmla="*/ 197971 h 634069"/>
                <a:gd name="connsiteX11" fmla="*/ 732586 w 2200216"/>
                <a:gd name="connsiteY11" fmla="*/ 226106 h 634069"/>
                <a:gd name="connsiteX12" fmla="*/ 549706 w 2200216"/>
                <a:gd name="connsiteY12" fmla="*/ 57294 h 634069"/>
                <a:gd name="connsiteX13" fmla="*/ 183946 w 2200216"/>
                <a:gd name="connsiteY13" fmla="*/ 1023 h 634069"/>
                <a:gd name="connsiteX14" fmla="*/ 85472 w 2200216"/>
                <a:gd name="connsiteY14" fmla="*/ 43226 h 634069"/>
                <a:gd name="connsiteX15" fmla="*/ 1066 w 2200216"/>
                <a:gd name="connsiteY15" fmla="*/ 282377 h 634069"/>
                <a:gd name="connsiteX16" fmla="*/ 57336 w 2200216"/>
                <a:gd name="connsiteY16" fmla="*/ 437122 h 634069"/>
                <a:gd name="connsiteX17" fmla="*/ 310555 w 2200216"/>
                <a:gd name="connsiteY17" fmla="*/ 324580 h 634069"/>
                <a:gd name="connsiteX18" fmla="*/ 479367 w 2200216"/>
                <a:gd name="connsiteY18" fmla="*/ 254242 h 634069"/>
                <a:gd name="connsiteX19" fmla="*/ 746653 w 2200216"/>
                <a:gd name="connsiteY19" fmla="*/ 240174 h 634069"/>
                <a:gd name="connsiteX20" fmla="*/ 1154616 w 2200216"/>
                <a:gd name="connsiteY20" fmla="*/ 212038 h 634069"/>
                <a:gd name="connsiteX21" fmla="*/ 1393767 w 2200216"/>
                <a:gd name="connsiteY21" fmla="*/ 296445 h 634069"/>
                <a:gd name="connsiteX22" fmla="*/ 1618850 w 2200216"/>
                <a:gd name="connsiteY22" fmla="*/ 197971 h 634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00216" h="634069">
                  <a:moveTo>
                    <a:pt x="1182752" y="634069"/>
                  </a:moveTo>
                  <a:cubicBezTo>
                    <a:pt x="1239023" y="583659"/>
                    <a:pt x="1295294" y="533250"/>
                    <a:pt x="1365632" y="493392"/>
                  </a:cubicBezTo>
                  <a:cubicBezTo>
                    <a:pt x="1435970" y="453534"/>
                    <a:pt x="1510998" y="416019"/>
                    <a:pt x="1604783" y="394918"/>
                  </a:cubicBezTo>
                  <a:cubicBezTo>
                    <a:pt x="1698568" y="373816"/>
                    <a:pt x="1829866" y="369127"/>
                    <a:pt x="1928340" y="366783"/>
                  </a:cubicBezTo>
                  <a:cubicBezTo>
                    <a:pt x="2026814" y="364439"/>
                    <a:pt x="2169835" y="404297"/>
                    <a:pt x="2195626" y="380851"/>
                  </a:cubicBezTo>
                  <a:cubicBezTo>
                    <a:pt x="2221417" y="357405"/>
                    <a:pt x="2132321" y="265964"/>
                    <a:pt x="2083084" y="226106"/>
                  </a:cubicBezTo>
                  <a:cubicBezTo>
                    <a:pt x="2033847" y="186248"/>
                    <a:pt x="2008056" y="134666"/>
                    <a:pt x="1900204" y="141700"/>
                  </a:cubicBezTo>
                  <a:cubicBezTo>
                    <a:pt x="1792352" y="148734"/>
                    <a:pt x="1543822" y="256586"/>
                    <a:pt x="1435970" y="268309"/>
                  </a:cubicBezTo>
                  <a:cubicBezTo>
                    <a:pt x="1328118" y="280032"/>
                    <a:pt x="1292948" y="223761"/>
                    <a:pt x="1253090" y="212038"/>
                  </a:cubicBezTo>
                  <a:cubicBezTo>
                    <a:pt x="1213232" y="200315"/>
                    <a:pt x="1243712" y="200315"/>
                    <a:pt x="1196820" y="197971"/>
                  </a:cubicBezTo>
                  <a:cubicBezTo>
                    <a:pt x="1149928" y="195627"/>
                    <a:pt x="1049108" y="193282"/>
                    <a:pt x="971736" y="197971"/>
                  </a:cubicBezTo>
                  <a:cubicBezTo>
                    <a:pt x="894364" y="202660"/>
                    <a:pt x="802924" y="249552"/>
                    <a:pt x="732586" y="226106"/>
                  </a:cubicBezTo>
                  <a:cubicBezTo>
                    <a:pt x="662248" y="202660"/>
                    <a:pt x="641146" y="94808"/>
                    <a:pt x="549706" y="57294"/>
                  </a:cubicBezTo>
                  <a:cubicBezTo>
                    <a:pt x="458266" y="19780"/>
                    <a:pt x="261318" y="3368"/>
                    <a:pt x="183946" y="1023"/>
                  </a:cubicBezTo>
                  <a:cubicBezTo>
                    <a:pt x="106574" y="-1322"/>
                    <a:pt x="115952" y="-3666"/>
                    <a:pt x="85472" y="43226"/>
                  </a:cubicBezTo>
                  <a:cubicBezTo>
                    <a:pt x="54992" y="90118"/>
                    <a:pt x="5755" y="216728"/>
                    <a:pt x="1066" y="282377"/>
                  </a:cubicBezTo>
                  <a:cubicBezTo>
                    <a:pt x="-3623" y="348026"/>
                    <a:pt x="5755" y="430088"/>
                    <a:pt x="57336" y="437122"/>
                  </a:cubicBezTo>
                  <a:cubicBezTo>
                    <a:pt x="108917" y="444156"/>
                    <a:pt x="240217" y="355060"/>
                    <a:pt x="310555" y="324580"/>
                  </a:cubicBezTo>
                  <a:cubicBezTo>
                    <a:pt x="380893" y="294100"/>
                    <a:pt x="406684" y="268310"/>
                    <a:pt x="479367" y="254242"/>
                  </a:cubicBezTo>
                  <a:cubicBezTo>
                    <a:pt x="552050" y="240174"/>
                    <a:pt x="746653" y="240174"/>
                    <a:pt x="746653" y="240174"/>
                  </a:cubicBezTo>
                  <a:cubicBezTo>
                    <a:pt x="859194" y="233140"/>
                    <a:pt x="1046764" y="202659"/>
                    <a:pt x="1154616" y="212038"/>
                  </a:cubicBezTo>
                  <a:cubicBezTo>
                    <a:pt x="1262468" y="221416"/>
                    <a:pt x="1316395" y="298789"/>
                    <a:pt x="1393767" y="296445"/>
                  </a:cubicBezTo>
                  <a:cubicBezTo>
                    <a:pt x="1471139" y="294101"/>
                    <a:pt x="1544994" y="246036"/>
                    <a:pt x="1618850" y="197971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6374881" y="4372407"/>
              <a:ext cx="560580" cy="438893"/>
            </a:xfrm>
            <a:custGeom>
              <a:avLst/>
              <a:gdLst>
                <a:gd name="connsiteX0" fmla="*/ 490153 w 560580"/>
                <a:gd name="connsiteY0" fmla="*/ 438744 h 438893"/>
                <a:gd name="connsiteX1" fmla="*/ 560491 w 560580"/>
                <a:gd name="connsiteY1" fmla="*/ 382473 h 438893"/>
                <a:gd name="connsiteX2" fmla="*/ 504221 w 560580"/>
                <a:gd name="connsiteY2" fmla="*/ 199593 h 438893"/>
                <a:gd name="connsiteX3" fmla="*/ 476085 w 560580"/>
                <a:gd name="connsiteY3" fmla="*/ 101119 h 438893"/>
                <a:gd name="connsiteX4" fmla="*/ 405747 w 560580"/>
                <a:gd name="connsiteY4" fmla="*/ 2645 h 438893"/>
                <a:gd name="connsiteX5" fmla="*/ 293205 w 560580"/>
                <a:gd name="connsiteY5" fmla="*/ 30781 h 438893"/>
                <a:gd name="connsiteX6" fmla="*/ 11851 w 560580"/>
                <a:gd name="connsiteY6" fmla="*/ 58916 h 438893"/>
                <a:gd name="connsiteX7" fmla="*/ 54054 w 560580"/>
                <a:gd name="connsiteY7" fmla="*/ 171458 h 438893"/>
                <a:gd name="connsiteX8" fmla="*/ 68122 w 560580"/>
                <a:gd name="connsiteY8" fmla="*/ 255864 h 438893"/>
                <a:gd name="connsiteX9" fmla="*/ 349476 w 560580"/>
                <a:gd name="connsiteY9" fmla="*/ 298067 h 438893"/>
                <a:gd name="connsiteX10" fmla="*/ 462017 w 560580"/>
                <a:gd name="connsiteY10" fmla="*/ 396541 h 438893"/>
                <a:gd name="connsiteX11" fmla="*/ 490153 w 560580"/>
                <a:gd name="connsiteY11" fmla="*/ 438744 h 438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0580" h="438893">
                  <a:moveTo>
                    <a:pt x="490153" y="438744"/>
                  </a:moveTo>
                  <a:cubicBezTo>
                    <a:pt x="506565" y="436399"/>
                    <a:pt x="558146" y="422331"/>
                    <a:pt x="560491" y="382473"/>
                  </a:cubicBezTo>
                  <a:cubicBezTo>
                    <a:pt x="562836" y="342614"/>
                    <a:pt x="518289" y="246485"/>
                    <a:pt x="504221" y="199593"/>
                  </a:cubicBezTo>
                  <a:cubicBezTo>
                    <a:pt x="490153" y="152701"/>
                    <a:pt x="492497" y="133944"/>
                    <a:pt x="476085" y="101119"/>
                  </a:cubicBezTo>
                  <a:cubicBezTo>
                    <a:pt x="459673" y="68294"/>
                    <a:pt x="436227" y="14368"/>
                    <a:pt x="405747" y="2645"/>
                  </a:cubicBezTo>
                  <a:cubicBezTo>
                    <a:pt x="375267" y="-9078"/>
                    <a:pt x="358854" y="21402"/>
                    <a:pt x="293205" y="30781"/>
                  </a:cubicBezTo>
                  <a:cubicBezTo>
                    <a:pt x="227556" y="40160"/>
                    <a:pt x="51709" y="35470"/>
                    <a:pt x="11851" y="58916"/>
                  </a:cubicBezTo>
                  <a:cubicBezTo>
                    <a:pt x="-28007" y="82362"/>
                    <a:pt x="44676" y="138633"/>
                    <a:pt x="54054" y="171458"/>
                  </a:cubicBezTo>
                  <a:cubicBezTo>
                    <a:pt x="63432" y="204283"/>
                    <a:pt x="18885" y="234762"/>
                    <a:pt x="68122" y="255864"/>
                  </a:cubicBezTo>
                  <a:cubicBezTo>
                    <a:pt x="117359" y="276965"/>
                    <a:pt x="283827" y="274621"/>
                    <a:pt x="349476" y="298067"/>
                  </a:cubicBezTo>
                  <a:cubicBezTo>
                    <a:pt x="415125" y="321513"/>
                    <a:pt x="433882" y="377784"/>
                    <a:pt x="462017" y="396541"/>
                  </a:cubicBezTo>
                  <a:cubicBezTo>
                    <a:pt x="490152" y="415298"/>
                    <a:pt x="473741" y="441089"/>
                    <a:pt x="490153" y="43874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3578314" y="1349548"/>
              <a:ext cx="3564699" cy="2874898"/>
              <a:chOff x="7570660" y="2090171"/>
              <a:chExt cx="3564699" cy="2874898"/>
            </a:xfrm>
          </p:grpSpPr>
          <p:sp>
            <p:nvSpPr>
              <p:cNvPr id="47" name="Freeform 46"/>
              <p:cNvSpPr/>
              <p:nvPr/>
            </p:nvSpPr>
            <p:spPr>
              <a:xfrm>
                <a:off x="7570660" y="2090171"/>
                <a:ext cx="3564699" cy="2874898"/>
              </a:xfrm>
              <a:custGeom>
                <a:avLst/>
                <a:gdLst>
                  <a:gd name="connsiteX0" fmla="*/ 954360 w 3564699"/>
                  <a:gd name="connsiteY0" fmla="*/ 319073 h 2874898"/>
                  <a:gd name="connsiteX1" fmla="*/ 658939 w 3564699"/>
                  <a:gd name="connsiteY1" fmla="*/ 65854 h 2874898"/>
                  <a:gd name="connsiteX2" fmla="*/ 335382 w 3564699"/>
                  <a:gd name="connsiteY2" fmla="*/ 37719 h 2874898"/>
                  <a:gd name="connsiteX3" fmla="*/ 68096 w 3564699"/>
                  <a:gd name="connsiteY3" fmla="*/ 234666 h 2874898"/>
                  <a:gd name="connsiteX4" fmla="*/ 11825 w 3564699"/>
                  <a:gd name="connsiteY4" fmla="*/ 403479 h 2874898"/>
                  <a:gd name="connsiteX5" fmla="*/ 11825 w 3564699"/>
                  <a:gd name="connsiteY5" fmla="*/ 698900 h 2874898"/>
                  <a:gd name="connsiteX6" fmla="*/ 138434 w 3564699"/>
                  <a:gd name="connsiteY6" fmla="*/ 952119 h 2874898"/>
                  <a:gd name="connsiteX7" fmla="*/ 335382 w 3564699"/>
                  <a:gd name="connsiteY7" fmla="*/ 1120931 h 2874898"/>
                  <a:gd name="connsiteX8" fmla="*/ 307247 w 3564699"/>
                  <a:gd name="connsiteY8" fmla="*/ 1261608 h 2874898"/>
                  <a:gd name="connsiteX9" fmla="*/ 307247 w 3564699"/>
                  <a:gd name="connsiteY9" fmla="*/ 1599233 h 2874898"/>
                  <a:gd name="connsiteX10" fmla="*/ 518262 w 3564699"/>
                  <a:gd name="connsiteY10" fmla="*/ 2119737 h 2874898"/>
                  <a:gd name="connsiteX11" fmla="*/ 715210 w 3564699"/>
                  <a:gd name="connsiteY11" fmla="*/ 2415159 h 2874898"/>
                  <a:gd name="connsiteX12" fmla="*/ 968428 w 3564699"/>
                  <a:gd name="connsiteY12" fmla="*/ 2598039 h 2874898"/>
                  <a:gd name="connsiteX13" fmla="*/ 1306053 w 3564699"/>
                  <a:gd name="connsiteY13" fmla="*/ 2710580 h 2874898"/>
                  <a:gd name="connsiteX14" fmla="*/ 1559271 w 3564699"/>
                  <a:gd name="connsiteY14" fmla="*/ 2851257 h 2874898"/>
                  <a:gd name="connsiteX15" fmla="*/ 1868760 w 3564699"/>
                  <a:gd name="connsiteY15" fmla="*/ 2865325 h 2874898"/>
                  <a:gd name="connsiteX16" fmla="*/ 2234520 w 3564699"/>
                  <a:gd name="connsiteY16" fmla="*/ 2752783 h 2874898"/>
                  <a:gd name="connsiteX17" fmla="*/ 2558077 w 3564699"/>
                  <a:gd name="connsiteY17" fmla="*/ 2555836 h 2874898"/>
                  <a:gd name="connsiteX18" fmla="*/ 2951973 w 3564699"/>
                  <a:gd name="connsiteY18" fmla="*/ 2161940 h 2874898"/>
                  <a:gd name="connsiteX19" fmla="*/ 3191124 w 3564699"/>
                  <a:gd name="connsiteY19" fmla="*/ 1585165 h 2874898"/>
                  <a:gd name="connsiteX20" fmla="*/ 3289597 w 3564699"/>
                  <a:gd name="connsiteY20" fmla="*/ 1022457 h 2874898"/>
                  <a:gd name="connsiteX21" fmla="*/ 3444342 w 3564699"/>
                  <a:gd name="connsiteY21" fmla="*/ 853645 h 2874898"/>
                  <a:gd name="connsiteX22" fmla="*/ 3542816 w 3564699"/>
                  <a:gd name="connsiteY22" fmla="*/ 600426 h 2874898"/>
                  <a:gd name="connsiteX23" fmla="*/ 3556884 w 3564699"/>
                  <a:gd name="connsiteY23" fmla="*/ 375343 h 2874898"/>
                  <a:gd name="connsiteX24" fmla="*/ 3444342 w 3564699"/>
                  <a:gd name="connsiteY24" fmla="*/ 164328 h 2874898"/>
                  <a:gd name="connsiteX25" fmla="*/ 3261462 w 3564699"/>
                  <a:gd name="connsiteY25" fmla="*/ 37719 h 2874898"/>
                  <a:gd name="connsiteX26" fmla="*/ 3050447 w 3564699"/>
                  <a:gd name="connsiteY26" fmla="*/ 23651 h 2874898"/>
                  <a:gd name="connsiteX27" fmla="*/ 2769093 w 3564699"/>
                  <a:gd name="connsiteY27" fmla="*/ 164328 h 2874898"/>
                  <a:gd name="connsiteX28" fmla="*/ 2628416 w 3564699"/>
                  <a:gd name="connsiteY28" fmla="*/ 276869 h 2874898"/>
                  <a:gd name="connsiteX29" fmla="*/ 2417400 w 3564699"/>
                  <a:gd name="connsiteY29" fmla="*/ 136193 h 2874898"/>
                  <a:gd name="connsiteX30" fmla="*/ 2093844 w 3564699"/>
                  <a:gd name="connsiteY30" fmla="*/ 23651 h 2874898"/>
                  <a:gd name="connsiteX31" fmla="*/ 1517068 w 3564699"/>
                  <a:gd name="connsiteY31" fmla="*/ 23651 h 2874898"/>
                  <a:gd name="connsiteX32" fmla="*/ 954360 w 3564699"/>
                  <a:gd name="connsiteY32" fmla="*/ 319073 h 2874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564699" h="2874898">
                    <a:moveTo>
                      <a:pt x="954360" y="319073"/>
                    </a:moveTo>
                    <a:cubicBezTo>
                      <a:pt x="811339" y="326107"/>
                      <a:pt x="762102" y="112746"/>
                      <a:pt x="658939" y="65854"/>
                    </a:cubicBezTo>
                    <a:cubicBezTo>
                      <a:pt x="555776" y="18962"/>
                      <a:pt x="433856" y="9584"/>
                      <a:pt x="335382" y="37719"/>
                    </a:cubicBezTo>
                    <a:cubicBezTo>
                      <a:pt x="236908" y="65854"/>
                      <a:pt x="122022" y="173706"/>
                      <a:pt x="68096" y="234666"/>
                    </a:cubicBezTo>
                    <a:cubicBezTo>
                      <a:pt x="14170" y="295626"/>
                      <a:pt x="21203" y="326107"/>
                      <a:pt x="11825" y="403479"/>
                    </a:cubicBezTo>
                    <a:cubicBezTo>
                      <a:pt x="2447" y="480851"/>
                      <a:pt x="-9277" y="607460"/>
                      <a:pt x="11825" y="698900"/>
                    </a:cubicBezTo>
                    <a:cubicBezTo>
                      <a:pt x="32927" y="790340"/>
                      <a:pt x="84508" y="881781"/>
                      <a:pt x="138434" y="952119"/>
                    </a:cubicBezTo>
                    <a:cubicBezTo>
                      <a:pt x="192360" y="1022457"/>
                      <a:pt x="307246" y="1069350"/>
                      <a:pt x="335382" y="1120931"/>
                    </a:cubicBezTo>
                    <a:cubicBezTo>
                      <a:pt x="363517" y="1172513"/>
                      <a:pt x="311936" y="1181891"/>
                      <a:pt x="307247" y="1261608"/>
                    </a:cubicBezTo>
                    <a:cubicBezTo>
                      <a:pt x="302558" y="1341325"/>
                      <a:pt x="272078" y="1456212"/>
                      <a:pt x="307247" y="1599233"/>
                    </a:cubicBezTo>
                    <a:cubicBezTo>
                      <a:pt x="342416" y="1742254"/>
                      <a:pt x="450268" y="1983750"/>
                      <a:pt x="518262" y="2119737"/>
                    </a:cubicBezTo>
                    <a:cubicBezTo>
                      <a:pt x="586256" y="2255724"/>
                      <a:pt x="640182" y="2335442"/>
                      <a:pt x="715210" y="2415159"/>
                    </a:cubicBezTo>
                    <a:cubicBezTo>
                      <a:pt x="790238" y="2494876"/>
                      <a:pt x="869954" y="2548802"/>
                      <a:pt x="968428" y="2598039"/>
                    </a:cubicBezTo>
                    <a:cubicBezTo>
                      <a:pt x="1066902" y="2647276"/>
                      <a:pt x="1207579" y="2668377"/>
                      <a:pt x="1306053" y="2710580"/>
                    </a:cubicBezTo>
                    <a:cubicBezTo>
                      <a:pt x="1404527" y="2752783"/>
                      <a:pt x="1465487" y="2825466"/>
                      <a:pt x="1559271" y="2851257"/>
                    </a:cubicBezTo>
                    <a:cubicBezTo>
                      <a:pt x="1653056" y="2877048"/>
                      <a:pt x="1756218" y="2881737"/>
                      <a:pt x="1868760" y="2865325"/>
                    </a:cubicBezTo>
                    <a:cubicBezTo>
                      <a:pt x="1981302" y="2848913"/>
                      <a:pt x="2119634" y="2804364"/>
                      <a:pt x="2234520" y="2752783"/>
                    </a:cubicBezTo>
                    <a:cubicBezTo>
                      <a:pt x="2349406" y="2701202"/>
                      <a:pt x="2438502" y="2654310"/>
                      <a:pt x="2558077" y="2555836"/>
                    </a:cubicBezTo>
                    <a:cubicBezTo>
                      <a:pt x="2677652" y="2457362"/>
                      <a:pt x="2846465" y="2323718"/>
                      <a:pt x="2951973" y="2161940"/>
                    </a:cubicBezTo>
                    <a:cubicBezTo>
                      <a:pt x="3057481" y="2000162"/>
                      <a:pt x="3134853" y="1775079"/>
                      <a:pt x="3191124" y="1585165"/>
                    </a:cubicBezTo>
                    <a:cubicBezTo>
                      <a:pt x="3247395" y="1395251"/>
                      <a:pt x="3247394" y="1144377"/>
                      <a:pt x="3289597" y="1022457"/>
                    </a:cubicBezTo>
                    <a:cubicBezTo>
                      <a:pt x="3331800" y="900537"/>
                      <a:pt x="3402139" y="923984"/>
                      <a:pt x="3444342" y="853645"/>
                    </a:cubicBezTo>
                    <a:cubicBezTo>
                      <a:pt x="3486545" y="783306"/>
                      <a:pt x="3524059" y="680143"/>
                      <a:pt x="3542816" y="600426"/>
                    </a:cubicBezTo>
                    <a:cubicBezTo>
                      <a:pt x="3561573" y="520709"/>
                      <a:pt x="3573296" y="448026"/>
                      <a:pt x="3556884" y="375343"/>
                    </a:cubicBezTo>
                    <a:cubicBezTo>
                      <a:pt x="3540472" y="302660"/>
                      <a:pt x="3493579" y="220599"/>
                      <a:pt x="3444342" y="164328"/>
                    </a:cubicBezTo>
                    <a:cubicBezTo>
                      <a:pt x="3395105" y="108057"/>
                      <a:pt x="3327111" y="61165"/>
                      <a:pt x="3261462" y="37719"/>
                    </a:cubicBezTo>
                    <a:cubicBezTo>
                      <a:pt x="3195813" y="14273"/>
                      <a:pt x="3132508" y="2550"/>
                      <a:pt x="3050447" y="23651"/>
                    </a:cubicBezTo>
                    <a:cubicBezTo>
                      <a:pt x="2968386" y="44752"/>
                      <a:pt x="2839431" y="122125"/>
                      <a:pt x="2769093" y="164328"/>
                    </a:cubicBezTo>
                    <a:cubicBezTo>
                      <a:pt x="2698755" y="206531"/>
                      <a:pt x="2687032" y="281558"/>
                      <a:pt x="2628416" y="276869"/>
                    </a:cubicBezTo>
                    <a:cubicBezTo>
                      <a:pt x="2569801" y="272180"/>
                      <a:pt x="2506495" y="178396"/>
                      <a:pt x="2417400" y="136193"/>
                    </a:cubicBezTo>
                    <a:cubicBezTo>
                      <a:pt x="2328305" y="93990"/>
                      <a:pt x="2243899" y="42408"/>
                      <a:pt x="2093844" y="23651"/>
                    </a:cubicBezTo>
                    <a:cubicBezTo>
                      <a:pt x="1943789" y="4894"/>
                      <a:pt x="1709327" y="-18552"/>
                      <a:pt x="1517068" y="23651"/>
                    </a:cubicBezTo>
                    <a:cubicBezTo>
                      <a:pt x="1324810" y="65854"/>
                      <a:pt x="1097381" y="312039"/>
                      <a:pt x="954360" y="31907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47"/>
              <p:cNvSpPr/>
              <p:nvPr/>
            </p:nvSpPr>
            <p:spPr>
              <a:xfrm>
                <a:off x="10479555" y="2329785"/>
                <a:ext cx="546276" cy="581152"/>
              </a:xfrm>
              <a:custGeom>
                <a:avLst/>
                <a:gdLst>
                  <a:gd name="connsiteX0" fmla="*/ 875 w 546276"/>
                  <a:gd name="connsiteY0" fmla="*/ 171406 h 581152"/>
                  <a:gd name="connsiteX1" fmla="*/ 197823 w 546276"/>
                  <a:gd name="connsiteY1" fmla="*/ 340218 h 581152"/>
                  <a:gd name="connsiteX2" fmla="*/ 310364 w 546276"/>
                  <a:gd name="connsiteY2" fmla="*/ 579369 h 581152"/>
                  <a:gd name="connsiteX3" fmla="*/ 479176 w 546276"/>
                  <a:gd name="connsiteY3" fmla="*/ 438692 h 581152"/>
                  <a:gd name="connsiteX4" fmla="*/ 535447 w 546276"/>
                  <a:gd name="connsiteY4" fmla="*/ 241744 h 581152"/>
                  <a:gd name="connsiteX5" fmla="*/ 535447 w 546276"/>
                  <a:gd name="connsiteY5" fmla="*/ 115135 h 581152"/>
                  <a:gd name="connsiteX6" fmla="*/ 422906 w 546276"/>
                  <a:gd name="connsiteY6" fmla="*/ 2593 h 581152"/>
                  <a:gd name="connsiteX7" fmla="*/ 282229 w 546276"/>
                  <a:gd name="connsiteY7" fmla="*/ 44797 h 581152"/>
                  <a:gd name="connsiteX8" fmla="*/ 875 w 546276"/>
                  <a:gd name="connsiteY8" fmla="*/ 171406 h 581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6276" h="581152">
                    <a:moveTo>
                      <a:pt x="875" y="171406"/>
                    </a:moveTo>
                    <a:cubicBezTo>
                      <a:pt x="-13193" y="220643"/>
                      <a:pt x="146242" y="272224"/>
                      <a:pt x="197823" y="340218"/>
                    </a:cubicBezTo>
                    <a:cubicBezTo>
                      <a:pt x="249405" y="408212"/>
                      <a:pt x="263472" y="562957"/>
                      <a:pt x="310364" y="579369"/>
                    </a:cubicBezTo>
                    <a:cubicBezTo>
                      <a:pt x="357256" y="595781"/>
                      <a:pt x="441662" y="494963"/>
                      <a:pt x="479176" y="438692"/>
                    </a:cubicBezTo>
                    <a:cubicBezTo>
                      <a:pt x="516690" y="382421"/>
                      <a:pt x="526069" y="295670"/>
                      <a:pt x="535447" y="241744"/>
                    </a:cubicBezTo>
                    <a:cubicBezTo>
                      <a:pt x="544825" y="187818"/>
                      <a:pt x="554204" y="154994"/>
                      <a:pt x="535447" y="115135"/>
                    </a:cubicBezTo>
                    <a:cubicBezTo>
                      <a:pt x="516690" y="75276"/>
                      <a:pt x="465109" y="14316"/>
                      <a:pt x="422906" y="2593"/>
                    </a:cubicBezTo>
                    <a:cubicBezTo>
                      <a:pt x="380703" y="-9130"/>
                      <a:pt x="347878" y="21351"/>
                      <a:pt x="282229" y="44797"/>
                    </a:cubicBezTo>
                    <a:cubicBezTo>
                      <a:pt x="216580" y="68243"/>
                      <a:pt x="14943" y="122169"/>
                      <a:pt x="875" y="171406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reeform 48"/>
              <p:cNvSpPr/>
              <p:nvPr/>
            </p:nvSpPr>
            <p:spPr>
              <a:xfrm>
                <a:off x="7820273" y="2370807"/>
                <a:ext cx="579219" cy="590907"/>
              </a:xfrm>
              <a:custGeom>
                <a:avLst/>
                <a:gdLst>
                  <a:gd name="connsiteX0" fmla="*/ 578138 w 579219"/>
                  <a:gd name="connsiteY0" fmla="*/ 102248 h 590907"/>
                  <a:gd name="connsiteX1" fmla="*/ 310852 w 579219"/>
                  <a:gd name="connsiteY1" fmla="*/ 285128 h 590907"/>
                  <a:gd name="connsiteX2" fmla="*/ 240514 w 579219"/>
                  <a:gd name="connsiteY2" fmla="*/ 580550 h 590907"/>
                  <a:gd name="connsiteX3" fmla="*/ 85769 w 579219"/>
                  <a:gd name="connsiteY3" fmla="*/ 496144 h 590907"/>
                  <a:gd name="connsiteX4" fmla="*/ 1363 w 579219"/>
                  <a:gd name="connsiteY4" fmla="*/ 228858 h 590907"/>
                  <a:gd name="connsiteX5" fmla="*/ 43566 w 579219"/>
                  <a:gd name="connsiteY5" fmla="*/ 74113 h 590907"/>
                  <a:gd name="connsiteX6" fmla="*/ 170175 w 579219"/>
                  <a:gd name="connsiteY6" fmla="*/ 3775 h 590907"/>
                  <a:gd name="connsiteX7" fmla="*/ 395258 w 579219"/>
                  <a:gd name="connsiteY7" fmla="*/ 17842 h 590907"/>
                  <a:gd name="connsiteX8" fmla="*/ 578138 w 579219"/>
                  <a:gd name="connsiteY8" fmla="*/ 102248 h 590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9219" h="590907">
                    <a:moveTo>
                      <a:pt x="578138" y="102248"/>
                    </a:moveTo>
                    <a:cubicBezTo>
                      <a:pt x="564070" y="146796"/>
                      <a:pt x="367123" y="205411"/>
                      <a:pt x="310852" y="285128"/>
                    </a:cubicBezTo>
                    <a:cubicBezTo>
                      <a:pt x="254581" y="364845"/>
                      <a:pt x="278028" y="545381"/>
                      <a:pt x="240514" y="580550"/>
                    </a:cubicBezTo>
                    <a:cubicBezTo>
                      <a:pt x="203000" y="615719"/>
                      <a:pt x="125627" y="554759"/>
                      <a:pt x="85769" y="496144"/>
                    </a:cubicBezTo>
                    <a:cubicBezTo>
                      <a:pt x="45911" y="437529"/>
                      <a:pt x="8397" y="299196"/>
                      <a:pt x="1363" y="228858"/>
                    </a:cubicBezTo>
                    <a:cubicBezTo>
                      <a:pt x="-5671" y="158520"/>
                      <a:pt x="15431" y="111627"/>
                      <a:pt x="43566" y="74113"/>
                    </a:cubicBezTo>
                    <a:cubicBezTo>
                      <a:pt x="71701" y="36599"/>
                      <a:pt x="111560" y="13154"/>
                      <a:pt x="170175" y="3775"/>
                    </a:cubicBezTo>
                    <a:cubicBezTo>
                      <a:pt x="228790" y="-5604"/>
                      <a:pt x="324920" y="3774"/>
                      <a:pt x="395258" y="17842"/>
                    </a:cubicBezTo>
                    <a:cubicBezTo>
                      <a:pt x="465596" y="31910"/>
                      <a:pt x="592206" y="57700"/>
                      <a:pt x="578138" y="102248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reeform 52"/>
              <p:cNvSpPr/>
              <p:nvPr/>
            </p:nvSpPr>
            <p:spPr>
              <a:xfrm>
                <a:off x="8904848" y="3675737"/>
                <a:ext cx="1125416" cy="260358"/>
              </a:xfrm>
              <a:custGeom>
                <a:avLst/>
                <a:gdLst>
                  <a:gd name="connsiteX0" fmla="*/ 1125416 w 1125416"/>
                  <a:gd name="connsiteY0" fmla="*/ 204088 h 260358"/>
                  <a:gd name="connsiteX1" fmla="*/ 844062 w 1125416"/>
                  <a:gd name="connsiteY1" fmla="*/ 77478 h 260358"/>
                  <a:gd name="connsiteX2" fmla="*/ 618979 w 1125416"/>
                  <a:gd name="connsiteY2" fmla="*/ 7140 h 260358"/>
                  <a:gd name="connsiteX3" fmla="*/ 464234 w 1125416"/>
                  <a:gd name="connsiteY3" fmla="*/ 7140 h 260358"/>
                  <a:gd name="connsiteX4" fmla="*/ 281354 w 1125416"/>
                  <a:gd name="connsiteY4" fmla="*/ 49343 h 260358"/>
                  <a:gd name="connsiteX5" fmla="*/ 112542 w 1125416"/>
                  <a:gd name="connsiteY5" fmla="*/ 161885 h 260358"/>
                  <a:gd name="connsiteX6" fmla="*/ 0 w 1125416"/>
                  <a:gd name="connsiteY6" fmla="*/ 260358 h 260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5416" h="260358">
                    <a:moveTo>
                      <a:pt x="1125416" y="204088"/>
                    </a:moveTo>
                    <a:cubicBezTo>
                      <a:pt x="1026942" y="157195"/>
                      <a:pt x="928468" y="110303"/>
                      <a:pt x="844062" y="77478"/>
                    </a:cubicBezTo>
                    <a:cubicBezTo>
                      <a:pt x="759656" y="44653"/>
                      <a:pt x="682284" y="18863"/>
                      <a:pt x="618979" y="7140"/>
                    </a:cubicBezTo>
                    <a:cubicBezTo>
                      <a:pt x="555674" y="-4583"/>
                      <a:pt x="520505" y="106"/>
                      <a:pt x="464234" y="7140"/>
                    </a:cubicBezTo>
                    <a:cubicBezTo>
                      <a:pt x="407963" y="14174"/>
                      <a:pt x="339969" y="23552"/>
                      <a:pt x="281354" y="49343"/>
                    </a:cubicBezTo>
                    <a:cubicBezTo>
                      <a:pt x="222739" y="75134"/>
                      <a:pt x="159434" y="126716"/>
                      <a:pt x="112542" y="161885"/>
                    </a:cubicBezTo>
                    <a:cubicBezTo>
                      <a:pt x="65650" y="197054"/>
                      <a:pt x="32825" y="228706"/>
                      <a:pt x="0" y="260358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2" name="Freeform 41"/>
            <p:cNvSpPr/>
            <p:nvPr/>
          </p:nvSpPr>
          <p:spPr>
            <a:xfrm>
              <a:off x="3804408" y="4452979"/>
              <a:ext cx="426616" cy="241398"/>
            </a:xfrm>
            <a:custGeom>
              <a:avLst/>
              <a:gdLst>
                <a:gd name="connsiteX0" fmla="*/ 7937 w 426616"/>
                <a:gd name="connsiteY0" fmla="*/ 231563 h 241398"/>
                <a:gd name="connsiteX1" fmla="*/ 7937 w 426616"/>
                <a:gd name="connsiteY1" fmla="*/ 20547 h 241398"/>
                <a:gd name="connsiteX2" fmla="*/ 64207 w 426616"/>
                <a:gd name="connsiteY2" fmla="*/ 6479 h 241398"/>
                <a:gd name="connsiteX3" fmla="*/ 162681 w 426616"/>
                <a:gd name="connsiteY3" fmla="*/ 6479 h 241398"/>
                <a:gd name="connsiteX4" fmla="*/ 401832 w 426616"/>
                <a:gd name="connsiteY4" fmla="*/ 34615 h 241398"/>
                <a:gd name="connsiteX5" fmla="*/ 415900 w 426616"/>
                <a:gd name="connsiteY5" fmla="*/ 217495 h 241398"/>
                <a:gd name="connsiteX6" fmla="*/ 373697 w 426616"/>
                <a:gd name="connsiteY6" fmla="*/ 175292 h 241398"/>
                <a:gd name="connsiteX7" fmla="*/ 233020 w 426616"/>
                <a:gd name="connsiteY7" fmla="*/ 189359 h 241398"/>
                <a:gd name="connsiteX8" fmla="*/ 78275 w 426616"/>
                <a:gd name="connsiteY8" fmla="*/ 203427 h 241398"/>
                <a:gd name="connsiteX9" fmla="*/ 7937 w 426616"/>
                <a:gd name="connsiteY9" fmla="*/ 231563 h 24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6616" h="241398">
                  <a:moveTo>
                    <a:pt x="7937" y="231563"/>
                  </a:moveTo>
                  <a:cubicBezTo>
                    <a:pt x="-3786" y="201083"/>
                    <a:pt x="-1441" y="58061"/>
                    <a:pt x="7937" y="20547"/>
                  </a:cubicBezTo>
                  <a:cubicBezTo>
                    <a:pt x="17315" y="-16967"/>
                    <a:pt x="38416" y="8824"/>
                    <a:pt x="64207" y="6479"/>
                  </a:cubicBezTo>
                  <a:cubicBezTo>
                    <a:pt x="89998" y="4134"/>
                    <a:pt x="106410" y="1790"/>
                    <a:pt x="162681" y="6479"/>
                  </a:cubicBezTo>
                  <a:cubicBezTo>
                    <a:pt x="218952" y="11168"/>
                    <a:pt x="359629" y="-554"/>
                    <a:pt x="401832" y="34615"/>
                  </a:cubicBezTo>
                  <a:cubicBezTo>
                    <a:pt x="444035" y="69784"/>
                    <a:pt x="420589" y="194049"/>
                    <a:pt x="415900" y="217495"/>
                  </a:cubicBezTo>
                  <a:cubicBezTo>
                    <a:pt x="411211" y="240941"/>
                    <a:pt x="404177" y="179981"/>
                    <a:pt x="373697" y="175292"/>
                  </a:cubicBezTo>
                  <a:cubicBezTo>
                    <a:pt x="343217" y="170603"/>
                    <a:pt x="233020" y="189359"/>
                    <a:pt x="233020" y="189359"/>
                  </a:cubicBezTo>
                  <a:cubicBezTo>
                    <a:pt x="183783" y="194048"/>
                    <a:pt x="113444" y="194049"/>
                    <a:pt x="78275" y="203427"/>
                  </a:cubicBezTo>
                  <a:cubicBezTo>
                    <a:pt x="43106" y="212805"/>
                    <a:pt x="19660" y="262043"/>
                    <a:pt x="7937" y="231563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5922498" y="2503317"/>
              <a:ext cx="143555" cy="32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4715237" y="2521004"/>
              <a:ext cx="143555" cy="32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Chord 20"/>
            <p:cNvSpPr/>
            <p:nvPr/>
          </p:nvSpPr>
          <p:spPr>
            <a:xfrm rot="16818309">
              <a:off x="5258616" y="3112971"/>
              <a:ext cx="348536" cy="257941"/>
            </a:xfrm>
            <a:custGeom>
              <a:avLst/>
              <a:gdLst>
                <a:gd name="connsiteX0" fmla="*/ 429965 w 629638"/>
                <a:gd name="connsiteY0" fmla="*/ 510160 h 528468"/>
                <a:gd name="connsiteX1" fmla="*/ 119632 w 629638"/>
                <a:gd name="connsiteY1" fmla="*/ 471553 h 528468"/>
                <a:gd name="connsiteX2" fmla="*/ 30187 w 629638"/>
                <a:gd name="connsiteY2" fmla="*/ 151329 h 528468"/>
                <a:gd name="connsiteX3" fmla="*/ 314819 w 629638"/>
                <a:gd name="connsiteY3" fmla="*/ 0 h 528468"/>
                <a:gd name="connsiteX4" fmla="*/ 429965 w 629638"/>
                <a:gd name="connsiteY4" fmla="*/ 510160 h 528468"/>
                <a:gd name="connsiteX0" fmla="*/ 429986 w 429986"/>
                <a:gd name="connsiteY0" fmla="*/ 510160 h 528471"/>
                <a:gd name="connsiteX1" fmla="*/ 119653 w 429986"/>
                <a:gd name="connsiteY1" fmla="*/ 471553 h 528471"/>
                <a:gd name="connsiteX2" fmla="*/ 30208 w 429986"/>
                <a:gd name="connsiteY2" fmla="*/ 151329 h 528471"/>
                <a:gd name="connsiteX3" fmla="*/ 314840 w 429986"/>
                <a:gd name="connsiteY3" fmla="*/ 0 h 528471"/>
                <a:gd name="connsiteX4" fmla="*/ 284387 w 429986"/>
                <a:gd name="connsiteY4" fmla="*/ 305752 h 528471"/>
                <a:gd name="connsiteX5" fmla="*/ 429986 w 429986"/>
                <a:gd name="connsiteY5" fmla="*/ 510160 h 528471"/>
                <a:gd name="connsiteX0" fmla="*/ 429986 w 429986"/>
                <a:gd name="connsiteY0" fmla="*/ 510160 h 528471"/>
                <a:gd name="connsiteX1" fmla="*/ 119653 w 429986"/>
                <a:gd name="connsiteY1" fmla="*/ 471553 h 528471"/>
                <a:gd name="connsiteX2" fmla="*/ 30208 w 429986"/>
                <a:gd name="connsiteY2" fmla="*/ 151329 h 528471"/>
                <a:gd name="connsiteX3" fmla="*/ 314840 w 429986"/>
                <a:gd name="connsiteY3" fmla="*/ 0 h 528471"/>
                <a:gd name="connsiteX4" fmla="*/ 298227 w 429986"/>
                <a:gd name="connsiteY4" fmla="*/ 303235 h 528471"/>
                <a:gd name="connsiteX5" fmla="*/ 429986 w 429986"/>
                <a:gd name="connsiteY5" fmla="*/ 510160 h 528471"/>
                <a:gd name="connsiteX0" fmla="*/ 599525 w 599525"/>
                <a:gd name="connsiteY0" fmla="*/ 510160 h 522859"/>
                <a:gd name="connsiteX1" fmla="*/ 289192 w 599525"/>
                <a:gd name="connsiteY1" fmla="*/ 471553 h 522859"/>
                <a:gd name="connsiteX2" fmla="*/ 954 w 599525"/>
                <a:gd name="connsiteY2" fmla="*/ 330921 h 522859"/>
                <a:gd name="connsiteX3" fmla="*/ 199747 w 599525"/>
                <a:gd name="connsiteY3" fmla="*/ 151329 h 522859"/>
                <a:gd name="connsiteX4" fmla="*/ 484379 w 599525"/>
                <a:gd name="connsiteY4" fmla="*/ 0 h 522859"/>
                <a:gd name="connsiteX5" fmla="*/ 467766 w 599525"/>
                <a:gd name="connsiteY5" fmla="*/ 303235 h 522859"/>
                <a:gd name="connsiteX6" fmla="*/ 599525 w 599525"/>
                <a:gd name="connsiteY6" fmla="*/ 510160 h 522859"/>
                <a:gd name="connsiteX0" fmla="*/ 509938 w 509938"/>
                <a:gd name="connsiteY0" fmla="*/ 510160 h 522217"/>
                <a:gd name="connsiteX1" fmla="*/ 199605 w 509938"/>
                <a:gd name="connsiteY1" fmla="*/ 471553 h 522217"/>
                <a:gd name="connsiteX2" fmla="*/ 1962 w 509938"/>
                <a:gd name="connsiteY2" fmla="*/ 357345 h 522217"/>
                <a:gd name="connsiteX3" fmla="*/ 110160 w 509938"/>
                <a:gd name="connsiteY3" fmla="*/ 151329 h 522217"/>
                <a:gd name="connsiteX4" fmla="*/ 394792 w 509938"/>
                <a:gd name="connsiteY4" fmla="*/ 0 h 522217"/>
                <a:gd name="connsiteX5" fmla="*/ 378179 w 509938"/>
                <a:gd name="connsiteY5" fmla="*/ 303235 h 522217"/>
                <a:gd name="connsiteX6" fmla="*/ 509938 w 509938"/>
                <a:gd name="connsiteY6" fmla="*/ 510160 h 522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9938" h="522217">
                  <a:moveTo>
                    <a:pt x="509938" y="510160"/>
                  </a:moveTo>
                  <a:cubicBezTo>
                    <a:pt x="405677" y="544549"/>
                    <a:pt x="284268" y="497022"/>
                    <a:pt x="199605" y="471553"/>
                  </a:cubicBezTo>
                  <a:cubicBezTo>
                    <a:pt x="114942" y="446084"/>
                    <a:pt x="16869" y="410716"/>
                    <a:pt x="1962" y="357345"/>
                  </a:cubicBezTo>
                  <a:cubicBezTo>
                    <a:pt x="-12945" y="303974"/>
                    <a:pt x="60417" y="205643"/>
                    <a:pt x="110160" y="151329"/>
                  </a:cubicBezTo>
                  <a:cubicBezTo>
                    <a:pt x="162187" y="58932"/>
                    <a:pt x="273031" y="0"/>
                    <a:pt x="394792" y="0"/>
                  </a:cubicBezTo>
                  <a:cubicBezTo>
                    <a:pt x="409806" y="83044"/>
                    <a:pt x="363165" y="220191"/>
                    <a:pt x="378179" y="303235"/>
                  </a:cubicBezTo>
                  <a:cubicBezTo>
                    <a:pt x="401547" y="390244"/>
                    <a:pt x="486570" y="423151"/>
                    <a:pt x="509938" y="51016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 rot="296531">
              <a:off x="4691888" y="3988831"/>
              <a:ext cx="1196348" cy="436976"/>
            </a:xfrm>
            <a:custGeom>
              <a:avLst/>
              <a:gdLst>
                <a:gd name="connsiteX0" fmla="*/ 1168039 w 1183687"/>
                <a:gd name="connsiteY0" fmla="*/ 45955 h 397889"/>
                <a:gd name="connsiteX1" fmla="*/ 1069565 w 1183687"/>
                <a:gd name="connsiteY1" fmla="*/ 327309 h 397889"/>
                <a:gd name="connsiteX2" fmla="*/ 563128 w 1183687"/>
                <a:gd name="connsiteY2" fmla="*/ 397648 h 397889"/>
                <a:gd name="connsiteX3" fmla="*/ 169233 w 1183687"/>
                <a:gd name="connsiteY3" fmla="*/ 313242 h 397889"/>
                <a:gd name="connsiteX4" fmla="*/ 421 w 1183687"/>
                <a:gd name="connsiteY4" fmla="*/ 3752 h 397889"/>
                <a:gd name="connsiteX5" fmla="*/ 211436 w 1183687"/>
                <a:gd name="connsiteY5" fmla="*/ 144429 h 397889"/>
                <a:gd name="connsiteX6" fmla="*/ 830414 w 1183687"/>
                <a:gd name="connsiteY6" fmla="*/ 186632 h 397889"/>
                <a:gd name="connsiteX7" fmla="*/ 1168039 w 1183687"/>
                <a:gd name="connsiteY7" fmla="*/ 45955 h 397889"/>
                <a:gd name="connsiteX0" fmla="*/ 1168332 w 1183980"/>
                <a:gd name="connsiteY0" fmla="*/ 51093 h 403027"/>
                <a:gd name="connsiteX1" fmla="*/ 1069858 w 1183980"/>
                <a:gd name="connsiteY1" fmla="*/ 332447 h 403027"/>
                <a:gd name="connsiteX2" fmla="*/ 563421 w 1183980"/>
                <a:gd name="connsiteY2" fmla="*/ 402786 h 403027"/>
                <a:gd name="connsiteX3" fmla="*/ 169526 w 1183980"/>
                <a:gd name="connsiteY3" fmla="*/ 318380 h 403027"/>
                <a:gd name="connsiteX4" fmla="*/ 714 w 1183980"/>
                <a:gd name="connsiteY4" fmla="*/ 8890 h 403027"/>
                <a:gd name="connsiteX5" fmla="*/ 225797 w 1183980"/>
                <a:gd name="connsiteY5" fmla="*/ 93296 h 403027"/>
                <a:gd name="connsiteX6" fmla="*/ 830707 w 1183980"/>
                <a:gd name="connsiteY6" fmla="*/ 191770 h 403027"/>
                <a:gd name="connsiteX7" fmla="*/ 1168332 w 1183980"/>
                <a:gd name="connsiteY7" fmla="*/ 51093 h 403027"/>
                <a:gd name="connsiteX0" fmla="*/ 1168332 w 1183980"/>
                <a:gd name="connsiteY0" fmla="*/ 51093 h 403027"/>
                <a:gd name="connsiteX1" fmla="*/ 1069858 w 1183980"/>
                <a:gd name="connsiteY1" fmla="*/ 332447 h 403027"/>
                <a:gd name="connsiteX2" fmla="*/ 563421 w 1183980"/>
                <a:gd name="connsiteY2" fmla="*/ 402786 h 403027"/>
                <a:gd name="connsiteX3" fmla="*/ 169526 w 1183980"/>
                <a:gd name="connsiteY3" fmla="*/ 318380 h 403027"/>
                <a:gd name="connsiteX4" fmla="*/ 714 w 1183980"/>
                <a:gd name="connsiteY4" fmla="*/ 8890 h 403027"/>
                <a:gd name="connsiteX5" fmla="*/ 225797 w 1183980"/>
                <a:gd name="connsiteY5" fmla="*/ 93296 h 403027"/>
                <a:gd name="connsiteX6" fmla="*/ 830707 w 1183980"/>
                <a:gd name="connsiteY6" fmla="*/ 191770 h 403027"/>
                <a:gd name="connsiteX7" fmla="*/ 1168332 w 1183980"/>
                <a:gd name="connsiteY7" fmla="*/ 51093 h 403027"/>
                <a:gd name="connsiteX0" fmla="*/ 1168332 w 1183980"/>
                <a:gd name="connsiteY0" fmla="*/ 51093 h 403027"/>
                <a:gd name="connsiteX1" fmla="*/ 1069858 w 1183980"/>
                <a:gd name="connsiteY1" fmla="*/ 332447 h 403027"/>
                <a:gd name="connsiteX2" fmla="*/ 563421 w 1183980"/>
                <a:gd name="connsiteY2" fmla="*/ 402786 h 403027"/>
                <a:gd name="connsiteX3" fmla="*/ 169526 w 1183980"/>
                <a:gd name="connsiteY3" fmla="*/ 318380 h 403027"/>
                <a:gd name="connsiteX4" fmla="*/ 714 w 1183980"/>
                <a:gd name="connsiteY4" fmla="*/ 8890 h 403027"/>
                <a:gd name="connsiteX5" fmla="*/ 225797 w 1183980"/>
                <a:gd name="connsiteY5" fmla="*/ 93296 h 403027"/>
                <a:gd name="connsiteX6" fmla="*/ 830707 w 1183980"/>
                <a:gd name="connsiteY6" fmla="*/ 191770 h 403027"/>
                <a:gd name="connsiteX7" fmla="*/ 1168332 w 1183980"/>
                <a:gd name="connsiteY7" fmla="*/ 51093 h 403027"/>
                <a:gd name="connsiteX0" fmla="*/ 1168332 w 1183980"/>
                <a:gd name="connsiteY0" fmla="*/ 51093 h 403027"/>
                <a:gd name="connsiteX1" fmla="*/ 1069858 w 1183980"/>
                <a:gd name="connsiteY1" fmla="*/ 332447 h 403027"/>
                <a:gd name="connsiteX2" fmla="*/ 563421 w 1183980"/>
                <a:gd name="connsiteY2" fmla="*/ 402786 h 403027"/>
                <a:gd name="connsiteX3" fmla="*/ 169526 w 1183980"/>
                <a:gd name="connsiteY3" fmla="*/ 318380 h 403027"/>
                <a:gd name="connsiteX4" fmla="*/ 714 w 1183980"/>
                <a:gd name="connsiteY4" fmla="*/ 8890 h 403027"/>
                <a:gd name="connsiteX5" fmla="*/ 225797 w 1183980"/>
                <a:gd name="connsiteY5" fmla="*/ 93296 h 403027"/>
                <a:gd name="connsiteX6" fmla="*/ 830707 w 1183980"/>
                <a:gd name="connsiteY6" fmla="*/ 191770 h 403027"/>
                <a:gd name="connsiteX7" fmla="*/ 1168332 w 1183980"/>
                <a:gd name="connsiteY7" fmla="*/ 51093 h 403027"/>
                <a:gd name="connsiteX0" fmla="*/ 1167982 w 1183630"/>
                <a:gd name="connsiteY0" fmla="*/ 49504 h 402601"/>
                <a:gd name="connsiteX1" fmla="*/ 1069508 w 1183630"/>
                <a:gd name="connsiteY1" fmla="*/ 330858 h 402601"/>
                <a:gd name="connsiteX2" fmla="*/ 563071 w 1183630"/>
                <a:gd name="connsiteY2" fmla="*/ 401197 h 402601"/>
                <a:gd name="connsiteX3" fmla="*/ 183244 w 1183630"/>
                <a:gd name="connsiteY3" fmla="*/ 288655 h 402601"/>
                <a:gd name="connsiteX4" fmla="*/ 364 w 1183630"/>
                <a:gd name="connsiteY4" fmla="*/ 7301 h 402601"/>
                <a:gd name="connsiteX5" fmla="*/ 225447 w 1183630"/>
                <a:gd name="connsiteY5" fmla="*/ 91707 h 402601"/>
                <a:gd name="connsiteX6" fmla="*/ 830357 w 1183630"/>
                <a:gd name="connsiteY6" fmla="*/ 190181 h 402601"/>
                <a:gd name="connsiteX7" fmla="*/ 1167982 w 1183630"/>
                <a:gd name="connsiteY7" fmla="*/ 49504 h 402601"/>
                <a:gd name="connsiteX0" fmla="*/ 1167982 w 1171852"/>
                <a:gd name="connsiteY0" fmla="*/ 49504 h 402601"/>
                <a:gd name="connsiteX1" fmla="*/ 985102 w 1171852"/>
                <a:gd name="connsiteY1" fmla="*/ 330858 h 402601"/>
                <a:gd name="connsiteX2" fmla="*/ 563071 w 1171852"/>
                <a:gd name="connsiteY2" fmla="*/ 401197 h 402601"/>
                <a:gd name="connsiteX3" fmla="*/ 183244 w 1171852"/>
                <a:gd name="connsiteY3" fmla="*/ 288655 h 402601"/>
                <a:gd name="connsiteX4" fmla="*/ 364 w 1171852"/>
                <a:gd name="connsiteY4" fmla="*/ 7301 h 402601"/>
                <a:gd name="connsiteX5" fmla="*/ 225447 w 1171852"/>
                <a:gd name="connsiteY5" fmla="*/ 91707 h 402601"/>
                <a:gd name="connsiteX6" fmla="*/ 830357 w 1171852"/>
                <a:gd name="connsiteY6" fmla="*/ 190181 h 402601"/>
                <a:gd name="connsiteX7" fmla="*/ 1167982 w 1171852"/>
                <a:gd name="connsiteY7" fmla="*/ 49504 h 402601"/>
                <a:gd name="connsiteX0" fmla="*/ 1168017 w 1171639"/>
                <a:gd name="connsiteY0" fmla="*/ 49504 h 359302"/>
                <a:gd name="connsiteX1" fmla="*/ 985137 w 1171639"/>
                <a:gd name="connsiteY1" fmla="*/ 330858 h 359302"/>
                <a:gd name="connsiteX2" fmla="*/ 619376 w 1171639"/>
                <a:gd name="connsiteY2" fmla="*/ 344927 h 359302"/>
                <a:gd name="connsiteX3" fmla="*/ 183279 w 1171639"/>
                <a:gd name="connsiteY3" fmla="*/ 288655 h 359302"/>
                <a:gd name="connsiteX4" fmla="*/ 399 w 1171639"/>
                <a:gd name="connsiteY4" fmla="*/ 7301 h 359302"/>
                <a:gd name="connsiteX5" fmla="*/ 225482 w 1171639"/>
                <a:gd name="connsiteY5" fmla="*/ 91707 h 359302"/>
                <a:gd name="connsiteX6" fmla="*/ 830392 w 1171639"/>
                <a:gd name="connsiteY6" fmla="*/ 190181 h 359302"/>
                <a:gd name="connsiteX7" fmla="*/ 1168017 w 1171639"/>
                <a:gd name="connsiteY7" fmla="*/ 49504 h 359302"/>
                <a:gd name="connsiteX0" fmla="*/ 1168017 w 1171639"/>
                <a:gd name="connsiteY0" fmla="*/ 49504 h 389380"/>
                <a:gd name="connsiteX1" fmla="*/ 985137 w 1171639"/>
                <a:gd name="connsiteY1" fmla="*/ 330858 h 389380"/>
                <a:gd name="connsiteX2" fmla="*/ 619376 w 1171639"/>
                <a:gd name="connsiteY2" fmla="*/ 387130 h 389380"/>
                <a:gd name="connsiteX3" fmla="*/ 183279 w 1171639"/>
                <a:gd name="connsiteY3" fmla="*/ 288655 h 389380"/>
                <a:gd name="connsiteX4" fmla="*/ 399 w 1171639"/>
                <a:gd name="connsiteY4" fmla="*/ 7301 h 389380"/>
                <a:gd name="connsiteX5" fmla="*/ 225482 w 1171639"/>
                <a:gd name="connsiteY5" fmla="*/ 91707 h 389380"/>
                <a:gd name="connsiteX6" fmla="*/ 830392 w 1171639"/>
                <a:gd name="connsiteY6" fmla="*/ 190181 h 389380"/>
                <a:gd name="connsiteX7" fmla="*/ 1168017 w 1171639"/>
                <a:gd name="connsiteY7" fmla="*/ 49504 h 389380"/>
                <a:gd name="connsiteX0" fmla="*/ 1167780 w 1171402"/>
                <a:gd name="connsiteY0" fmla="*/ 47261 h 389960"/>
                <a:gd name="connsiteX1" fmla="*/ 984900 w 1171402"/>
                <a:gd name="connsiteY1" fmla="*/ 328615 h 389960"/>
                <a:gd name="connsiteX2" fmla="*/ 619139 w 1171402"/>
                <a:gd name="connsiteY2" fmla="*/ 384887 h 389960"/>
                <a:gd name="connsiteX3" fmla="*/ 197110 w 1171402"/>
                <a:gd name="connsiteY3" fmla="*/ 244209 h 389960"/>
                <a:gd name="connsiteX4" fmla="*/ 162 w 1171402"/>
                <a:gd name="connsiteY4" fmla="*/ 5058 h 389960"/>
                <a:gd name="connsiteX5" fmla="*/ 225245 w 1171402"/>
                <a:gd name="connsiteY5" fmla="*/ 89464 h 389960"/>
                <a:gd name="connsiteX6" fmla="*/ 830155 w 1171402"/>
                <a:gd name="connsiteY6" fmla="*/ 187938 h 389960"/>
                <a:gd name="connsiteX7" fmla="*/ 1167780 w 1171402"/>
                <a:gd name="connsiteY7" fmla="*/ 47261 h 389960"/>
                <a:gd name="connsiteX0" fmla="*/ 1167745 w 1171367"/>
                <a:gd name="connsiteY0" fmla="*/ 47261 h 389960"/>
                <a:gd name="connsiteX1" fmla="*/ 984865 w 1171367"/>
                <a:gd name="connsiteY1" fmla="*/ 328615 h 389960"/>
                <a:gd name="connsiteX2" fmla="*/ 619104 w 1171367"/>
                <a:gd name="connsiteY2" fmla="*/ 384887 h 389960"/>
                <a:gd name="connsiteX3" fmla="*/ 197075 w 1171367"/>
                <a:gd name="connsiteY3" fmla="*/ 244209 h 389960"/>
                <a:gd name="connsiteX4" fmla="*/ 127 w 1171367"/>
                <a:gd name="connsiteY4" fmla="*/ 5058 h 389960"/>
                <a:gd name="connsiteX5" fmla="*/ 225210 w 1171367"/>
                <a:gd name="connsiteY5" fmla="*/ 89464 h 389960"/>
                <a:gd name="connsiteX6" fmla="*/ 830120 w 1171367"/>
                <a:gd name="connsiteY6" fmla="*/ 187938 h 389960"/>
                <a:gd name="connsiteX7" fmla="*/ 1167745 w 1171367"/>
                <a:gd name="connsiteY7" fmla="*/ 47261 h 389960"/>
                <a:gd name="connsiteX0" fmla="*/ 1168214 w 1171836"/>
                <a:gd name="connsiteY0" fmla="*/ 51093 h 389292"/>
                <a:gd name="connsiteX1" fmla="*/ 985334 w 1171836"/>
                <a:gd name="connsiteY1" fmla="*/ 332447 h 389292"/>
                <a:gd name="connsiteX2" fmla="*/ 619573 w 1171836"/>
                <a:gd name="connsiteY2" fmla="*/ 388719 h 389292"/>
                <a:gd name="connsiteX3" fmla="*/ 169409 w 1171836"/>
                <a:gd name="connsiteY3" fmla="*/ 318380 h 389292"/>
                <a:gd name="connsiteX4" fmla="*/ 596 w 1171836"/>
                <a:gd name="connsiteY4" fmla="*/ 8890 h 389292"/>
                <a:gd name="connsiteX5" fmla="*/ 225679 w 1171836"/>
                <a:gd name="connsiteY5" fmla="*/ 93296 h 389292"/>
                <a:gd name="connsiteX6" fmla="*/ 830589 w 1171836"/>
                <a:gd name="connsiteY6" fmla="*/ 191770 h 389292"/>
                <a:gd name="connsiteX7" fmla="*/ 1168214 w 1171836"/>
                <a:gd name="connsiteY7" fmla="*/ 51093 h 389292"/>
                <a:gd name="connsiteX0" fmla="*/ 1167745 w 1171367"/>
                <a:gd name="connsiteY0" fmla="*/ 48735 h 389529"/>
                <a:gd name="connsiteX1" fmla="*/ 984865 w 1171367"/>
                <a:gd name="connsiteY1" fmla="*/ 330089 h 389529"/>
                <a:gd name="connsiteX2" fmla="*/ 619104 w 1171367"/>
                <a:gd name="connsiteY2" fmla="*/ 386361 h 389529"/>
                <a:gd name="connsiteX3" fmla="*/ 197075 w 1171367"/>
                <a:gd name="connsiteY3" fmla="*/ 273819 h 389529"/>
                <a:gd name="connsiteX4" fmla="*/ 127 w 1171367"/>
                <a:gd name="connsiteY4" fmla="*/ 6532 h 389529"/>
                <a:gd name="connsiteX5" fmla="*/ 225210 w 1171367"/>
                <a:gd name="connsiteY5" fmla="*/ 90938 h 389529"/>
                <a:gd name="connsiteX6" fmla="*/ 830120 w 1171367"/>
                <a:gd name="connsiteY6" fmla="*/ 189412 h 389529"/>
                <a:gd name="connsiteX7" fmla="*/ 1167745 w 1171367"/>
                <a:gd name="connsiteY7" fmla="*/ 48735 h 389529"/>
                <a:gd name="connsiteX0" fmla="*/ 1167702 w 1171324"/>
                <a:gd name="connsiteY0" fmla="*/ 46152 h 386946"/>
                <a:gd name="connsiteX1" fmla="*/ 984822 w 1171324"/>
                <a:gd name="connsiteY1" fmla="*/ 327506 h 386946"/>
                <a:gd name="connsiteX2" fmla="*/ 619061 w 1171324"/>
                <a:gd name="connsiteY2" fmla="*/ 383778 h 386946"/>
                <a:gd name="connsiteX3" fmla="*/ 197032 w 1171324"/>
                <a:gd name="connsiteY3" fmla="*/ 271236 h 386946"/>
                <a:gd name="connsiteX4" fmla="*/ 84 w 1171324"/>
                <a:gd name="connsiteY4" fmla="*/ 3949 h 386946"/>
                <a:gd name="connsiteX5" fmla="*/ 182964 w 1171324"/>
                <a:gd name="connsiteY5" fmla="*/ 116491 h 386946"/>
                <a:gd name="connsiteX6" fmla="*/ 830077 w 1171324"/>
                <a:gd name="connsiteY6" fmla="*/ 186829 h 386946"/>
                <a:gd name="connsiteX7" fmla="*/ 1167702 w 1171324"/>
                <a:gd name="connsiteY7" fmla="*/ 46152 h 386946"/>
                <a:gd name="connsiteX0" fmla="*/ 1096073 w 1099695"/>
                <a:gd name="connsiteY0" fmla="*/ 2448 h 343242"/>
                <a:gd name="connsiteX1" fmla="*/ 913193 w 1099695"/>
                <a:gd name="connsiteY1" fmla="*/ 283802 h 343242"/>
                <a:gd name="connsiteX2" fmla="*/ 547432 w 1099695"/>
                <a:gd name="connsiteY2" fmla="*/ 340074 h 343242"/>
                <a:gd name="connsiteX3" fmla="*/ 125403 w 1099695"/>
                <a:gd name="connsiteY3" fmla="*/ 227532 h 343242"/>
                <a:gd name="connsiteX4" fmla="*/ 4010 w 1099695"/>
                <a:gd name="connsiteY4" fmla="*/ 65575 h 343242"/>
                <a:gd name="connsiteX5" fmla="*/ 111335 w 1099695"/>
                <a:gd name="connsiteY5" fmla="*/ 72787 h 343242"/>
                <a:gd name="connsiteX6" fmla="*/ 758448 w 1099695"/>
                <a:gd name="connsiteY6" fmla="*/ 143125 h 343242"/>
                <a:gd name="connsiteX7" fmla="*/ 1096073 w 1099695"/>
                <a:gd name="connsiteY7" fmla="*/ 2448 h 343242"/>
                <a:gd name="connsiteX0" fmla="*/ 1096073 w 1099695"/>
                <a:gd name="connsiteY0" fmla="*/ 2448 h 343242"/>
                <a:gd name="connsiteX1" fmla="*/ 913193 w 1099695"/>
                <a:gd name="connsiteY1" fmla="*/ 283802 h 343242"/>
                <a:gd name="connsiteX2" fmla="*/ 547432 w 1099695"/>
                <a:gd name="connsiteY2" fmla="*/ 340074 h 343242"/>
                <a:gd name="connsiteX3" fmla="*/ 125403 w 1099695"/>
                <a:gd name="connsiteY3" fmla="*/ 227532 h 343242"/>
                <a:gd name="connsiteX4" fmla="*/ 4010 w 1099695"/>
                <a:gd name="connsiteY4" fmla="*/ 65575 h 343242"/>
                <a:gd name="connsiteX5" fmla="*/ 111334 w 1099695"/>
                <a:gd name="connsiteY5" fmla="*/ 72787 h 343242"/>
                <a:gd name="connsiteX6" fmla="*/ 758448 w 1099695"/>
                <a:gd name="connsiteY6" fmla="*/ 143125 h 343242"/>
                <a:gd name="connsiteX7" fmla="*/ 1096073 w 1099695"/>
                <a:gd name="connsiteY7" fmla="*/ 2448 h 343242"/>
                <a:gd name="connsiteX0" fmla="*/ 1096073 w 1099695"/>
                <a:gd name="connsiteY0" fmla="*/ 2448 h 343242"/>
                <a:gd name="connsiteX1" fmla="*/ 913193 w 1099695"/>
                <a:gd name="connsiteY1" fmla="*/ 283802 h 343242"/>
                <a:gd name="connsiteX2" fmla="*/ 547432 w 1099695"/>
                <a:gd name="connsiteY2" fmla="*/ 340074 h 343242"/>
                <a:gd name="connsiteX3" fmla="*/ 125403 w 1099695"/>
                <a:gd name="connsiteY3" fmla="*/ 227532 h 343242"/>
                <a:gd name="connsiteX4" fmla="*/ 4010 w 1099695"/>
                <a:gd name="connsiteY4" fmla="*/ 65575 h 343242"/>
                <a:gd name="connsiteX5" fmla="*/ 111334 w 1099695"/>
                <a:gd name="connsiteY5" fmla="*/ 72787 h 343242"/>
                <a:gd name="connsiteX6" fmla="*/ 758448 w 1099695"/>
                <a:gd name="connsiteY6" fmla="*/ 143125 h 343242"/>
                <a:gd name="connsiteX7" fmla="*/ 1096073 w 1099695"/>
                <a:gd name="connsiteY7" fmla="*/ 2448 h 343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9695" h="343242">
                  <a:moveTo>
                    <a:pt x="1096073" y="2448"/>
                  </a:moveTo>
                  <a:cubicBezTo>
                    <a:pt x="1121864" y="25894"/>
                    <a:pt x="1004633" y="227531"/>
                    <a:pt x="913193" y="283802"/>
                  </a:cubicBezTo>
                  <a:cubicBezTo>
                    <a:pt x="821753" y="340073"/>
                    <a:pt x="678730" y="349452"/>
                    <a:pt x="547432" y="340074"/>
                  </a:cubicBezTo>
                  <a:cubicBezTo>
                    <a:pt x="416134" y="330696"/>
                    <a:pt x="215973" y="273282"/>
                    <a:pt x="125403" y="227532"/>
                  </a:cubicBezTo>
                  <a:cubicBezTo>
                    <a:pt x="34833" y="181782"/>
                    <a:pt x="6355" y="91366"/>
                    <a:pt x="4010" y="65575"/>
                  </a:cubicBezTo>
                  <a:cubicBezTo>
                    <a:pt x="1665" y="39784"/>
                    <a:pt x="-26998" y="42307"/>
                    <a:pt x="111334" y="72787"/>
                  </a:cubicBezTo>
                  <a:cubicBezTo>
                    <a:pt x="274459" y="168714"/>
                    <a:pt x="594325" y="154848"/>
                    <a:pt x="758448" y="143125"/>
                  </a:cubicBezTo>
                  <a:cubicBezTo>
                    <a:pt x="922571" y="131402"/>
                    <a:pt x="1070282" y="-20998"/>
                    <a:pt x="1096073" y="2448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Arc 53"/>
          <p:cNvSpPr/>
          <p:nvPr/>
        </p:nvSpPr>
        <p:spPr>
          <a:xfrm rot="19459487">
            <a:off x="5096693" y="2334901"/>
            <a:ext cx="618915" cy="537699"/>
          </a:xfrm>
          <a:prstGeom prst="arc">
            <a:avLst>
              <a:gd name="adj1" fmla="val 15360837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c 55"/>
          <p:cNvSpPr/>
          <p:nvPr/>
        </p:nvSpPr>
        <p:spPr>
          <a:xfrm rot="19917028">
            <a:off x="6849341" y="2284881"/>
            <a:ext cx="618915" cy="537699"/>
          </a:xfrm>
          <a:prstGeom prst="arc">
            <a:avLst>
              <a:gd name="adj1" fmla="val 15200022"/>
              <a:gd name="adj2" fmla="val 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5466488" y="3764694"/>
            <a:ext cx="1473761" cy="1215336"/>
            <a:chOff x="8620136" y="3760977"/>
            <a:chExt cx="1334486" cy="1109444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57" name="Chord 56"/>
            <p:cNvSpPr/>
            <p:nvPr/>
          </p:nvSpPr>
          <p:spPr>
            <a:xfrm rot="17594612">
              <a:off x="8732657" y="3648456"/>
              <a:ext cx="1109444" cy="1334486"/>
            </a:xfrm>
            <a:custGeom>
              <a:avLst/>
              <a:gdLst>
                <a:gd name="connsiteX0" fmla="*/ 1139883 w 1338986"/>
                <a:gd name="connsiteY0" fmla="*/ 1131443 h 1322105"/>
                <a:gd name="connsiteX1" fmla="*/ 337926 w 1338986"/>
                <a:gd name="connsiteY1" fmla="*/ 1235342 h 1322105"/>
                <a:gd name="connsiteX2" fmla="*/ 23368 w 1338986"/>
                <a:gd name="connsiteY2" fmla="*/ 487923 h 1322105"/>
                <a:gd name="connsiteX3" fmla="*/ 669493 w 1338986"/>
                <a:gd name="connsiteY3" fmla="*/ -1 h 1322105"/>
                <a:gd name="connsiteX4" fmla="*/ 1139883 w 1338986"/>
                <a:gd name="connsiteY4" fmla="*/ 1131443 h 1322105"/>
                <a:gd name="connsiteX0" fmla="*/ 1139946 w 1139946"/>
                <a:gd name="connsiteY0" fmla="*/ 1131444 h 1322120"/>
                <a:gd name="connsiteX1" fmla="*/ 337989 w 1139946"/>
                <a:gd name="connsiteY1" fmla="*/ 1235343 h 1322120"/>
                <a:gd name="connsiteX2" fmla="*/ 23431 w 1139946"/>
                <a:gd name="connsiteY2" fmla="*/ 487924 h 1322120"/>
                <a:gd name="connsiteX3" fmla="*/ 669556 w 1139946"/>
                <a:gd name="connsiteY3" fmla="*/ 0 h 1322120"/>
                <a:gd name="connsiteX4" fmla="*/ 728500 w 1139946"/>
                <a:gd name="connsiteY4" fmla="*/ 613845 h 1322120"/>
                <a:gd name="connsiteX5" fmla="*/ 1139946 w 1139946"/>
                <a:gd name="connsiteY5" fmla="*/ 1131444 h 1322120"/>
                <a:gd name="connsiteX0" fmla="*/ 1139946 w 1139946"/>
                <a:gd name="connsiteY0" fmla="*/ 1131444 h 1322120"/>
                <a:gd name="connsiteX1" fmla="*/ 337989 w 1139946"/>
                <a:gd name="connsiteY1" fmla="*/ 1235343 h 1322120"/>
                <a:gd name="connsiteX2" fmla="*/ 23431 w 1139946"/>
                <a:gd name="connsiteY2" fmla="*/ 487924 h 1322120"/>
                <a:gd name="connsiteX3" fmla="*/ 669556 w 1139946"/>
                <a:gd name="connsiteY3" fmla="*/ 0 h 1322120"/>
                <a:gd name="connsiteX4" fmla="*/ 728500 w 1139946"/>
                <a:gd name="connsiteY4" fmla="*/ 613845 h 1322120"/>
                <a:gd name="connsiteX5" fmla="*/ 1139946 w 1139946"/>
                <a:gd name="connsiteY5" fmla="*/ 1131444 h 1322120"/>
                <a:gd name="connsiteX0" fmla="*/ 1139946 w 1139946"/>
                <a:gd name="connsiteY0" fmla="*/ 1131444 h 1322120"/>
                <a:gd name="connsiteX1" fmla="*/ 337989 w 1139946"/>
                <a:gd name="connsiteY1" fmla="*/ 1235343 h 1322120"/>
                <a:gd name="connsiteX2" fmla="*/ 23431 w 1139946"/>
                <a:gd name="connsiteY2" fmla="*/ 487924 h 1322120"/>
                <a:gd name="connsiteX3" fmla="*/ 669556 w 1139946"/>
                <a:gd name="connsiteY3" fmla="*/ 0 h 1322120"/>
                <a:gd name="connsiteX4" fmla="*/ 728500 w 1139946"/>
                <a:gd name="connsiteY4" fmla="*/ 613845 h 1322120"/>
                <a:gd name="connsiteX5" fmla="*/ 1139946 w 1139946"/>
                <a:gd name="connsiteY5" fmla="*/ 1131444 h 1322120"/>
                <a:gd name="connsiteX0" fmla="*/ 1139946 w 1139946"/>
                <a:gd name="connsiteY0" fmla="*/ 1131444 h 1322120"/>
                <a:gd name="connsiteX1" fmla="*/ 337989 w 1139946"/>
                <a:gd name="connsiteY1" fmla="*/ 1235343 h 1322120"/>
                <a:gd name="connsiteX2" fmla="*/ 23431 w 1139946"/>
                <a:gd name="connsiteY2" fmla="*/ 487924 h 1322120"/>
                <a:gd name="connsiteX3" fmla="*/ 669556 w 1139946"/>
                <a:gd name="connsiteY3" fmla="*/ 0 h 1322120"/>
                <a:gd name="connsiteX4" fmla="*/ 728500 w 1139946"/>
                <a:gd name="connsiteY4" fmla="*/ 613845 h 1322120"/>
                <a:gd name="connsiteX5" fmla="*/ 1139946 w 1139946"/>
                <a:gd name="connsiteY5" fmla="*/ 1131444 h 1322120"/>
                <a:gd name="connsiteX0" fmla="*/ 1134069 w 1134069"/>
                <a:gd name="connsiteY0" fmla="*/ 1131443 h 1305134"/>
                <a:gd name="connsiteX1" fmla="*/ 332112 w 1134069"/>
                <a:gd name="connsiteY1" fmla="*/ 1235343 h 1305134"/>
                <a:gd name="connsiteX2" fmla="*/ 17554 w 1134069"/>
                <a:gd name="connsiteY2" fmla="*/ 487924 h 1305134"/>
                <a:gd name="connsiteX3" fmla="*/ 663679 w 1134069"/>
                <a:gd name="connsiteY3" fmla="*/ 0 h 1305134"/>
                <a:gd name="connsiteX4" fmla="*/ 722623 w 1134069"/>
                <a:gd name="connsiteY4" fmla="*/ 613845 h 1305134"/>
                <a:gd name="connsiteX5" fmla="*/ 1134069 w 1134069"/>
                <a:gd name="connsiteY5" fmla="*/ 1131443 h 1305134"/>
                <a:gd name="connsiteX0" fmla="*/ 1134069 w 1134069"/>
                <a:gd name="connsiteY0" fmla="*/ 1131443 h 1305635"/>
                <a:gd name="connsiteX1" fmla="*/ 332112 w 1134069"/>
                <a:gd name="connsiteY1" fmla="*/ 1235343 h 1305635"/>
                <a:gd name="connsiteX2" fmla="*/ 17554 w 1134069"/>
                <a:gd name="connsiteY2" fmla="*/ 487924 h 1305635"/>
                <a:gd name="connsiteX3" fmla="*/ 663679 w 1134069"/>
                <a:gd name="connsiteY3" fmla="*/ 0 h 1305635"/>
                <a:gd name="connsiteX4" fmla="*/ 722623 w 1134069"/>
                <a:gd name="connsiteY4" fmla="*/ 613845 h 1305635"/>
                <a:gd name="connsiteX5" fmla="*/ 1134069 w 1134069"/>
                <a:gd name="connsiteY5" fmla="*/ 1131443 h 1305635"/>
                <a:gd name="connsiteX0" fmla="*/ 1134069 w 1134069"/>
                <a:gd name="connsiteY0" fmla="*/ 1131443 h 1305635"/>
                <a:gd name="connsiteX1" fmla="*/ 332112 w 1134069"/>
                <a:gd name="connsiteY1" fmla="*/ 1235343 h 1305635"/>
                <a:gd name="connsiteX2" fmla="*/ 17554 w 1134069"/>
                <a:gd name="connsiteY2" fmla="*/ 487924 h 1305635"/>
                <a:gd name="connsiteX3" fmla="*/ 663679 w 1134069"/>
                <a:gd name="connsiteY3" fmla="*/ 0 h 1305635"/>
                <a:gd name="connsiteX4" fmla="*/ 722623 w 1134069"/>
                <a:gd name="connsiteY4" fmla="*/ 613845 h 1305635"/>
                <a:gd name="connsiteX5" fmla="*/ 1134069 w 1134069"/>
                <a:gd name="connsiteY5" fmla="*/ 1131443 h 1305635"/>
                <a:gd name="connsiteX0" fmla="*/ 1134069 w 1134069"/>
                <a:gd name="connsiteY0" fmla="*/ 1131443 h 1314544"/>
                <a:gd name="connsiteX1" fmla="*/ 332112 w 1134069"/>
                <a:gd name="connsiteY1" fmla="*/ 1235343 h 1314544"/>
                <a:gd name="connsiteX2" fmla="*/ 17554 w 1134069"/>
                <a:gd name="connsiteY2" fmla="*/ 487924 h 1314544"/>
                <a:gd name="connsiteX3" fmla="*/ 663679 w 1134069"/>
                <a:gd name="connsiteY3" fmla="*/ 0 h 1314544"/>
                <a:gd name="connsiteX4" fmla="*/ 722623 w 1134069"/>
                <a:gd name="connsiteY4" fmla="*/ 613845 h 1314544"/>
                <a:gd name="connsiteX5" fmla="*/ 1134069 w 1134069"/>
                <a:gd name="connsiteY5" fmla="*/ 1131443 h 1314544"/>
                <a:gd name="connsiteX0" fmla="*/ 1134069 w 1134069"/>
                <a:gd name="connsiteY0" fmla="*/ 1131443 h 1314544"/>
                <a:gd name="connsiteX1" fmla="*/ 332112 w 1134069"/>
                <a:gd name="connsiteY1" fmla="*/ 1235343 h 1314544"/>
                <a:gd name="connsiteX2" fmla="*/ 17554 w 1134069"/>
                <a:gd name="connsiteY2" fmla="*/ 487924 h 1314544"/>
                <a:gd name="connsiteX3" fmla="*/ 663679 w 1134069"/>
                <a:gd name="connsiteY3" fmla="*/ 0 h 1314544"/>
                <a:gd name="connsiteX4" fmla="*/ 722623 w 1134069"/>
                <a:gd name="connsiteY4" fmla="*/ 613845 h 1314544"/>
                <a:gd name="connsiteX5" fmla="*/ 1134069 w 1134069"/>
                <a:gd name="connsiteY5" fmla="*/ 1131443 h 1314544"/>
                <a:gd name="connsiteX0" fmla="*/ 1134069 w 1134069"/>
                <a:gd name="connsiteY0" fmla="*/ 1131443 h 1314544"/>
                <a:gd name="connsiteX1" fmla="*/ 332112 w 1134069"/>
                <a:gd name="connsiteY1" fmla="*/ 1235343 h 1314544"/>
                <a:gd name="connsiteX2" fmla="*/ 17554 w 1134069"/>
                <a:gd name="connsiteY2" fmla="*/ 487924 h 1314544"/>
                <a:gd name="connsiteX3" fmla="*/ 663679 w 1134069"/>
                <a:gd name="connsiteY3" fmla="*/ 0 h 1314544"/>
                <a:gd name="connsiteX4" fmla="*/ 722623 w 1134069"/>
                <a:gd name="connsiteY4" fmla="*/ 613845 h 1314544"/>
                <a:gd name="connsiteX5" fmla="*/ 1134069 w 1134069"/>
                <a:gd name="connsiteY5" fmla="*/ 1131443 h 1314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4069" h="1314544">
                  <a:moveTo>
                    <a:pt x="1134069" y="1131443"/>
                  </a:moveTo>
                  <a:cubicBezTo>
                    <a:pt x="1024976" y="1369552"/>
                    <a:pt x="518198" y="1342596"/>
                    <a:pt x="332112" y="1235343"/>
                  </a:cubicBezTo>
                  <a:cubicBezTo>
                    <a:pt x="146026" y="1128090"/>
                    <a:pt x="-62371" y="778734"/>
                    <a:pt x="17554" y="487924"/>
                  </a:cubicBezTo>
                  <a:cubicBezTo>
                    <a:pt x="96706" y="199927"/>
                    <a:pt x="361456" y="0"/>
                    <a:pt x="663679" y="0"/>
                  </a:cubicBezTo>
                  <a:cubicBezTo>
                    <a:pt x="837082" y="154697"/>
                    <a:pt x="682076" y="418205"/>
                    <a:pt x="722623" y="613845"/>
                  </a:cubicBezTo>
                  <a:cubicBezTo>
                    <a:pt x="731398" y="856368"/>
                    <a:pt x="1132349" y="901943"/>
                    <a:pt x="1134069" y="1131443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Chord 56"/>
            <p:cNvSpPr/>
            <p:nvPr/>
          </p:nvSpPr>
          <p:spPr>
            <a:xfrm rot="17594612">
              <a:off x="9194132" y="4229489"/>
              <a:ext cx="369416" cy="554400"/>
            </a:xfrm>
            <a:custGeom>
              <a:avLst/>
              <a:gdLst>
                <a:gd name="connsiteX0" fmla="*/ 1139883 w 1338986"/>
                <a:gd name="connsiteY0" fmla="*/ 1131443 h 1322105"/>
                <a:gd name="connsiteX1" fmla="*/ 337926 w 1338986"/>
                <a:gd name="connsiteY1" fmla="*/ 1235342 h 1322105"/>
                <a:gd name="connsiteX2" fmla="*/ 23368 w 1338986"/>
                <a:gd name="connsiteY2" fmla="*/ 487923 h 1322105"/>
                <a:gd name="connsiteX3" fmla="*/ 669493 w 1338986"/>
                <a:gd name="connsiteY3" fmla="*/ -1 h 1322105"/>
                <a:gd name="connsiteX4" fmla="*/ 1139883 w 1338986"/>
                <a:gd name="connsiteY4" fmla="*/ 1131443 h 1322105"/>
                <a:gd name="connsiteX0" fmla="*/ 1139946 w 1139946"/>
                <a:gd name="connsiteY0" fmla="*/ 1131444 h 1322120"/>
                <a:gd name="connsiteX1" fmla="*/ 337989 w 1139946"/>
                <a:gd name="connsiteY1" fmla="*/ 1235343 h 1322120"/>
                <a:gd name="connsiteX2" fmla="*/ 23431 w 1139946"/>
                <a:gd name="connsiteY2" fmla="*/ 487924 h 1322120"/>
                <a:gd name="connsiteX3" fmla="*/ 669556 w 1139946"/>
                <a:gd name="connsiteY3" fmla="*/ 0 h 1322120"/>
                <a:gd name="connsiteX4" fmla="*/ 728500 w 1139946"/>
                <a:gd name="connsiteY4" fmla="*/ 613845 h 1322120"/>
                <a:gd name="connsiteX5" fmla="*/ 1139946 w 1139946"/>
                <a:gd name="connsiteY5" fmla="*/ 1131444 h 1322120"/>
                <a:gd name="connsiteX0" fmla="*/ 1139946 w 1139946"/>
                <a:gd name="connsiteY0" fmla="*/ 1131444 h 1322120"/>
                <a:gd name="connsiteX1" fmla="*/ 337989 w 1139946"/>
                <a:gd name="connsiteY1" fmla="*/ 1235343 h 1322120"/>
                <a:gd name="connsiteX2" fmla="*/ 23431 w 1139946"/>
                <a:gd name="connsiteY2" fmla="*/ 487924 h 1322120"/>
                <a:gd name="connsiteX3" fmla="*/ 669556 w 1139946"/>
                <a:gd name="connsiteY3" fmla="*/ 0 h 1322120"/>
                <a:gd name="connsiteX4" fmla="*/ 728500 w 1139946"/>
                <a:gd name="connsiteY4" fmla="*/ 613845 h 1322120"/>
                <a:gd name="connsiteX5" fmla="*/ 1139946 w 1139946"/>
                <a:gd name="connsiteY5" fmla="*/ 1131444 h 1322120"/>
                <a:gd name="connsiteX0" fmla="*/ 1139946 w 1139946"/>
                <a:gd name="connsiteY0" fmla="*/ 1131444 h 1322120"/>
                <a:gd name="connsiteX1" fmla="*/ 337989 w 1139946"/>
                <a:gd name="connsiteY1" fmla="*/ 1235343 h 1322120"/>
                <a:gd name="connsiteX2" fmla="*/ 23431 w 1139946"/>
                <a:gd name="connsiteY2" fmla="*/ 487924 h 1322120"/>
                <a:gd name="connsiteX3" fmla="*/ 669556 w 1139946"/>
                <a:gd name="connsiteY3" fmla="*/ 0 h 1322120"/>
                <a:gd name="connsiteX4" fmla="*/ 728500 w 1139946"/>
                <a:gd name="connsiteY4" fmla="*/ 613845 h 1322120"/>
                <a:gd name="connsiteX5" fmla="*/ 1139946 w 1139946"/>
                <a:gd name="connsiteY5" fmla="*/ 1131444 h 1322120"/>
                <a:gd name="connsiteX0" fmla="*/ 1139946 w 1139946"/>
                <a:gd name="connsiteY0" fmla="*/ 1131444 h 1322120"/>
                <a:gd name="connsiteX1" fmla="*/ 337989 w 1139946"/>
                <a:gd name="connsiteY1" fmla="*/ 1235343 h 1322120"/>
                <a:gd name="connsiteX2" fmla="*/ 23431 w 1139946"/>
                <a:gd name="connsiteY2" fmla="*/ 487924 h 1322120"/>
                <a:gd name="connsiteX3" fmla="*/ 669556 w 1139946"/>
                <a:gd name="connsiteY3" fmla="*/ 0 h 1322120"/>
                <a:gd name="connsiteX4" fmla="*/ 728500 w 1139946"/>
                <a:gd name="connsiteY4" fmla="*/ 613845 h 1322120"/>
                <a:gd name="connsiteX5" fmla="*/ 1139946 w 1139946"/>
                <a:gd name="connsiteY5" fmla="*/ 1131444 h 1322120"/>
                <a:gd name="connsiteX0" fmla="*/ 1134069 w 1134069"/>
                <a:gd name="connsiteY0" fmla="*/ 1131443 h 1305134"/>
                <a:gd name="connsiteX1" fmla="*/ 332112 w 1134069"/>
                <a:gd name="connsiteY1" fmla="*/ 1235343 h 1305134"/>
                <a:gd name="connsiteX2" fmla="*/ 17554 w 1134069"/>
                <a:gd name="connsiteY2" fmla="*/ 487924 h 1305134"/>
                <a:gd name="connsiteX3" fmla="*/ 663679 w 1134069"/>
                <a:gd name="connsiteY3" fmla="*/ 0 h 1305134"/>
                <a:gd name="connsiteX4" fmla="*/ 722623 w 1134069"/>
                <a:gd name="connsiteY4" fmla="*/ 613845 h 1305134"/>
                <a:gd name="connsiteX5" fmla="*/ 1134069 w 1134069"/>
                <a:gd name="connsiteY5" fmla="*/ 1131443 h 1305134"/>
                <a:gd name="connsiteX0" fmla="*/ 1134069 w 1134069"/>
                <a:gd name="connsiteY0" fmla="*/ 1131443 h 1305635"/>
                <a:gd name="connsiteX1" fmla="*/ 332112 w 1134069"/>
                <a:gd name="connsiteY1" fmla="*/ 1235343 h 1305635"/>
                <a:gd name="connsiteX2" fmla="*/ 17554 w 1134069"/>
                <a:gd name="connsiteY2" fmla="*/ 487924 h 1305635"/>
                <a:gd name="connsiteX3" fmla="*/ 663679 w 1134069"/>
                <a:gd name="connsiteY3" fmla="*/ 0 h 1305635"/>
                <a:gd name="connsiteX4" fmla="*/ 722623 w 1134069"/>
                <a:gd name="connsiteY4" fmla="*/ 613845 h 1305635"/>
                <a:gd name="connsiteX5" fmla="*/ 1134069 w 1134069"/>
                <a:gd name="connsiteY5" fmla="*/ 1131443 h 1305635"/>
                <a:gd name="connsiteX0" fmla="*/ 1134069 w 1134069"/>
                <a:gd name="connsiteY0" fmla="*/ 1131443 h 1305635"/>
                <a:gd name="connsiteX1" fmla="*/ 332112 w 1134069"/>
                <a:gd name="connsiteY1" fmla="*/ 1235343 h 1305635"/>
                <a:gd name="connsiteX2" fmla="*/ 17554 w 1134069"/>
                <a:gd name="connsiteY2" fmla="*/ 487924 h 1305635"/>
                <a:gd name="connsiteX3" fmla="*/ 663679 w 1134069"/>
                <a:gd name="connsiteY3" fmla="*/ 0 h 1305635"/>
                <a:gd name="connsiteX4" fmla="*/ 722623 w 1134069"/>
                <a:gd name="connsiteY4" fmla="*/ 613845 h 1305635"/>
                <a:gd name="connsiteX5" fmla="*/ 1134069 w 1134069"/>
                <a:gd name="connsiteY5" fmla="*/ 1131443 h 1305635"/>
                <a:gd name="connsiteX0" fmla="*/ 1134069 w 1134069"/>
                <a:gd name="connsiteY0" fmla="*/ 1131443 h 1314544"/>
                <a:gd name="connsiteX1" fmla="*/ 332112 w 1134069"/>
                <a:gd name="connsiteY1" fmla="*/ 1235343 h 1314544"/>
                <a:gd name="connsiteX2" fmla="*/ 17554 w 1134069"/>
                <a:gd name="connsiteY2" fmla="*/ 487924 h 1314544"/>
                <a:gd name="connsiteX3" fmla="*/ 663679 w 1134069"/>
                <a:gd name="connsiteY3" fmla="*/ 0 h 1314544"/>
                <a:gd name="connsiteX4" fmla="*/ 722623 w 1134069"/>
                <a:gd name="connsiteY4" fmla="*/ 613845 h 1314544"/>
                <a:gd name="connsiteX5" fmla="*/ 1134069 w 1134069"/>
                <a:gd name="connsiteY5" fmla="*/ 1131443 h 1314544"/>
                <a:gd name="connsiteX0" fmla="*/ 1134069 w 1134069"/>
                <a:gd name="connsiteY0" fmla="*/ 1131443 h 1314544"/>
                <a:gd name="connsiteX1" fmla="*/ 332112 w 1134069"/>
                <a:gd name="connsiteY1" fmla="*/ 1235343 h 1314544"/>
                <a:gd name="connsiteX2" fmla="*/ 17554 w 1134069"/>
                <a:gd name="connsiteY2" fmla="*/ 487924 h 1314544"/>
                <a:gd name="connsiteX3" fmla="*/ 663679 w 1134069"/>
                <a:gd name="connsiteY3" fmla="*/ 0 h 1314544"/>
                <a:gd name="connsiteX4" fmla="*/ 722623 w 1134069"/>
                <a:gd name="connsiteY4" fmla="*/ 613845 h 1314544"/>
                <a:gd name="connsiteX5" fmla="*/ 1134069 w 1134069"/>
                <a:gd name="connsiteY5" fmla="*/ 1131443 h 1314544"/>
                <a:gd name="connsiteX0" fmla="*/ 1134069 w 1134069"/>
                <a:gd name="connsiteY0" fmla="*/ 1131443 h 1314544"/>
                <a:gd name="connsiteX1" fmla="*/ 332112 w 1134069"/>
                <a:gd name="connsiteY1" fmla="*/ 1235343 h 1314544"/>
                <a:gd name="connsiteX2" fmla="*/ 17554 w 1134069"/>
                <a:gd name="connsiteY2" fmla="*/ 487924 h 1314544"/>
                <a:gd name="connsiteX3" fmla="*/ 663679 w 1134069"/>
                <a:gd name="connsiteY3" fmla="*/ 0 h 1314544"/>
                <a:gd name="connsiteX4" fmla="*/ 722623 w 1134069"/>
                <a:gd name="connsiteY4" fmla="*/ 613845 h 1314544"/>
                <a:gd name="connsiteX5" fmla="*/ 1134069 w 1134069"/>
                <a:gd name="connsiteY5" fmla="*/ 1131443 h 1314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4069" h="1314544">
                  <a:moveTo>
                    <a:pt x="1134069" y="1131443"/>
                  </a:moveTo>
                  <a:cubicBezTo>
                    <a:pt x="1024976" y="1369552"/>
                    <a:pt x="518198" y="1342596"/>
                    <a:pt x="332112" y="1235343"/>
                  </a:cubicBezTo>
                  <a:cubicBezTo>
                    <a:pt x="146026" y="1128090"/>
                    <a:pt x="-62371" y="778734"/>
                    <a:pt x="17554" y="487924"/>
                  </a:cubicBezTo>
                  <a:cubicBezTo>
                    <a:pt x="96706" y="199927"/>
                    <a:pt x="361456" y="0"/>
                    <a:pt x="663679" y="0"/>
                  </a:cubicBezTo>
                  <a:cubicBezTo>
                    <a:pt x="837082" y="154697"/>
                    <a:pt x="682076" y="418205"/>
                    <a:pt x="722623" y="613845"/>
                  </a:cubicBezTo>
                  <a:cubicBezTo>
                    <a:pt x="731398" y="856368"/>
                    <a:pt x="1132349" y="901943"/>
                    <a:pt x="1134069" y="1131443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11429106" y="5803608"/>
            <a:ext cx="444691" cy="587548"/>
            <a:chOff x="3702879" y="3507739"/>
            <a:chExt cx="1695172" cy="1682877"/>
          </a:xfrm>
        </p:grpSpPr>
        <p:sp>
          <p:nvSpPr>
            <p:cNvPr id="89" name="Oval 18"/>
            <p:cNvSpPr/>
            <p:nvPr/>
          </p:nvSpPr>
          <p:spPr>
            <a:xfrm>
              <a:off x="4663761" y="4087620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18"/>
            <p:cNvSpPr/>
            <p:nvPr/>
          </p:nvSpPr>
          <p:spPr>
            <a:xfrm rot="2287246">
              <a:off x="4599957" y="441748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18"/>
            <p:cNvSpPr/>
            <p:nvPr/>
          </p:nvSpPr>
          <p:spPr>
            <a:xfrm rot="19461275">
              <a:off x="4544890" y="376609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18"/>
            <p:cNvSpPr/>
            <p:nvPr/>
          </p:nvSpPr>
          <p:spPr>
            <a:xfrm rot="13267671">
              <a:off x="3842021" y="3721299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18"/>
            <p:cNvSpPr/>
            <p:nvPr/>
          </p:nvSpPr>
          <p:spPr>
            <a:xfrm rot="5622975">
              <a:off x="4222386" y="4566938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18"/>
            <p:cNvSpPr/>
            <p:nvPr/>
          </p:nvSpPr>
          <p:spPr>
            <a:xfrm rot="16511754">
              <a:off x="4231323" y="3618351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18"/>
            <p:cNvSpPr/>
            <p:nvPr/>
          </p:nvSpPr>
          <p:spPr>
            <a:xfrm rot="8362011">
              <a:off x="3826718" y="4457235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18"/>
            <p:cNvSpPr/>
            <p:nvPr/>
          </p:nvSpPr>
          <p:spPr>
            <a:xfrm rot="10531732">
              <a:off x="3702879" y="4102846"/>
              <a:ext cx="734290" cy="50881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4295051" y="4128654"/>
              <a:ext cx="457200" cy="457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1402536" y="5699819"/>
            <a:ext cx="444691" cy="587548"/>
            <a:chOff x="3702879" y="3507739"/>
            <a:chExt cx="1695172" cy="1682877"/>
          </a:xfrm>
        </p:grpSpPr>
        <p:sp>
          <p:nvSpPr>
            <p:cNvPr id="79" name="Oval 18"/>
            <p:cNvSpPr/>
            <p:nvPr/>
          </p:nvSpPr>
          <p:spPr>
            <a:xfrm>
              <a:off x="4663761" y="4087620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18"/>
            <p:cNvSpPr/>
            <p:nvPr/>
          </p:nvSpPr>
          <p:spPr>
            <a:xfrm rot="2287246">
              <a:off x="4599957" y="441748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18"/>
            <p:cNvSpPr/>
            <p:nvPr/>
          </p:nvSpPr>
          <p:spPr>
            <a:xfrm rot="19461275">
              <a:off x="4544890" y="376609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18"/>
            <p:cNvSpPr/>
            <p:nvPr/>
          </p:nvSpPr>
          <p:spPr>
            <a:xfrm rot="13267671">
              <a:off x="3842021" y="3721299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18"/>
            <p:cNvSpPr/>
            <p:nvPr/>
          </p:nvSpPr>
          <p:spPr>
            <a:xfrm rot="5622975">
              <a:off x="4222386" y="4566938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18"/>
            <p:cNvSpPr/>
            <p:nvPr/>
          </p:nvSpPr>
          <p:spPr>
            <a:xfrm rot="16511754">
              <a:off x="4231323" y="3618351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18"/>
            <p:cNvSpPr/>
            <p:nvPr/>
          </p:nvSpPr>
          <p:spPr>
            <a:xfrm rot="8362011">
              <a:off x="3826718" y="4457235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18"/>
            <p:cNvSpPr/>
            <p:nvPr/>
          </p:nvSpPr>
          <p:spPr>
            <a:xfrm rot="10531732">
              <a:off x="3702879" y="4102846"/>
              <a:ext cx="734290" cy="50881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4295051" y="4128654"/>
              <a:ext cx="457200" cy="457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1943967" y="5720524"/>
            <a:ext cx="703368" cy="730591"/>
            <a:chOff x="3702881" y="3507741"/>
            <a:chExt cx="1695170" cy="1642822"/>
          </a:xfrm>
        </p:grpSpPr>
        <p:sp>
          <p:nvSpPr>
            <p:cNvPr id="99" name="Oval 18"/>
            <p:cNvSpPr/>
            <p:nvPr/>
          </p:nvSpPr>
          <p:spPr>
            <a:xfrm>
              <a:off x="4663761" y="4087620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18"/>
            <p:cNvSpPr/>
            <p:nvPr/>
          </p:nvSpPr>
          <p:spPr>
            <a:xfrm rot="2287246">
              <a:off x="4599958" y="4417487"/>
              <a:ext cx="734290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8"/>
            <p:cNvSpPr/>
            <p:nvPr/>
          </p:nvSpPr>
          <p:spPr>
            <a:xfrm rot="19461275">
              <a:off x="4544890" y="376609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8"/>
            <p:cNvSpPr/>
            <p:nvPr/>
          </p:nvSpPr>
          <p:spPr>
            <a:xfrm rot="13267671">
              <a:off x="3842021" y="3721299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8"/>
            <p:cNvSpPr/>
            <p:nvPr/>
          </p:nvSpPr>
          <p:spPr>
            <a:xfrm rot="5622975">
              <a:off x="4221715" y="4526885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8"/>
            <p:cNvSpPr/>
            <p:nvPr/>
          </p:nvSpPr>
          <p:spPr>
            <a:xfrm rot="16511754">
              <a:off x="4231323" y="3618353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8"/>
            <p:cNvSpPr/>
            <p:nvPr/>
          </p:nvSpPr>
          <p:spPr>
            <a:xfrm rot="8362011">
              <a:off x="3826718" y="4457235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8"/>
            <p:cNvSpPr/>
            <p:nvPr/>
          </p:nvSpPr>
          <p:spPr>
            <a:xfrm rot="10531732">
              <a:off x="3702881" y="4102848"/>
              <a:ext cx="734290" cy="50881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4295051" y="4128654"/>
              <a:ext cx="457200" cy="457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10107663" y="5213178"/>
            <a:ext cx="511214" cy="545921"/>
            <a:chOff x="3702881" y="3507741"/>
            <a:chExt cx="1695170" cy="1642822"/>
          </a:xfrm>
        </p:grpSpPr>
        <p:sp>
          <p:nvSpPr>
            <p:cNvPr id="109" name="Oval 18"/>
            <p:cNvSpPr/>
            <p:nvPr/>
          </p:nvSpPr>
          <p:spPr>
            <a:xfrm>
              <a:off x="4663761" y="4087620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8"/>
            <p:cNvSpPr/>
            <p:nvPr/>
          </p:nvSpPr>
          <p:spPr>
            <a:xfrm rot="2287246">
              <a:off x="4599958" y="4417487"/>
              <a:ext cx="734290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8"/>
            <p:cNvSpPr/>
            <p:nvPr/>
          </p:nvSpPr>
          <p:spPr>
            <a:xfrm rot="19461275">
              <a:off x="4544890" y="376609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8"/>
            <p:cNvSpPr/>
            <p:nvPr/>
          </p:nvSpPr>
          <p:spPr>
            <a:xfrm rot="13267671">
              <a:off x="3842021" y="3721299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8"/>
            <p:cNvSpPr/>
            <p:nvPr/>
          </p:nvSpPr>
          <p:spPr>
            <a:xfrm rot="5622975">
              <a:off x="4221715" y="4526885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8"/>
            <p:cNvSpPr/>
            <p:nvPr/>
          </p:nvSpPr>
          <p:spPr>
            <a:xfrm rot="16511754">
              <a:off x="4231323" y="3618353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8"/>
            <p:cNvSpPr/>
            <p:nvPr/>
          </p:nvSpPr>
          <p:spPr>
            <a:xfrm rot="8362011">
              <a:off x="3826718" y="4457235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8"/>
            <p:cNvSpPr/>
            <p:nvPr/>
          </p:nvSpPr>
          <p:spPr>
            <a:xfrm rot="10531732">
              <a:off x="3702881" y="4102848"/>
              <a:ext cx="734290" cy="50881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4295051" y="4128654"/>
              <a:ext cx="457200" cy="457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9770028" y="5853581"/>
            <a:ext cx="483177" cy="517194"/>
            <a:chOff x="3702878" y="3507740"/>
            <a:chExt cx="1534139" cy="1552690"/>
          </a:xfrm>
        </p:grpSpPr>
        <p:sp>
          <p:nvSpPr>
            <p:cNvPr id="119" name="Oval 18"/>
            <p:cNvSpPr/>
            <p:nvPr/>
          </p:nvSpPr>
          <p:spPr>
            <a:xfrm>
              <a:off x="4572481" y="4042762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8"/>
            <p:cNvSpPr/>
            <p:nvPr/>
          </p:nvSpPr>
          <p:spPr>
            <a:xfrm rot="2287246">
              <a:off x="4514738" y="4347107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8"/>
            <p:cNvSpPr/>
            <p:nvPr/>
          </p:nvSpPr>
          <p:spPr>
            <a:xfrm rot="19461275">
              <a:off x="4464902" y="3746109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8"/>
            <p:cNvSpPr/>
            <p:nvPr/>
          </p:nvSpPr>
          <p:spPr>
            <a:xfrm rot="13267671">
              <a:off x="3828802" y="3704779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8"/>
            <p:cNvSpPr/>
            <p:nvPr/>
          </p:nvSpPr>
          <p:spPr>
            <a:xfrm rot="5622975">
              <a:off x="4166560" y="4489524"/>
              <a:ext cx="677485" cy="46432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8"/>
            <p:cNvSpPr/>
            <p:nvPr/>
          </p:nvSpPr>
          <p:spPr>
            <a:xfrm rot="16511754">
              <a:off x="4174648" y="3614319"/>
              <a:ext cx="677485" cy="46432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8"/>
            <p:cNvSpPr/>
            <p:nvPr/>
          </p:nvSpPr>
          <p:spPr>
            <a:xfrm rot="8362011">
              <a:off x="3814953" y="4383783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8"/>
            <p:cNvSpPr/>
            <p:nvPr/>
          </p:nvSpPr>
          <p:spPr>
            <a:xfrm rot="10531732">
              <a:off x="3702878" y="4056810"/>
              <a:ext cx="664536" cy="469454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4238797" y="4080621"/>
              <a:ext cx="413768" cy="42183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Oval Callout 2"/>
          <p:cNvSpPr/>
          <p:nvPr/>
        </p:nvSpPr>
        <p:spPr>
          <a:xfrm>
            <a:off x="8779235" y="837932"/>
            <a:ext cx="3333199" cy="2616327"/>
          </a:xfrm>
          <a:prstGeom prst="wedgeEllipseCallout">
            <a:avLst>
              <a:gd name="adj1" fmla="val -57385"/>
              <a:gd name="adj2" fmla="val 585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3D3D3D"/>
                </a:solidFill>
              </a:rPr>
              <a:t>–</a:t>
            </a:r>
            <a:r>
              <a:rPr lang="vi-VN" sz="3600" b="1" i="1" dirty="0">
                <a:solidFill>
                  <a:srgbClr val="3D3D3D"/>
                </a:solidFill>
              </a:rPr>
              <a:t> </a:t>
            </a:r>
            <a:r>
              <a:rPr lang="vi-VN" sz="3600" b="1" i="1" dirty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Cháu xin lỗi bác Voi, </a:t>
            </a:r>
            <a:r>
              <a:rPr lang="vi-VN" sz="3600" b="1" i="1" dirty="0" smtClean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600" b="1" i="1" dirty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i="1" dirty="0" smtClean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xin </a:t>
            </a:r>
            <a:r>
              <a:rPr lang="vi-VN" sz="3600" b="1" i="1" dirty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lỗi bác Voi!</a:t>
            </a:r>
            <a:endParaRPr lang="vi-VN" sz="3600" b="1" dirty="0">
              <a:solidFill>
                <a:srgbClr val="3D3D3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88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8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3" grpId="1" animBg="1"/>
      <p:bldP spid="3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-865" y="-26525"/>
            <a:ext cx="12192865" cy="68845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-21392" y="-32652"/>
            <a:ext cx="12213392" cy="3416831"/>
          </a:xfrm>
          <a:custGeom>
            <a:avLst/>
            <a:gdLst>
              <a:gd name="connsiteX0" fmla="*/ 0 w 12133221"/>
              <a:gd name="connsiteY0" fmla="*/ 0 h 3349774"/>
              <a:gd name="connsiteX1" fmla="*/ 12133221 w 12133221"/>
              <a:gd name="connsiteY1" fmla="*/ 0 h 3349774"/>
              <a:gd name="connsiteX2" fmla="*/ 12133221 w 12133221"/>
              <a:gd name="connsiteY2" fmla="*/ 3349774 h 3349774"/>
              <a:gd name="connsiteX3" fmla="*/ 0 w 12133221"/>
              <a:gd name="connsiteY3" fmla="*/ 3349774 h 3349774"/>
              <a:gd name="connsiteX4" fmla="*/ 0 w 12133221"/>
              <a:gd name="connsiteY4" fmla="*/ 0 h 3349774"/>
              <a:gd name="connsiteX0" fmla="*/ 0 w 12133221"/>
              <a:gd name="connsiteY0" fmla="*/ 0 h 3349780"/>
              <a:gd name="connsiteX1" fmla="*/ 12133221 w 12133221"/>
              <a:gd name="connsiteY1" fmla="*/ 0 h 3349780"/>
              <a:gd name="connsiteX2" fmla="*/ 12133221 w 12133221"/>
              <a:gd name="connsiteY2" fmla="*/ 3349774 h 3349780"/>
              <a:gd name="connsiteX3" fmla="*/ 7047834 w 12133221"/>
              <a:gd name="connsiteY3" fmla="*/ 3192947 h 3349780"/>
              <a:gd name="connsiteX4" fmla="*/ 0 w 12133221"/>
              <a:gd name="connsiteY4" fmla="*/ 3349774 h 3349780"/>
              <a:gd name="connsiteX5" fmla="*/ 0 w 12133221"/>
              <a:gd name="connsiteY5" fmla="*/ 0 h 3349780"/>
              <a:gd name="connsiteX0" fmla="*/ 0 w 12133221"/>
              <a:gd name="connsiteY0" fmla="*/ 0 h 3416831"/>
              <a:gd name="connsiteX1" fmla="*/ 12133221 w 12133221"/>
              <a:gd name="connsiteY1" fmla="*/ 0 h 3416831"/>
              <a:gd name="connsiteX2" fmla="*/ 12133221 w 12133221"/>
              <a:gd name="connsiteY2" fmla="*/ 3349774 h 3416831"/>
              <a:gd name="connsiteX3" fmla="*/ 7047834 w 12133221"/>
              <a:gd name="connsiteY3" fmla="*/ 3192947 h 3416831"/>
              <a:gd name="connsiteX4" fmla="*/ 0 w 12133221"/>
              <a:gd name="connsiteY4" fmla="*/ 3349774 h 3416831"/>
              <a:gd name="connsiteX5" fmla="*/ 0 w 12133221"/>
              <a:gd name="connsiteY5" fmla="*/ 0 h 3416831"/>
              <a:gd name="connsiteX0" fmla="*/ 0 w 12133221"/>
              <a:gd name="connsiteY0" fmla="*/ 0 h 3416831"/>
              <a:gd name="connsiteX1" fmla="*/ 12133221 w 12133221"/>
              <a:gd name="connsiteY1" fmla="*/ 0 h 3416831"/>
              <a:gd name="connsiteX2" fmla="*/ 12133221 w 12133221"/>
              <a:gd name="connsiteY2" fmla="*/ 3349774 h 3416831"/>
              <a:gd name="connsiteX3" fmla="*/ 7047834 w 12133221"/>
              <a:gd name="connsiteY3" fmla="*/ 3192947 h 3416831"/>
              <a:gd name="connsiteX4" fmla="*/ 0 w 12133221"/>
              <a:gd name="connsiteY4" fmla="*/ 3349774 h 3416831"/>
              <a:gd name="connsiteX5" fmla="*/ 0 w 12133221"/>
              <a:gd name="connsiteY5" fmla="*/ 0 h 3416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33221" h="3416831">
                <a:moveTo>
                  <a:pt x="0" y="0"/>
                </a:moveTo>
                <a:lnTo>
                  <a:pt x="12133221" y="0"/>
                </a:lnTo>
                <a:lnTo>
                  <a:pt x="12133221" y="3349774"/>
                </a:lnTo>
                <a:cubicBezTo>
                  <a:pt x="10448787" y="3350972"/>
                  <a:pt x="8700184" y="3576759"/>
                  <a:pt x="7047834" y="3192947"/>
                </a:cubicBezTo>
                <a:cubicBezTo>
                  <a:pt x="5243988" y="2090191"/>
                  <a:pt x="2349278" y="3297498"/>
                  <a:pt x="0" y="3349774"/>
                </a:cubicBezTo>
                <a:lnTo>
                  <a:pt x="0" y="0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rot="12655931">
            <a:off x="9998051" y="5322875"/>
            <a:ext cx="308979" cy="269669"/>
          </a:xfrm>
          <a:custGeom>
            <a:avLst/>
            <a:gdLst>
              <a:gd name="connsiteX0" fmla="*/ 0 w 358254"/>
              <a:gd name="connsiteY0" fmla="*/ 42853 h 453427"/>
              <a:gd name="connsiteX1" fmla="*/ 191069 w 358254"/>
              <a:gd name="connsiteY1" fmla="*/ 1909 h 453427"/>
              <a:gd name="connsiteX2" fmla="*/ 327546 w 358254"/>
              <a:gd name="connsiteY2" fmla="*/ 97444 h 453427"/>
              <a:gd name="connsiteX3" fmla="*/ 354842 w 358254"/>
              <a:gd name="connsiteY3" fmla="*/ 315808 h 453427"/>
              <a:gd name="connsiteX4" fmla="*/ 272955 w 358254"/>
              <a:gd name="connsiteY4" fmla="*/ 411342 h 453427"/>
              <a:gd name="connsiteX5" fmla="*/ 150125 w 358254"/>
              <a:gd name="connsiteY5" fmla="*/ 452285 h 453427"/>
              <a:gd name="connsiteX6" fmla="*/ 27296 w 358254"/>
              <a:gd name="connsiteY6" fmla="*/ 370399 h 453427"/>
              <a:gd name="connsiteX7" fmla="*/ 27296 w 358254"/>
              <a:gd name="connsiteY7" fmla="*/ 247569 h 453427"/>
              <a:gd name="connsiteX8" fmla="*/ 95534 w 358254"/>
              <a:gd name="connsiteY8" fmla="*/ 192978 h 453427"/>
              <a:gd name="connsiteX9" fmla="*/ 163773 w 358254"/>
              <a:gd name="connsiteY9" fmla="*/ 192978 h 453427"/>
              <a:gd name="connsiteX10" fmla="*/ 204716 w 358254"/>
              <a:gd name="connsiteY10" fmla="*/ 288512 h 453427"/>
              <a:gd name="connsiteX11" fmla="*/ 136478 w 358254"/>
              <a:gd name="connsiteY11" fmla="*/ 302160 h 453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8254" h="453427">
                <a:moveTo>
                  <a:pt x="0" y="42853"/>
                </a:moveTo>
                <a:cubicBezTo>
                  <a:pt x="68239" y="17832"/>
                  <a:pt x="136478" y="-7189"/>
                  <a:pt x="191069" y="1909"/>
                </a:cubicBezTo>
                <a:cubicBezTo>
                  <a:pt x="245660" y="11007"/>
                  <a:pt x="300251" y="45128"/>
                  <a:pt x="327546" y="97444"/>
                </a:cubicBezTo>
                <a:cubicBezTo>
                  <a:pt x="354841" y="149760"/>
                  <a:pt x="363941" y="263492"/>
                  <a:pt x="354842" y="315808"/>
                </a:cubicBezTo>
                <a:cubicBezTo>
                  <a:pt x="345744" y="368124"/>
                  <a:pt x="307075" y="388596"/>
                  <a:pt x="272955" y="411342"/>
                </a:cubicBezTo>
                <a:cubicBezTo>
                  <a:pt x="238836" y="434088"/>
                  <a:pt x="191068" y="459109"/>
                  <a:pt x="150125" y="452285"/>
                </a:cubicBezTo>
                <a:cubicBezTo>
                  <a:pt x="109182" y="445461"/>
                  <a:pt x="47767" y="404518"/>
                  <a:pt x="27296" y="370399"/>
                </a:cubicBezTo>
                <a:cubicBezTo>
                  <a:pt x="6825" y="336280"/>
                  <a:pt x="15923" y="277139"/>
                  <a:pt x="27296" y="247569"/>
                </a:cubicBezTo>
                <a:cubicBezTo>
                  <a:pt x="38669" y="217999"/>
                  <a:pt x="72788" y="202076"/>
                  <a:pt x="95534" y="192978"/>
                </a:cubicBezTo>
                <a:cubicBezTo>
                  <a:pt x="118280" y="183880"/>
                  <a:pt x="145576" y="177056"/>
                  <a:pt x="163773" y="192978"/>
                </a:cubicBezTo>
                <a:cubicBezTo>
                  <a:pt x="181970" y="208900"/>
                  <a:pt x="209265" y="270315"/>
                  <a:pt x="204716" y="288512"/>
                </a:cubicBezTo>
                <a:cubicBezTo>
                  <a:pt x="200167" y="306709"/>
                  <a:pt x="168322" y="304434"/>
                  <a:pt x="136478" y="30216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 flipH="1">
            <a:off x="-865" y="3430999"/>
            <a:ext cx="2008424" cy="1389240"/>
          </a:xfrm>
          <a:custGeom>
            <a:avLst/>
            <a:gdLst>
              <a:gd name="connsiteX0" fmla="*/ 312615 w 1758142"/>
              <a:gd name="connsiteY0" fmla="*/ 394838 h 1566625"/>
              <a:gd name="connsiteX1" fmla="*/ 439224 w 1758142"/>
              <a:gd name="connsiteY1" fmla="*/ 254161 h 1566625"/>
              <a:gd name="connsiteX2" fmla="*/ 537698 w 1758142"/>
              <a:gd name="connsiteY2" fmla="*/ 141620 h 1566625"/>
              <a:gd name="connsiteX3" fmla="*/ 636172 w 1758142"/>
              <a:gd name="connsiteY3" fmla="*/ 85349 h 1566625"/>
              <a:gd name="connsiteX4" fmla="*/ 748714 w 1758142"/>
              <a:gd name="connsiteY4" fmla="*/ 29078 h 1566625"/>
              <a:gd name="connsiteX5" fmla="*/ 889391 w 1758142"/>
              <a:gd name="connsiteY5" fmla="*/ 15011 h 1566625"/>
              <a:gd name="connsiteX6" fmla="*/ 973797 w 1758142"/>
              <a:gd name="connsiteY6" fmla="*/ 943 h 1566625"/>
              <a:gd name="connsiteX7" fmla="*/ 1170744 w 1758142"/>
              <a:gd name="connsiteY7" fmla="*/ 43146 h 1566625"/>
              <a:gd name="connsiteX8" fmla="*/ 1395828 w 1758142"/>
              <a:gd name="connsiteY8" fmla="*/ 155688 h 1566625"/>
              <a:gd name="connsiteX9" fmla="*/ 1536504 w 1758142"/>
              <a:gd name="connsiteY9" fmla="*/ 352635 h 1566625"/>
              <a:gd name="connsiteX10" fmla="*/ 1550572 w 1758142"/>
              <a:gd name="connsiteY10" fmla="*/ 422974 h 1566625"/>
              <a:gd name="connsiteX11" fmla="*/ 1649046 w 1758142"/>
              <a:gd name="connsiteY11" fmla="*/ 521448 h 1566625"/>
              <a:gd name="connsiteX12" fmla="*/ 1747520 w 1758142"/>
              <a:gd name="connsiteY12" fmla="*/ 662125 h 1566625"/>
              <a:gd name="connsiteX13" fmla="*/ 1747520 w 1758142"/>
              <a:gd name="connsiteY13" fmla="*/ 830937 h 1566625"/>
              <a:gd name="connsiteX14" fmla="*/ 1677181 w 1758142"/>
              <a:gd name="connsiteY14" fmla="*/ 985681 h 1566625"/>
              <a:gd name="connsiteX15" fmla="*/ 1592775 w 1758142"/>
              <a:gd name="connsiteY15" fmla="*/ 1084155 h 1566625"/>
              <a:gd name="connsiteX16" fmla="*/ 1438031 w 1758142"/>
              <a:gd name="connsiteY16" fmla="*/ 1084155 h 1566625"/>
              <a:gd name="connsiteX17" fmla="*/ 1438031 w 1758142"/>
              <a:gd name="connsiteY17" fmla="*/ 1056020 h 1566625"/>
              <a:gd name="connsiteX18" fmla="*/ 1452098 w 1758142"/>
              <a:gd name="connsiteY18" fmla="*/ 1070088 h 1566625"/>
              <a:gd name="connsiteX19" fmla="*/ 1522437 w 1758142"/>
              <a:gd name="connsiteY19" fmla="*/ 1070088 h 1566625"/>
              <a:gd name="connsiteX20" fmla="*/ 1564640 w 1758142"/>
              <a:gd name="connsiteY20" fmla="*/ 1084155 h 1566625"/>
              <a:gd name="connsiteX21" fmla="*/ 1536504 w 1758142"/>
              <a:gd name="connsiteY21" fmla="*/ 1252968 h 1566625"/>
              <a:gd name="connsiteX22" fmla="*/ 1438031 w 1758142"/>
              <a:gd name="connsiteY22" fmla="*/ 1435848 h 1566625"/>
              <a:gd name="connsiteX23" fmla="*/ 1353624 w 1758142"/>
              <a:gd name="connsiteY23" fmla="*/ 1478051 h 1566625"/>
              <a:gd name="connsiteX24" fmla="*/ 1269218 w 1758142"/>
              <a:gd name="connsiteY24" fmla="*/ 1548389 h 1566625"/>
              <a:gd name="connsiteX25" fmla="*/ 1170744 w 1758142"/>
              <a:gd name="connsiteY25" fmla="*/ 1548389 h 1566625"/>
              <a:gd name="connsiteX26" fmla="*/ 1044135 w 1758142"/>
              <a:gd name="connsiteY26" fmla="*/ 1548389 h 1566625"/>
              <a:gd name="connsiteX27" fmla="*/ 847188 w 1758142"/>
              <a:gd name="connsiteY27" fmla="*/ 1562457 h 1566625"/>
              <a:gd name="connsiteX28" fmla="*/ 748714 w 1758142"/>
              <a:gd name="connsiteY28" fmla="*/ 1562457 h 1566625"/>
              <a:gd name="connsiteX29" fmla="*/ 608037 w 1758142"/>
              <a:gd name="connsiteY29" fmla="*/ 1562457 h 1566625"/>
              <a:gd name="connsiteX30" fmla="*/ 579901 w 1758142"/>
              <a:gd name="connsiteY30" fmla="*/ 1506186 h 1566625"/>
              <a:gd name="connsiteX31" fmla="*/ 509563 w 1758142"/>
              <a:gd name="connsiteY31" fmla="*/ 1449915 h 1566625"/>
              <a:gd name="connsiteX32" fmla="*/ 453292 w 1758142"/>
              <a:gd name="connsiteY32" fmla="*/ 1379577 h 1566625"/>
              <a:gd name="connsiteX33" fmla="*/ 397021 w 1758142"/>
              <a:gd name="connsiteY33" fmla="*/ 1337374 h 1566625"/>
              <a:gd name="connsiteX34" fmla="*/ 242277 w 1758142"/>
              <a:gd name="connsiteY34" fmla="*/ 1196697 h 1566625"/>
              <a:gd name="connsiteX35" fmla="*/ 200074 w 1758142"/>
              <a:gd name="connsiteY35" fmla="*/ 1154494 h 1566625"/>
              <a:gd name="connsiteX36" fmla="*/ 115668 w 1758142"/>
              <a:gd name="connsiteY36" fmla="*/ 1070088 h 1566625"/>
              <a:gd name="connsiteX37" fmla="*/ 101600 w 1758142"/>
              <a:gd name="connsiteY37" fmla="*/ 957546 h 1566625"/>
              <a:gd name="connsiteX38" fmla="*/ 200074 w 1758142"/>
              <a:gd name="connsiteY38" fmla="*/ 943478 h 1566625"/>
              <a:gd name="connsiteX39" fmla="*/ 45329 w 1758142"/>
              <a:gd name="connsiteY39" fmla="*/ 873140 h 1566625"/>
              <a:gd name="connsiteX40" fmla="*/ 3126 w 1758142"/>
              <a:gd name="connsiteY40" fmla="*/ 788734 h 1566625"/>
              <a:gd name="connsiteX41" fmla="*/ 3126 w 1758142"/>
              <a:gd name="connsiteY41" fmla="*/ 760598 h 1566625"/>
              <a:gd name="connsiteX42" fmla="*/ 3126 w 1758142"/>
              <a:gd name="connsiteY42" fmla="*/ 676192 h 1566625"/>
              <a:gd name="connsiteX43" fmla="*/ 3126 w 1758142"/>
              <a:gd name="connsiteY43" fmla="*/ 633989 h 1566625"/>
              <a:gd name="connsiteX44" fmla="*/ 3126 w 1758142"/>
              <a:gd name="connsiteY44" fmla="*/ 577718 h 1566625"/>
              <a:gd name="connsiteX45" fmla="*/ 3126 w 1758142"/>
              <a:gd name="connsiteY45" fmla="*/ 521448 h 1566625"/>
              <a:gd name="connsiteX46" fmla="*/ 45329 w 1758142"/>
              <a:gd name="connsiteY46" fmla="*/ 465177 h 1566625"/>
              <a:gd name="connsiteX47" fmla="*/ 115668 w 1758142"/>
              <a:gd name="connsiteY47" fmla="*/ 408906 h 1566625"/>
              <a:gd name="connsiteX48" fmla="*/ 186006 w 1758142"/>
              <a:gd name="connsiteY48" fmla="*/ 408906 h 1566625"/>
              <a:gd name="connsiteX49" fmla="*/ 242277 w 1758142"/>
              <a:gd name="connsiteY49" fmla="*/ 408906 h 1566625"/>
              <a:gd name="connsiteX50" fmla="*/ 312615 w 1758142"/>
              <a:gd name="connsiteY50" fmla="*/ 394838 h 156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758142" h="1566625">
                <a:moveTo>
                  <a:pt x="312615" y="394838"/>
                </a:moveTo>
                <a:lnTo>
                  <a:pt x="439224" y="254161"/>
                </a:lnTo>
                <a:cubicBezTo>
                  <a:pt x="476738" y="211958"/>
                  <a:pt x="504873" y="169755"/>
                  <a:pt x="537698" y="141620"/>
                </a:cubicBezTo>
                <a:cubicBezTo>
                  <a:pt x="570523" y="113485"/>
                  <a:pt x="601003" y="104106"/>
                  <a:pt x="636172" y="85349"/>
                </a:cubicBezTo>
                <a:cubicBezTo>
                  <a:pt x="671341" y="66592"/>
                  <a:pt x="706511" y="40801"/>
                  <a:pt x="748714" y="29078"/>
                </a:cubicBezTo>
                <a:cubicBezTo>
                  <a:pt x="790917" y="17355"/>
                  <a:pt x="851877" y="19700"/>
                  <a:pt x="889391" y="15011"/>
                </a:cubicBezTo>
                <a:cubicBezTo>
                  <a:pt x="926905" y="10322"/>
                  <a:pt x="926905" y="-3746"/>
                  <a:pt x="973797" y="943"/>
                </a:cubicBezTo>
                <a:cubicBezTo>
                  <a:pt x="1020689" y="5632"/>
                  <a:pt x="1100406" y="17355"/>
                  <a:pt x="1170744" y="43146"/>
                </a:cubicBezTo>
                <a:cubicBezTo>
                  <a:pt x="1241082" y="68937"/>
                  <a:pt x="1334868" y="104106"/>
                  <a:pt x="1395828" y="155688"/>
                </a:cubicBezTo>
                <a:cubicBezTo>
                  <a:pt x="1456788" y="207269"/>
                  <a:pt x="1510713" y="308087"/>
                  <a:pt x="1536504" y="352635"/>
                </a:cubicBezTo>
                <a:cubicBezTo>
                  <a:pt x="1562295" y="397183"/>
                  <a:pt x="1531815" y="394839"/>
                  <a:pt x="1550572" y="422974"/>
                </a:cubicBezTo>
                <a:cubicBezTo>
                  <a:pt x="1569329" y="451110"/>
                  <a:pt x="1616221" y="481590"/>
                  <a:pt x="1649046" y="521448"/>
                </a:cubicBezTo>
                <a:cubicBezTo>
                  <a:pt x="1681871" y="561306"/>
                  <a:pt x="1731108" y="610544"/>
                  <a:pt x="1747520" y="662125"/>
                </a:cubicBezTo>
                <a:cubicBezTo>
                  <a:pt x="1763932" y="713706"/>
                  <a:pt x="1759243" y="777011"/>
                  <a:pt x="1747520" y="830937"/>
                </a:cubicBezTo>
                <a:cubicBezTo>
                  <a:pt x="1735797" y="884863"/>
                  <a:pt x="1702972" y="943478"/>
                  <a:pt x="1677181" y="985681"/>
                </a:cubicBezTo>
                <a:cubicBezTo>
                  <a:pt x="1651390" y="1027884"/>
                  <a:pt x="1632633" y="1067743"/>
                  <a:pt x="1592775" y="1084155"/>
                </a:cubicBezTo>
                <a:cubicBezTo>
                  <a:pt x="1552917" y="1100567"/>
                  <a:pt x="1463822" y="1088844"/>
                  <a:pt x="1438031" y="1084155"/>
                </a:cubicBezTo>
                <a:cubicBezTo>
                  <a:pt x="1412240" y="1079466"/>
                  <a:pt x="1435687" y="1058364"/>
                  <a:pt x="1438031" y="1056020"/>
                </a:cubicBezTo>
                <a:cubicBezTo>
                  <a:pt x="1440375" y="1053676"/>
                  <a:pt x="1438030" y="1067743"/>
                  <a:pt x="1452098" y="1070088"/>
                </a:cubicBezTo>
                <a:cubicBezTo>
                  <a:pt x="1466166" y="1072433"/>
                  <a:pt x="1503680" y="1067744"/>
                  <a:pt x="1522437" y="1070088"/>
                </a:cubicBezTo>
                <a:cubicBezTo>
                  <a:pt x="1541194" y="1072432"/>
                  <a:pt x="1562296" y="1053675"/>
                  <a:pt x="1564640" y="1084155"/>
                </a:cubicBezTo>
                <a:cubicBezTo>
                  <a:pt x="1566984" y="1114635"/>
                  <a:pt x="1557605" y="1194353"/>
                  <a:pt x="1536504" y="1252968"/>
                </a:cubicBezTo>
                <a:cubicBezTo>
                  <a:pt x="1515403" y="1311583"/>
                  <a:pt x="1468511" y="1398334"/>
                  <a:pt x="1438031" y="1435848"/>
                </a:cubicBezTo>
                <a:cubicBezTo>
                  <a:pt x="1407551" y="1473362"/>
                  <a:pt x="1381759" y="1459294"/>
                  <a:pt x="1353624" y="1478051"/>
                </a:cubicBezTo>
                <a:cubicBezTo>
                  <a:pt x="1325489" y="1496808"/>
                  <a:pt x="1299698" y="1536666"/>
                  <a:pt x="1269218" y="1548389"/>
                </a:cubicBezTo>
                <a:cubicBezTo>
                  <a:pt x="1238738" y="1560112"/>
                  <a:pt x="1170744" y="1548389"/>
                  <a:pt x="1170744" y="1548389"/>
                </a:cubicBezTo>
                <a:cubicBezTo>
                  <a:pt x="1133230" y="1548389"/>
                  <a:pt x="1098061" y="1546044"/>
                  <a:pt x="1044135" y="1548389"/>
                </a:cubicBezTo>
                <a:cubicBezTo>
                  <a:pt x="990209" y="1550734"/>
                  <a:pt x="896425" y="1560112"/>
                  <a:pt x="847188" y="1562457"/>
                </a:cubicBezTo>
                <a:cubicBezTo>
                  <a:pt x="797951" y="1564802"/>
                  <a:pt x="748714" y="1562457"/>
                  <a:pt x="748714" y="1562457"/>
                </a:cubicBezTo>
                <a:cubicBezTo>
                  <a:pt x="708856" y="1562457"/>
                  <a:pt x="636172" y="1571835"/>
                  <a:pt x="608037" y="1562457"/>
                </a:cubicBezTo>
                <a:cubicBezTo>
                  <a:pt x="579902" y="1553079"/>
                  <a:pt x="596313" y="1524943"/>
                  <a:pt x="579901" y="1506186"/>
                </a:cubicBezTo>
                <a:cubicBezTo>
                  <a:pt x="563489" y="1487429"/>
                  <a:pt x="530664" y="1471016"/>
                  <a:pt x="509563" y="1449915"/>
                </a:cubicBezTo>
                <a:cubicBezTo>
                  <a:pt x="488462" y="1428814"/>
                  <a:pt x="472049" y="1398334"/>
                  <a:pt x="453292" y="1379577"/>
                </a:cubicBezTo>
                <a:cubicBezTo>
                  <a:pt x="434535" y="1360820"/>
                  <a:pt x="432190" y="1367854"/>
                  <a:pt x="397021" y="1337374"/>
                </a:cubicBezTo>
                <a:cubicBezTo>
                  <a:pt x="361852" y="1306894"/>
                  <a:pt x="275101" y="1227177"/>
                  <a:pt x="242277" y="1196697"/>
                </a:cubicBezTo>
                <a:cubicBezTo>
                  <a:pt x="209453" y="1166217"/>
                  <a:pt x="200074" y="1154494"/>
                  <a:pt x="200074" y="1154494"/>
                </a:cubicBezTo>
                <a:cubicBezTo>
                  <a:pt x="178973" y="1133393"/>
                  <a:pt x="132080" y="1102913"/>
                  <a:pt x="115668" y="1070088"/>
                </a:cubicBezTo>
                <a:cubicBezTo>
                  <a:pt x="99256" y="1037263"/>
                  <a:pt x="87532" y="978648"/>
                  <a:pt x="101600" y="957546"/>
                </a:cubicBezTo>
                <a:cubicBezTo>
                  <a:pt x="115668" y="936444"/>
                  <a:pt x="209452" y="957545"/>
                  <a:pt x="200074" y="943478"/>
                </a:cubicBezTo>
                <a:cubicBezTo>
                  <a:pt x="190696" y="929411"/>
                  <a:pt x="78154" y="898931"/>
                  <a:pt x="45329" y="873140"/>
                </a:cubicBezTo>
                <a:cubicBezTo>
                  <a:pt x="12504" y="847349"/>
                  <a:pt x="10160" y="807491"/>
                  <a:pt x="3126" y="788734"/>
                </a:cubicBezTo>
                <a:cubicBezTo>
                  <a:pt x="-3908" y="769977"/>
                  <a:pt x="3126" y="760598"/>
                  <a:pt x="3126" y="760598"/>
                </a:cubicBezTo>
                <a:lnTo>
                  <a:pt x="3126" y="676192"/>
                </a:lnTo>
                <a:lnTo>
                  <a:pt x="3126" y="633989"/>
                </a:lnTo>
                <a:lnTo>
                  <a:pt x="3126" y="577718"/>
                </a:lnTo>
                <a:cubicBezTo>
                  <a:pt x="3126" y="558961"/>
                  <a:pt x="-3908" y="540205"/>
                  <a:pt x="3126" y="521448"/>
                </a:cubicBezTo>
                <a:cubicBezTo>
                  <a:pt x="10160" y="502691"/>
                  <a:pt x="26572" y="483934"/>
                  <a:pt x="45329" y="465177"/>
                </a:cubicBezTo>
                <a:cubicBezTo>
                  <a:pt x="64086" y="446420"/>
                  <a:pt x="92222" y="418284"/>
                  <a:pt x="115668" y="408906"/>
                </a:cubicBezTo>
                <a:cubicBezTo>
                  <a:pt x="139114" y="399528"/>
                  <a:pt x="186006" y="408906"/>
                  <a:pt x="186006" y="408906"/>
                </a:cubicBezTo>
                <a:lnTo>
                  <a:pt x="242277" y="408906"/>
                </a:lnTo>
                <a:lnTo>
                  <a:pt x="312615" y="39483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58779" y="5476011"/>
            <a:ext cx="1507958" cy="856493"/>
          </a:xfrm>
          <a:custGeom>
            <a:avLst/>
            <a:gdLst>
              <a:gd name="connsiteX0" fmla="*/ 3148335 w 3163195"/>
              <a:gd name="connsiteY0" fmla="*/ 465221 h 1845400"/>
              <a:gd name="connsiteX1" fmla="*/ 3019998 w 3163195"/>
              <a:gd name="connsiteY1" fmla="*/ 737937 h 1845400"/>
              <a:gd name="connsiteX2" fmla="*/ 2811451 w 3163195"/>
              <a:gd name="connsiteY2" fmla="*/ 882316 h 1845400"/>
              <a:gd name="connsiteX3" fmla="*/ 2506651 w 3163195"/>
              <a:gd name="connsiteY3" fmla="*/ 994610 h 1845400"/>
              <a:gd name="connsiteX4" fmla="*/ 2346230 w 3163195"/>
              <a:gd name="connsiteY4" fmla="*/ 1074821 h 1845400"/>
              <a:gd name="connsiteX5" fmla="*/ 2233935 w 3163195"/>
              <a:gd name="connsiteY5" fmla="*/ 1155031 h 1845400"/>
              <a:gd name="connsiteX6" fmla="*/ 2233935 w 3163195"/>
              <a:gd name="connsiteY6" fmla="*/ 1395663 h 1845400"/>
              <a:gd name="connsiteX7" fmla="*/ 2346230 w 3163195"/>
              <a:gd name="connsiteY7" fmla="*/ 1556084 h 1845400"/>
              <a:gd name="connsiteX8" fmla="*/ 2442482 w 3163195"/>
              <a:gd name="connsiteY8" fmla="*/ 1780674 h 1845400"/>
              <a:gd name="connsiteX9" fmla="*/ 2298103 w 3163195"/>
              <a:gd name="connsiteY9" fmla="*/ 1844842 h 1845400"/>
              <a:gd name="connsiteX10" fmla="*/ 1864967 w 3163195"/>
              <a:gd name="connsiteY10" fmla="*/ 1812758 h 1845400"/>
              <a:gd name="connsiteX11" fmla="*/ 1351619 w 3163195"/>
              <a:gd name="connsiteY11" fmla="*/ 1828800 h 1845400"/>
              <a:gd name="connsiteX12" fmla="*/ 1078903 w 3163195"/>
              <a:gd name="connsiteY12" fmla="*/ 1796716 h 1845400"/>
              <a:gd name="connsiteX13" fmla="*/ 982651 w 3163195"/>
              <a:gd name="connsiteY13" fmla="*/ 1459831 h 1845400"/>
              <a:gd name="connsiteX14" fmla="*/ 806188 w 3163195"/>
              <a:gd name="connsiteY14" fmla="*/ 994610 h 1845400"/>
              <a:gd name="connsiteX15" fmla="*/ 549514 w 3163195"/>
              <a:gd name="connsiteY15" fmla="*/ 593558 h 1845400"/>
              <a:gd name="connsiteX16" fmla="*/ 485345 w 3163195"/>
              <a:gd name="connsiteY16" fmla="*/ 465221 h 1845400"/>
              <a:gd name="connsiteX17" fmla="*/ 164503 w 3163195"/>
              <a:gd name="connsiteY17" fmla="*/ 385010 h 1845400"/>
              <a:gd name="connsiteX18" fmla="*/ 4082 w 3163195"/>
              <a:gd name="connsiteY18" fmla="*/ 256674 h 1845400"/>
              <a:gd name="connsiteX19" fmla="*/ 52209 w 3163195"/>
              <a:gd name="connsiteY19" fmla="*/ 144379 h 1845400"/>
              <a:gd name="connsiteX20" fmla="*/ 100335 w 3163195"/>
              <a:gd name="connsiteY20" fmla="*/ 80210 h 1845400"/>
              <a:gd name="connsiteX21" fmla="*/ 228672 w 3163195"/>
              <a:gd name="connsiteY21" fmla="*/ 80210 h 1845400"/>
              <a:gd name="connsiteX22" fmla="*/ 405135 w 3163195"/>
              <a:gd name="connsiteY22" fmla="*/ 128337 h 1845400"/>
              <a:gd name="connsiteX23" fmla="*/ 373051 w 3163195"/>
              <a:gd name="connsiteY23" fmla="*/ 128337 h 1845400"/>
              <a:gd name="connsiteX24" fmla="*/ 324924 w 3163195"/>
              <a:gd name="connsiteY24" fmla="*/ 112295 h 1845400"/>
              <a:gd name="connsiteX25" fmla="*/ 469303 w 3163195"/>
              <a:gd name="connsiteY25" fmla="*/ 0 h 1845400"/>
              <a:gd name="connsiteX26" fmla="*/ 742019 w 3163195"/>
              <a:gd name="connsiteY26" fmla="*/ 112295 h 1845400"/>
              <a:gd name="connsiteX27" fmla="*/ 1014735 w 3163195"/>
              <a:gd name="connsiteY27" fmla="*/ 208547 h 1845400"/>
              <a:gd name="connsiteX28" fmla="*/ 1447872 w 3163195"/>
              <a:gd name="connsiteY28" fmla="*/ 368968 h 1845400"/>
              <a:gd name="connsiteX29" fmla="*/ 1592251 w 3163195"/>
              <a:gd name="connsiteY29" fmla="*/ 385010 h 1845400"/>
              <a:gd name="connsiteX30" fmla="*/ 1736630 w 3163195"/>
              <a:gd name="connsiteY30" fmla="*/ 497305 h 1845400"/>
              <a:gd name="connsiteX31" fmla="*/ 2121640 w 3163195"/>
              <a:gd name="connsiteY31" fmla="*/ 497305 h 1845400"/>
              <a:gd name="connsiteX32" fmla="*/ 2667072 w 3163195"/>
              <a:gd name="connsiteY32" fmla="*/ 513347 h 1845400"/>
              <a:gd name="connsiteX33" fmla="*/ 3148335 w 3163195"/>
              <a:gd name="connsiteY33" fmla="*/ 465221 h 184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163195" h="1845400">
                <a:moveTo>
                  <a:pt x="3148335" y="465221"/>
                </a:moveTo>
                <a:cubicBezTo>
                  <a:pt x="3207156" y="502653"/>
                  <a:pt x="3076145" y="668421"/>
                  <a:pt x="3019998" y="737937"/>
                </a:cubicBezTo>
                <a:cubicBezTo>
                  <a:pt x="2963851" y="807453"/>
                  <a:pt x="2897009" y="839537"/>
                  <a:pt x="2811451" y="882316"/>
                </a:cubicBezTo>
                <a:cubicBezTo>
                  <a:pt x="2725893" y="925095"/>
                  <a:pt x="2584188" y="962526"/>
                  <a:pt x="2506651" y="994610"/>
                </a:cubicBezTo>
                <a:cubicBezTo>
                  <a:pt x="2429114" y="1026694"/>
                  <a:pt x="2391683" y="1048084"/>
                  <a:pt x="2346230" y="1074821"/>
                </a:cubicBezTo>
                <a:cubicBezTo>
                  <a:pt x="2300777" y="1101558"/>
                  <a:pt x="2252651" y="1101557"/>
                  <a:pt x="2233935" y="1155031"/>
                </a:cubicBezTo>
                <a:cubicBezTo>
                  <a:pt x="2215219" y="1208505"/>
                  <a:pt x="2215219" y="1328821"/>
                  <a:pt x="2233935" y="1395663"/>
                </a:cubicBezTo>
                <a:cubicBezTo>
                  <a:pt x="2252651" y="1462505"/>
                  <a:pt x="2311472" y="1491916"/>
                  <a:pt x="2346230" y="1556084"/>
                </a:cubicBezTo>
                <a:cubicBezTo>
                  <a:pt x="2380988" y="1620252"/>
                  <a:pt x="2450503" y="1732548"/>
                  <a:pt x="2442482" y="1780674"/>
                </a:cubicBezTo>
                <a:cubicBezTo>
                  <a:pt x="2434461" y="1828800"/>
                  <a:pt x="2394355" y="1839495"/>
                  <a:pt x="2298103" y="1844842"/>
                </a:cubicBezTo>
                <a:cubicBezTo>
                  <a:pt x="2201850" y="1850189"/>
                  <a:pt x="2022714" y="1815432"/>
                  <a:pt x="1864967" y="1812758"/>
                </a:cubicBezTo>
                <a:cubicBezTo>
                  <a:pt x="1707220" y="1810084"/>
                  <a:pt x="1482630" y="1831474"/>
                  <a:pt x="1351619" y="1828800"/>
                </a:cubicBezTo>
                <a:cubicBezTo>
                  <a:pt x="1220608" y="1826126"/>
                  <a:pt x="1140398" y="1858211"/>
                  <a:pt x="1078903" y="1796716"/>
                </a:cubicBezTo>
                <a:cubicBezTo>
                  <a:pt x="1017408" y="1735221"/>
                  <a:pt x="1028103" y="1593515"/>
                  <a:pt x="982651" y="1459831"/>
                </a:cubicBezTo>
                <a:cubicBezTo>
                  <a:pt x="937199" y="1326147"/>
                  <a:pt x="878377" y="1138989"/>
                  <a:pt x="806188" y="994610"/>
                </a:cubicBezTo>
                <a:cubicBezTo>
                  <a:pt x="733998" y="850231"/>
                  <a:pt x="602988" y="681789"/>
                  <a:pt x="549514" y="593558"/>
                </a:cubicBezTo>
                <a:cubicBezTo>
                  <a:pt x="496040" y="505327"/>
                  <a:pt x="549514" y="499979"/>
                  <a:pt x="485345" y="465221"/>
                </a:cubicBezTo>
                <a:cubicBezTo>
                  <a:pt x="421176" y="430463"/>
                  <a:pt x="244713" y="419768"/>
                  <a:pt x="164503" y="385010"/>
                </a:cubicBezTo>
                <a:cubicBezTo>
                  <a:pt x="84293" y="350252"/>
                  <a:pt x="22798" y="296779"/>
                  <a:pt x="4082" y="256674"/>
                </a:cubicBezTo>
                <a:cubicBezTo>
                  <a:pt x="-14634" y="216569"/>
                  <a:pt x="36167" y="173790"/>
                  <a:pt x="52209" y="144379"/>
                </a:cubicBezTo>
                <a:cubicBezTo>
                  <a:pt x="68251" y="114968"/>
                  <a:pt x="70925" y="90905"/>
                  <a:pt x="100335" y="80210"/>
                </a:cubicBezTo>
                <a:cubicBezTo>
                  <a:pt x="129745" y="69515"/>
                  <a:pt x="177872" y="72189"/>
                  <a:pt x="228672" y="80210"/>
                </a:cubicBezTo>
                <a:cubicBezTo>
                  <a:pt x="279472" y="88231"/>
                  <a:pt x="381072" y="120316"/>
                  <a:pt x="405135" y="128337"/>
                </a:cubicBezTo>
                <a:cubicBezTo>
                  <a:pt x="429198" y="136358"/>
                  <a:pt x="386419" y="131011"/>
                  <a:pt x="373051" y="128337"/>
                </a:cubicBezTo>
                <a:cubicBezTo>
                  <a:pt x="359683" y="125663"/>
                  <a:pt x="308882" y="133684"/>
                  <a:pt x="324924" y="112295"/>
                </a:cubicBezTo>
                <a:cubicBezTo>
                  <a:pt x="340966" y="90906"/>
                  <a:pt x="399787" y="0"/>
                  <a:pt x="469303" y="0"/>
                </a:cubicBezTo>
                <a:cubicBezTo>
                  <a:pt x="538819" y="0"/>
                  <a:pt x="651114" y="77537"/>
                  <a:pt x="742019" y="112295"/>
                </a:cubicBezTo>
                <a:cubicBezTo>
                  <a:pt x="832924" y="147053"/>
                  <a:pt x="1014735" y="208547"/>
                  <a:pt x="1014735" y="208547"/>
                </a:cubicBezTo>
                <a:cubicBezTo>
                  <a:pt x="1132377" y="251326"/>
                  <a:pt x="1351619" y="339558"/>
                  <a:pt x="1447872" y="368968"/>
                </a:cubicBezTo>
                <a:cubicBezTo>
                  <a:pt x="1544125" y="398378"/>
                  <a:pt x="1544125" y="363620"/>
                  <a:pt x="1592251" y="385010"/>
                </a:cubicBezTo>
                <a:cubicBezTo>
                  <a:pt x="1640377" y="406399"/>
                  <a:pt x="1648398" y="478589"/>
                  <a:pt x="1736630" y="497305"/>
                </a:cubicBezTo>
                <a:cubicBezTo>
                  <a:pt x="1824861" y="516021"/>
                  <a:pt x="1966566" y="494631"/>
                  <a:pt x="2121640" y="497305"/>
                </a:cubicBezTo>
                <a:cubicBezTo>
                  <a:pt x="2276714" y="499979"/>
                  <a:pt x="2495956" y="516021"/>
                  <a:pt x="2667072" y="513347"/>
                </a:cubicBezTo>
                <a:cubicBezTo>
                  <a:pt x="2838188" y="510673"/>
                  <a:pt x="3089514" y="427789"/>
                  <a:pt x="3148335" y="46522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419859" y="6056733"/>
            <a:ext cx="134257" cy="244992"/>
          </a:xfrm>
          <a:custGeom>
            <a:avLst/>
            <a:gdLst>
              <a:gd name="connsiteX0" fmla="*/ 145015 w 281626"/>
              <a:gd name="connsiteY0" fmla="*/ 61 h 527859"/>
              <a:gd name="connsiteX1" fmla="*/ 48763 w 281626"/>
              <a:gd name="connsiteY1" fmla="*/ 144440 h 527859"/>
              <a:gd name="connsiteX2" fmla="*/ 636 w 281626"/>
              <a:gd name="connsiteY2" fmla="*/ 369030 h 527859"/>
              <a:gd name="connsiteX3" fmla="*/ 80847 w 281626"/>
              <a:gd name="connsiteY3" fmla="*/ 513408 h 527859"/>
              <a:gd name="connsiteX4" fmla="*/ 273352 w 281626"/>
              <a:gd name="connsiteY4" fmla="*/ 497366 h 527859"/>
              <a:gd name="connsiteX5" fmla="*/ 241268 w 281626"/>
              <a:gd name="connsiteY5" fmla="*/ 288819 h 527859"/>
              <a:gd name="connsiteX6" fmla="*/ 193142 w 281626"/>
              <a:gd name="connsiteY6" fmla="*/ 128398 h 527859"/>
              <a:gd name="connsiteX7" fmla="*/ 145015 w 281626"/>
              <a:gd name="connsiteY7" fmla="*/ 61 h 527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1626" h="527859">
                <a:moveTo>
                  <a:pt x="145015" y="61"/>
                </a:moveTo>
                <a:cubicBezTo>
                  <a:pt x="120952" y="2735"/>
                  <a:pt x="72826" y="82945"/>
                  <a:pt x="48763" y="144440"/>
                </a:cubicBezTo>
                <a:cubicBezTo>
                  <a:pt x="24700" y="205935"/>
                  <a:pt x="-4711" y="307535"/>
                  <a:pt x="636" y="369030"/>
                </a:cubicBezTo>
                <a:cubicBezTo>
                  <a:pt x="5983" y="430525"/>
                  <a:pt x="35394" y="492019"/>
                  <a:pt x="80847" y="513408"/>
                </a:cubicBezTo>
                <a:cubicBezTo>
                  <a:pt x="126300" y="534797"/>
                  <a:pt x="246615" y="534797"/>
                  <a:pt x="273352" y="497366"/>
                </a:cubicBezTo>
                <a:cubicBezTo>
                  <a:pt x="300089" y="459935"/>
                  <a:pt x="254636" y="350314"/>
                  <a:pt x="241268" y="288819"/>
                </a:cubicBezTo>
                <a:cubicBezTo>
                  <a:pt x="227900" y="227324"/>
                  <a:pt x="206510" y="173851"/>
                  <a:pt x="193142" y="128398"/>
                </a:cubicBezTo>
                <a:cubicBezTo>
                  <a:pt x="179774" y="82945"/>
                  <a:pt x="169078" y="-2613"/>
                  <a:pt x="145015" y="6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 rot="21426822">
            <a:off x="320888" y="4699857"/>
            <a:ext cx="1446239" cy="1083472"/>
          </a:xfrm>
          <a:custGeom>
            <a:avLst/>
            <a:gdLst>
              <a:gd name="connsiteX0" fmla="*/ 2693869 w 3846837"/>
              <a:gd name="connsiteY0" fmla="*/ 211924 h 2150203"/>
              <a:gd name="connsiteX1" fmla="*/ 2584686 w 3846837"/>
              <a:gd name="connsiteY1" fmla="*/ 280163 h 2150203"/>
              <a:gd name="connsiteX2" fmla="*/ 2420913 w 3846837"/>
              <a:gd name="connsiteY2" fmla="*/ 280163 h 2150203"/>
              <a:gd name="connsiteX3" fmla="*/ 1697582 w 3846837"/>
              <a:gd name="connsiteY3" fmla="*/ 211924 h 2150203"/>
              <a:gd name="connsiteX4" fmla="*/ 1056137 w 3846837"/>
              <a:gd name="connsiteY4" fmla="*/ 89094 h 2150203"/>
              <a:gd name="connsiteX5" fmla="*/ 796830 w 3846837"/>
              <a:gd name="connsiteY5" fmla="*/ 7208 h 2150203"/>
              <a:gd name="connsiteX6" fmla="*/ 674000 w 3846837"/>
              <a:gd name="connsiteY6" fmla="*/ 7208 h 2150203"/>
              <a:gd name="connsiteX7" fmla="*/ 551170 w 3846837"/>
              <a:gd name="connsiteY7" fmla="*/ 34503 h 2150203"/>
              <a:gd name="connsiteX8" fmla="*/ 469284 w 3846837"/>
              <a:gd name="connsiteY8" fmla="*/ 116390 h 2150203"/>
              <a:gd name="connsiteX9" fmla="*/ 455636 w 3846837"/>
              <a:gd name="connsiteY9" fmla="*/ 184628 h 2150203"/>
              <a:gd name="connsiteX10" fmla="*/ 482931 w 3846837"/>
              <a:gd name="connsiteY10" fmla="*/ 239220 h 2150203"/>
              <a:gd name="connsiteX11" fmla="*/ 428340 w 3846837"/>
              <a:gd name="connsiteY11" fmla="*/ 334754 h 2150203"/>
              <a:gd name="connsiteX12" fmla="*/ 319158 w 3846837"/>
              <a:gd name="connsiteY12" fmla="*/ 621357 h 2150203"/>
              <a:gd name="connsiteX13" fmla="*/ 100794 w 3846837"/>
              <a:gd name="connsiteY13" fmla="*/ 1139972 h 2150203"/>
              <a:gd name="connsiteX14" fmla="*/ 5260 w 3846837"/>
              <a:gd name="connsiteY14" fmla="*/ 1658587 h 2150203"/>
              <a:gd name="connsiteX15" fmla="*/ 18907 w 3846837"/>
              <a:gd name="connsiteY15" fmla="*/ 1986133 h 2150203"/>
              <a:gd name="connsiteX16" fmla="*/ 73498 w 3846837"/>
              <a:gd name="connsiteY16" fmla="*/ 2122611 h 2150203"/>
              <a:gd name="connsiteX17" fmla="*/ 155385 w 3846837"/>
              <a:gd name="connsiteY17" fmla="*/ 2136258 h 2150203"/>
              <a:gd name="connsiteX18" fmla="*/ 714943 w 3846837"/>
              <a:gd name="connsiteY18" fmla="*/ 2149906 h 2150203"/>
              <a:gd name="connsiteX19" fmla="*/ 2066072 w 3846837"/>
              <a:gd name="connsiteY19" fmla="*/ 2122611 h 2150203"/>
              <a:gd name="connsiteX20" fmla="*/ 3703803 w 3846837"/>
              <a:gd name="connsiteY20" fmla="*/ 2122611 h 2150203"/>
              <a:gd name="connsiteX21" fmla="*/ 3772042 w 3846837"/>
              <a:gd name="connsiteY21" fmla="*/ 2040724 h 2150203"/>
              <a:gd name="connsiteX22" fmla="*/ 3785689 w 3846837"/>
              <a:gd name="connsiteY22" fmla="*/ 1876951 h 2150203"/>
              <a:gd name="connsiteX23" fmla="*/ 3772042 w 3846837"/>
              <a:gd name="connsiteY23" fmla="*/ 1795064 h 2150203"/>
              <a:gd name="connsiteX24" fmla="*/ 3731098 w 3846837"/>
              <a:gd name="connsiteY24" fmla="*/ 1685882 h 2150203"/>
              <a:gd name="connsiteX25" fmla="*/ 3526382 w 3846837"/>
              <a:gd name="connsiteY25" fmla="*/ 1412927 h 2150203"/>
              <a:gd name="connsiteX26" fmla="*/ 3226131 w 3846837"/>
              <a:gd name="connsiteY26" fmla="*/ 989846 h 2150203"/>
              <a:gd name="connsiteX27" fmla="*/ 3007767 w 3846837"/>
              <a:gd name="connsiteY27" fmla="*/ 771482 h 2150203"/>
              <a:gd name="connsiteX28" fmla="*/ 2857642 w 3846837"/>
              <a:gd name="connsiteY28" fmla="*/ 662300 h 2150203"/>
              <a:gd name="connsiteX29" fmla="*/ 2775755 w 3846837"/>
              <a:gd name="connsiteY29" fmla="*/ 580414 h 2150203"/>
              <a:gd name="connsiteX30" fmla="*/ 2830346 w 3846837"/>
              <a:gd name="connsiteY30" fmla="*/ 498527 h 2150203"/>
              <a:gd name="connsiteX31" fmla="*/ 2857642 w 3846837"/>
              <a:gd name="connsiteY31" fmla="*/ 457584 h 2150203"/>
              <a:gd name="connsiteX32" fmla="*/ 2830346 w 3846837"/>
              <a:gd name="connsiteY32" fmla="*/ 348402 h 2150203"/>
              <a:gd name="connsiteX33" fmla="*/ 2748460 w 3846837"/>
              <a:gd name="connsiteY33" fmla="*/ 293811 h 2150203"/>
              <a:gd name="connsiteX34" fmla="*/ 2693869 w 3846837"/>
              <a:gd name="connsiteY34" fmla="*/ 211924 h 2150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846837" h="2150203">
                <a:moveTo>
                  <a:pt x="2693869" y="211924"/>
                </a:moveTo>
                <a:cubicBezTo>
                  <a:pt x="2666573" y="209649"/>
                  <a:pt x="2630179" y="268790"/>
                  <a:pt x="2584686" y="280163"/>
                </a:cubicBezTo>
                <a:cubicBezTo>
                  <a:pt x="2539193" y="291536"/>
                  <a:pt x="2568764" y="291536"/>
                  <a:pt x="2420913" y="280163"/>
                </a:cubicBezTo>
                <a:cubicBezTo>
                  <a:pt x="2273062" y="268790"/>
                  <a:pt x="1925045" y="243769"/>
                  <a:pt x="1697582" y="211924"/>
                </a:cubicBezTo>
                <a:cubicBezTo>
                  <a:pt x="1470119" y="180079"/>
                  <a:pt x="1206262" y="123213"/>
                  <a:pt x="1056137" y="89094"/>
                </a:cubicBezTo>
                <a:cubicBezTo>
                  <a:pt x="906012" y="54975"/>
                  <a:pt x="860519" y="20856"/>
                  <a:pt x="796830" y="7208"/>
                </a:cubicBezTo>
                <a:cubicBezTo>
                  <a:pt x="733141" y="-6440"/>
                  <a:pt x="714943" y="2659"/>
                  <a:pt x="674000" y="7208"/>
                </a:cubicBezTo>
                <a:cubicBezTo>
                  <a:pt x="633057" y="11757"/>
                  <a:pt x="585289" y="16306"/>
                  <a:pt x="551170" y="34503"/>
                </a:cubicBezTo>
                <a:cubicBezTo>
                  <a:pt x="517051" y="52700"/>
                  <a:pt x="485206" y="91369"/>
                  <a:pt x="469284" y="116390"/>
                </a:cubicBezTo>
                <a:cubicBezTo>
                  <a:pt x="453362" y="141411"/>
                  <a:pt x="453362" y="164156"/>
                  <a:pt x="455636" y="184628"/>
                </a:cubicBezTo>
                <a:cubicBezTo>
                  <a:pt x="457910" y="205100"/>
                  <a:pt x="487480" y="214199"/>
                  <a:pt x="482931" y="239220"/>
                </a:cubicBezTo>
                <a:cubicBezTo>
                  <a:pt x="478382" y="264241"/>
                  <a:pt x="455635" y="271065"/>
                  <a:pt x="428340" y="334754"/>
                </a:cubicBezTo>
                <a:cubicBezTo>
                  <a:pt x="401045" y="398443"/>
                  <a:pt x="373749" y="487154"/>
                  <a:pt x="319158" y="621357"/>
                </a:cubicBezTo>
                <a:cubicBezTo>
                  <a:pt x="264567" y="755560"/>
                  <a:pt x="153110" y="967100"/>
                  <a:pt x="100794" y="1139972"/>
                </a:cubicBezTo>
                <a:cubicBezTo>
                  <a:pt x="48478" y="1312844"/>
                  <a:pt x="18908" y="1517560"/>
                  <a:pt x="5260" y="1658587"/>
                </a:cubicBezTo>
                <a:cubicBezTo>
                  <a:pt x="-8388" y="1799614"/>
                  <a:pt x="7534" y="1908796"/>
                  <a:pt x="18907" y="1986133"/>
                </a:cubicBezTo>
                <a:cubicBezTo>
                  <a:pt x="30280" y="2063470"/>
                  <a:pt x="50752" y="2097590"/>
                  <a:pt x="73498" y="2122611"/>
                </a:cubicBezTo>
                <a:cubicBezTo>
                  <a:pt x="96244" y="2147632"/>
                  <a:pt x="48477" y="2131709"/>
                  <a:pt x="155385" y="2136258"/>
                </a:cubicBezTo>
                <a:cubicBezTo>
                  <a:pt x="262292" y="2140807"/>
                  <a:pt x="396495" y="2152180"/>
                  <a:pt x="714943" y="2149906"/>
                </a:cubicBezTo>
                <a:cubicBezTo>
                  <a:pt x="1033391" y="2147632"/>
                  <a:pt x="2066072" y="2122611"/>
                  <a:pt x="2066072" y="2122611"/>
                </a:cubicBezTo>
                <a:cubicBezTo>
                  <a:pt x="2564215" y="2118062"/>
                  <a:pt x="3419475" y="2136259"/>
                  <a:pt x="3703803" y="2122611"/>
                </a:cubicBezTo>
                <a:cubicBezTo>
                  <a:pt x="3988131" y="2108963"/>
                  <a:pt x="3758394" y="2081667"/>
                  <a:pt x="3772042" y="2040724"/>
                </a:cubicBezTo>
                <a:cubicBezTo>
                  <a:pt x="3785690" y="1999781"/>
                  <a:pt x="3785689" y="1917894"/>
                  <a:pt x="3785689" y="1876951"/>
                </a:cubicBezTo>
                <a:cubicBezTo>
                  <a:pt x="3785689" y="1836008"/>
                  <a:pt x="3781141" y="1826909"/>
                  <a:pt x="3772042" y="1795064"/>
                </a:cubicBezTo>
                <a:cubicBezTo>
                  <a:pt x="3762943" y="1763219"/>
                  <a:pt x="3772041" y="1749572"/>
                  <a:pt x="3731098" y="1685882"/>
                </a:cubicBezTo>
                <a:cubicBezTo>
                  <a:pt x="3690155" y="1622193"/>
                  <a:pt x="3610543" y="1528933"/>
                  <a:pt x="3526382" y="1412927"/>
                </a:cubicBezTo>
                <a:cubicBezTo>
                  <a:pt x="3442221" y="1296921"/>
                  <a:pt x="3312567" y="1096753"/>
                  <a:pt x="3226131" y="989846"/>
                </a:cubicBezTo>
                <a:cubicBezTo>
                  <a:pt x="3139695" y="882939"/>
                  <a:pt x="3069182" y="826073"/>
                  <a:pt x="3007767" y="771482"/>
                </a:cubicBezTo>
                <a:cubicBezTo>
                  <a:pt x="2946352" y="716891"/>
                  <a:pt x="2896311" y="694145"/>
                  <a:pt x="2857642" y="662300"/>
                </a:cubicBezTo>
                <a:cubicBezTo>
                  <a:pt x="2818973" y="630455"/>
                  <a:pt x="2780304" y="607709"/>
                  <a:pt x="2775755" y="580414"/>
                </a:cubicBezTo>
                <a:cubicBezTo>
                  <a:pt x="2771206" y="553119"/>
                  <a:pt x="2830346" y="498527"/>
                  <a:pt x="2830346" y="498527"/>
                </a:cubicBezTo>
                <a:cubicBezTo>
                  <a:pt x="2843994" y="478055"/>
                  <a:pt x="2857642" y="482605"/>
                  <a:pt x="2857642" y="457584"/>
                </a:cubicBezTo>
                <a:cubicBezTo>
                  <a:pt x="2857642" y="432563"/>
                  <a:pt x="2848543" y="375697"/>
                  <a:pt x="2830346" y="348402"/>
                </a:cubicBezTo>
                <a:cubicBezTo>
                  <a:pt x="2812149" y="321107"/>
                  <a:pt x="2778030" y="314283"/>
                  <a:pt x="2748460" y="293811"/>
                </a:cubicBezTo>
                <a:cubicBezTo>
                  <a:pt x="2718890" y="273339"/>
                  <a:pt x="2721165" y="214199"/>
                  <a:pt x="2693869" y="21192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623463" y="5159787"/>
            <a:ext cx="536509" cy="556678"/>
          </a:xfrm>
          <a:custGeom>
            <a:avLst/>
            <a:gdLst>
              <a:gd name="connsiteX0" fmla="*/ 1125566 w 1414551"/>
              <a:gd name="connsiteY0" fmla="*/ 33412 h 1279881"/>
              <a:gd name="connsiteX1" fmla="*/ 1061397 w 1414551"/>
              <a:gd name="connsiteY1" fmla="*/ 33412 h 1279881"/>
              <a:gd name="connsiteX2" fmla="*/ 933060 w 1414551"/>
              <a:gd name="connsiteY2" fmla="*/ 97581 h 1279881"/>
              <a:gd name="connsiteX3" fmla="*/ 740555 w 1414551"/>
              <a:gd name="connsiteY3" fmla="*/ 145707 h 1279881"/>
              <a:gd name="connsiteX4" fmla="*/ 483881 w 1414551"/>
              <a:gd name="connsiteY4" fmla="*/ 177791 h 1279881"/>
              <a:gd name="connsiteX5" fmla="*/ 179081 w 1414551"/>
              <a:gd name="connsiteY5" fmla="*/ 113623 h 1279881"/>
              <a:gd name="connsiteX6" fmla="*/ 2618 w 1414551"/>
              <a:gd name="connsiteY6" fmla="*/ 81539 h 1279881"/>
              <a:gd name="connsiteX7" fmla="*/ 82829 w 1414551"/>
              <a:gd name="connsiteY7" fmla="*/ 290086 h 1279881"/>
              <a:gd name="connsiteX8" fmla="*/ 211166 w 1414551"/>
              <a:gd name="connsiteY8" fmla="*/ 482591 h 1279881"/>
              <a:gd name="connsiteX9" fmla="*/ 419713 w 1414551"/>
              <a:gd name="connsiteY9" fmla="*/ 723223 h 1279881"/>
              <a:gd name="connsiteX10" fmla="*/ 564092 w 1414551"/>
              <a:gd name="connsiteY10" fmla="*/ 947812 h 1279881"/>
              <a:gd name="connsiteX11" fmla="*/ 564092 w 1414551"/>
              <a:gd name="connsiteY11" fmla="*/ 995939 h 1279881"/>
              <a:gd name="connsiteX12" fmla="*/ 564092 w 1414551"/>
              <a:gd name="connsiteY12" fmla="*/ 915728 h 1279881"/>
              <a:gd name="connsiteX13" fmla="*/ 371587 w 1414551"/>
              <a:gd name="connsiteY13" fmla="*/ 915728 h 1279881"/>
              <a:gd name="connsiteX14" fmla="*/ 371587 w 1414551"/>
              <a:gd name="connsiteY14" fmla="*/ 979897 h 1279881"/>
              <a:gd name="connsiteX15" fmla="*/ 483881 w 1414551"/>
              <a:gd name="connsiteY15" fmla="*/ 1124275 h 1279881"/>
              <a:gd name="connsiteX16" fmla="*/ 596176 w 1414551"/>
              <a:gd name="connsiteY16" fmla="*/ 1204486 h 1279881"/>
              <a:gd name="connsiteX17" fmla="*/ 804723 w 1414551"/>
              <a:gd name="connsiteY17" fmla="*/ 1268654 h 1279881"/>
              <a:gd name="connsiteX18" fmla="*/ 1061397 w 1414551"/>
              <a:gd name="connsiteY18" fmla="*/ 1268654 h 1279881"/>
              <a:gd name="connsiteX19" fmla="*/ 1334113 w 1414551"/>
              <a:gd name="connsiteY19" fmla="*/ 1156360 h 1279881"/>
              <a:gd name="connsiteX20" fmla="*/ 1382239 w 1414551"/>
              <a:gd name="connsiteY20" fmla="*/ 1076149 h 1279881"/>
              <a:gd name="connsiteX21" fmla="*/ 1414323 w 1414551"/>
              <a:gd name="connsiteY21" fmla="*/ 915728 h 1279881"/>
              <a:gd name="connsiteX22" fmla="*/ 1366197 w 1414551"/>
              <a:gd name="connsiteY22" fmla="*/ 771349 h 1279881"/>
              <a:gd name="connsiteX23" fmla="*/ 1269944 w 1414551"/>
              <a:gd name="connsiteY23" fmla="*/ 594886 h 1279881"/>
              <a:gd name="connsiteX24" fmla="*/ 1173692 w 1414551"/>
              <a:gd name="connsiteY24" fmla="*/ 450507 h 1279881"/>
              <a:gd name="connsiteX25" fmla="*/ 1125566 w 1414551"/>
              <a:gd name="connsiteY25" fmla="*/ 33412 h 1279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14551" h="1279881">
                <a:moveTo>
                  <a:pt x="1125566" y="33412"/>
                </a:moveTo>
                <a:cubicBezTo>
                  <a:pt x="1106850" y="-36104"/>
                  <a:pt x="1093481" y="22717"/>
                  <a:pt x="1061397" y="33412"/>
                </a:cubicBezTo>
                <a:cubicBezTo>
                  <a:pt x="1029313" y="44107"/>
                  <a:pt x="986534" y="78865"/>
                  <a:pt x="933060" y="97581"/>
                </a:cubicBezTo>
                <a:cubicBezTo>
                  <a:pt x="879586" y="116297"/>
                  <a:pt x="815418" y="132339"/>
                  <a:pt x="740555" y="145707"/>
                </a:cubicBezTo>
                <a:cubicBezTo>
                  <a:pt x="665692" y="159075"/>
                  <a:pt x="577460" y="183138"/>
                  <a:pt x="483881" y="177791"/>
                </a:cubicBezTo>
                <a:cubicBezTo>
                  <a:pt x="390302" y="172444"/>
                  <a:pt x="259291" y="129665"/>
                  <a:pt x="179081" y="113623"/>
                </a:cubicBezTo>
                <a:cubicBezTo>
                  <a:pt x="98871" y="97581"/>
                  <a:pt x="18660" y="52129"/>
                  <a:pt x="2618" y="81539"/>
                </a:cubicBezTo>
                <a:cubicBezTo>
                  <a:pt x="-13424" y="110949"/>
                  <a:pt x="48071" y="223244"/>
                  <a:pt x="82829" y="290086"/>
                </a:cubicBezTo>
                <a:cubicBezTo>
                  <a:pt x="117587" y="356928"/>
                  <a:pt x="155019" y="410402"/>
                  <a:pt x="211166" y="482591"/>
                </a:cubicBezTo>
                <a:cubicBezTo>
                  <a:pt x="267313" y="554781"/>
                  <a:pt x="360892" y="645686"/>
                  <a:pt x="419713" y="723223"/>
                </a:cubicBezTo>
                <a:cubicBezTo>
                  <a:pt x="478534" y="800760"/>
                  <a:pt x="540029" y="902359"/>
                  <a:pt x="564092" y="947812"/>
                </a:cubicBezTo>
                <a:cubicBezTo>
                  <a:pt x="588155" y="993265"/>
                  <a:pt x="564092" y="995939"/>
                  <a:pt x="564092" y="995939"/>
                </a:cubicBezTo>
                <a:cubicBezTo>
                  <a:pt x="564092" y="990592"/>
                  <a:pt x="596176" y="929097"/>
                  <a:pt x="564092" y="915728"/>
                </a:cubicBezTo>
                <a:cubicBezTo>
                  <a:pt x="532008" y="902360"/>
                  <a:pt x="403671" y="905033"/>
                  <a:pt x="371587" y="915728"/>
                </a:cubicBezTo>
                <a:cubicBezTo>
                  <a:pt x="339503" y="926423"/>
                  <a:pt x="352871" y="945139"/>
                  <a:pt x="371587" y="979897"/>
                </a:cubicBezTo>
                <a:cubicBezTo>
                  <a:pt x="390303" y="1014655"/>
                  <a:pt x="446450" y="1086844"/>
                  <a:pt x="483881" y="1124275"/>
                </a:cubicBezTo>
                <a:cubicBezTo>
                  <a:pt x="521312" y="1161706"/>
                  <a:pt x="542702" y="1180423"/>
                  <a:pt x="596176" y="1204486"/>
                </a:cubicBezTo>
                <a:cubicBezTo>
                  <a:pt x="649650" y="1228549"/>
                  <a:pt x="727186" y="1257959"/>
                  <a:pt x="804723" y="1268654"/>
                </a:cubicBezTo>
                <a:cubicBezTo>
                  <a:pt x="882260" y="1279349"/>
                  <a:pt x="973165" y="1287370"/>
                  <a:pt x="1061397" y="1268654"/>
                </a:cubicBezTo>
                <a:cubicBezTo>
                  <a:pt x="1149629" y="1249938"/>
                  <a:pt x="1280639" y="1188444"/>
                  <a:pt x="1334113" y="1156360"/>
                </a:cubicBezTo>
                <a:cubicBezTo>
                  <a:pt x="1387587" y="1124276"/>
                  <a:pt x="1368871" y="1116254"/>
                  <a:pt x="1382239" y="1076149"/>
                </a:cubicBezTo>
                <a:cubicBezTo>
                  <a:pt x="1395607" y="1036044"/>
                  <a:pt x="1416997" y="966528"/>
                  <a:pt x="1414323" y="915728"/>
                </a:cubicBezTo>
                <a:cubicBezTo>
                  <a:pt x="1411649" y="864928"/>
                  <a:pt x="1390260" y="824823"/>
                  <a:pt x="1366197" y="771349"/>
                </a:cubicBezTo>
                <a:cubicBezTo>
                  <a:pt x="1342134" y="717875"/>
                  <a:pt x="1302028" y="648360"/>
                  <a:pt x="1269944" y="594886"/>
                </a:cubicBezTo>
                <a:cubicBezTo>
                  <a:pt x="1237860" y="541412"/>
                  <a:pt x="1192408" y="541412"/>
                  <a:pt x="1173692" y="450507"/>
                </a:cubicBezTo>
                <a:cubicBezTo>
                  <a:pt x="1154976" y="359602"/>
                  <a:pt x="1144282" y="102928"/>
                  <a:pt x="1125566" y="3341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 rot="21426822">
            <a:off x="559729" y="4784665"/>
            <a:ext cx="586587" cy="378103"/>
          </a:xfrm>
          <a:custGeom>
            <a:avLst/>
            <a:gdLst>
              <a:gd name="connsiteX0" fmla="*/ 1121235 w 1658046"/>
              <a:gd name="connsiteY0" fmla="*/ 150164 h 1421819"/>
              <a:gd name="connsiteX1" fmla="*/ 1325951 w 1658046"/>
              <a:gd name="connsiteY1" fmla="*/ 450415 h 1421819"/>
              <a:gd name="connsiteX2" fmla="*/ 1612554 w 1658046"/>
              <a:gd name="connsiteY2" fmla="*/ 873495 h 1421819"/>
              <a:gd name="connsiteX3" fmla="*/ 1653497 w 1658046"/>
              <a:gd name="connsiteY3" fmla="*/ 1105507 h 1421819"/>
              <a:gd name="connsiteX4" fmla="*/ 1571611 w 1658046"/>
              <a:gd name="connsiteY4" fmla="*/ 1187394 h 1421819"/>
              <a:gd name="connsiteX5" fmla="*/ 1285008 w 1658046"/>
              <a:gd name="connsiteY5" fmla="*/ 1296576 h 1421819"/>
              <a:gd name="connsiteX6" fmla="*/ 902870 w 1658046"/>
              <a:gd name="connsiteY6" fmla="*/ 1364815 h 1421819"/>
              <a:gd name="connsiteX7" fmla="*/ 466142 w 1658046"/>
              <a:gd name="connsiteY7" fmla="*/ 1419406 h 1421819"/>
              <a:gd name="connsiteX8" fmla="*/ 56709 w 1658046"/>
              <a:gd name="connsiteY8" fmla="*/ 1282928 h 1421819"/>
              <a:gd name="connsiteX9" fmla="*/ 2118 w 1658046"/>
              <a:gd name="connsiteY9" fmla="*/ 1146451 h 1421819"/>
              <a:gd name="connsiteX10" fmla="*/ 43061 w 1658046"/>
              <a:gd name="connsiteY10" fmla="*/ 941734 h 1421819"/>
              <a:gd name="connsiteX11" fmla="*/ 152244 w 1658046"/>
              <a:gd name="connsiteY11" fmla="*/ 327585 h 1421819"/>
              <a:gd name="connsiteX12" fmla="*/ 261426 w 1658046"/>
              <a:gd name="connsiteY12" fmla="*/ 13686 h 1421819"/>
              <a:gd name="connsiteX13" fmla="*/ 452494 w 1658046"/>
              <a:gd name="connsiteY13" fmla="*/ 68277 h 1421819"/>
              <a:gd name="connsiteX14" fmla="*/ 1121235 w 1658046"/>
              <a:gd name="connsiteY14" fmla="*/ 150164 h 1421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58046" h="1421819">
                <a:moveTo>
                  <a:pt x="1121235" y="150164"/>
                </a:moveTo>
                <a:cubicBezTo>
                  <a:pt x="1266811" y="213854"/>
                  <a:pt x="1325951" y="450415"/>
                  <a:pt x="1325951" y="450415"/>
                </a:cubicBezTo>
                <a:cubicBezTo>
                  <a:pt x="1407837" y="570970"/>
                  <a:pt x="1557963" y="764313"/>
                  <a:pt x="1612554" y="873495"/>
                </a:cubicBezTo>
                <a:cubicBezTo>
                  <a:pt x="1667145" y="982677"/>
                  <a:pt x="1660321" y="1053191"/>
                  <a:pt x="1653497" y="1105507"/>
                </a:cubicBezTo>
                <a:cubicBezTo>
                  <a:pt x="1646673" y="1157823"/>
                  <a:pt x="1633026" y="1155549"/>
                  <a:pt x="1571611" y="1187394"/>
                </a:cubicBezTo>
                <a:cubicBezTo>
                  <a:pt x="1510196" y="1219239"/>
                  <a:pt x="1396465" y="1267006"/>
                  <a:pt x="1285008" y="1296576"/>
                </a:cubicBezTo>
                <a:cubicBezTo>
                  <a:pt x="1173551" y="1326146"/>
                  <a:pt x="1039348" y="1344343"/>
                  <a:pt x="902870" y="1364815"/>
                </a:cubicBezTo>
                <a:cubicBezTo>
                  <a:pt x="766392" y="1385287"/>
                  <a:pt x="607169" y="1433054"/>
                  <a:pt x="466142" y="1419406"/>
                </a:cubicBezTo>
                <a:cubicBezTo>
                  <a:pt x="325115" y="1405758"/>
                  <a:pt x="134046" y="1328421"/>
                  <a:pt x="56709" y="1282928"/>
                </a:cubicBezTo>
                <a:cubicBezTo>
                  <a:pt x="-20628" y="1237436"/>
                  <a:pt x="4393" y="1203316"/>
                  <a:pt x="2118" y="1146451"/>
                </a:cubicBezTo>
                <a:cubicBezTo>
                  <a:pt x="-157" y="1089586"/>
                  <a:pt x="18040" y="1078212"/>
                  <a:pt x="43061" y="941734"/>
                </a:cubicBezTo>
                <a:cubicBezTo>
                  <a:pt x="68082" y="805256"/>
                  <a:pt x="115850" y="482260"/>
                  <a:pt x="152244" y="327585"/>
                </a:cubicBezTo>
                <a:cubicBezTo>
                  <a:pt x="188638" y="172910"/>
                  <a:pt x="211384" y="56904"/>
                  <a:pt x="261426" y="13686"/>
                </a:cubicBezTo>
                <a:cubicBezTo>
                  <a:pt x="311468" y="-29532"/>
                  <a:pt x="313742" y="40981"/>
                  <a:pt x="452494" y="68277"/>
                </a:cubicBezTo>
                <a:cubicBezTo>
                  <a:pt x="591246" y="95573"/>
                  <a:pt x="975659" y="86474"/>
                  <a:pt x="1121235" y="15016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 rot="21426822">
            <a:off x="562580" y="4997069"/>
            <a:ext cx="587965" cy="255241"/>
          </a:xfrm>
          <a:custGeom>
            <a:avLst/>
            <a:gdLst>
              <a:gd name="connsiteX0" fmla="*/ 6571 w 1572242"/>
              <a:gd name="connsiteY0" fmla="*/ 100014 h 554138"/>
              <a:gd name="connsiteX1" fmla="*/ 102105 w 1572242"/>
              <a:gd name="connsiteY1" fmla="*/ 263787 h 554138"/>
              <a:gd name="connsiteX2" fmla="*/ 347765 w 1572242"/>
              <a:gd name="connsiteY2" fmla="*/ 291083 h 554138"/>
              <a:gd name="connsiteX3" fmla="*/ 880028 w 1572242"/>
              <a:gd name="connsiteY3" fmla="*/ 263787 h 554138"/>
              <a:gd name="connsiteX4" fmla="*/ 1412290 w 1572242"/>
              <a:gd name="connsiteY4" fmla="*/ 45423 h 554138"/>
              <a:gd name="connsiteX5" fmla="*/ 1521473 w 1572242"/>
              <a:gd name="connsiteY5" fmla="*/ 4480 h 554138"/>
              <a:gd name="connsiteX6" fmla="*/ 1562416 w 1572242"/>
              <a:gd name="connsiteY6" fmla="*/ 113662 h 554138"/>
              <a:gd name="connsiteX7" fmla="*/ 1562416 w 1572242"/>
              <a:gd name="connsiteY7" fmla="*/ 222844 h 554138"/>
              <a:gd name="connsiteX8" fmla="*/ 1453234 w 1572242"/>
              <a:gd name="connsiteY8" fmla="*/ 372969 h 554138"/>
              <a:gd name="connsiteX9" fmla="*/ 1139335 w 1572242"/>
              <a:gd name="connsiteY9" fmla="*/ 482151 h 554138"/>
              <a:gd name="connsiteX10" fmla="*/ 579777 w 1572242"/>
              <a:gd name="connsiteY10" fmla="*/ 536743 h 554138"/>
              <a:gd name="connsiteX11" fmla="*/ 143049 w 1572242"/>
              <a:gd name="connsiteY11" fmla="*/ 536743 h 554138"/>
              <a:gd name="connsiteX12" fmla="*/ 20219 w 1572242"/>
              <a:gd name="connsiteY12" fmla="*/ 332026 h 554138"/>
              <a:gd name="connsiteX13" fmla="*/ 6571 w 1572242"/>
              <a:gd name="connsiteY13" fmla="*/ 100014 h 55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72242" h="554138">
                <a:moveTo>
                  <a:pt x="6571" y="100014"/>
                </a:moveTo>
                <a:cubicBezTo>
                  <a:pt x="20219" y="88641"/>
                  <a:pt x="45239" y="231942"/>
                  <a:pt x="102105" y="263787"/>
                </a:cubicBezTo>
                <a:cubicBezTo>
                  <a:pt x="158971" y="295632"/>
                  <a:pt x="218111" y="291083"/>
                  <a:pt x="347765" y="291083"/>
                </a:cubicBezTo>
                <a:cubicBezTo>
                  <a:pt x="477419" y="291083"/>
                  <a:pt x="702607" y="304730"/>
                  <a:pt x="880028" y="263787"/>
                </a:cubicBezTo>
                <a:cubicBezTo>
                  <a:pt x="1057449" y="222844"/>
                  <a:pt x="1305383" y="88641"/>
                  <a:pt x="1412290" y="45423"/>
                </a:cubicBezTo>
                <a:cubicBezTo>
                  <a:pt x="1519198" y="2205"/>
                  <a:pt x="1496452" y="-6893"/>
                  <a:pt x="1521473" y="4480"/>
                </a:cubicBezTo>
                <a:cubicBezTo>
                  <a:pt x="1546494" y="15853"/>
                  <a:pt x="1555592" y="77268"/>
                  <a:pt x="1562416" y="113662"/>
                </a:cubicBezTo>
                <a:cubicBezTo>
                  <a:pt x="1569240" y="150056"/>
                  <a:pt x="1580613" y="179626"/>
                  <a:pt x="1562416" y="222844"/>
                </a:cubicBezTo>
                <a:cubicBezTo>
                  <a:pt x="1544219" y="266062"/>
                  <a:pt x="1523747" y="329751"/>
                  <a:pt x="1453234" y="372969"/>
                </a:cubicBezTo>
                <a:cubicBezTo>
                  <a:pt x="1382721" y="416187"/>
                  <a:pt x="1284911" y="454855"/>
                  <a:pt x="1139335" y="482151"/>
                </a:cubicBezTo>
                <a:cubicBezTo>
                  <a:pt x="993759" y="509447"/>
                  <a:pt x="745825" y="527644"/>
                  <a:pt x="579777" y="536743"/>
                </a:cubicBezTo>
                <a:cubicBezTo>
                  <a:pt x="413729" y="545842"/>
                  <a:pt x="236309" y="570862"/>
                  <a:pt x="143049" y="536743"/>
                </a:cubicBezTo>
                <a:cubicBezTo>
                  <a:pt x="49789" y="502624"/>
                  <a:pt x="38416" y="409363"/>
                  <a:pt x="20219" y="332026"/>
                </a:cubicBezTo>
                <a:cubicBezTo>
                  <a:pt x="2022" y="254689"/>
                  <a:pt x="-7077" y="111387"/>
                  <a:pt x="6571" y="10001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1386725" y="5012257"/>
            <a:ext cx="463748" cy="773206"/>
          </a:xfrm>
          <a:custGeom>
            <a:avLst/>
            <a:gdLst>
              <a:gd name="connsiteX0" fmla="*/ 258699 w 463748"/>
              <a:gd name="connsiteY0" fmla="*/ 768840 h 773206"/>
              <a:gd name="connsiteX1" fmla="*/ 451204 w 463748"/>
              <a:gd name="connsiteY1" fmla="*/ 752798 h 773206"/>
              <a:gd name="connsiteX2" fmla="*/ 435162 w 463748"/>
              <a:gd name="connsiteY2" fmla="*/ 608419 h 773206"/>
              <a:gd name="connsiteX3" fmla="*/ 354952 w 463748"/>
              <a:gd name="connsiteY3" fmla="*/ 431956 h 773206"/>
              <a:gd name="connsiteX4" fmla="*/ 210573 w 463748"/>
              <a:gd name="connsiteY4" fmla="*/ 223409 h 773206"/>
              <a:gd name="connsiteX5" fmla="*/ 50152 w 463748"/>
              <a:gd name="connsiteY5" fmla="*/ 30904 h 773206"/>
              <a:gd name="connsiteX6" fmla="*/ 34110 w 463748"/>
              <a:gd name="connsiteY6" fmla="*/ 30904 h 773206"/>
              <a:gd name="connsiteX7" fmla="*/ 2025 w 463748"/>
              <a:gd name="connsiteY7" fmla="*/ 14861 h 773206"/>
              <a:gd name="connsiteX8" fmla="*/ 98278 w 463748"/>
              <a:gd name="connsiteY8" fmla="*/ 271535 h 773206"/>
              <a:gd name="connsiteX9" fmla="*/ 178489 w 463748"/>
              <a:gd name="connsiteY9" fmla="*/ 528209 h 773206"/>
              <a:gd name="connsiteX10" fmla="*/ 194531 w 463748"/>
              <a:gd name="connsiteY10" fmla="*/ 752798 h 773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3748" h="773206">
                <a:moveTo>
                  <a:pt x="258699" y="768840"/>
                </a:moveTo>
                <a:cubicBezTo>
                  <a:pt x="340246" y="774187"/>
                  <a:pt x="421793" y="779535"/>
                  <a:pt x="451204" y="752798"/>
                </a:cubicBezTo>
                <a:cubicBezTo>
                  <a:pt x="480615" y="726061"/>
                  <a:pt x="451204" y="661893"/>
                  <a:pt x="435162" y="608419"/>
                </a:cubicBezTo>
                <a:cubicBezTo>
                  <a:pt x="419120" y="554945"/>
                  <a:pt x="392383" y="496124"/>
                  <a:pt x="354952" y="431956"/>
                </a:cubicBezTo>
                <a:cubicBezTo>
                  <a:pt x="317521" y="367788"/>
                  <a:pt x="261373" y="290251"/>
                  <a:pt x="210573" y="223409"/>
                </a:cubicBezTo>
                <a:cubicBezTo>
                  <a:pt x="159773" y="156567"/>
                  <a:pt x="79562" y="62988"/>
                  <a:pt x="50152" y="30904"/>
                </a:cubicBezTo>
                <a:cubicBezTo>
                  <a:pt x="20742" y="-1180"/>
                  <a:pt x="42131" y="33578"/>
                  <a:pt x="34110" y="30904"/>
                </a:cubicBezTo>
                <a:cubicBezTo>
                  <a:pt x="26089" y="28230"/>
                  <a:pt x="-8670" y="-25244"/>
                  <a:pt x="2025" y="14861"/>
                </a:cubicBezTo>
                <a:cubicBezTo>
                  <a:pt x="12720" y="54966"/>
                  <a:pt x="68867" y="185977"/>
                  <a:pt x="98278" y="271535"/>
                </a:cubicBezTo>
                <a:cubicBezTo>
                  <a:pt x="127689" y="357093"/>
                  <a:pt x="162447" y="447999"/>
                  <a:pt x="178489" y="528209"/>
                </a:cubicBezTo>
                <a:cubicBezTo>
                  <a:pt x="194531" y="608419"/>
                  <a:pt x="194531" y="680608"/>
                  <a:pt x="194531" y="752798"/>
                </a:cubicBez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 rot="14520462" flipH="1">
            <a:off x="1091086" y="3899143"/>
            <a:ext cx="206630" cy="15083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 rot="12133936" flipH="1" flipV="1">
            <a:off x="1815930" y="3824161"/>
            <a:ext cx="186513" cy="601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c 36"/>
          <p:cNvSpPr/>
          <p:nvPr/>
        </p:nvSpPr>
        <p:spPr>
          <a:xfrm rot="15045605" flipH="1">
            <a:off x="1595239" y="3619763"/>
            <a:ext cx="460520" cy="832770"/>
          </a:xfrm>
          <a:prstGeom prst="arc">
            <a:avLst>
              <a:gd name="adj1" fmla="val 17142051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93903" y="3901274"/>
            <a:ext cx="275599" cy="353151"/>
          </a:xfrm>
          <a:custGeom>
            <a:avLst/>
            <a:gdLst>
              <a:gd name="connsiteX0" fmla="*/ 193848 w 275599"/>
              <a:gd name="connsiteY0" fmla="*/ 0 h 353151"/>
              <a:gd name="connsiteX1" fmla="*/ 97596 w 275599"/>
              <a:gd name="connsiteY1" fmla="*/ 64168 h 353151"/>
              <a:gd name="connsiteX2" fmla="*/ 1343 w 275599"/>
              <a:gd name="connsiteY2" fmla="*/ 176463 h 353151"/>
              <a:gd name="connsiteX3" fmla="*/ 49469 w 275599"/>
              <a:gd name="connsiteY3" fmla="*/ 304800 h 353151"/>
              <a:gd name="connsiteX4" fmla="*/ 161764 w 275599"/>
              <a:gd name="connsiteY4" fmla="*/ 352926 h 353151"/>
              <a:gd name="connsiteX5" fmla="*/ 274059 w 275599"/>
              <a:gd name="connsiteY5" fmla="*/ 288757 h 353151"/>
              <a:gd name="connsiteX6" fmla="*/ 225932 w 275599"/>
              <a:gd name="connsiteY6" fmla="*/ 224589 h 353151"/>
              <a:gd name="connsiteX7" fmla="*/ 209890 w 275599"/>
              <a:gd name="connsiteY7" fmla="*/ 192505 h 353151"/>
              <a:gd name="connsiteX8" fmla="*/ 209890 w 275599"/>
              <a:gd name="connsiteY8" fmla="*/ 112294 h 353151"/>
              <a:gd name="connsiteX9" fmla="*/ 193848 w 275599"/>
              <a:gd name="connsiteY9" fmla="*/ 0 h 353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5599" h="353151">
                <a:moveTo>
                  <a:pt x="193848" y="0"/>
                </a:moveTo>
                <a:cubicBezTo>
                  <a:pt x="161764" y="17379"/>
                  <a:pt x="129680" y="34758"/>
                  <a:pt x="97596" y="64168"/>
                </a:cubicBezTo>
                <a:cubicBezTo>
                  <a:pt x="65512" y="93578"/>
                  <a:pt x="9364" y="136358"/>
                  <a:pt x="1343" y="176463"/>
                </a:cubicBezTo>
                <a:cubicBezTo>
                  <a:pt x="-6678" y="216568"/>
                  <a:pt x="22732" y="275389"/>
                  <a:pt x="49469" y="304800"/>
                </a:cubicBezTo>
                <a:cubicBezTo>
                  <a:pt x="76206" y="334211"/>
                  <a:pt x="124332" y="355600"/>
                  <a:pt x="161764" y="352926"/>
                </a:cubicBezTo>
                <a:cubicBezTo>
                  <a:pt x="199196" y="350252"/>
                  <a:pt x="263364" y="310146"/>
                  <a:pt x="274059" y="288757"/>
                </a:cubicBezTo>
                <a:cubicBezTo>
                  <a:pt x="284754" y="267368"/>
                  <a:pt x="236627" y="240631"/>
                  <a:pt x="225932" y="224589"/>
                </a:cubicBezTo>
                <a:cubicBezTo>
                  <a:pt x="215237" y="208547"/>
                  <a:pt x="212564" y="211221"/>
                  <a:pt x="209890" y="192505"/>
                </a:cubicBezTo>
                <a:cubicBezTo>
                  <a:pt x="207216" y="173789"/>
                  <a:pt x="209890" y="112294"/>
                  <a:pt x="209890" y="112294"/>
                </a:cubicBezTo>
                <a:lnTo>
                  <a:pt x="193848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c 38"/>
          <p:cNvSpPr/>
          <p:nvPr/>
        </p:nvSpPr>
        <p:spPr>
          <a:xfrm rot="17246073">
            <a:off x="869920" y="3645352"/>
            <a:ext cx="519830" cy="532236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-11072" y="-52797"/>
            <a:ext cx="1774371" cy="2178443"/>
            <a:chOff x="5159494" y="-984737"/>
            <a:chExt cx="6235337" cy="6541583"/>
          </a:xfrm>
        </p:grpSpPr>
        <p:grpSp>
          <p:nvGrpSpPr>
            <p:cNvPr id="60" name="Group 59"/>
            <p:cNvGrpSpPr/>
            <p:nvPr/>
          </p:nvGrpSpPr>
          <p:grpSpPr>
            <a:xfrm>
              <a:off x="5159494" y="-984737"/>
              <a:ext cx="6235337" cy="6541583"/>
              <a:chOff x="5159494" y="-984737"/>
              <a:chExt cx="6235337" cy="6541583"/>
            </a:xfrm>
          </p:grpSpPr>
          <p:sp>
            <p:nvSpPr>
              <p:cNvPr id="62" name="Freeform 61"/>
              <p:cNvSpPr/>
              <p:nvPr/>
            </p:nvSpPr>
            <p:spPr>
              <a:xfrm>
                <a:off x="6246055" y="494521"/>
                <a:ext cx="3938957" cy="5062325"/>
              </a:xfrm>
              <a:custGeom>
                <a:avLst/>
                <a:gdLst>
                  <a:gd name="connsiteX0" fmla="*/ 0 w 3938957"/>
                  <a:gd name="connsiteY0" fmla="*/ 110390 h 5062325"/>
                  <a:gd name="connsiteX1" fmla="*/ 1406770 w 3938957"/>
                  <a:gd name="connsiteY1" fmla="*/ 996654 h 5062325"/>
                  <a:gd name="connsiteX2" fmla="*/ 1350499 w 3938957"/>
                  <a:gd name="connsiteY2" fmla="*/ 3852396 h 5062325"/>
                  <a:gd name="connsiteX3" fmla="*/ 478302 w 3938957"/>
                  <a:gd name="connsiteY3" fmla="*/ 4569848 h 5062325"/>
                  <a:gd name="connsiteX4" fmla="*/ 1491176 w 3938957"/>
                  <a:gd name="connsiteY4" fmla="*/ 4372901 h 5062325"/>
                  <a:gd name="connsiteX5" fmla="*/ 1294228 w 3938957"/>
                  <a:gd name="connsiteY5" fmla="*/ 5062217 h 5062325"/>
                  <a:gd name="connsiteX6" fmla="*/ 2138290 w 3938957"/>
                  <a:gd name="connsiteY6" fmla="*/ 4429171 h 5062325"/>
                  <a:gd name="connsiteX7" fmla="*/ 3179299 w 3938957"/>
                  <a:gd name="connsiteY7" fmla="*/ 4808999 h 5062325"/>
                  <a:gd name="connsiteX8" fmla="*/ 2841674 w 3938957"/>
                  <a:gd name="connsiteY8" fmla="*/ 4372901 h 5062325"/>
                  <a:gd name="connsiteX9" fmla="*/ 2391508 w 3938957"/>
                  <a:gd name="connsiteY9" fmla="*/ 3725787 h 5062325"/>
                  <a:gd name="connsiteX10" fmla="*/ 2307102 w 3938957"/>
                  <a:gd name="connsiteY10" fmla="*/ 1151399 h 5062325"/>
                  <a:gd name="connsiteX11" fmla="*/ 3938954 w 3938957"/>
                  <a:gd name="connsiteY11" fmla="*/ 25984 h 5062325"/>
                  <a:gd name="connsiteX12" fmla="*/ 2321170 w 3938957"/>
                  <a:gd name="connsiteY12" fmla="*/ 265134 h 5062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38957" h="5062325">
                    <a:moveTo>
                      <a:pt x="0" y="110390"/>
                    </a:moveTo>
                    <a:cubicBezTo>
                      <a:pt x="590843" y="241688"/>
                      <a:pt x="1181687" y="372986"/>
                      <a:pt x="1406770" y="996654"/>
                    </a:cubicBezTo>
                    <a:cubicBezTo>
                      <a:pt x="1631853" y="1620322"/>
                      <a:pt x="1505244" y="3256864"/>
                      <a:pt x="1350499" y="3852396"/>
                    </a:cubicBezTo>
                    <a:cubicBezTo>
                      <a:pt x="1195754" y="4447928"/>
                      <a:pt x="454856" y="4483097"/>
                      <a:pt x="478302" y="4569848"/>
                    </a:cubicBezTo>
                    <a:cubicBezTo>
                      <a:pt x="501748" y="4656599"/>
                      <a:pt x="1355188" y="4290840"/>
                      <a:pt x="1491176" y="4372901"/>
                    </a:cubicBezTo>
                    <a:cubicBezTo>
                      <a:pt x="1627164" y="4454962"/>
                      <a:pt x="1186376" y="5052839"/>
                      <a:pt x="1294228" y="5062217"/>
                    </a:cubicBezTo>
                    <a:cubicBezTo>
                      <a:pt x="1402080" y="5071595"/>
                      <a:pt x="1824112" y="4471374"/>
                      <a:pt x="2138290" y="4429171"/>
                    </a:cubicBezTo>
                    <a:cubicBezTo>
                      <a:pt x="2452468" y="4386968"/>
                      <a:pt x="3062068" y="4818377"/>
                      <a:pt x="3179299" y="4808999"/>
                    </a:cubicBezTo>
                    <a:cubicBezTo>
                      <a:pt x="3296530" y="4799621"/>
                      <a:pt x="2972973" y="4553436"/>
                      <a:pt x="2841674" y="4372901"/>
                    </a:cubicBezTo>
                    <a:cubicBezTo>
                      <a:pt x="2710376" y="4192366"/>
                      <a:pt x="2480603" y="4262704"/>
                      <a:pt x="2391508" y="3725787"/>
                    </a:cubicBezTo>
                    <a:cubicBezTo>
                      <a:pt x="2302413" y="3188870"/>
                      <a:pt x="2049194" y="1768033"/>
                      <a:pt x="2307102" y="1151399"/>
                    </a:cubicBezTo>
                    <a:cubicBezTo>
                      <a:pt x="2565010" y="534765"/>
                      <a:pt x="3936609" y="173695"/>
                      <a:pt x="3938954" y="25984"/>
                    </a:cubicBezTo>
                    <a:cubicBezTo>
                      <a:pt x="3941299" y="-121727"/>
                      <a:pt x="2752579" y="415189"/>
                      <a:pt x="2321170" y="265134"/>
                    </a:cubicBez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Cloud 62"/>
              <p:cNvSpPr/>
              <p:nvPr/>
            </p:nvSpPr>
            <p:spPr>
              <a:xfrm>
                <a:off x="5159494" y="-984737"/>
                <a:ext cx="6235337" cy="4438598"/>
              </a:xfrm>
              <a:prstGeom prst="cloud">
                <a:avLst/>
              </a:prstGeom>
              <a:solidFill>
                <a:srgbClr val="15CD3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Freeform 60"/>
            <p:cNvSpPr/>
            <p:nvPr/>
          </p:nvSpPr>
          <p:spPr>
            <a:xfrm>
              <a:off x="6246056" y="-167551"/>
              <a:ext cx="4360970" cy="2600897"/>
            </a:xfrm>
            <a:custGeom>
              <a:avLst/>
              <a:gdLst>
                <a:gd name="connsiteX0" fmla="*/ 0 w 4815775"/>
                <a:gd name="connsiteY0" fmla="*/ 941274 h 2767543"/>
                <a:gd name="connsiteX1" fmla="*/ 436099 w 4815775"/>
                <a:gd name="connsiteY1" fmla="*/ 1292966 h 2767543"/>
                <a:gd name="connsiteX2" fmla="*/ 492370 w 4815775"/>
                <a:gd name="connsiteY2" fmla="*/ 575514 h 2767543"/>
                <a:gd name="connsiteX3" fmla="*/ 98474 w 4815775"/>
                <a:gd name="connsiteY3" fmla="*/ 308228 h 2767543"/>
                <a:gd name="connsiteX4" fmla="*/ 759656 w 4815775"/>
                <a:gd name="connsiteY4" fmla="*/ 181619 h 2767543"/>
                <a:gd name="connsiteX5" fmla="*/ 956603 w 4815775"/>
                <a:gd name="connsiteY5" fmla="*/ 969409 h 2767543"/>
                <a:gd name="connsiteX6" fmla="*/ 1491176 w 4815775"/>
                <a:gd name="connsiteY6" fmla="*/ 266025 h 2767543"/>
                <a:gd name="connsiteX7" fmla="*/ 2419643 w 4815775"/>
                <a:gd name="connsiteY7" fmla="*/ 1532117 h 2767543"/>
                <a:gd name="connsiteX8" fmla="*/ 2518117 w 4815775"/>
                <a:gd name="connsiteY8" fmla="*/ 83145 h 2767543"/>
                <a:gd name="connsiteX9" fmla="*/ 3573194 w 4815775"/>
                <a:gd name="connsiteY9" fmla="*/ 223822 h 2767543"/>
                <a:gd name="connsiteX10" fmla="*/ 3207434 w 4815775"/>
                <a:gd name="connsiteY10" fmla="*/ 617717 h 2767543"/>
                <a:gd name="connsiteX11" fmla="*/ 3545059 w 4815775"/>
                <a:gd name="connsiteY11" fmla="*/ 1053816 h 2767543"/>
                <a:gd name="connsiteX12" fmla="*/ 4220308 w 4815775"/>
                <a:gd name="connsiteY12" fmla="*/ 434837 h 2767543"/>
                <a:gd name="connsiteX13" fmla="*/ 4065563 w 4815775"/>
                <a:gd name="connsiteY13" fmla="*/ 139416 h 2767543"/>
                <a:gd name="connsiteX14" fmla="*/ 4740813 w 4815775"/>
                <a:gd name="connsiteY14" fmla="*/ 209754 h 2767543"/>
                <a:gd name="connsiteX15" fmla="*/ 4754880 w 4815775"/>
                <a:gd name="connsiteY15" fmla="*/ 842800 h 2767543"/>
                <a:gd name="connsiteX16" fmla="*/ 4346917 w 4815775"/>
                <a:gd name="connsiteY16" fmla="*/ 1264831 h 2767543"/>
                <a:gd name="connsiteX17" fmla="*/ 3826413 w 4815775"/>
                <a:gd name="connsiteY17" fmla="*/ 1813471 h 2767543"/>
                <a:gd name="connsiteX18" fmla="*/ 3530991 w 4815775"/>
                <a:gd name="connsiteY18" fmla="*/ 1602456 h 2767543"/>
                <a:gd name="connsiteX19" fmla="*/ 3066757 w 4815775"/>
                <a:gd name="connsiteY19" fmla="*/ 2080757 h 2767543"/>
                <a:gd name="connsiteX20" fmla="*/ 3713871 w 4815775"/>
                <a:gd name="connsiteY20" fmla="*/ 2657533 h 2767543"/>
                <a:gd name="connsiteX21" fmla="*/ 2686930 w 4815775"/>
                <a:gd name="connsiteY21" fmla="*/ 2657533 h 2767543"/>
                <a:gd name="connsiteX22" fmla="*/ 1941342 w 4815775"/>
                <a:gd name="connsiteY22" fmla="*/ 1518049 h 2767543"/>
                <a:gd name="connsiteX23" fmla="*/ 1800665 w 4815775"/>
                <a:gd name="connsiteY23" fmla="*/ 2362111 h 2767543"/>
                <a:gd name="connsiteX24" fmla="*/ 1350499 w 4815775"/>
                <a:gd name="connsiteY24" fmla="*/ 1602456 h 2767543"/>
                <a:gd name="connsiteX25" fmla="*/ 1659988 w 4815775"/>
                <a:gd name="connsiteY25" fmla="*/ 1138222 h 276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815775" h="2767543">
                  <a:moveTo>
                    <a:pt x="0" y="941274"/>
                  </a:moveTo>
                  <a:cubicBezTo>
                    <a:pt x="177018" y="1147600"/>
                    <a:pt x="354037" y="1353926"/>
                    <a:pt x="436099" y="1292966"/>
                  </a:cubicBezTo>
                  <a:cubicBezTo>
                    <a:pt x="518161" y="1232006"/>
                    <a:pt x="548641" y="739637"/>
                    <a:pt x="492370" y="575514"/>
                  </a:cubicBezTo>
                  <a:cubicBezTo>
                    <a:pt x="436099" y="411391"/>
                    <a:pt x="53926" y="373877"/>
                    <a:pt x="98474" y="308228"/>
                  </a:cubicBezTo>
                  <a:cubicBezTo>
                    <a:pt x="143022" y="242579"/>
                    <a:pt x="616635" y="71422"/>
                    <a:pt x="759656" y="181619"/>
                  </a:cubicBezTo>
                  <a:cubicBezTo>
                    <a:pt x="902677" y="291816"/>
                    <a:pt x="834683" y="955341"/>
                    <a:pt x="956603" y="969409"/>
                  </a:cubicBezTo>
                  <a:cubicBezTo>
                    <a:pt x="1078523" y="983477"/>
                    <a:pt x="1247336" y="172240"/>
                    <a:pt x="1491176" y="266025"/>
                  </a:cubicBezTo>
                  <a:cubicBezTo>
                    <a:pt x="1735016" y="359810"/>
                    <a:pt x="2248486" y="1562597"/>
                    <a:pt x="2419643" y="1532117"/>
                  </a:cubicBezTo>
                  <a:cubicBezTo>
                    <a:pt x="2590800" y="1501637"/>
                    <a:pt x="2325859" y="301194"/>
                    <a:pt x="2518117" y="83145"/>
                  </a:cubicBezTo>
                  <a:cubicBezTo>
                    <a:pt x="2710375" y="-134904"/>
                    <a:pt x="3458308" y="134727"/>
                    <a:pt x="3573194" y="223822"/>
                  </a:cubicBezTo>
                  <a:cubicBezTo>
                    <a:pt x="3688080" y="312917"/>
                    <a:pt x="3212123" y="479385"/>
                    <a:pt x="3207434" y="617717"/>
                  </a:cubicBezTo>
                  <a:cubicBezTo>
                    <a:pt x="3202745" y="756049"/>
                    <a:pt x="3376247" y="1084296"/>
                    <a:pt x="3545059" y="1053816"/>
                  </a:cubicBezTo>
                  <a:cubicBezTo>
                    <a:pt x="3713871" y="1023336"/>
                    <a:pt x="4133557" y="587237"/>
                    <a:pt x="4220308" y="434837"/>
                  </a:cubicBezTo>
                  <a:cubicBezTo>
                    <a:pt x="4307059" y="282437"/>
                    <a:pt x="3978812" y="176930"/>
                    <a:pt x="4065563" y="139416"/>
                  </a:cubicBezTo>
                  <a:cubicBezTo>
                    <a:pt x="4152314" y="101902"/>
                    <a:pt x="4625927" y="92523"/>
                    <a:pt x="4740813" y="209754"/>
                  </a:cubicBezTo>
                  <a:cubicBezTo>
                    <a:pt x="4855699" y="326985"/>
                    <a:pt x="4820529" y="666954"/>
                    <a:pt x="4754880" y="842800"/>
                  </a:cubicBezTo>
                  <a:cubicBezTo>
                    <a:pt x="4689231" y="1018646"/>
                    <a:pt x="4346917" y="1264831"/>
                    <a:pt x="4346917" y="1264831"/>
                  </a:cubicBezTo>
                  <a:cubicBezTo>
                    <a:pt x="4192173" y="1426609"/>
                    <a:pt x="3962401" y="1757200"/>
                    <a:pt x="3826413" y="1813471"/>
                  </a:cubicBezTo>
                  <a:cubicBezTo>
                    <a:pt x="3690425" y="1869742"/>
                    <a:pt x="3657600" y="1557908"/>
                    <a:pt x="3530991" y="1602456"/>
                  </a:cubicBezTo>
                  <a:cubicBezTo>
                    <a:pt x="3404382" y="1647004"/>
                    <a:pt x="3036277" y="1904911"/>
                    <a:pt x="3066757" y="2080757"/>
                  </a:cubicBezTo>
                  <a:cubicBezTo>
                    <a:pt x="3097237" y="2256603"/>
                    <a:pt x="3777176" y="2561404"/>
                    <a:pt x="3713871" y="2657533"/>
                  </a:cubicBezTo>
                  <a:cubicBezTo>
                    <a:pt x="3650566" y="2753662"/>
                    <a:pt x="2982351" y="2847447"/>
                    <a:pt x="2686930" y="2657533"/>
                  </a:cubicBezTo>
                  <a:cubicBezTo>
                    <a:pt x="2391509" y="2467619"/>
                    <a:pt x="2089053" y="1567286"/>
                    <a:pt x="1941342" y="1518049"/>
                  </a:cubicBezTo>
                  <a:cubicBezTo>
                    <a:pt x="1793631" y="1468812"/>
                    <a:pt x="1899139" y="2348043"/>
                    <a:pt x="1800665" y="2362111"/>
                  </a:cubicBezTo>
                  <a:cubicBezTo>
                    <a:pt x="1702191" y="2376179"/>
                    <a:pt x="1373945" y="1806438"/>
                    <a:pt x="1350499" y="1602456"/>
                  </a:cubicBezTo>
                  <a:cubicBezTo>
                    <a:pt x="1327053" y="1398475"/>
                    <a:pt x="1493520" y="1268348"/>
                    <a:pt x="1659988" y="113822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0520045" y="-132075"/>
            <a:ext cx="2430115" cy="3401238"/>
            <a:chOff x="5159494" y="-984737"/>
            <a:chExt cx="6235337" cy="6541583"/>
          </a:xfrm>
        </p:grpSpPr>
        <p:grpSp>
          <p:nvGrpSpPr>
            <p:cNvPr id="70" name="Group 69"/>
            <p:cNvGrpSpPr/>
            <p:nvPr/>
          </p:nvGrpSpPr>
          <p:grpSpPr>
            <a:xfrm>
              <a:off x="5159494" y="-984737"/>
              <a:ext cx="6235337" cy="6541583"/>
              <a:chOff x="5159494" y="-984737"/>
              <a:chExt cx="6235337" cy="6541583"/>
            </a:xfrm>
          </p:grpSpPr>
          <p:sp>
            <p:nvSpPr>
              <p:cNvPr id="72" name="Freeform 71"/>
              <p:cNvSpPr/>
              <p:nvPr/>
            </p:nvSpPr>
            <p:spPr>
              <a:xfrm>
                <a:off x="6246055" y="494521"/>
                <a:ext cx="3938957" cy="5062325"/>
              </a:xfrm>
              <a:custGeom>
                <a:avLst/>
                <a:gdLst>
                  <a:gd name="connsiteX0" fmla="*/ 0 w 3938957"/>
                  <a:gd name="connsiteY0" fmla="*/ 110390 h 5062325"/>
                  <a:gd name="connsiteX1" fmla="*/ 1406770 w 3938957"/>
                  <a:gd name="connsiteY1" fmla="*/ 996654 h 5062325"/>
                  <a:gd name="connsiteX2" fmla="*/ 1350499 w 3938957"/>
                  <a:gd name="connsiteY2" fmla="*/ 3852396 h 5062325"/>
                  <a:gd name="connsiteX3" fmla="*/ 478302 w 3938957"/>
                  <a:gd name="connsiteY3" fmla="*/ 4569848 h 5062325"/>
                  <a:gd name="connsiteX4" fmla="*/ 1491176 w 3938957"/>
                  <a:gd name="connsiteY4" fmla="*/ 4372901 h 5062325"/>
                  <a:gd name="connsiteX5" fmla="*/ 1294228 w 3938957"/>
                  <a:gd name="connsiteY5" fmla="*/ 5062217 h 5062325"/>
                  <a:gd name="connsiteX6" fmla="*/ 2138290 w 3938957"/>
                  <a:gd name="connsiteY6" fmla="*/ 4429171 h 5062325"/>
                  <a:gd name="connsiteX7" fmla="*/ 3179299 w 3938957"/>
                  <a:gd name="connsiteY7" fmla="*/ 4808999 h 5062325"/>
                  <a:gd name="connsiteX8" fmla="*/ 2841674 w 3938957"/>
                  <a:gd name="connsiteY8" fmla="*/ 4372901 h 5062325"/>
                  <a:gd name="connsiteX9" fmla="*/ 2391508 w 3938957"/>
                  <a:gd name="connsiteY9" fmla="*/ 3725787 h 5062325"/>
                  <a:gd name="connsiteX10" fmla="*/ 2307102 w 3938957"/>
                  <a:gd name="connsiteY10" fmla="*/ 1151399 h 5062325"/>
                  <a:gd name="connsiteX11" fmla="*/ 3938954 w 3938957"/>
                  <a:gd name="connsiteY11" fmla="*/ 25984 h 5062325"/>
                  <a:gd name="connsiteX12" fmla="*/ 2321170 w 3938957"/>
                  <a:gd name="connsiteY12" fmla="*/ 265134 h 5062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38957" h="5062325">
                    <a:moveTo>
                      <a:pt x="0" y="110390"/>
                    </a:moveTo>
                    <a:cubicBezTo>
                      <a:pt x="590843" y="241688"/>
                      <a:pt x="1181687" y="372986"/>
                      <a:pt x="1406770" y="996654"/>
                    </a:cubicBezTo>
                    <a:cubicBezTo>
                      <a:pt x="1631853" y="1620322"/>
                      <a:pt x="1505244" y="3256864"/>
                      <a:pt x="1350499" y="3852396"/>
                    </a:cubicBezTo>
                    <a:cubicBezTo>
                      <a:pt x="1195754" y="4447928"/>
                      <a:pt x="454856" y="4483097"/>
                      <a:pt x="478302" y="4569848"/>
                    </a:cubicBezTo>
                    <a:cubicBezTo>
                      <a:pt x="501748" y="4656599"/>
                      <a:pt x="1355188" y="4290840"/>
                      <a:pt x="1491176" y="4372901"/>
                    </a:cubicBezTo>
                    <a:cubicBezTo>
                      <a:pt x="1627164" y="4454962"/>
                      <a:pt x="1186376" y="5052839"/>
                      <a:pt x="1294228" y="5062217"/>
                    </a:cubicBezTo>
                    <a:cubicBezTo>
                      <a:pt x="1402080" y="5071595"/>
                      <a:pt x="1824112" y="4471374"/>
                      <a:pt x="2138290" y="4429171"/>
                    </a:cubicBezTo>
                    <a:cubicBezTo>
                      <a:pt x="2452468" y="4386968"/>
                      <a:pt x="3062068" y="4818377"/>
                      <a:pt x="3179299" y="4808999"/>
                    </a:cubicBezTo>
                    <a:cubicBezTo>
                      <a:pt x="3296530" y="4799621"/>
                      <a:pt x="2972973" y="4553436"/>
                      <a:pt x="2841674" y="4372901"/>
                    </a:cubicBezTo>
                    <a:cubicBezTo>
                      <a:pt x="2710376" y="4192366"/>
                      <a:pt x="2480603" y="4262704"/>
                      <a:pt x="2391508" y="3725787"/>
                    </a:cubicBezTo>
                    <a:cubicBezTo>
                      <a:pt x="2302413" y="3188870"/>
                      <a:pt x="2049194" y="1768033"/>
                      <a:pt x="2307102" y="1151399"/>
                    </a:cubicBezTo>
                    <a:cubicBezTo>
                      <a:pt x="2565010" y="534765"/>
                      <a:pt x="3936609" y="173695"/>
                      <a:pt x="3938954" y="25984"/>
                    </a:cubicBezTo>
                    <a:cubicBezTo>
                      <a:pt x="3941299" y="-121727"/>
                      <a:pt x="2752579" y="415189"/>
                      <a:pt x="2321170" y="265134"/>
                    </a:cubicBez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Cloud 72"/>
              <p:cNvSpPr/>
              <p:nvPr/>
            </p:nvSpPr>
            <p:spPr>
              <a:xfrm>
                <a:off x="5159494" y="-984737"/>
                <a:ext cx="6235337" cy="4438598"/>
              </a:xfrm>
              <a:prstGeom prst="cloud">
                <a:avLst/>
              </a:prstGeom>
              <a:solidFill>
                <a:srgbClr val="81F51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1" name="Freeform 70"/>
            <p:cNvSpPr/>
            <p:nvPr/>
          </p:nvSpPr>
          <p:spPr>
            <a:xfrm>
              <a:off x="6246056" y="-167551"/>
              <a:ext cx="4360970" cy="2600897"/>
            </a:xfrm>
            <a:custGeom>
              <a:avLst/>
              <a:gdLst>
                <a:gd name="connsiteX0" fmla="*/ 0 w 4815775"/>
                <a:gd name="connsiteY0" fmla="*/ 941274 h 2767543"/>
                <a:gd name="connsiteX1" fmla="*/ 436099 w 4815775"/>
                <a:gd name="connsiteY1" fmla="*/ 1292966 h 2767543"/>
                <a:gd name="connsiteX2" fmla="*/ 492370 w 4815775"/>
                <a:gd name="connsiteY2" fmla="*/ 575514 h 2767543"/>
                <a:gd name="connsiteX3" fmla="*/ 98474 w 4815775"/>
                <a:gd name="connsiteY3" fmla="*/ 308228 h 2767543"/>
                <a:gd name="connsiteX4" fmla="*/ 759656 w 4815775"/>
                <a:gd name="connsiteY4" fmla="*/ 181619 h 2767543"/>
                <a:gd name="connsiteX5" fmla="*/ 956603 w 4815775"/>
                <a:gd name="connsiteY5" fmla="*/ 969409 h 2767543"/>
                <a:gd name="connsiteX6" fmla="*/ 1491176 w 4815775"/>
                <a:gd name="connsiteY6" fmla="*/ 266025 h 2767543"/>
                <a:gd name="connsiteX7" fmla="*/ 2419643 w 4815775"/>
                <a:gd name="connsiteY7" fmla="*/ 1532117 h 2767543"/>
                <a:gd name="connsiteX8" fmla="*/ 2518117 w 4815775"/>
                <a:gd name="connsiteY8" fmla="*/ 83145 h 2767543"/>
                <a:gd name="connsiteX9" fmla="*/ 3573194 w 4815775"/>
                <a:gd name="connsiteY9" fmla="*/ 223822 h 2767543"/>
                <a:gd name="connsiteX10" fmla="*/ 3207434 w 4815775"/>
                <a:gd name="connsiteY10" fmla="*/ 617717 h 2767543"/>
                <a:gd name="connsiteX11" fmla="*/ 3545059 w 4815775"/>
                <a:gd name="connsiteY11" fmla="*/ 1053816 h 2767543"/>
                <a:gd name="connsiteX12" fmla="*/ 4220308 w 4815775"/>
                <a:gd name="connsiteY12" fmla="*/ 434837 h 2767543"/>
                <a:gd name="connsiteX13" fmla="*/ 4065563 w 4815775"/>
                <a:gd name="connsiteY13" fmla="*/ 139416 h 2767543"/>
                <a:gd name="connsiteX14" fmla="*/ 4740813 w 4815775"/>
                <a:gd name="connsiteY14" fmla="*/ 209754 h 2767543"/>
                <a:gd name="connsiteX15" fmla="*/ 4754880 w 4815775"/>
                <a:gd name="connsiteY15" fmla="*/ 842800 h 2767543"/>
                <a:gd name="connsiteX16" fmla="*/ 4346917 w 4815775"/>
                <a:gd name="connsiteY16" fmla="*/ 1264831 h 2767543"/>
                <a:gd name="connsiteX17" fmla="*/ 3826413 w 4815775"/>
                <a:gd name="connsiteY17" fmla="*/ 1813471 h 2767543"/>
                <a:gd name="connsiteX18" fmla="*/ 3530991 w 4815775"/>
                <a:gd name="connsiteY18" fmla="*/ 1602456 h 2767543"/>
                <a:gd name="connsiteX19" fmla="*/ 3066757 w 4815775"/>
                <a:gd name="connsiteY19" fmla="*/ 2080757 h 2767543"/>
                <a:gd name="connsiteX20" fmla="*/ 3713871 w 4815775"/>
                <a:gd name="connsiteY20" fmla="*/ 2657533 h 2767543"/>
                <a:gd name="connsiteX21" fmla="*/ 2686930 w 4815775"/>
                <a:gd name="connsiteY21" fmla="*/ 2657533 h 2767543"/>
                <a:gd name="connsiteX22" fmla="*/ 1941342 w 4815775"/>
                <a:gd name="connsiteY22" fmla="*/ 1518049 h 2767543"/>
                <a:gd name="connsiteX23" fmla="*/ 1800665 w 4815775"/>
                <a:gd name="connsiteY23" fmla="*/ 2362111 h 2767543"/>
                <a:gd name="connsiteX24" fmla="*/ 1350499 w 4815775"/>
                <a:gd name="connsiteY24" fmla="*/ 1602456 h 2767543"/>
                <a:gd name="connsiteX25" fmla="*/ 1659988 w 4815775"/>
                <a:gd name="connsiteY25" fmla="*/ 1138222 h 276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815775" h="2767543">
                  <a:moveTo>
                    <a:pt x="0" y="941274"/>
                  </a:moveTo>
                  <a:cubicBezTo>
                    <a:pt x="177018" y="1147600"/>
                    <a:pt x="354037" y="1353926"/>
                    <a:pt x="436099" y="1292966"/>
                  </a:cubicBezTo>
                  <a:cubicBezTo>
                    <a:pt x="518161" y="1232006"/>
                    <a:pt x="548641" y="739637"/>
                    <a:pt x="492370" y="575514"/>
                  </a:cubicBezTo>
                  <a:cubicBezTo>
                    <a:pt x="436099" y="411391"/>
                    <a:pt x="53926" y="373877"/>
                    <a:pt x="98474" y="308228"/>
                  </a:cubicBezTo>
                  <a:cubicBezTo>
                    <a:pt x="143022" y="242579"/>
                    <a:pt x="616635" y="71422"/>
                    <a:pt x="759656" y="181619"/>
                  </a:cubicBezTo>
                  <a:cubicBezTo>
                    <a:pt x="902677" y="291816"/>
                    <a:pt x="834683" y="955341"/>
                    <a:pt x="956603" y="969409"/>
                  </a:cubicBezTo>
                  <a:cubicBezTo>
                    <a:pt x="1078523" y="983477"/>
                    <a:pt x="1247336" y="172240"/>
                    <a:pt x="1491176" y="266025"/>
                  </a:cubicBezTo>
                  <a:cubicBezTo>
                    <a:pt x="1735016" y="359810"/>
                    <a:pt x="2248486" y="1562597"/>
                    <a:pt x="2419643" y="1532117"/>
                  </a:cubicBezTo>
                  <a:cubicBezTo>
                    <a:pt x="2590800" y="1501637"/>
                    <a:pt x="2325859" y="301194"/>
                    <a:pt x="2518117" y="83145"/>
                  </a:cubicBezTo>
                  <a:cubicBezTo>
                    <a:pt x="2710375" y="-134904"/>
                    <a:pt x="3458308" y="134727"/>
                    <a:pt x="3573194" y="223822"/>
                  </a:cubicBezTo>
                  <a:cubicBezTo>
                    <a:pt x="3688080" y="312917"/>
                    <a:pt x="3212123" y="479385"/>
                    <a:pt x="3207434" y="617717"/>
                  </a:cubicBezTo>
                  <a:cubicBezTo>
                    <a:pt x="3202745" y="756049"/>
                    <a:pt x="3376247" y="1084296"/>
                    <a:pt x="3545059" y="1053816"/>
                  </a:cubicBezTo>
                  <a:cubicBezTo>
                    <a:pt x="3713871" y="1023336"/>
                    <a:pt x="4133557" y="587237"/>
                    <a:pt x="4220308" y="434837"/>
                  </a:cubicBezTo>
                  <a:cubicBezTo>
                    <a:pt x="4307059" y="282437"/>
                    <a:pt x="3978812" y="176930"/>
                    <a:pt x="4065563" y="139416"/>
                  </a:cubicBezTo>
                  <a:cubicBezTo>
                    <a:pt x="4152314" y="101902"/>
                    <a:pt x="4625927" y="92523"/>
                    <a:pt x="4740813" y="209754"/>
                  </a:cubicBezTo>
                  <a:cubicBezTo>
                    <a:pt x="4855699" y="326985"/>
                    <a:pt x="4820529" y="666954"/>
                    <a:pt x="4754880" y="842800"/>
                  </a:cubicBezTo>
                  <a:cubicBezTo>
                    <a:pt x="4689231" y="1018646"/>
                    <a:pt x="4346917" y="1264831"/>
                    <a:pt x="4346917" y="1264831"/>
                  </a:cubicBezTo>
                  <a:cubicBezTo>
                    <a:pt x="4192173" y="1426609"/>
                    <a:pt x="3962401" y="1757200"/>
                    <a:pt x="3826413" y="1813471"/>
                  </a:cubicBezTo>
                  <a:cubicBezTo>
                    <a:pt x="3690425" y="1869742"/>
                    <a:pt x="3657600" y="1557908"/>
                    <a:pt x="3530991" y="1602456"/>
                  </a:cubicBezTo>
                  <a:cubicBezTo>
                    <a:pt x="3404382" y="1647004"/>
                    <a:pt x="3036277" y="1904911"/>
                    <a:pt x="3066757" y="2080757"/>
                  </a:cubicBezTo>
                  <a:cubicBezTo>
                    <a:pt x="3097237" y="2256603"/>
                    <a:pt x="3777176" y="2561404"/>
                    <a:pt x="3713871" y="2657533"/>
                  </a:cubicBezTo>
                  <a:cubicBezTo>
                    <a:pt x="3650566" y="2753662"/>
                    <a:pt x="2982351" y="2847447"/>
                    <a:pt x="2686930" y="2657533"/>
                  </a:cubicBezTo>
                  <a:cubicBezTo>
                    <a:pt x="2391509" y="2467619"/>
                    <a:pt x="2089053" y="1567286"/>
                    <a:pt x="1941342" y="1518049"/>
                  </a:cubicBezTo>
                  <a:cubicBezTo>
                    <a:pt x="1793631" y="1468812"/>
                    <a:pt x="1899139" y="2348043"/>
                    <a:pt x="1800665" y="2362111"/>
                  </a:cubicBezTo>
                  <a:cubicBezTo>
                    <a:pt x="1702191" y="2376179"/>
                    <a:pt x="1373945" y="1806438"/>
                    <a:pt x="1350499" y="1602456"/>
                  </a:cubicBezTo>
                  <a:cubicBezTo>
                    <a:pt x="1327053" y="1398475"/>
                    <a:pt x="1493520" y="1268348"/>
                    <a:pt x="1659988" y="113822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8831227" y="-164056"/>
            <a:ext cx="2411747" cy="2094450"/>
            <a:chOff x="5159494" y="-984737"/>
            <a:chExt cx="6235337" cy="4438598"/>
          </a:xfrm>
          <a:solidFill>
            <a:srgbClr val="15CD34"/>
          </a:solidFill>
        </p:grpSpPr>
        <p:sp>
          <p:nvSpPr>
            <p:cNvPr id="68" name="Cloud 67"/>
            <p:cNvSpPr/>
            <p:nvPr/>
          </p:nvSpPr>
          <p:spPr>
            <a:xfrm>
              <a:off x="5159494" y="-984737"/>
              <a:ext cx="6235337" cy="4438598"/>
            </a:xfrm>
            <a:prstGeom prst="clou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6246056" y="-167551"/>
              <a:ext cx="4360970" cy="2600897"/>
            </a:xfrm>
            <a:custGeom>
              <a:avLst/>
              <a:gdLst>
                <a:gd name="connsiteX0" fmla="*/ 0 w 4815775"/>
                <a:gd name="connsiteY0" fmla="*/ 941274 h 2767543"/>
                <a:gd name="connsiteX1" fmla="*/ 436099 w 4815775"/>
                <a:gd name="connsiteY1" fmla="*/ 1292966 h 2767543"/>
                <a:gd name="connsiteX2" fmla="*/ 492370 w 4815775"/>
                <a:gd name="connsiteY2" fmla="*/ 575514 h 2767543"/>
                <a:gd name="connsiteX3" fmla="*/ 98474 w 4815775"/>
                <a:gd name="connsiteY3" fmla="*/ 308228 h 2767543"/>
                <a:gd name="connsiteX4" fmla="*/ 759656 w 4815775"/>
                <a:gd name="connsiteY4" fmla="*/ 181619 h 2767543"/>
                <a:gd name="connsiteX5" fmla="*/ 956603 w 4815775"/>
                <a:gd name="connsiteY5" fmla="*/ 969409 h 2767543"/>
                <a:gd name="connsiteX6" fmla="*/ 1491176 w 4815775"/>
                <a:gd name="connsiteY6" fmla="*/ 266025 h 2767543"/>
                <a:gd name="connsiteX7" fmla="*/ 2419643 w 4815775"/>
                <a:gd name="connsiteY7" fmla="*/ 1532117 h 2767543"/>
                <a:gd name="connsiteX8" fmla="*/ 2518117 w 4815775"/>
                <a:gd name="connsiteY8" fmla="*/ 83145 h 2767543"/>
                <a:gd name="connsiteX9" fmla="*/ 3573194 w 4815775"/>
                <a:gd name="connsiteY9" fmla="*/ 223822 h 2767543"/>
                <a:gd name="connsiteX10" fmla="*/ 3207434 w 4815775"/>
                <a:gd name="connsiteY10" fmla="*/ 617717 h 2767543"/>
                <a:gd name="connsiteX11" fmla="*/ 3545059 w 4815775"/>
                <a:gd name="connsiteY11" fmla="*/ 1053816 h 2767543"/>
                <a:gd name="connsiteX12" fmla="*/ 4220308 w 4815775"/>
                <a:gd name="connsiteY12" fmla="*/ 434837 h 2767543"/>
                <a:gd name="connsiteX13" fmla="*/ 4065563 w 4815775"/>
                <a:gd name="connsiteY13" fmla="*/ 139416 h 2767543"/>
                <a:gd name="connsiteX14" fmla="*/ 4740813 w 4815775"/>
                <a:gd name="connsiteY14" fmla="*/ 209754 h 2767543"/>
                <a:gd name="connsiteX15" fmla="*/ 4754880 w 4815775"/>
                <a:gd name="connsiteY15" fmla="*/ 842800 h 2767543"/>
                <a:gd name="connsiteX16" fmla="*/ 4346917 w 4815775"/>
                <a:gd name="connsiteY16" fmla="*/ 1264831 h 2767543"/>
                <a:gd name="connsiteX17" fmla="*/ 3826413 w 4815775"/>
                <a:gd name="connsiteY17" fmla="*/ 1813471 h 2767543"/>
                <a:gd name="connsiteX18" fmla="*/ 3530991 w 4815775"/>
                <a:gd name="connsiteY18" fmla="*/ 1602456 h 2767543"/>
                <a:gd name="connsiteX19" fmla="*/ 3066757 w 4815775"/>
                <a:gd name="connsiteY19" fmla="*/ 2080757 h 2767543"/>
                <a:gd name="connsiteX20" fmla="*/ 3713871 w 4815775"/>
                <a:gd name="connsiteY20" fmla="*/ 2657533 h 2767543"/>
                <a:gd name="connsiteX21" fmla="*/ 2686930 w 4815775"/>
                <a:gd name="connsiteY21" fmla="*/ 2657533 h 2767543"/>
                <a:gd name="connsiteX22" fmla="*/ 1941342 w 4815775"/>
                <a:gd name="connsiteY22" fmla="*/ 1518049 h 2767543"/>
                <a:gd name="connsiteX23" fmla="*/ 1800665 w 4815775"/>
                <a:gd name="connsiteY23" fmla="*/ 2362111 h 2767543"/>
                <a:gd name="connsiteX24" fmla="*/ 1350499 w 4815775"/>
                <a:gd name="connsiteY24" fmla="*/ 1602456 h 2767543"/>
                <a:gd name="connsiteX25" fmla="*/ 1659988 w 4815775"/>
                <a:gd name="connsiteY25" fmla="*/ 1138222 h 276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815775" h="2767543">
                  <a:moveTo>
                    <a:pt x="0" y="941274"/>
                  </a:moveTo>
                  <a:cubicBezTo>
                    <a:pt x="177018" y="1147600"/>
                    <a:pt x="354037" y="1353926"/>
                    <a:pt x="436099" y="1292966"/>
                  </a:cubicBezTo>
                  <a:cubicBezTo>
                    <a:pt x="518161" y="1232006"/>
                    <a:pt x="548641" y="739637"/>
                    <a:pt x="492370" y="575514"/>
                  </a:cubicBezTo>
                  <a:cubicBezTo>
                    <a:pt x="436099" y="411391"/>
                    <a:pt x="53926" y="373877"/>
                    <a:pt x="98474" y="308228"/>
                  </a:cubicBezTo>
                  <a:cubicBezTo>
                    <a:pt x="143022" y="242579"/>
                    <a:pt x="616635" y="71422"/>
                    <a:pt x="759656" y="181619"/>
                  </a:cubicBezTo>
                  <a:cubicBezTo>
                    <a:pt x="902677" y="291816"/>
                    <a:pt x="834683" y="955341"/>
                    <a:pt x="956603" y="969409"/>
                  </a:cubicBezTo>
                  <a:cubicBezTo>
                    <a:pt x="1078523" y="983477"/>
                    <a:pt x="1247336" y="172240"/>
                    <a:pt x="1491176" y="266025"/>
                  </a:cubicBezTo>
                  <a:cubicBezTo>
                    <a:pt x="1735016" y="359810"/>
                    <a:pt x="2248486" y="1562597"/>
                    <a:pt x="2419643" y="1532117"/>
                  </a:cubicBezTo>
                  <a:cubicBezTo>
                    <a:pt x="2590800" y="1501637"/>
                    <a:pt x="2325859" y="301194"/>
                    <a:pt x="2518117" y="83145"/>
                  </a:cubicBezTo>
                  <a:cubicBezTo>
                    <a:pt x="2710375" y="-134904"/>
                    <a:pt x="3458308" y="134727"/>
                    <a:pt x="3573194" y="223822"/>
                  </a:cubicBezTo>
                  <a:cubicBezTo>
                    <a:pt x="3688080" y="312917"/>
                    <a:pt x="3212123" y="479385"/>
                    <a:pt x="3207434" y="617717"/>
                  </a:cubicBezTo>
                  <a:cubicBezTo>
                    <a:pt x="3202745" y="756049"/>
                    <a:pt x="3376247" y="1084296"/>
                    <a:pt x="3545059" y="1053816"/>
                  </a:cubicBezTo>
                  <a:cubicBezTo>
                    <a:pt x="3713871" y="1023336"/>
                    <a:pt x="4133557" y="587237"/>
                    <a:pt x="4220308" y="434837"/>
                  </a:cubicBezTo>
                  <a:cubicBezTo>
                    <a:pt x="4307059" y="282437"/>
                    <a:pt x="3978812" y="176930"/>
                    <a:pt x="4065563" y="139416"/>
                  </a:cubicBezTo>
                  <a:cubicBezTo>
                    <a:pt x="4152314" y="101902"/>
                    <a:pt x="4625927" y="92523"/>
                    <a:pt x="4740813" y="209754"/>
                  </a:cubicBezTo>
                  <a:cubicBezTo>
                    <a:pt x="4855699" y="326985"/>
                    <a:pt x="4820529" y="666954"/>
                    <a:pt x="4754880" y="842800"/>
                  </a:cubicBezTo>
                  <a:cubicBezTo>
                    <a:pt x="4689231" y="1018646"/>
                    <a:pt x="4346917" y="1264831"/>
                    <a:pt x="4346917" y="1264831"/>
                  </a:cubicBezTo>
                  <a:cubicBezTo>
                    <a:pt x="4192173" y="1426609"/>
                    <a:pt x="3962401" y="1757200"/>
                    <a:pt x="3826413" y="1813471"/>
                  </a:cubicBezTo>
                  <a:cubicBezTo>
                    <a:pt x="3690425" y="1869742"/>
                    <a:pt x="3657600" y="1557908"/>
                    <a:pt x="3530991" y="1602456"/>
                  </a:cubicBezTo>
                  <a:cubicBezTo>
                    <a:pt x="3404382" y="1647004"/>
                    <a:pt x="3036277" y="1904911"/>
                    <a:pt x="3066757" y="2080757"/>
                  </a:cubicBezTo>
                  <a:cubicBezTo>
                    <a:pt x="3097237" y="2256603"/>
                    <a:pt x="3777176" y="2561404"/>
                    <a:pt x="3713871" y="2657533"/>
                  </a:cubicBezTo>
                  <a:cubicBezTo>
                    <a:pt x="3650566" y="2753662"/>
                    <a:pt x="2982351" y="2847447"/>
                    <a:pt x="2686930" y="2657533"/>
                  </a:cubicBezTo>
                  <a:cubicBezTo>
                    <a:pt x="2391509" y="2467619"/>
                    <a:pt x="2089053" y="1567286"/>
                    <a:pt x="1941342" y="1518049"/>
                  </a:cubicBezTo>
                  <a:cubicBezTo>
                    <a:pt x="1793631" y="1468812"/>
                    <a:pt x="1899139" y="2348043"/>
                    <a:pt x="1800665" y="2362111"/>
                  </a:cubicBezTo>
                  <a:cubicBezTo>
                    <a:pt x="1702191" y="2376179"/>
                    <a:pt x="1373945" y="1806438"/>
                    <a:pt x="1350499" y="1602456"/>
                  </a:cubicBezTo>
                  <a:cubicBezTo>
                    <a:pt x="1327053" y="1398475"/>
                    <a:pt x="1493520" y="1268348"/>
                    <a:pt x="1659988" y="1138222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" name="Oval 1"/>
          <p:cNvSpPr/>
          <p:nvPr/>
        </p:nvSpPr>
        <p:spPr>
          <a:xfrm rot="11534649">
            <a:off x="95770" y="1827529"/>
            <a:ext cx="782434" cy="701510"/>
          </a:xfrm>
          <a:custGeom>
            <a:avLst/>
            <a:gdLst>
              <a:gd name="connsiteX0" fmla="*/ 0 w 1160795"/>
              <a:gd name="connsiteY0" fmla="*/ 477860 h 955720"/>
              <a:gd name="connsiteX1" fmla="*/ 580398 w 1160795"/>
              <a:gd name="connsiteY1" fmla="*/ 0 h 955720"/>
              <a:gd name="connsiteX2" fmla="*/ 1160796 w 1160795"/>
              <a:gd name="connsiteY2" fmla="*/ 477860 h 955720"/>
              <a:gd name="connsiteX3" fmla="*/ 580398 w 1160795"/>
              <a:gd name="connsiteY3" fmla="*/ 955720 h 955720"/>
              <a:gd name="connsiteX4" fmla="*/ 0 w 1160795"/>
              <a:gd name="connsiteY4" fmla="*/ 477860 h 955720"/>
              <a:gd name="connsiteX0" fmla="*/ 0 w 1160796"/>
              <a:gd name="connsiteY0" fmla="*/ 495584 h 973444"/>
              <a:gd name="connsiteX1" fmla="*/ 580398 w 1160796"/>
              <a:gd name="connsiteY1" fmla="*/ 17724 h 973444"/>
              <a:gd name="connsiteX2" fmla="*/ 1160796 w 1160796"/>
              <a:gd name="connsiteY2" fmla="*/ 495584 h 973444"/>
              <a:gd name="connsiteX3" fmla="*/ 580398 w 1160796"/>
              <a:gd name="connsiteY3" fmla="*/ 973444 h 973444"/>
              <a:gd name="connsiteX4" fmla="*/ 0 w 1160796"/>
              <a:gd name="connsiteY4" fmla="*/ 495584 h 973444"/>
              <a:gd name="connsiteX0" fmla="*/ 0 w 1160796"/>
              <a:gd name="connsiteY0" fmla="*/ 495584 h 1008533"/>
              <a:gd name="connsiteX1" fmla="*/ 580398 w 1160796"/>
              <a:gd name="connsiteY1" fmla="*/ 17724 h 1008533"/>
              <a:gd name="connsiteX2" fmla="*/ 1160796 w 1160796"/>
              <a:gd name="connsiteY2" fmla="*/ 495584 h 1008533"/>
              <a:gd name="connsiteX3" fmla="*/ 580398 w 1160796"/>
              <a:gd name="connsiteY3" fmla="*/ 973444 h 1008533"/>
              <a:gd name="connsiteX4" fmla="*/ 0 w 1160796"/>
              <a:gd name="connsiteY4" fmla="*/ 495584 h 1008533"/>
              <a:gd name="connsiteX0" fmla="*/ 0 w 1515638"/>
              <a:gd name="connsiteY0" fmla="*/ 410200 h 956711"/>
              <a:gd name="connsiteX1" fmla="*/ 935240 w 1515638"/>
              <a:gd name="connsiteY1" fmla="*/ 579 h 956711"/>
              <a:gd name="connsiteX2" fmla="*/ 1515638 w 1515638"/>
              <a:gd name="connsiteY2" fmla="*/ 478439 h 956711"/>
              <a:gd name="connsiteX3" fmla="*/ 935240 w 1515638"/>
              <a:gd name="connsiteY3" fmla="*/ 956299 h 956711"/>
              <a:gd name="connsiteX4" fmla="*/ 0 w 1515638"/>
              <a:gd name="connsiteY4" fmla="*/ 410200 h 956711"/>
              <a:gd name="connsiteX0" fmla="*/ 0 w 1433751"/>
              <a:gd name="connsiteY0" fmla="*/ 437104 h 956062"/>
              <a:gd name="connsiteX1" fmla="*/ 853353 w 1433751"/>
              <a:gd name="connsiteY1" fmla="*/ 188 h 956062"/>
              <a:gd name="connsiteX2" fmla="*/ 1433751 w 1433751"/>
              <a:gd name="connsiteY2" fmla="*/ 478048 h 956062"/>
              <a:gd name="connsiteX3" fmla="*/ 853353 w 1433751"/>
              <a:gd name="connsiteY3" fmla="*/ 955908 h 956062"/>
              <a:gd name="connsiteX4" fmla="*/ 0 w 1433751"/>
              <a:gd name="connsiteY4" fmla="*/ 437104 h 956062"/>
              <a:gd name="connsiteX0" fmla="*/ 9435 w 1443186"/>
              <a:gd name="connsiteY0" fmla="*/ 444271 h 963229"/>
              <a:gd name="connsiteX1" fmla="*/ 433840 w 1443186"/>
              <a:gd name="connsiteY1" fmla="*/ 212220 h 963229"/>
              <a:gd name="connsiteX2" fmla="*/ 862788 w 1443186"/>
              <a:gd name="connsiteY2" fmla="*/ 7355 h 963229"/>
              <a:gd name="connsiteX3" fmla="*/ 1443186 w 1443186"/>
              <a:gd name="connsiteY3" fmla="*/ 485215 h 963229"/>
              <a:gd name="connsiteX4" fmla="*/ 862788 w 1443186"/>
              <a:gd name="connsiteY4" fmla="*/ 963075 h 963229"/>
              <a:gd name="connsiteX5" fmla="*/ 9435 w 1443186"/>
              <a:gd name="connsiteY5" fmla="*/ 444271 h 963229"/>
              <a:gd name="connsiteX0" fmla="*/ 1209 w 1434960"/>
              <a:gd name="connsiteY0" fmla="*/ 444271 h 990781"/>
              <a:gd name="connsiteX1" fmla="*/ 425614 w 1434960"/>
              <a:gd name="connsiteY1" fmla="*/ 212220 h 990781"/>
              <a:gd name="connsiteX2" fmla="*/ 854562 w 1434960"/>
              <a:gd name="connsiteY2" fmla="*/ 7355 h 990781"/>
              <a:gd name="connsiteX3" fmla="*/ 1434960 w 1434960"/>
              <a:gd name="connsiteY3" fmla="*/ 485215 h 990781"/>
              <a:gd name="connsiteX4" fmla="*/ 854562 w 1434960"/>
              <a:gd name="connsiteY4" fmla="*/ 963075 h 990781"/>
              <a:gd name="connsiteX5" fmla="*/ 316432 w 1434960"/>
              <a:gd name="connsiteY5" fmla="*/ 880961 h 990781"/>
              <a:gd name="connsiteX6" fmla="*/ 1209 w 1434960"/>
              <a:gd name="connsiteY6" fmla="*/ 444271 h 990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4960" h="990781">
                <a:moveTo>
                  <a:pt x="1209" y="444271"/>
                </a:moveTo>
                <a:cubicBezTo>
                  <a:pt x="19406" y="332814"/>
                  <a:pt x="283389" y="285039"/>
                  <a:pt x="425614" y="212220"/>
                </a:cubicBezTo>
                <a:cubicBezTo>
                  <a:pt x="567840" y="139401"/>
                  <a:pt x="686338" y="-38144"/>
                  <a:pt x="854562" y="7355"/>
                </a:cubicBezTo>
                <a:cubicBezTo>
                  <a:pt x="1022786" y="52854"/>
                  <a:pt x="1434960" y="221300"/>
                  <a:pt x="1434960" y="485215"/>
                </a:cubicBezTo>
                <a:cubicBezTo>
                  <a:pt x="1434960" y="749130"/>
                  <a:pt x="1040983" y="897117"/>
                  <a:pt x="854562" y="963075"/>
                </a:cubicBezTo>
                <a:cubicBezTo>
                  <a:pt x="668141" y="1029033"/>
                  <a:pt x="458658" y="967428"/>
                  <a:pt x="316432" y="880961"/>
                </a:cubicBezTo>
                <a:cubicBezTo>
                  <a:pt x="174207" y="794494"/>
                  <a:pt x="-16988" y="555728"/>
                  <a:pt x="1209" y="44427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-97252" y="1701199"/>
            <a:ext cx="786416" cy="849401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1"/>
          <p:cNvSpPr/>
          <p:nvPr/>
        </p:nvSpPr>
        <p:spPr>
          <a:xfrm rot="16200000" flipH="1">
            <a:off x="18215" y="2355985"/>
            <a:ext cx="546366" cy="604939"/>
          </a:xfrm>
          <a:custGeom>
            <a:avLst/>
            <a:gdLst>
              <a:gd name="connsiteX0" fmla="*/ 0 w 1160795"/>
              <a:gd name="connsiteY0" fmla="*/ 477860 h 955720"/>
              <a:gd name="connsiteX1" fmla="*/ 580398 w 1160795"/>
              <a:gd name="connsiteY1" fmla="*/ 0 h 955720"/>
              <a:gd name="connsiteX2" fmla="*/ 1160796 w 1160795"/>
              <a:gd name="connsiteY2" fmla="*/ 477860 h 955720"/>
              <a:gd name="connsiteX3" fmla="*/ 580398 w 1160795"/>
              <a:gd name="connsiteY3" fmla="*/ 955720 h 955720"/>
              <a:gd name="connsiteX4" fmla="*/ 0 w 1160795"/>
              <a:gd name="connsiteY4" fmla="*/ 477860 h 955720"/>
              <a:gd name="connsiteX0" fmla="*/ 0 w 1160796"/>
              <a:gd name="connsiteY0" fmla="*/ 495584 h 973444"/>
              <a:gd name="connsiteX1" fmla="*/ 580398 w 1160796"/>
              <a:gd name="connsiteY1" fmla="*/ 17724 h 973444"/>
              <a:gd name="connsiteX2" fmla="*/ 1160796 w 1160796"/>
              <a:gd name="connsiteY2" fmla="*/ 495584 h 973444"/>
              <a:gd name="connsiteX3" fmla="*/ 580398 w 1160796"/>
              <a:gd name="connsiteY3" fmla="*/ 973444 h 973444"/>
              <a:gd name="connsiteX4" fmla="*/ 0 w 1160796"/>
              <a:gd name="connsiteY4" fmla="*/ 495584 h 973444"/>
              <a:gd name="connsiteX0" fmla="*/ 0 w 1160796"/>
              <a:gd name="connsiteY0" fmla="*/ 495584 h 1008533"/>
              <a:gd name="connsiteX1" fmla="*/ 580398 w 1160796"/>
              <a:gd name="connsiteY1" fmla="*/ 17724 h 1008533"/>
              <a:gd name="connsiteX2" fmla="*/ 1160796 w 1160796"/>
              <a:gd name="connsiteY2" fmla="*/ 495584 h 1008533"/>
              <a:gd name="connsiteX3" fmla="*/ 580398 w 1160796"/>
              <a:gd name="connsiteY3" fmla="*/ 973444 h 1008533"/>
              <a:gd name="connsiteX4" fmla="*/ 0 w 1160796"/>
              <a:gd name="connsiteY4" fmla="*/ 495584 h 1008533"/>
              <a:gd name="connsiteX0" fmla="*/ 0 w 1515638"/>
              <a:gd name="connsiteY0" fmla="*/ 410200 h 956711"/>
              <a:gd name="connsiteX1" fmla="*/ 935240 w 1515638"/>
              <a:gd name="connsiteY1" fmla="*/ 579 h 956711"/>
              <a:gd name="connsiteX2" fmla="*/ 1515638 w 1515638"/>
              <a:gd name="connsiteY2" fmla="*/ 478439 h 956711"/>
              <a:gd name="connsiteX3" fmla="*/ 935240 w 1515638"/>
              <a:gd name="connsiteY3" fmla="*/ 956299 h 956711"/>
              <a:gd name="connsiteX4" fmla="*/ 0 w 1515638"/>
              <a:gd name="connsiteY4" fmla="*/ 410200 h 956711"/>
              <a:gd name="connsiteX0" fmla="*/ 0 w 1433751"/>
              <a:gd name="connsiteY0" fmla="*/ 437104 h 956062"/>
              <a:gd name="connsiteX1" fmla="*/ 853353 w 1433751"/>
              <a:gd name="connsiteY1" fmla="*/ 188 h 956062"/>
              <a:gd name="connsiteX2" fmla="*/ 1433751 w 1433751"/>
              <a:gd name="connsiteY2" fmla="*/ 478048 h 956062"/>
              <a:gd name="connsiteX3" fmla="*/ 853353 w 1433751"/>
              <a:gd name="connsiteY3" fmla="*/ 955908 h 956062"/>
              <a:gd name="connsiteX4" fmla="*/ 0 w 1433751"/>
              <a:gd name="connsiteY4" fmla="*/ 437104 h 956062"/>
              <a:gd name="connsiteX0" fmla="*/ 9435 w 1443186"/>
              <a:gd name="connsiteY0" fmla="*/ 444271 h 963229"/>
              <a:gd name="connsiteX1" fmla="*/ 433840 w 1443186"/>
              <a:gd name="connsiteY1" fmla="*/ 212220 h 963229"/>
              <a:gd name="connsiteX2" fmla="*/ 862788 w 1443186"/>
              <a:gd name="connsiteY2" fmla="*/ 7355 h 963229"/>
              <a:gd name="connsiteX3" fmla="*/ 1443186 w 1443186"/>
              <a:gd name="connsiteY3" fmla="*/ 485215 h 963229"/>
              <a:gd name="connsiteX4" fmla="*/ 862788 w 1443186"/>
              <a:gd name="connsiteY4" fmla="*/ 963075 h 963229"/>
              <a:gd name="connsiteX5" fmla="*/ 9435 w 1443186"/>
              <a:gd name="connsiteY5" fmla="*/ 444271 h 963229"/>
              <a:gd name="connsiteX0" fmla="*/ 1209 w 1434960"/>
              <a:gd name="connsiteY0" fmla="*/ 444271 h 990781"/>
              <a:gd name="connsiteX1" fmla="*/ 425614 w 1434960"/>
              <a:gd name="connsiteY1" fmla="*/ 212220 h 990781"/>
              <a:gd name="connsiteX2" fmla="*/ 854562 w 1434960"/>
              <a:gd name="connsiteY2" fmla="*/ 7355 h 990781"/>
              <a:gd name="connsiteX3" fmla="*/ 1434960 w 1434960"/>
              <a:gd name="connsiteY3" fmla="*/ 485215 h 990781"/>
              <a:gd name="connsiteX4" fmla="*/ 854562 w 1434960"/>
              <a:gd name="connsiteY4" fmla="*/ 963075 h 990781"/>
              <a:gd name="connsiteX5" fmla="*/ 316432 w 1434960"/>
              <a:gd name="connsiteY5" fmla="*/ 880961 h 990781"/>
              <a:gd name="connsiteX6" fmla="*/ 1209 w 1434960"/>
              <a:gd name="connsiteY6" fmla="*/ 444271 h 990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4960" h="990781">
                <a:moveTo>
                  <a:pt x="1209" y="444271"/>
                </a:moveTo>
                <a:cubicBezTo>
                  <a:pt x="19406" y="332814"/>
                  <a:pt x="283389" y="285039"/>
                  <a:pt x="425614" y="212220"/>
                </a:cubicBezTo>
                <a:cubicBezTo>
                  <a:pt x="567840" y="139401"/>
                  <a:pt x="686338" y="-38144"/>
                  <a:pt x="854562" y="7355"/>
                </a:cubicBezTo>
                <a:cubicBezTo>
                  <a:pt x="1022786" y="52854"/>
                  <a:pt x="1434960" y="221300"/>
                  <a:pt x="1434960" y="485215"/>
                </a:cubicBezTo>
                <a:cubicBezTo>
                  <a:pt x="1434960" y="749130"/>
                  <a:pt x="1040983" y="897117"/>
                  <a:pt x="854562" y="963075"/>
                </a:cubicBezTo>
                <a:cubicBezTo>
                  <a:pt x="668141" y="1029033"/>
                  <a:pt x="458658" y="967428"/>
                  <a:pt x="316432" y="880961"/>
                </a:cubicBezTo>
                <a:cubicBezTo>
                  <a:pt x="174207" y="794494"/>
                  <a:pt x="-16988" y="555728"/>
                  <a:pt x="1209" y="44427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243905" y="2010047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15CD3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1003591" y="2256939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-97253" y="2486561"/>
            <a:ext cx="586212" cy="604055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0" name="Group 119"/>
          <p:cNvGrpSpPr/>
          <p:nvPr/>
        </p:nvGrpSpPr>
        <p:grpSpPr>
          <a:xfrm>
            <a:off x="1200550" y="-152946"/>
            <a:ext cx="3013544" cy="3478677"/>
            <a:chOff x="5159494" y="-984737"/>
            <a:chExt cx="6235337" cy="6541583"/>
          </a:xfrm>
        </p:grpSpPr>
        <p:grpSp>
          <p:nvGrpSpPr>
            <p:cNvPr id="121" name="Group 120"/>
            <p:cNvGrpSpPr/>
            <p:nvPr/>
          </p:nvGrpSpPr>
          <p:grpSpPr>
            <a:xfrm>
              <a:off x="5159494" y="-984737"/>
              <a:ext cx="6235337" cy="6541583"/>
              <a:chOff x="5159494" y="-984737"/>
              <a:chExt cx="6235337" cy="6541583"/>
            </a:xfrm>
          </p:grpSpPr>
          <p:sp>
            <p:nvSpPr>
              <p:cNvPr id="123" name="Freeform 122"/>
              <p:cNvSpPr/>
              <p:nvPr/>
            </p:nvSpPr>
            <p:spPr>
              <a:xfrm>
                <a:off x="6246055" y="494521"/>
                <a:ext cx="3938957" cy="5062325"/>
              </a:xfrm>
              <a:custGeom>
                <a:avLst/>
                <a:gdLst>
                  <a:gd name="connsiteX0" fmla="*/ 0 w 3938957"/>
                  <a:gd name="connsiteY0" fmla="*/ 110390 h 5062325"/>
                  <a:gd name="connsiteX1" fmla="*/ 1406770 w 3938957"/>
                  <a:gd name="connsiteY1" fmla="*/ 996654 h 5062325"/>
                  <a:gd name="connsiteX2" fmla="*/ 1350499 w 3938957"/>
                  <a:gd name="connsiteY2" fmla="*/ 3852396 h 5062325"/>
                  <a:gd name="connsiteX3" fmla="*/ 478302 w 3938957"/>
                  <a:gd name="connsiteY3" fmla="*/ 4569848 h 5062325"/>
                  <a:gd name="connsiteX4" fmla="*/ 1491176 w 3938957"/>
                  <a:gd name="connsiteY4" fmla="*/ 4372901 h 5062325"/>
                  <a:gd name="connsiteX5" fmla="*/ 1294228 w 3938957"/>
                  <a:gd name="connsiteY5" fmla="*/ 5062217 h 5062325"/>
                  <a:gd name="connsiteX6" fmla="*/ 2138290 w 3938957"/>
                  <a:gd name="connsiteY6" fmla="*/ 4429171 h 5062325"/>
                  <a:gd name="connsiteX7" fmla="*/ 3179299 w 3938957"/>
                  <a:gd name="connsiteY7" fmla="*/ 4808999 h 5062325"/>
                  <a:gd name="connsiteX8" fmla="*/ 2841674 w 3938957"/>
                  <a:gd name="connsiteY8" fmla="*/ 4372901 h 5062325"/>
                  <a:gd name="connsiteX9" fmla="*/ 2391508 w 3938957"/>
                  <a:gd name="connsiteY9" fmla="*/ 3725787 h 5062325"/>
                  <a:gd name="connsiteX10" fmla="*/ 2307102 w 3938957"/>
                  <a:gd name="connsiteY10" fmla="*/ 1151399 h 5062325"/>
                  <a:gd name="connsiteX11" fmla="*/ 3938954 w 3938957"/>
                  <a:gd name="connsiteY11" fmla="*/ 25984 h 5062325"/>
                  <a:gd name="connsiteX12" fmla="*/ 2321170 w 3938957"/>
                  <a:gd name="connsiteY12" fmla="*/ 265134 h 5062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38957" h="5062325">
                    <a:moveTo>
                      <a:pt x="0" y="110390"/>
                    </a:moveTo>
                    <a:cubicBezTo>
                      <a:pt x="590843" y="241688"/>
                      <a:pt x="1181687" y="372986"/>
                      <a:pt x="1406770" y="996654"/>
                    </a:cubicBezTo>
                    <a:cubicBezTo>
                      <a:pt x="1631853" y="1620322"/>
                      <a:pt x="1505244" y="3256864"/>
                      <a:pt x="1350499" y="3852396"/>
                    </a:cubicBezTo>
                    <a:cubicBezTo>
                      <a:pt x="1195754" y="4447928"/>
                      <a:pt x="454856" y="4483097"/>
                      <a:pt x="478302" y="4569848"/>
                    </a:cubicBezTo>
                    <a:cubicBezTo>
                      <a:pt x="501748" y="4656599"/>
                      <a:pt x="1355188" y="4290840"/>
                      <a:pt x="1491176" y="4372901"/>
                    </a:cubicBezTo>
                    <a:cubicBezTo>
                      <a:pt x="1627164" y="4454962"/>
                      <a:pt x="1186376" y="5052839"/>
                      <a:pt x="1294228" y="5062217"/>
                    </a:cubicBezTo>
                    <a:cubicBezTo>
                      <a:pt x="1402080" y="5071595"/>
                      <a:pt x="1824112" y="4471374"/>
                      <a:pt x="2138290" y="4429171"/>
                    </a:cubicBezTo>
                    <a:cubicBezTo>
                      <a:pt x="2452468" y="4386968"/>
                      <a:pt x="3062068" y="4818377"/>
                      <a:pt x="3179299" y="4808999"/>
                    </a:cubicBezTo>
                    <a:cubicBezTo>
                      <a:pt x="3296530" y="4799621"/>
                      <a:pt x="2972973" y="4553436"/>
                      <a:pt x="2841674" y="4372901"/>
                    </a:cubicBezTo>
                    <a:cubicBezTo>
                      <a:pt x="2710376" y="4192366"/>
                      <a:pt x="2480603" y="4262704"/>
                      <a:pt x="2391508" y="3725787"/>
                    </a:cubicBezTo>
                    <a:cubicBezTo>
                      <a:pt x="2302413" y="3188870"/>
                      <a:pt x="2049194" y="1768033"/>
                      <a:pt x="2307102" y="1151399"/>
                    </a:cubicBezTo>
                    <a:cubicBezTo>
                      <a:pt x="2565010" y="534765"/>
                      <a:pt x="3936609" y="173695"/>
                      <a:pt x="3938954" y="25984"/>
                    </a:cubicBezTo>
                    <a:cubicBezTo>
                      <a:pt x="3941299" y="-121727"/>
                      <a:pt x="2752579" y="415189"/>
                      <a:pt x="2321170" y="265134"/>
                    </a:cubicBez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Cloud 123"/>
              <p:cNvSpPr/>
              <p:nvPr/>
            </p:nvSpPr>
            <p:spPr>
              <a:xfrm>
                <a:off x="5159494" y="-984737"/>
                <a:ext cx="6235337" cy="4438598"/>
              </a:xfrm>
              <a:prstGeom prst="cloud">
                <a:avLst/>
              </a:prstGeom>
              <a:solidFill>
                <a:srgbClr val="81F51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2" name="Freeform 121"/>
            <p:cNvSpPr/>
            <p:nvPr/>
          </p:nvSpPr>
          <p:spPr>
            <a:xfrm>
              <a:off x="6246056" y="-167551"/>
              <a:ext cx="4360970" cy="2600897"/>
            </a:xfrm>
            <a:custGeom>
              <a:avLst/>
              <a:gdLst>
                <a:gd name="connsiteX0" fmla="*/ 0 w 4815775"/>
                <a:gd name="connsiteY0" fmla="*/ 941274 h 2767543"/>
                <a:gd name="connsiteX1" fmla="*/ 436099 w 4815775"/>
                <a:gd name="connsiteY1" fmla="*/ 1292966 h 2767543"/>
                <a:gd name="connsiteX2" fmla="*/ 492370 w 4815775"/>
                <a:gd name="connsiteY2" fmla="*/ 575514 h 2767543"/>
                <a:gd name="connsiteX3" fmla="*/ 98474 w 4815775"/>
                <a:gd name="connsiteY3" fmla="*/ 308228 h 2767543"/>
                <a:gd name="connsiteX4" fmla="*/ 759656 w 4815775"/>
                <a:gd name="connsiteY4" fmla="*/ 181619 h 2767543"/>
                <a:gd name="connsiteX5" fmla="*/ 956603 w 4815775"/>
                <a:gd name="connsiteY5" fmla="*/ 969409 h 2767543"/>
                <a:gd name="connsiteX6" fmla="*/ 1491176 w 4815775"/>
                <a:gd name="connsiteY6" fmla="*/ 266025 h 2767543"/>
                <a:gd name="connsiteX7" fmla="*/ 2419643 w 4815775"/>
                <a:gd name="connsiteY7" fmla="*/ 1532117 h 2767543"/>
                <a:gd name="connsiteX8" fmla="*/ 2518117 w 4815775"/>
                <a:gd name="connsiteY8" fmla="*/ 83145 h 2767543"/>
                <a:gd name="connsiteX9" fmla="*/ 3573194 w 4815775"/>
                <a:gd name="connsiteY9" fmla="*/ 223822 h 2767543"/>
                <a:gd name="connsiteX10" fmla="*/ 3207434 w 4815775"/>
                <a:gd name="connsiteY10" fmla="*/ 617717 h 2767543"/>
                <a:gd name="connsiteX11" fmla="*/ 3545059 w 4815775"/>
                <a:gd name="connsiteY11" fmla="*/ 1053816 h 2767543"/>
                <a:gd name="connsiteX12" fmla="*/ 4220308 w 4815775"/>
                <a:gd name="connsiteY12" fmla="*/ 434837 h 2767543"/>
                <a:gd name="connsiteX13" fmla="*/ 4065563 w 4815775"/>
                <a:gd name="connsiteY13" fmla="*/ 139416 h 2767543"/>
                <a:gd name="connsiteX14" fmla="*/ 4740813 w 4815775"/>
                <a:gd name="connsiteY14" fmla="*/ 209754 h 2767543"/>
                <a:gd name="connsiteX15" fmla="*/ 4754880 w 4815775"/>
                <a:gd name="connsiteY15" fmla="*/ 842800 h 2767543"/>
                <a:gd name="connsiteX16" fmla="*/ 4346917 w 4815775"/>
                <a:gd name="connsiteY16" fmla="*/ 1264831 h 2767543"/>
                <a:gd name="connsiteX17" fmla="*/ 3826413 w 4815775"/>
                <a:gd name="connsiteY17" fmla="*/ 1813471 h 2767543"/>
                <a:gd name="connsiteX18" fmla="*/ 3530991 w 4815775"/>
                <a:gd name="connsiteY18" fmla="*/ 1602456 h 2767543"/>
                <a:gd name="connsiteX19" fmla="*/ 3066757 w 4815775"/>
                <a:gd name="connsiteY19" fmla="*/ 2080757 h 2767543"/>
                <a:gd name="connsiteX20" fmla="*/ 3713871 w 4815775"/>
                <a:gd name="connsiteY20" fmla="*/ 2657533 h 2767543"/>
                <a:gd name="connsiteX21" fmla="*/ 2686930 w 4815775"/>
                <a:gd name="connsiteY21" fmla="*/ 2657533 h 2767543"/>
                <a:gd name="connsiteX22" fmla="*/ 1941342 w 4815775"/>
                <a:gd name="connsiteY22" fmla="*/ 1518049 h 2767543"/>
                <a:gd name="connsiteX23" fmla="*/ 1800665 w 4815775"/>
                <a:gd name="connsiteY23" fmla="*/ 2362111 h 2767543"/>
                <a:gd name="connsiteX24" fmla="*/ 1350499 w 4815775"/>
                <a:gd name="connsiteY24" fmla="*/ 1602456 h 2767543"/>
                <a:gd name="connsiteX25" fmla="*/ 1659988 w 4815775"/>
                <a:gd name="connsiteY25" fmla="*/ 1138222 h 276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815775" h="2767543">
                  <a:moveTo>
                    <a:pt x="0" y="941274"/>
                  </a:moveTo>
                  <a:cubicBezTo>
                    <a:pt x="177018" y="1147600"/>
                    <a:pt x="354037" y="1353926"/>
                    <a:pt x="436099" y="1292966"/>
                  </a:cubicBezTo>
                  <a:cubicBezTo>
                    <a:pt x="518161" y="1232006"/>
                    <a:pt x="548641" y="739637"/>
                    <a:pt x="492370" y="575514"/>
                  </a:cubicBezTo>
                  <a:cubicBezTo>
                    <a:pt x="436099" y="411391"/>
                    <a:pt x="53926" y="373877"/>
                    <a:pt x="98474" y="308228"/>
                  </a:cubicBezTo>
                  <a:cubicBezTo>
                    <a:pt x="143022" y="242579"/>
                    <a:pt x="616635" y="71422"/>
                    <a:pt x="759656" y="181619"/>
                  </a:cubicBezTo>
                  <a:cubicBezTo>
                    <a:pt x="902677" y="291816"/>
                    <a:pt x="834683" y="955341"/>
                    <a:pt x="956603" y="969409"/>
                  </a:cubicBezTo>
                  <a:cubicBezTo>
                    <a:pt x="1078523" y="983477"/>
                    <a:pt x="1247336" y="172240"/>
                    <a:pt x="1491176" y="266025"/>
                  </a:cubicBezTo>
                  <a:cubicBezTo>
                    <a:pt x="1735016" y="359810"/>
                    <a:pt x="2248486" y="1562597"/>
                    <a:pt x="2419643" y="1532117"/>
                  </a:cubicBezTo>
                  <a:cubicBezTo>
                    <a:pt x="2590800" y="1501637"/>
                    <a:pt x="2325859" y="301194"/>
                    <a:pt x="2518117" y="83145"/>
                  </a:cubicBezTo>
                  <a:cubicBezTo>
                    <a:pt x="2710375" y="-134904"/>
                    <a:pt x="3458308" y="134727"/>
                    <a:pt x="3573194" y="223822"/>
                  </a:cubicBezTo>
                  <a:cubicBezTo>
                    <a:pt x="3688080" y="312917"/>
                    <a:pt x="3212123" y="479385"/>
                    <a:pt x="3207434" y="617717"/>
                  </a:cubicBezTo>
                  <a:cubicBezTo>
                    <a:pt x="3202745" y="756049"/>
                    <a:pt x="3376247" y="1084296"/>
                    <a:pt x="3545059" y="1053816"/>
                  </a:cubicBezTo>
                  <a:cubicBezTo>
                    <a:pt x="3713871" y="1023336"/>
                    <a:pt x="4133557" y="587237"/>
                    <a:pt x="4220308" y="434837"/>
                  </a:cubicBezTo>
                  <a:cubicBezTo>
                    <a:pt x="4307059" y="282437"/>
                    <a:pt x="3978812" y="176930"/>
                    <a:pt x="4065563" y="139416"/>
                  </a:cubicBezTo>
                  <a:cubicBezTo>
                    <a:pt x="4152314" y="101902"/>
                    <a:pt x="4625927" y="92523"/>
                    <a:pt x="4740813" y="209754"/>
                  </a:cubicBezTo>
                  <a:cubicBezTo>
                    <a:pt x="4855699" y="326985"/>
                    <a:pt x="4820529" y="666954"/>
                    <a:pt x="4754880" y="842800"/>
                  </a:cubicBezTo>
                  <a:cubicBezTo>
                    <a:pt x="4689231" y="1018646"/>
                    <a:pt x="4346917" y="1264831"/>
                    <a:pt x="4346917" y="1264831"/>
                  </a:cubicBezTo>
                  <a:cubicBezTo>
                    <a:pt x="4192173" y="1426609"/>
                    <a:pt x="3962401" y="1757200"/>
                    <a:pt x="3826413" y="1813471"/>
                  </a:cubicBezTo>
                  <a:cubicBezTo>
                    <a:pt x="3690425" y="1869742"/>
                    <a:pt x="3657600" y="1557908"/>
                    <a:pt x="3530991" y="1602456"/>
                  </a:cubicBezTo>
                  <a:cubicBezTo>
                    <a:pt x="3404382" y="1647004"/>
                    <a:pt x="3036277" y="1904911"/>
                    <a:pt x="3066757" y="2080757"/>
                  </a:cubicBezTo>
                  <a:cubicBezTo>
                    <a:pt x="3097237" y="2256603"/>
                    <a:pt x="3777176" y="2561404"/>
                    <a:pt x="3713871" y="2657533"/>
                  </a:cubicBezTo>
                  <a:cubicBezTo>
                    <a:pt x="3650566" y="2753662"/>
                    <a:pt x="2982351" y="2847447"/>
                    <a:pt x="2686930" y="2657533"/>
                  </a:cubicBezTo>
                  <a:cubicBezTo>
                    <a:pt x="2391509" y="2467619"/>
                    <a:pt x="2089053" y="1567286"/>
                    <a:pt x="1941342" y="1518049"/>
                  </a:cubicBezTo>
                  <a:cubicBezTo>
                    <a:pt x="1793631" y="1468812"/>
                    <a:pt x="1899139" y="2348043"/>
                    <a:pt x="1800665" y="2362111"/>
                  </a:cubicBezTo>
                  <a:cubicBezTo>
                    <a:pt x="1702191" y="2376179"/>
                    <a:pt x="1373945" y="1806438"/>
                    <a:pt x="1350499" y="1602456"/>
                  </a:cubicBezTo>
                  <a:cubicBezTo>
                    <a:pt x="1327053" y="1398475"/>
                    <a:pt x="1493520" y="1268348"/>
                    <a:pt x="1659988" y="113822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3891771" y="-388114"/>
            <a:ext cx="4900691" cy="4243317"/>
            <a:chOff x="5159494" y="-984737"/>
            <a:chExt cx="6235337" cy="6541583"/>
          </a:xfrm>
        </p:grpSpPr>
        <p:grpSp>
          <p:nvGrpSpPr>
            <p:cNvPr id="116" name="Group 115"/>
            <p:cNvGrpSpPr/>
            <p:nvPr/>
          </p:nvGrpSpPr>
          <p:grpSpPr>
            <a:xfrm>
              <a:off x="5159494" y="-984737"/>
              <a:ext cx="6235337" cy="6541583"/>
              <a:chOff x="5159494" y="-984737"/>
              <a:chExt cx="6235337" cy="6541583"/>
            </a:xfrm>
          </p:grpSpPr>
          <p:sp>
            <p:nvSpPr>
              <p:cNvPr id="118" name="Freeform 117"/>
              <p:cNvSpPr/>
              <p:nvPr/>
            </p:nvSpPr>
            <p:spPr>
              <a:xfrm>
                <a:off x="6246055" y="494521"/>
                <a:ext cx="3938957" cy="5062325"/>
              </a:xfrm>
              <a:custGeom>
                <a:avLst/>
                <a:gdLst>
                  <a:gd name="connsiteX0" fmla="*/ 0 w 3938957"/>
                  <a:gd name="connsiteY0" fmla="*/ 110390 h 5062325"/>
                  <a:gd name="connsiteX1" fmla="*/ 1406770 w 3938957"/>
                  <a:gd name="connsiteY1" fmla="*/ 996654 h 5062325"/>
                  <a:gd name="connsiteX2" fmla="*/ 1350499 w 3938957"/>
                  <a:gd name="connsiteY2" fmla="*/ 3852396 h 5062325"/>
                  <a:gd name="connsiteX3" fmla="*/ 478302 w 3938957"/>
                  <a:gd name="connsiteY3" fmla="*/ 4569848 h 5062325"/>
                  <a:gd name="connsiteX4" fmla="*/ 1491176 w 3938957"/>
                  <a:gd name="connsiteY4" fmla="*/ 4372901 h 5062325"/>
                  <a:gd name="connsiteX5" fmla="*/ 1294228 w 3938957"/>
                  <a:gd name="connsiteY5" fmla="*/ 5062217 h 5062325"/>
                  <a:gd name="connsiteX6" fmla="*/ 2138290 w 3938957"/>
                  <a:gd name="connsiteY6" fmla="*/ 4429171 h 5062325"/>
                  <a:gd name="connsiteX7" fmla="*/ 3179299 w 3938957"/>
                  <a:gd name="connsiteY7" fmla="*/ 4808999 h 5062325"/>
                  <a:gd name="connsiteX8" fmla="*/ 2841674 w 3938957"/>
                  <a:gd name="connsiteY8" fmla="*/ 4372901 h 5062325"/>
                  <a:gd name="connsiteX9" fmla="*/ 2391508 w 3938957"/>
                  <a:gd name="connsiteY9" fmla="*/ 3725787 h 5062325"/>
                  <a:gd name="connsiteX10" fmla="*/ 2307102 w 3938957"/>
                  <a:gd name="connsiteY10" fmla="*/ 1151399 h 5062325"/>
                  <a:gd name="connsiteX11" fmla="*/ 3938954 w 3938957"/>
                  <a:gd name="connsiteY11" fmla="*/ 25984 h 5062325"/>
                  <a:gd name="connsiteX12" fmla="*/ 2321170 w 3938957"/>
                  <a:gd name="connsiteY12" fmla="*/ 265134 h 5062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38957" h="5062325">
                    <a:moveTo>
                      <a:pt x="0" y="110390"/>
                    </a:moveTo>
                    <a:cubicBezTo>
                      <a:pt x="590843" y="241688"/>
                      <a:pt x="1181687" y="372986"/>
                      <a:pt x="1406770" y="996654"/>
                    </a:cubicBezTo>
                    <a:cubicBezTo>
                      <a:pt x="1631853" y="1620322"/>
                      <a:pt x="1505244" y="3256864"/>
                      <a:pt x="1350499" y="3852396"/>
                    </a:cubicBezTo>
                    <a:cubicBezTo>
                      <a:pt x="1195754" y="4447928"/>
                      <a:pt x="454856" y="4483097"/>
                      <a:pt x="478302" y="4569848"/>
                    </a:cubicBezTo>
                    <a:cubicBezTo>
                      <a:pt x="501748" y="4656599"/>
                      <a:pt x="1355188" y="4290840"/>
                      <a:pt x="1491176" y="4372901"/>
                    </a:cubicBezTo>
                    <a:cubicBezTo>
                      <a:pt x="1627164" y="4454962"/>
                      <a:pt x="1186376" y="5052839"/>
                      <a:pt x="1294228" y="5062217"/>
                    </a:cubicBezTo>
                    <a:cubicBezTo>
                      <a:pt x="1402080" y="5071595"/>
                      <a:pt x="1824112" y="4471374"/>
                      <a:pt x="2138290" y="4429171"/>
                    </a:cubicBezTo>
                    <a:cubicBezTo>
                      <a:pt x="2452468" y="4386968"/>
                      <a:pt x="3062068" y="4818377"/>
                      <a:pt x="3179299" y="4808999"/>
                    </a:cubicBezTo>
                    <a:cubicBezTo>
                      <a:pt x="3296530" y="4799621"/>
                      <a:pt x="2972973" y="4553436"/>
                      <a:pt x="2841674" y="4372901"/>
                    </a:cubicBezTo>
                    <a:cubicBezTo>
                      <a:pt x="2710376" y="4192366"/>
                      <a:pt x="2480603" y="4262704"/>
                      <a:pt x="2391508" y="3725787"/>
                    </a:cubicBezTo>
                    <a:cubicBezTo>
                      <a:pt x="2302413" y="3188870"/>
                      <a:pt x="2049194" y="1768033"/>
                      <a:pt x="2307102" y="1151399"/>
                    </a:cubicBezTo>
                    <a:cubicBezTo>
                      <a:pt x="2565010" y="534765"/>
                      <a:pt x="3936609" y="173695"/>
                      <a:pt x="3938954" y="25984"/>
                    </a:cubicBezTo>
                    <a:cubicBezTo>
                      <a:pt x="3941299" y="-121727"/>
                      <a:pt x="2752579" y="415189"/>
                      <a:pt x="2321170" y="265134"/>
                    </a:cubicBez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119" name="Cloud 118"/>
              <p:cNvSpPr/>
              <p:nvPr/>
            </p:nvSpPr>
            <p:spPr>
              <a:xfrm>
                <a:off x="5159494" y="-984737"/>
                <a:ext cx="6235337" cy="4438598"/>
              </a:xfrm>
              <a:prstGeom prst="cloud">
                <a:avLst/>
              </a:prstGeom>
              <a:solidFill>
                <a:srgbClr val="61FE1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17" name="Freeform 116"/>
            <p:cNvSpPr/>
            <p:nvPr/>
          </p:nvSpPr>
          <p:spPr>
            <a:xfrm>
              <a:off x="6246056" y="-167551"/>
              <a:ext cx="4360970" cy="2600897"/>
            </a:xfrm>
            <a:custGeom>
              <a:avLst/>
              <a:gdLst>
                <a:gd name="connsiteX0" fmla="*/ 0 w 4815775"/>
                <a:gd name="connsiteY0" fmla="*/ 941274 h 2767543"/>
                <a:gd name="connsiteX1" fmla="*/ 436099 w 4815775"/>
                <a:gd name="connsiteY1" fmla="*/ 1292966 h 2767543"/>
                <a:gd name="connsiteX2" fmla="*/ 492370 w 4815775"/>
                <a:gd name="connsiteY2" fmla="*/ 575514 h 2767543"/>
                <a:gd name="connsiteX3" fmla="*/ 98474 w 4815775"/>
                <a:gd name="connsiteY3" fmla="*/ 308228 h 2767543"/>
                <a:gd name="connsiteX4" fmla="*/ 759656 w 4815775"/>
                <a:gd name="connsiteY4" fmla="*/ 181619 h 2767543"/>
                <a:gd name="connsiteX5" fmla="*/ 956603 w 4815775"/>
                <a:gd name="connsiteY5" fmla="*/ 969409 h 2767543"/>
                <a:gd name="connsiteX6" fmla="*/ 1491176 w 4815775"/>
                <a:gd name="connsiteY6" fmla="*/ 266025 h 2767543"/>
                <a:gd name="connsiteX7" fmla="*/ 2419643 w 4815775"/>
                <a:gd name="connsiteY7" fmla="*/ 1532117 h 2767543"/>
                <a:gd name="connsiteX8" fmla="*/ 2518117 w 4815775"/>
                <a:gd name="connsiteY8" fmla="*/ 83145 h 2767543"/>
                <a:gd name="connsiteX9" fmla="*/ 3573194 w 4815775"/>
                <a:gd name="connsiteY9" fmla="*/ 223822 h 2767543"/>
                <a:gd name="connsiteX10" fmla="*/ 3207434 w 4815775"/>
                <a:gd name="connsiteY10" fmla="*/ 617717 h 2767543"/>
                <a:gd name="connsiteX11" fmla="*/ 3545059 w 4815775"/>
                <a:gd name="connsiteY11" fmla="*/ 1053816 h 2767543"/>
                <a:gd name="connsiteX12" fmla="*/ 4220308 w 4815775"/>
                <a:gd name="connsiteY12" fmla="*/ 434837 h 2767543"/>
                <a:gd name="connsiteX13" fmla="*/ 4065563 w 4815775"/>
                <a:gd name="connsiteY13" fmla="*/ 139416 h 2767543"/>
                <a:gd name="connsiteX14" fmla="*/ 4740813 w 4815775"/>
                <a:gd name="connsiteY14" fmla="*/ 209754 h 2767543"/>
                <a:gd name="connsiteX15" fmla="*/ 4754880 w 4815775"/>
                <a:gd name="connsiteY15" fmla="*/ 842800 h 2767543"/>
                <a:gd name="connsiteX16" fmla="*/ 4346917 w 4815775"/>
                <a:gd name="connsiteY16" fmla="*/ 1264831 h 2767543"/>
                <a:gd name="connsiteX17" fmla="*/ 3826413 w 4815775"/>
                <a:gd name="connsiteY17" fmla="*/ 1813471 h 2767543"/>
                <a:gd name="connsiteX18" fmla="*/ 3530991 w 4815775"/>
                <a:gd name="connsiteY18" fmla="*/ 1602456 h 2767543"/>
                <a:gd name="connsiteX19" fmla="*/ 3066757 w 4815775"/>
                <a:gd name="connsiteY19" fmla="*/ 2080757 h 2767543"/>
                <a:gd name="connsiteX20" fmla="*/ 3713871 w 4815775"/>
                <a:gd name="connsiteY20" fmla="*/ 2657533 h 2767543"/>
                <a:gd name="connsiteX21" fmla="*/ 2686930 w 4815775"/>
                <a:gd name="connsiteY21" fmla="*/ 2657533 h 2767543"/>
                <a:gd name="connsiteX22" fmla="*/ 1941342 w 4815775"/>
                <a:gd name="connsiteY22" fmla="*/ 1518049 h 2767543"/>
                <a:gd name="connsiteX23" fmla="*/ 1800665 w 4815775"/>
                <a:gd name="connsiteY23" fmla="*/ 2362111 h 2767543"/>
                <a:gd name="connsiteX24" fmla="*/ 1350499 w 4815775"/>
                <a:gd name="connsiteY24" fmla="*/ 1602456 h 2767543"/>
                <a:gd name="connsiteX25" fmla="*/ 1659988 w 4815775"/>
                <a:gd name="connsiteY25" fmla="*/ 1138222 h 276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815775" h="2767543">
                  <a:moveTo>
                    <a:pt x="0" y="941274"/>
                  </a:moveTo>
                  <a:cubicBezTo>
                    <a:pt x="177018" y="1147600"/>
                    <a:pt x="354037" y="1353926"/>
                    <a:pt x="436099" y="1292966"/>
                  </a:cubicBezTo>
                  <a:cubicBezTo>
                    <a:pt x="518161" y="1232006"/>
                    <a:pt x="548641" y="739637"/>
                    <a:pt x="492370" y="575514"/>
                  </a:cubicBezTo>
                  <a:cubicBezTo>
                    <a:pt x="436099" y="411391"/>
                    <a:pt x="53926" y="373877"/>
                    <a:pt x="98474" y="308228"/>
                  </a:cubicBezTo>
                  <a:cubicBezTo>
                    <a:pt x="143022" y="242579"/>
                    <a:pt x="616635" y="71422"/>
                    <a:pt x="759656" y="181619"/>
                  </a:cubicBezTo>
                  <a:cubicBezTo>
                    <a:pt x="902677" y="291816"/>
                    <a:pt x="834683" y="955341"/>
                    <a:pt x="956603" y="969409"/>
                  </a:cubicBezTo>
                  <a:cubicBezTo>
                    <a:pt x="1078523" y="983477"/>
                    <a:pt x="1247336" y="172240"/>
                    <a:pt x="1491176" y="266025"/>
                  </a:cubicBezTo>
                  <a:cubicBezTo>
                    <a:pt x="1735016" y="359810"/>
                    <a:pt x="2248486" y="1562597"/>
                    <a:pt x="2419643" y="1532117"/>
                  </a:cubicBezTo>
                  <a:cubicBezTo>
                    <a:pt x="2590800" y="1501637"/>
                    <a:pt x="2325859" y="301194"/>
                    <a:pt x="2518117" y="83145"/>
                  </a:cubicBezTo>
                  <a:cubicBezTo>
                    <a:pt x="2710375" y="-134904"/>
                    <a:pt x="3458308" y="134727"/>
                    <a:pt x="3573194" y="223822"/>
                  </a:cubicBezTo>
                  <a:cubicBezTo>
                    <a:pt x="3688080" y="312917"/>
                    <a:pt x="3212123" y="479385"/>
                    <a:pt x="3207434" y="617717"/>
                  </a:cubicBezTo>
                  <a:cubicBezTo>
                    <a:pt x="3202745" y="756049"/>
                    <a:pt x="3376247" y="1084296"/>
                    <a:pt x="3545059" y="1053816"/>
                  </a:cubicBezTo>
                  <a:cubicBezTo>
                    <a:pt x="3713871" y="1023336"/>
                    <a:pt x="4133557" y="587237"/>
                    <a:pt x="4220308" y="434837"/>
                  </a:cubicBezTo>
                  <a:cubicBezTo>
                    <a:pt x="4307059" y="282437"/>
                    <a:pt x="3978812" y="176930"/>
                    <a:pt x="4065563" y="139416"/>
                  </a:cubicBezTo>
                  <a:cubicBezTo>
                    <a:pt x="4152314" y="101902"/>
                    <a:pt x="4625927" y="92523"/>
                    <a:pt x="4740813" y="209754"/>
                  </a:cubicBezTo>
                  <a:cubicBezTo>
                    <a:pt x="4855699" y="326985"/>
                    <a:pt x="4820529" y="666954"/>
                    <a:pt x="4754880" y="842800"/>
                  </a:cubicBezTo>
                  <a:cubicBezTo>
                    <a:pt x="4689231" y="1018646"/>
                    <a:pt x="4346917" y="1264831"/>
                    <a:pt x="4346917" y="1264831"/>
                  </a:cubicBezTo>
                  <a:cubicBezTo>
                    <a:pt x="4192173" y="1426609"/>
                    <a:pt x="3962401" y="1757200"/>
                    <a:pt x="3826413" y="1813471"/>
                  </a:cubicBezTo>
                  <a:cubicBezTo>
                    <a:pt x="3690425" y="1869742"/>
                    <a:pt x="3657600" y="1557908"/>
                    <a:pt x="3530991" y="1602456"/>
                  </a:cubicBezTo>
                  <a:cubicBezTo>
                    <a:pt x="3404382" y="1647004"/>
                    <a:pt x="3036277" y="1904911"/>
                    <a:pt x="3066757" y="2080757"/>
                  </a:cubicBezTo>
                  <a:cubicBezTo>
                    <a:pt x="3097237" y="2256603"/>
                    <a:pt x="3777176" y="2561404"/>
                    <a:pt x="3713871" y="2657533"/>
                  </a:cubicBezTo>
                  <a:cubicBezTo>
                    <a:pt x="3650566" y="2753662"/>
                    <a:pt x="2982351" y="2847447"/>
                    <a:pt x="2686930" y="2657533"/>
                  </a:cubicBezTo>
                  <a:cubicBezTo>
                    <a:pt x="2391509" y="2467619"/>
                    <a:pt x="2089053" y="1567286"/>
                    <a:pt x="1941342" y="1518049"/>
                  </a:cubicBezTo>
                  <a:cubicBezTo>
                    <a:pt x="1793631" y="1468812"/>
                    <a:pt x="1899139" y="2348043"/>
                    <a:pt x="1800665" y="2362111"/>
                  </a:cubicBezTo>
                  <a:cubicBezTo>
                    <a:pt x="1702191" y="2376179"/>
                    <a:pt x="1373945" y="1806438"/>
                    <a:pt x="1350499" y="1602456"/>
                  </a:cubicBezTo>
                  <a:cubicBezTo>
                    <a:pt x="1327053" y="1398475"/>
                    <a:pt x="1493520" y="1268348"/>
                    <a:pt x="1659988" y="113822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16" name="Freeform 15"/>
          <p:cNvSpPr/>
          <p:nvPr/>
        </p:nvSpPr>
        <p:spPr>
          <a:xfrm>
            <a:off x="856417" y="806277"/>
            <a:ext cx="10803660" cy="5344971"/>
          </a:xfrm>
          <a:custGeom>
            <a:avLst/>
            <a:gdLst>
              <a:gd name="connsiteX0" fmla="*/ 12020933 w 12874310"/>
              <a:gd name="connsiteY0" fmla="*/ 7223183 h 7490908"/>
              <a:gd name="connsiteX1" fmla="*/ 12101143 w 12874310"/>
              <a:gd name="connsiteY1" fmla="*/ 7142973 h 7490908"/>
              <a:gd name="connsiteX2" fmla="*/ 12117185 w 12874310"/>
              <a:gd name="connsiteY2" fmla="*/ 7030678 h 7490908"/>
              <a:gd name="connsiteX3" fmla="*/ 12036975 w 12874310"/>
              <a:gd name="connsiteY3" fmla="*/ 6934425 h 7490908"/>
              <a:gd name="connsiteX4" fmla="*/ 12053017 w 12874310"/>
              <a:gd name="connsiteY4" fmla="*/ 6774004 h 7490908"/>
              <a:gd name="connsiteX5" fmla="*/ 12085101 w 12874310"/>
              <a:gd name="connsiteY5" fmla="*/ 6565457 h 7490908"/>
              <a:gd name="connsiteX6" fmla="*/ 12101143 w 12874310"/>
              <a:gd name="connsiteY6" fmla="*/ 6292741 h 7490908"/>
              <a:gd name="connsiteX7" fmla="*/ 12101143 w 12874310"/>
              <a:gd name="connsiteY7" fmla="*/ 5971899 h 7490908"/>
              <a:gd name="connsiteX8" fmla="*/ 12069059 w 12874310"/>
              <a:gd name="connsiteY8" fmla="*/ 5795436 h 7490908"/>
              <a:gd name="connsiteX9" fmla="*/ 12085101 w 12874310"/>
              <a:gd name="connsiteY9" fmla="*/ 5586888 h 7490908"/>
              <a:gd name="connsiteX10" fmla="*/ 12229480 w 12874310"/>
              <a:gd name="connsiteY10" fmla="*/ 5217920 h 7490908"/>
              <a:gd name="connsiteX11" fmla="*/ 12470112 w 12874310"/>
              <a:gd name="connsiteY11" fmla="*/ 4864994 h 7490908"/>
              <a:gd name="connsiteX12" fmla="*/ 12614491 w 12874310"/>
              <a:gd name="connsiteY12" fmla="*/ 4479983 h 7490908"/>
              <a:gd name="connsiteX13" fmla="*/ 12774912 w 12874310"/>
              <a:gd name="connsiteY13" fmla="*/ 3966636 h 7490908"/>
              <a:gd name="connsiteX14" fmla="*/ 12855122 w 12874310"/>
              <a:gd name="connsiteY14" fmla="*/ 3549541 h 7490908"/>
              <a:gd name="connsiteX15" fmla="*/ 12871164 w 12874310"/>
              <a:gd name="connsiteY15" fmla="*/ 3212657 h 7490908"/>
              <a:gd name="connsiteX16" fmla="*/ 12806996 w 12874310"/>
              <a:gd name="connsiteY16" fmla="*/ 2795562 h 7490908"/>
              <a:gd name="connsiteX17" fmla="*/ 12662617 w 12874310"/>
              <a:gd name="connsiteY17" fmla="*/ 2346383 h 7490908"/>
              <a:gd name="connsiteX18" fmla="*/ 12454069 w 12874310"/>
              <a:gd name="connsiteY18" fmla="*/ 1929288 h 7490908"/>
              <a:gd name="connsiteX19" fmla="*/ 12085101 w 12874310"/>
              <a:gd name="connsiteY19" fmla="*/ 1431983 h 7490908"/>
              <a:gd name="connsiteX20" fmla="*/ 11716133 w 12874310"/>
              <a:gd name="connsiteY20" fmla="*/ 1014888 h 7490908"/>
              <a:gd name="connsiteX21" fmla="*/ 11315080 w 12874310"/>
              <a:gd name="connsiteY21" fmla="*/ 678004 h 7490908"/>
              <a:gd name="connsiteX22" fmla="*/ 11026322 w 12874310"/>
              <a:gd name="connsiteY22" fmla="*/ 501541 h 7490908"/>
              <a:gd name="connsiteX23" fmla="*/ 10641312 w 12874310"/>
              <a:gd name="connsiteY23" fmla="*/ 341120 h 7490908"/>
              <a:gd name="connsiteX24" fmla="*/ 10176091 w 12874310"/>
              <a:gd name="connsiteY24" fmla="*/ 196741 h 7490908"/>
              <a:gd name="connsiteX25" fmla="*/ 9726912 w 12874310"/>
              <a:gd name="connsiteY25" fmla="*/ 116531 h 7490908"/>
              <a:gd name="connsiteX26" fmla="*/ 9309817 w 12874310"/>
              <a:gd name="connsiteY26" fmla="*/ 68404 h 7490908"/>
              <a:gd name="connsiteX27" fmla="*/ 9053143 w 12874310"/>
              <a:gd name="connsiteY27" fmla="*/ 84446 h 7490908"/>
              <a:gd name="connsiteX28" fmla="*/ 8924806 w 12874310"/>
              <a:gd name="connsiteY28" fmla="*/ 20278 h 7490908"/>
              <a:gd name="connsiteX29" fmla="*/ 8812512 w 12874310"/>
              <a:gd name="connsiteY29" fmla="*/ 4236 h 7490908"/>
              <a:gd name="connsiteX30" fmla="*/ 8539796 w 12874310"/>
              <a:gd name="connsiteY30" fmla="*/ 4236 h 7490908"/>
              <a:gd name="connsiteX31" fmla="*/ 8186869 w 12874310"/>
              <a:gd name="connsiteY31" fmla="*/ 52362 h 7490908"/>
              <a:gd name="connsiteX32" fmla="*/ 7914154 w 12874310"/>
              <a:gd name="connsiteY32" fmla="*/ 132573 h 7490908"/>
              <a:gd name="connsiteX33" fmla="*/ 7737691 w 12874310"/>
              <a:gd name="connsiteY33" fmla="*/ 196741 h 7490908"/>
              <a:gd name="connsiteX34" fmla="*/ 7593312 w 12874310"/>
              <a:gd name="connsiteY34" fmla="*/ 292994 h 7490908"/>
              <a:gd name="connsiteX35" fmla="*/ 7416848 w 12874310"/>
              <a:gd name="connsiteY35" fmla="*/ 421331 h 7490908"/>
              <a:gd name="connsiteX36" fmla="*/ 7192259 w 12874310"/>
              <a:gd name="connsiteY36" fmla="*/ 549667 h 7490908"/>
              <a:gd name="connsiteX37" fmla="*/ 6855375 w 12874310"/>
              <a:gd name="connsiteY37" fmla="*/ 661962 h 7490908"/>
              <a:gd name="connsiteX38" fmla="*/ 6630785 w 12874310"/>
              <a:gd name="connsiteY38" fmla="*/ 678004 h 7490908"/>
              <a:gd name="connsiteX39" fmla="*/ 6422238 w 12874310"/>
              <a:gd name="connsiteY39" fmla="*/ 694046 h 7490908"/>
              <a:gd name="connsiteX40" fmla="*/ 6550575 w 12874310"/>
              <a:gd name="connsiteY40" fmla="*/ 806341 h 7490908"/>
              <a:gd name="connsiteX41" fmla="*/ 6470364 w 12874310"/>
              <a:gd name="connsiteY41" fmla="*/ 726131 h 7490908"/>
              <a:gd name="connsiteX42" fmla="*/ 6342027 w 12874310"/>
              <a:gd name="connsiteY42" fmla="*/ 694046 h 7490908"/>
              <a:gd name="connsiteX43" fmla="*/ 6053269 w 12874310"/>
              <a:gd name="connsiteY43" fmla="*/ 661962 h 7490908"/>
              <a:gd name="connsiteX44" fmla="*/ 5812638 w 12874310"/>
              <a:gd name="connsiteY44" fmla="*/ 678004 h 7490908"/>
              <a:gd name="connsiteX45" fmla="*/ 5539922 w 12874310"/>
              <a:gd name="connsiteY45" fmla="*/ 758215 h 7490908"/>
              <a:gd name="connsiteX46" fmla="*/ 5347417 w 12874310"/>
              <a:gd name="connsiteY46" fmla="*/ 838425 h 7490908"/>
              <a:gd name="connsiteX47" fmla="*/ 5106785 w 12874310"/>
              <a:gd name="connsiteY47" fmla="*/ 1111141 h 7490908"/>
              <a:gd name="connsiteX48" fmla="*/ 4914280 w 12874310"/>
              <a:gd name="connsiteY48" fmla="*/ 1319688 h 7490908"/>
              <a:gd name="connsiteX49" fmla="*/ 4785943 w 12874310"/>
              <a:gd name="connsiteY49" fmla="*/ 1496152 h 7490908"/>
              <a:gd name="connsiteX50" fmla="*/ 4561354 w 12874310"/>
              <a:gd name="connsiteY50" fmla="*/ 1624488 h 7490908"/>
              <a:gd name="connsiteX51" fmla="*/ 4465101 w 12874310"/>
              <a:gd name="connsiteY51" fmla="*/ 1768867 h 7490908"/>
              <a:gd name="connsiteX52" fmla="*/ 4449059 w 12874310"/>
              <a:gd name="connsiteY52" fmla="*/ 1833036 h 7490908"/>
              <a:gd name="connsiteX53" fmla="*/ 4529269 w 12874310"/>
              <a:gd name="connsiteY53" fmla="*/ 1865120 h 7490908"/>
              <a:gd name="connsiteX54" fmla="*/ 4673648 w 12874310"/>
              <a:gd name="connsiteY54" fmla="*/ 1929288 h 7490908"/>
              <a:gd name="connsiteX55" fmla="*/ 4785943 w 12874310"/>
              <a:gd name="connsiteY55" fmla="*/ 2089709 h 7490908"/>
              <a:gd name="connsiteX56" fmla="*/ 4721775 w 12874310"/>
              <a:gd name="connsiteY56" fmla="*/ 1961373 h 7490908"/>
              <a:gd name="connsiteX57" fmla="*/ 4577396 w 12874310"/>
              <a:gd name="connsiteY57" fmla="*/ 1897204 h 7490908"/>
              <a:gd name="connsiteX58" fmla="*/ 4465101 w 12874310"/>
              <a:gd name="connsiteY58" fmla="*/ 1833036 h 7490908"/>
              <a:gd name="connsiteX59" fmla="*/ 4352806 w 12874310"/>
              <a:gd name="connsiteY59" fmla="*/ 1800952 h 7490908"/>
              <a:gd name="connsiteX60" fmla="*/ 4240512 w 12874310"/>
              <a:gd name="connsiteY60" fmla="*/ 1849078 h 7490908"/>
              <a:gd name="connsiteX61" fmla="*/ 4224469 w 12874310"/>
              <a:gd name="connsiteY61" fmla="*/ 1881162 h 7490908"/>
              <a:gd name="connsiteX62" fmla="*/ 4272596 w 12874310"/>
              <a:gd name="connsiteY62" fmla="*/ 1929288 h 7490908"/>
              <a:gd name="connsiteX63" fmla="*/ 4352806 w 12874310"/>
              <a:gd name="connsiteY63" fmla="*/ 2025541 h 7490908"/>
              <a:gd name="connsiteX64" fmla="*/ 4256554 w 12874310"/>
              <a:gd name="connsiteY64" fmla="*/ 1929288 h 7490908"/>
              <a:gd name="connsiteX65" fmla="*/ 4208427 w 12874310"/>
              <a:gd name="connsiteY65" fmla="*/ 1865120 h 7490908"/>
              <a:gd name="connsiteX66" fmla="*/ 4064048 w 12874310"/>
              <a:gd name="connsiteY66" fmla="*/ 1849078 h 7490908"/>
              <a:gd name="connsiteX67" fmla="*/ 3935712 w 12874310"/>
              <a:gd name="connsiteY67" fmla="*/ 1897204 h 7490908"/>
              <a:gd name="connsiteX68" fmla="*/ 3919669 w 12874310"/>
              <a:gd name="connsiteY68" fmla="*/ 1961373 h 7490908"/>
              <a:gd name="connsiteX69" fmla="*/ 3999880 w 12874310"/>
              <a:gd name="connsiteY69" fmla="*/ 2009499 h 7490908"/>
              <a:gd name="connsiteX70" fmla="*/ 4064048 w 12874310"/>
              <a:gd name="connsiteY70" fmla="*/ 2057625 h 7490908"/>
              <a:gd name="connsiteX71" fmla="*/ 4160301 w 12874310"/>
              <a:gd name="connsiteY71" fmla="*/ 2185962 h 7490908"/>
              <a:gd name="connsiteX72" fmla="*/ 4064048 w 12874310"/>
              <a:gd name="connsiteY72" fmla="*/ 2057625 h 7490908"/>
              <a:gd name="connsiteX73" fmla="*/ 3983838 w 12874310"/>
              <a:gd name="connsiteY73" fmla="*/ 1977415 h 7490908"/>
              <a:gd name="connsiteX74" fmla="*/ 3903627 w 12874310"/>
              <a:gd name="connsiteY74" fmla="*/ 1913246 h 7490908"/>
              <a:gd name="connsiteX75" fmla="*/ 3775291 w 12874310"/>
              <a:gd name="connsiteY75" fmla="*/ 1897204 h 7490908"/>
              <a:gd name="connsiteX76" fmla="*/ 3679038 w 12874310"/>
              <a:gd name="connsiteY76" fmla="*/ 1897204 h 7490908"/>
              <a:gd name="connsiteX77" fmla="*/ 3598827 w 12874310"/>
              <a:gd name="connsiteY77" fmla="*/ 1961373 h 7490908"/>
              <a:gd name="connsiteX78" fmla="*/ 3711122 w 12874310"/>
              <a:gd name="connsiteY78" fmla="*/ 2009499 h 7490908"/>
              <a:gd name="connsiteX79" fmla="*/ 3775291 w 12874310"/>
              <a:gd name="connsiteY79" fmla="*/ 2105752 h 7490908"/>
              <a:gd name="connsiteX80" fmla="*/ 3662996 w 12874310"/>
              <a:gd name="connsiteY80" fmla="*/ 2009499 h 7490908"/>
              <a:gd name="connsiteX81" fmla="*/ 3486533 w 12874310"/>
              <a:gd name="connsiteY81" fmla="*/ 1913246 h 7490908"/>
              <a:gd name="connsiteX82" fmla="*/ 3326112 w 12874310"/>
              <a:gd name="connsiteY82" fmla="*/ 1865120 h 7490908"/>
              <a:gd name="connsiteX83" fmla="*/ 3133606 w 12874310"/>
              <a:gd name="connsiteY83" fmla="*/ 1897204 h 7490908"/>
              <a:gd name="connsiteX84" fmla="*/ 3213817 w 12874310"/>
              <a:gd name="connsiteY84" fmla="*/ 1945331 h 7490908"/>
              <a:gd name="connsiteX85" fmla="*/ 3374238 w 12874310"/>
              <a:gd name="connsiteY85" fmla="*/ 2121794 h 7490908"/>
              <a:gd name="connsiteX86" fmla="*/ 3245901 w 12874310"/>
              <a:gd name="connsiteY86" fmla="*/ 1993457 h 7490908"/>
              <a:gd name="connsiteX87" fmla="*/ 3037354 w 12874310"/>
              <a:gd name="connsiteY87" fmla="*/ 1833036 h 7490908"/>
              <a:gd name="connsiteX88" fmla="*/ 2812764 w 12874310"/>
              <a:gd name="connsiteY88" fmla="*/ 1752825 h 7490908"/>
              <a:gd name="connsiteX89" fmla="*/ 2652343 w 12874310"/>
              <a:gd name="connsiteY89" fmla="*/ 1752825 h 7490908"/>
              <a:gd name="connsiteX90" fmla="*/ 2540048 w 12874310"/>
              <a:gd name="connsiteY90" fmla="*/ 1800952 h 7490908"/>
              <a:gd name="connsiteX91" fmla="*/ 2588175 w 12874310"/>
              <a:gd name="connsiteY91" fmla="*/ 1849078 h 7490908"/>
              <a:gd name="connsiteX92" fmla="*/ 2684427 w 12874310"/>
              <a:gd name="connsiteY92" fmla="*/ 1881162 h 7490908"/>
              <a:gd name="connsiteX93" fmla="*/ 2764638 w 12874310"/>
              <a:gd name="connsiteY93" fmla="*/ 2009499 h 7490908"/>
              <a:gd name="connsiteX94" fmla="*/ 2636301 w 12874310"/>
              <a:gd name="connsiteY94" fmla="*/ 1865120 h 7490908"/>
              <a:gd name="connsiteX95" fmla="*/ 2524006 w 12874310"/>
              <a:gd name="connsiteY95" fmla="*/ 1784909 h 7490908"/>
              <a:gd name="connsiteX96" fmla="*/ 2251291 w 12874310"/>
              <a:gd name="connsiteY96" fmla="*/ 1720741 h 7490908"/>
              <a:gd name="connsiteX97" fmla="*/ 2026701 w 12874310"/>
              <a:gd name="connsiteY97" fmla="*/ 1704699 h 7490908"/>
              <a:gd name="connsiteX98" fmla="*/ 1834196 w 12874310"/>
              <a:gd name="connsiteY98" fmla="*/ 1688657 h 7490908"/>
              <a:gd name="connsiteX99" fmla="*/ 1609606 w 12874310"/>
              <a:gd name="connsiteY99" fmla="*/ 1688657 h 7490908"/>
              <a:gd name="connsiteX100" fmla="*/ 1256680 w 12874310"/>
              <a:gd name="connsiteY100" fmla="*/ 1736783 h 7490908"/>
              <a:gd name="connsiteX101" fmla="*/ 1064175 w 12874310"/>
              <a:gd name="connsiteY101" fmla="*/ 1784909 h 7490908"/>
              <a:gd name="connsiteX102" fmla="*/ 711248 w 12874310"/>
              <a:gd name="connsiteY102" fmla="*/ 1897204 h 7490908"/>
              <a:gd name="connsiteX103" fmla="*/ 422491 w 12874310"/>
              <a:gd name="connsiteY103" fmla="*/ 2057625 h 7490908"/>
              <a:gd name="connsiteX104" fmla="*/ 262069 w 12874310"/>
              <a:gd name="connsiteY104" fmla="*/ 2250131 h 7490908"/>
              <a:gd name="connsiteX105" fmla="*/ 181859 w 12874310"/>
              <a:gd name="connsiteY105" fmla="*/ 2426594 h 7490908"/>
              <a:gd name="connsiteX106" fmla="*/ 101648 w 12874310"/>
              <a:gd name="connsiteY106" fmla="*/ 2779520 h 7490908"/>
              <a:gd name="connsiteX107" fmla="*/ 101648 w 12874310"/>
              <a:gd name="connsiteY107" fmla="*/ 3036194 h 7490908"/>
              <a:gd name="connsiteX108" fmla="*/ 101648 w 12874310"/>
              <a:gd name="connsiteY108" fmla="*/ 3228699 h 7490908"/>
              <a:gd name="connsiteX109" fmla="*/ 117691 w 12874310"/>
              <a:gd name="connsiteY109" fmla="*/ 3405162 h 7490908"/>
              <a:gd name="connsiteX110" fmla="*/ 5396 w 12874310"/>
              <a:gd name="connsiteY110" fmla="*/ 3501415 h 7490908"/>
              <a:gd name="connsiteX111" fmla="*/ 21438 w 12874310"/>
              <a:gd name="connsiteY111" fmla="*/ 3597667 h 7490908"/>
              <a:gd name="connsiteX112" fmla="*/ 53522 w 12874310"/>
              <a:gd name="connsiteY112" fmla="*/ 3645794 h 7490908"/>
              <a:gd name="connsiteX113" fmla="*/ 165817 w 12874310"/>
              <a:gd name="connsiteY113" fmla="*/ 3645794 h 7490908"/>
              <a:gd name="connsiteX114" fmla="*/ 262069 w 12874310"/>
              <a:gd name="connsiteY114" fmla="*/ 3613709 h 7490908"/>
              <a:gd name="connsiteX115" fmla="*/ 342280 w 12874310"/>
              <a:gd name="connsiteY115" fmla="*/ 3693920 h 7490908"/>
              <a:gd name="connsiteX116" fmla="*/ 390406 w 12874310"/>
              <a:gd name="connsiteY116" fmla="*/ 3726004 h 7490908"/>
              <a:gd name="connsiteX117" fmla="*/ 518743 w 12874310"/>
              <a:gd name="connsiteY117" fmla="*/ 3677878 h 7490908"/>
              <a:gd name="connsiteX118" fmla="*/ 550827 w 12874310"/>
              <a:gd name="connsiteY118" fmla="*/ 3613709 h 7490908"/>
              <a:gd name="connsiteX119" fmla="*/ 470617 w 12874310"/>
              <a:gd name="connsiteY119" fmla="*/ 3517457 h 7490908"/>
              <a:gd name="connsiteX120" fmla="*/ 502701 w 12874310"/>
              <a:gd name="connsiteY120" fmla="*/ 3292867 h 7490908"/>
              <a:gd name="connsiteX121" fmla="*/ 550827 w 12874310"/>
              <a:gd name="connsiteY121" fmla="*/ 3132446 h 7490908"/>
              <a:gd name="connsiteX122" fmla="*/ 582912 w 12874310"/>
              <a:gd name="connsiteY122" fmla="*/ 2972025 h 7490908"/>
              <a:gd name="connsiteX123" fmla="*/ 663122 w 12874310"/>
              <a:gd name="connsiteY123" fmla="*/ 2811604 h 7490908"/>
              <a:gd name="connsiteX124" fmla="*/ 791459 w 12874310"/>
              <a:gd name="connsiteY124" fmla="*/ 2699309 h 7490908"/>
              <a:gd name="connsiteX125" fmla="*/ 935838 w 12874310"/>
              <a:gd name="connsiteY125" fmla="*/ 2603057 h 7490908"/>
              <a:gd name="connsiteX126" fmla="*/ 1160427 w 12874310"/>
              <a:gd name="connsiteY126" fmla="*/ 2522846 h 7490908"/>
              <a:gd name="connsiteX127" fmla="*/ 1417101 w 12874310"/>
              <a:gd name="connsiteY127" fmla="*/ 2490762 h 7490908"/>
              <a:gd name="connsiteX128" fmla="*/ 1770027 w 12874310"/>
              <a:gd name="connsiteY128" fmla="*/ 2506804 h 7490908"/>
              <a:gd name="connsiteX129" fmla="*/ 1978575 w 12874310"/>
              <a:gd name="connsiteY129" fmla="*/ 2522846 h 7490908"/>
              <a:gd name="connsiteX130" fmla="*/ 2235248 w 12874310"/>
              <a:gd name="connsiteY130" fmla="*/ 2619099 h 7490908"/>
              <a:gd name="connsiteX131" fmla="*/ 2459838 w 12874310"/>
              <a:gd name="connsiteY131" fmla="*/ 2731394 h 7490908"/>
              <a:gd name="connsiteX132" fmla="*/ 2668385 w 12874310"/>
              <a:gd name="connsiteY132" fmla="*/ 2859731 h 7490908"/>
              <a:gd name="connsiteX133" fmla="*/ 2812764 w 12874310"/>
              <a:gd name="connsiteY133" fmla="*/ 3004109 h 7490908"/>
              <a:gd name="connsiteX134" fmla="*/ 3117564 w 12874310"/>
              <a:gd name="connsiteY134" fmla="*/ 3292867 h 7490908"/>
              <a:gd name="connsiteX135" fmla="*/ 3438406 w 12874310"/>
              <a:gd name="connsiteY135" fmla="*/ 3661836 h 7490908"/>
              <a:gd name="connsiteX136" fmla="*/ 3662996 w 12874310"/>
              <a:gd name="connsiteY136" fmla="*/ 3870383 h 7490908"/>
              <a:gd name="connsiteX137" fmla="*/ 3967796 w 12874310"/>
              <a:gd name="connsiteY137" fmla="*/ 4062888 h 7490908"/>
              <a:gd name="connsiteX138" fmla="*/ 4144259 w 12874310"/>
              <a:gd name="connsiteY138" fmla="*/ 4111015 h 7490908"/>
              <a:gd name="connsiteX139" fmla="*/ 5154912 w 12874310"/>
              <a:gd name="connsiteY139" fmla="*/ 4319562 h 7490908"/>
              <a:gd name="connsiteX140" fmla="*/ 5299291 w 12874310"/>
              <a:gd name="connsiteY140" fmla="*/ 4479983 h 7490908"/>
              <a:gd name="connsiteX141" fmla="*/ 5363459 w 12874310"/>
              <a:gd name="connsiteY141" fmla="*/ 4640404 h 7490908"/>
              <a:gd name="connsiteX142" fmla="*/ 5507838 w 12874310"/>
              <a:gd name="connsiteY142" fmla="*/ 4672488 h 7490908"/>
              <a:gd name="connsiteX143" fmla="*/ 5668259 w 12874310"/>
              <a:gd name="connsiteY143" fmla="*/ 4624362 h 7490908"/>
              <a:gd name="connsiteX144" fmla="*/ 5812638 w 12874310"/>
              <a:gd name="connsiteY144" fmla="*/ 4576236 h 7490908"/>
              <a:gd name="connsiteX145" fmla="*/ 5940975 w 12874310"/>
              <a:gd name="connsiteY145" fmla="*/ 4640404 h 7490908"/>
              <a:gd name="connsiteX146" fmla="*/ 6085354 w 12874310"/>
              <a:gd name="connsiteY146" fmla="*/ 4688531 h 7490908"/>
              <a:gd name="connsiteX147" fmla="*/ 6101396 w 12874310"/>
              <a:gd name="connsiteY147" fmla="*/ 4752699 h 7490908"/>
              <a:gd name="connsiteX148" fmla="*/ 6181606 w 12874310"/>
              <a:gd name="connsiteY148" fmla="*/ 4864994 h 7490908"/>
              <a:gd name="connsiteX149" fmla="*/ 6438280 w 12874310"/>
              <a:gd name="connsiteY149" fmla="*/ 4945204 h 7490908"/>
              <a:gd name="connsiteX150" fmla="*/ 6518491 w 12874310"/>
              <a:gd name="connsiteY150" fmla="*/ 5073541 h 7490908"/>
              <a:gd name="connsiteX151" fmla="*/ 6662869 w 12874310"/>
              <a:gd name="connsiteY151" fmla="*/ 5346257 h 7490908"/>
              <a:gd name="connsiteX152" fmla="*/ 6791206 w 12874310"/>
              <a:gd name="connsiteY152" fmla="*/ 5618973 h 7490908"/>
              <a:gd name="connsiteX153" fmla="*/ 6791206 w 12874310"/>
              <a:gd name="connsiteY153" fmla="*/ 5827520 h 7490908"/>
              <a:gd name="connsiteX154" fmla="*/ 6855375 w 12874310"/>
              <a:gd name="connsiteY154" fmla="*/ 6100236 h 7490908"/>
              <a:gd name="connsiteX155" fmla="*/ 6951627 w 12874310"/>
              <a:gd name="connsiteY155" fmla="*/ 6405036 h 7490908"/>
              <a:gd name="connsiteX156" fmla="*/ 6999754 w 12874310"/>
              <a:gd name="connsiteY156" fmla="*/ 6549415 h 7490908"/>
              <a:gd name="connsiteX157" fmla="*/ 6983712 w 12874310"/>
              <a:gd name="connsiteY157" fmla="*/ 6693794 h 7490908"/>
              <a:gd name="connsiteX158" fmla="*/ 6967669 w 12874310"/>
              <a:gd name="connsiteY158" fmla="*/ 6854215 h 7490908"/>
              <a:gd name="connsiteX159" fmla="*/ 6887459 w 12874310"/>
              <a:gd name="connsiteY159" fmla="*/ 6966509 h 7490908"/>
              <a:gd name="connsiteX160" fmla="*/ 6710996 w 12874310"/>
              <a:gd name="connsiteY160" fmla="*/ 7046720 h 7490908"/>
              <a:gd name="connsiteX161" fmla="*/ 6710996 w 12874310"/>
              <a:gd name="connsiteY161" fmla="*/ 7223183 h 7490908"/>
              <a:gd name="connsiteX162" fmla="*/ 6919543 w 12874310"/>
              <a:gd name="connsiteY162" fmla="*/ 7399646 h 7490908"/>
              <a:gd name="connsiteX163" fmla="*/ 7256427 w 12874310"/>
              <a:gd name="connsiteY163" fmla="*/ 7479857 h 7490908"/>
              <a:gd name="connsiteX164" fmla="*/ 7593312 w 12874310"/>
              <a:gd name="connsiteY164" fmla="*/ 7479857 h 7490908"/>
              <a:gd name="connsiteX165" fmla="*/ 7833943 w 12874310"/>
              <a:gd name="connsiteY165" fmla="*/ 7383604 h 7490908"/>
              <a:gd name="connsiteX166" fmla="*/ 7946238 w 12874310"/>
              <a:gd name="connsiteY166" fmla="*/ 7319436 h 7490908"/>
              <a:gd name="connsiteX167" fmla="*/ 8026448 w 12874310"/>
              <a:gd name="connsiteY167" fmla="*/ 7175057 h 7490908"/>
              <a:gd name="connsiteX168" fmla="*/ 7962280 w 12874310"/>
              <a:gd name="connsiteY168" fmla="*/ 7014636 h 7490908"/>
              <a:gd name="connsiteX169" fmla="*/ 7914154 w 12874310"/>
              <a:gd name="connsiteY169" fmla="*/ 6854215 h 7490908"/>
              <a:gd name="connsiteX170" fmla="*/ 7914154 w 12874310"/>
              <a:gd name="connsiteY170" fmla="*/ 6806088 h 7490908"/>
              <a:gd name="connsiteX171" fmla="*/ 8010406 w 12874310"/>
              <a:gd name="connsiteY171" fmla="*/ 6597541 h 7490908"/>
              <a:gd name="connsiteX172" fmla="*/ 8251038 w 12874310"/>
              <a:gd name="connsiteY172" fmla="*/ 6421078 h 7490908"/>
              <a:gd name="connsiteX173" fmla="*/ 8587922 w 12874310"/>
              <a:gd name="connsiteY173" fmla="*/ 6517331 h 7490908"/>
              <a:gd name="connsiteX174" fmla="*/ 8940848 w 12874310"/>
              <a:gd name="connsiteY174" fmla="*/ 6581499 h 7490908"/>
              <a:gd name="connsiteX175" fmla="*/ 9213564 w 12874310"/>
              <a:gd name="connsiteY175" fmla="*/ 6613583 h 7490908"/>
              <a:gd name="connsiteX176" fmla="*/ 9694827 w 12874310"/>
              <a:gd name="connsiteY176" fmla="*/ 6597541 h 7490908"/>
              <a:gd name="connsiteX177" fmla="*/ 9935459 w 12874310"/>
              <a:gd name="connsiteY177" fmla="*/ 6565457 h 7490908"/>
              <a:gd name="connsiteX178" fmla="*/ 10240259 w 12874310"/>
              <a:gd name="connsiteY178" fmla="*/ 6533373 h 7490908"/>
              <a:gd name="connsiteX179" fmla="*/ 10577143 w 12874310"/>
              <a:gd name="connsiteY179" fmla="*/ 6421078 h 7490908"/>
              <a:gd name="connsiteX180" fmla="*/ 10641312 w 12874310"/>
              <a:gd name="connsiteY180" fmla="*/ 6405036 h 7490908"/>
              <a:gd name="connsiteX181" fmla="*/ 10769648 w 12874310"/>
              <a:gd name="connsiteY181" fmla="*/ 6501288 h 7490908"/>
              <a:gd name="connsiteX182" fmla="*/ 10833817 w 12874310"/>
              <a:gd name="connsiteY182" fmla="*/ 6581499 h 7490908"/>
              <a:gd name="connsiteX183" fmla="*/ 11010280 w 12874310"/>
              <a:gd name="connsiteY183" fmla="*/ 6774004 h 7490908"/>
              <a:gd name="connsiteX184" fmla="*/ 11074448 w 12874310"/>
              <a:gd name="connsiteY184" fmla="*/ 6854215 h 7490908"/>
              <a:gd name="connsiteX185" fmla="*/ 11074448 w 12874310"/>
              <a:gd name="connsiteY185" fmla="*/ 6982552 h 7490908"/>
              <a:gd name="connsiteX186" fmla="*/ 11010280 w 12874310"/>
              <a:gd name="connsiteY186" fmla="*/ 7126931 h 7490908"/>
              <a:gd name="connsiteX187" fmla="*/ 11026322 w 12874310"/>
              <a:gd name="connsiteY187" fmla="*/ 7287352 h 7490908"/>
              <a:gd name="connsiteX188" fmla="*/ 11315080 w 12874310"/>
              <a:gd name="connsiteY188" fmla="*/ 7319436 h 7490908"/>
              <a:gd name="connsiteX189" fmla="*/ 11732175 w 12874310"/>
              <a:gd name="connsiteY189" fmla="*/ 7303394 h 7490908"/>
              <a:gd name="connsiteX190" fmla="*/ 12020933 w 12874310"/>
              <a:gd name="connsiteY190" fmla="*/ 7223183 h 7490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12874310" h="7490908">
                <a:moveTo>
                  <a:pt x="12020933" y="7223183"/>
                </a:moveTo>
                <a:cubicBezTo>
                  <a:pt x="12082428" y="7196446"/>
                  <a:pt x="12085101" y="7175057"/>
                  <a:pt x="12101143" y="7142973"/>
                </a:cubicBezTo>
                <a:cubicBezTo>
                  <a:pt x="12117185" y="7110889"/>
                  <a:pt x="12127880" y="7065436"/>
                  <a:pt x="12117185" y="7030678"/>
                </a:cubicBezTo>
                <a:cubicBezTo>
                  <a:pt x="12106490" y="6995920"/>
                  <a:pt x="12047670" y="6977204"/>
                  <a:pt x="12036975" y="6934425"/>
                </a:cubicBezTo>
                <a:cubicBezTo>
                  <a:pt x="12026280" y="6891646"/>
                  <a:pt x="12044996" y="6835499"/>
                  <a:pt x="12053017" y="6774004"/>
                </a:cubicBezTo>
                <a:cubicBezTo>
                  <a:pt x="12061038" y="6712509"/>
                  <a:pt x="12077080" y="6645667"/>
                  <a:pt x="12085101" y="6565457"/>
                </a:cubicBezTo>
                <a:cubicBezTo>
                  <a:pt x="12093122" y="6485246"/>
                  <a:pt x="12098469" y="6391667"/>
                  <a:pt x="12101143" y="6292741"/>
                </a:cubicBezTo>
                <a:cubicBezTo>
                  <a:pt x="12103817" y="6193815"/>
                  <a:pt x="12106490" y="6054783"/>
                  <a:pt x="12101143" y="5971899"/>
                </a:cubicBezTo>
                <a:cubicBezTo>
                  <a:pt x="12095796" y="5889015"/>
                  <a:pt x="12071733" y="5859604"/>
                  <a:pt x="12069059" y="5795436"/>
                </a:cubicBezTo>
                <a:cubicBezTo>
                  <a:pt x="12066385" y="5731268"/>
                  <a:pt x="12058364" y="5683141"/>
                  <a:pt x="12085101" y="5586888"/>
                </a:cubicBezTo>
                <a:cubicBezTo>
                  <a:pt x="12111838" y="5490635"/>
                  <a:pt x="12165311" y="5338236"/>
                  <a:pt x="12229480" y="5217920"/>
                </a:cubicBezTo>
                <a:cubicBezTo>
                  <a:pt x="12293649" y="5097604"/>
                  <a:pt x="12405944" y="4987983"/>
                  <a:pt x="12470112" y="4864994"/>
                </a:cubicBezTo>
                <a:cubicBezTo>
                  <a:pt x="12534281" y="4742004"/>
                  <a:pt x="12563691" y="4629709"/>
                  <a:pt x="12614491" y="4479983"/>
                </a:cubicBezTo>
                <a:cubicBezTo>
                  <a:pt x="12665291" y="4330257"/>
                  <a:pt x="12734807" y="4121710"/>
                  <a:pt x="12774912" y="3966636"/>
                </a:cubicBezTo>
                <a:cubicBezTo>
                  <a:pt x="12815017" y="3811562"/>
                  <a:pt x="12839080" y="3675204"/>
                  <a:pt x="12855122" y="3549541"/>
                </a:cubicBezTo>
                <a:cubicBezTo>
                  <a:pt x="12871164" y="3423878"/>
                  <a:pt x="12879185" y="3338320"/>
                  <a:pt x="12871164" y="3212657"/>
                </a:cubicBezTo>
                <a:cubicBezTo>
                  <a:pt x="12863143" y="3086994"/>
                  <a:pt x="12841754" y="2939941"/>
                  <a:pt x="12806996" y="2795562"/>
                </a:cubicBezTo>
                <a:cubicBezTo>
                  <a:pt x="12772238" y="2651183"/>
                  <a:pt x="12721438" y="2490762"/>
                  <a:pt x="12662617" y="2346383"/>
                </a:cubicBezTo>
                <a:cubicBezTo>
                  <a:pt x="12603796" y="2202004"/>
                  <a:pt x="12550322" y="2081688"/>
                  <a:pt x="12454069" y="1929288"/>
                </a:cubicBezTo>
                <a:cubicBezTo>
                  <a:pt x="12357816" y="1776888"/>
                  <a:pt x="12208090" y="1584383"/>
                  <a:pt x="12085101" y="1431983"/>
                </a:cubicBezTo>
                <a:cubicBezTo>
                  <a:pt x="11962112" y="1279583"/>
                  <a:pt x="11844470" y="1140551"/>
                  <a:pt x="11716133" y="1014888"/>
                </a:cubicBezTo>
                <a:cubicBezTo>
                  <a:pt x="11587796" y="889225"/>
                  <a:pt x="11430048" y="763562"/>
                  <a:pt x="11315080" y="678004"/>
                </a:cubicBezTo>
                <a:cubicBezTo>
                  <a:pt x="11200111" y="592446"/>
                  <a:pt x="11138617" y="557688"/>
                  <a:pt x="11026322" y="501541"/>
                </a:cubicBezTo>
                <a:cubicBezTo>
                  <a:pt x="10914027" y="445394"/>
                  <a:pt x="10783017" y="391920"/>
                  <a:pt x="10641312" y="341120"/>
                </a:cubicBezTo>
                <a:cubicBezTo>
                  <a:pt x="10499607" y="290320"/>
                  <a:pt x="10328491" y="234172"/>
                  <a:pt x="10176091" y="196741"/>
                </a:cubicBezTo>
                <a:cubicBezTo>
                  <a:pt x="10023691" y="159310"/>
                  <a:pt x="9871291" y="137920"/>
                  <a:pt x="9726912" y="116531"/>
                </a:cubicBezTo>
                <a:cubicBezTo>
                  <a:pt x="9582533" y="95141"/>
                  <a:pt x="9422112" y="73751"/>
                  <a:pt x="9309817" y="68404"/>
                </a:cubicBezTo>
                <a:cubicBezTo>
                  <a:pt x="9197522" y="63057"/>
                  <a:pt x="9117311" y="92467"/>
                  <a:pt x="9053143" y="84446"/>
                </a:cubicBezTo>
                <a:cubicBezTo>
                  <a:pt x="8988975" y="76425"/>
                  <a:pt x="8964911" y="33646"/>
                  <a:pt x="8924806" y="20278"/>
                </a:cubicBezTo>
                <a:cubicBezTo>
                  <a:pt x="8884701" y="6910"/>
                  <a:pt x="8876680" y="6910"/>
                  <a:pt x="8812512" y="4236"/>
                </a:cubicBezTo>
                <a:cubicBezTo>
                  <a:pt x="8748344" y="1562"/>
                  <a:pt x="8644070" y="-3785"/>
                  <a:pt x="8539796" y="4236"/>
                </a:cubicBezTo>
                <a:cubicBezTo>
                  <a:pt x="8435522" y="12257"/>
                  <a:pt x="8291143" y="30973"/>
                  <a:pt x="8186869" y="52362"/>
                </a:cubicBezTo>
                <a:cubicBezTo>
                  <a:pt x="8082595" y="73751"/>
                  <a:pt x="7989017" y="108510"/>
                  <a:pt x="7914154" y="132573"/>
                </a:cubicBezTo>
                <a:cubicBezTo>
                  <a:pt x="7839291" y="156636"/>
                  <a:pt x="7791165" y="170004"/>
                  <a:pt x="7737691" y="196741"/>
                </a:cubicBezTo>
                <a:cubicBezTo>
                  <a:pt x="7684217" y="223478"/>
                  <a:pt x="7646786" y="255562"/>
                  <a:pt x="7593312" y="292994"/>
                </a:cubicBezTo>
                <a:cubicBezTo>
                  <a:pt x="7539838" y="330426"/>
                  <a:pt x="7483690" y="378552"/>
                  <a:pt x="7416848" y="421331"/>
                </a:cubicBezTo>
                <a:cubicBezTo>
                  <a:pt x="7350006" y="464110"/>
                  <a:pt x="7285838" y="509562"/>
                  <a:pt x="7192259" y="549667"/>
                </a:cubicBezTo>
                <a:cubicBezTo>
                  <a:pt x="7098680" y="589772"/>
                  <a:pt x="6948954" y="640573"/>
                  <a:pt x="6855375" y="661962"/>
                </a:cubicBezTo>
                <a:cubicBezTo>
                  <a:pt x="6761796" y="683351"/>
                  <a:pt x="6630785" y="678004"/>
                  <a:pt x="6630785" y="678004"/>
                </a:cubicBezTo>
                <a:cubicBezTo>
                  <a:pt x="6558596" y="683351"/>
                  <a:pt x="6435606" y="672656"/>
                  <a:pt x="6422238" y="694046"/>
                </a:cubicBezTo>
                <a:cubicBezTo>
                  <a:pt x="6408870" y="715435"/>
                  <a:pt x="6542554" y="800994"/>
                  <a:pt x="6550575" y="806341"/>
                </a:cubicBezTo>
                <a:cubicBezTo>
                  <a:pt x="6558596" y="811688"/>
                  <a:pt x="6505122" y="744847"/>
                  <a:pt x="6470364" y="726131"/>
                </a:cubicBezTo>
                <a:cubicBezTo>
                  <a:pt x="6435606" y="707415"/>
                  <a:pt x="6411543" y="704741"/>
                  <a:pt x="6342027" y="694046"/>
                </a:cubicBezTo>
                <a:cubicBezTo>
                  <a:pt x="6272511" y="683351"/>
                  <a:pt x="6141500" y="664636"/>
                  <a:pt x="6053269" y="661962"/>
                </a:cubicBezTo>
                <a:cubicBezTo>
                  <a:pt x="5965038" y="659288"/>
                  <a:pt x="5898196" y="661962"/>
                  <a:pt x="5812638" y="678004"/>
                </a:cubicBezTo>
                <a:cubicBezTo>
                  <a:pt x="5727080" y="694046"/>
                  <a:pt x="5617459" y="731478"/>
                  <a:pt x="5539922" y="758215"/>
                </a:cubicBezTo>
                <a:cubicBezTo>
                  <a:pt x="5462385" y="784952"/>
                  <a:pt x="5419607" y="779604"/>
                  <a:pt x="5347417" y="838425"/>
                </a:cubicBezTo>
                <a:cubicBezTo>
                  <a:pt x="5275227" y="897246"/>
                  <a:pt x="5178974" y="1030930"/>
                  <a:pt x="5106785" y="1111141"/>
                </a:cubicBezTo>
                <a:cubicBezTo>
                  <a:pt x="5034595" y="1191351"/>
                  <a:pt x="4967754" y="1255520"/>
                  <a:pt x="4914280" y="1319688"/>
                </a:cubicBezTo>
                <a:cubicBezTo>
                  <a:pt x="4860806" y="1383856"/>
                  <a:pt x="4844764" y="1445352"/>
                  <a:pt x="4785943" y="1496152"/>
                </a:cubicBezTo>
                <a:cubicBezTo>
                  <a:pt x="4727122" y="1546952"/>
                  <a:pt x="4614828" y="1579036"/>
                  <a:pt x="4561354" y="1624488"/>
                </a:cubicBezTo>
                <a:cubicBezTo>
                  <a:pt x="4507880" y="1669940"/>
                  <a:pt x="4483817" y="1734109"/>
                  <a:pt x="4465101" y="1768867"/>
                </a:cubicBezTo>
                <a:cubicBezTo>
                  <a:pt x="4446385" y="1803625"/>
                  <a:pt x="4438364" y="1816994"/>
                  <a:pt x="4449059" y="1833036"/>
                </a:cubicBezTo>
                <a:cubicBezTo>
                  <a:pt x="4459754" y="1849078"/>
                  <a:pt x="4491838" y="1849078"/>
                  <a:pt x="4529269" y="1865120"/>
                </a:cubicBezTo>
                <a:cubicBezTo>
                  <a:pt x="4566700" y="1881162"/>
                  <a:pt x="4630869" y="1891857"/>
                  <a:pt x="4673648" y="1929288"/>
                </a:cubicBezTo>
                <a:cubicBezTo>
                  <a:pt x="4716427" y="1966719"/>
                  <a:pt x="4777922" y="2084362"/>
                  <a:pt x="4785943" y="2089709"/>
                </a:cubicBezTo>
                <a:cubicBezTo>
                  <a:pt x="4793964" y="2095056"/>
                  <a:pt x="4756533" y="1993457"/>
                  <a:pt x="4721775" y="1961373"/>
                </a:cubicBezTo>
                <a:cubicBezTo>
                  <a:pt x="4687017" y="1929289"/>
                  <a:pt x="4620175" y="1918593"/>
                  <a:pt x="4577396" y="1897204"/>
                </a:cubicBezTo>
                <a:cubicBezTo>
                  <a:pt x="4534617" y="1875815"/>
                  <a:pt x="4502533" y="1849078"/>
                  <a:pt x="4465101" y="1833036"/>
                </a:cubicBezTo>
                <a:cubicBezTo>
                  <a:pt x="4427669" y="1816994"/>
                  <a:pt x="4390237" y="1798278"/>
                  <a:pt x="4352806" y="1800952"/>
                </a:cubicBezTo>
                <a:cubicBezTo>
                  <a:pt x="4315375" y="1803626"/>
                  <a:pt x="4261901" y="1835710"/>
                  <a:pt x="4240512" y="1849078"/>
                </a:cubicBezTo>
                <a:cubicBezTo>
                  <a:pt x="4219122" y="1862446"/>
                  <a:pt x="4219122" y="1867794"/>
                  <a:pt x="4224469" y="1881162"/>
                </a:cubicBezTo>
                <a:cubicBezTo>
                  <a:pt x="4229816" y="1894530"/>
                  <a:pt x="4251206" y="1905225"/>
                  <a:pt x="4272596" y="1929288"/>
                </a:cubicBezTo>
                <a:cubicBezTo>
                  <a:pt x="4293985" y="1953351"/>
                  <a:pt x="4355480" y="2025541"/>
                  <a:pt x="4352806" y="2025541"/>
                </a:cubicBezTo>
                <a:cubicBezTo>
                  <a:pt x="4350132" y="2025541"/>
                  <a:pt x="4280617" y="1956025"/>
                  <a:pt x="4256554" y="1929288"/>
                </a:cubicBezTo>
                <a:cubicBezTo>
                  <a:pt x="4232491" y="1902551"/>
                  <a:pt x="4240511" y="1878488"/>
                  <a:pt x="4208427" y="1865120"/>
                </a:cubicBezTo>
                <a:cubicBezTo>
                  <a:pt x="4176343" y="1851752"/>
                  <a:pt x="4109500" y="1843731"/>
                  <a:pt x="4064048" y="1849078"/>
                </a:cubicBezTo>
                <a:cubicBezTo>
                  <a:pt x="4018596" y="1854425"/>
                  <a:pt x="3959775" y="1878488"/>
                  <a:pt x="3935712" y="1897204"/>
                </a:cubicBezTo>
                <a:cubicBezTo>
                  <a:pt x="3911649" y="1915920"/>
                  <a:pt x="3908974" y="1942657"/>
                  <a:pt x="3919669" y="1961373"/>
                </a:cubicBezTo>
                <a:cubicBezTo>
                  <a:pt x="3930364" y="1980089"/>
                  <a:pt x="3975817" y="1993457"/>
                  <a:pt x="3999880" y="2009499"/>
                </a:cubicBezTo>
                <a:cubicBezTo>
                  <a:pt x="4023943" y="2025541"/>
                  <a:pt x="4037311" y="2028214"/>
                  <a:pt x="4064048" y="2057625"/>
                </a:cubicBezTo>
                <a:cubicBezTo>
                  <a:pt x="4090785" y="2087036"/>
                  <a:pt x="4160301" y="2185962"/>
                  <a:pt x="4160301" y="2185962"/>
                </a:cubicBezTo>
                <a:cubicBezTo>
                  <a:pt x="4160301" y="2185962"/>
                  <a:pt x="4093458" y="2092383"/>
                  <a:pt x="4064048" y="2057625"/>
                </a:cubicBezTo>
                <a:cubicBezTo>
                  <a:pt x="4034638" y="2022867"/>
                  <a:pt x="4010575" y="2001478"/>
                  <a:pt x="3983838" y="1977415"/>
                </a:cubicBezTo>
                <a:cubicBezTo>
                  <a:pt x="3957101" y="1953352"/>
                  <a:pt x="3938385" y="1926614"/>
                  <a:pt x="3903627" y="1913246"/>
                </a:cubicBezTo>
                <a:cubicBezTo>
                  <a:pt x="3868869" y="1899878"/>
                  <a:pt x="3812722" y="1899878"/>
                  <a:pt x="3775291" y="1897204"/>
                </a:cubicBezTo>
                <a:cubicBezTo>
                  <a:pt x="3737860" y="1894530"/>
                  <a:pt x="3708449" y="1886509"/>
                  <a:pt x="3679038" y="1897204"/>
                </a:cubicBezTo>
                <a:cubicBezTo>
                  <a:pt x="3649627" y="1907899"/>
                  <a:pt x="3593480" y="1942657"/>
                  <a:pt x="3598827" y="1961373"/>
                </a:cubicBezTo>
                <a:cubicBezTo>
                  <a:pt x="3604174" y="1980089"/>
                  <a:pt x="3681711" y="1985436"/>
                  <a:pt x="3711122" y="2009499"/>
                </a:cubicBezTo>
                <a:cubicBezTo>
                  <a:pt x="3740533" y="2033562"/>
                  <a:pt x="3783312" y="2105752"/>
                  <a:pt x="3775291" y="2105752"/>
                </a:cubicBezTo>
                <a:cubicBezTo>
                  <a:pt x="3767270" y="2105752"/>
                  <a:pt x="3711122" y="2041583"/>
                  <a:pt x="3662996" y="2009499"/>
                </a:cubicBezTo>
                <a:cubicBezTo>
                  <a:pt x="3614870" y="1977415"/>
                  <a:pt x="3542680" y="1937309"/>
                  <a:pt x="3486533" y="1913246"/>
                </a:cubicBezTo>
                <a:cubicBezTo>
                  <a:pt x="3430386" y="1889183"/>
                  <a:pt x="3384933" y="1867794"/>
                  <a:pt x="3326112" y="1865120"/>
                </a:cubicBezTo>
                <a:cubicBezTo>
                  <a:pt x="3267291" y="1862446"/>
                  <a:pt x="3152322" y="1883836"/>
                  <a:pt x="3133606" y="1897204"/>
                </a:cubicBezTo>
                <a:cubicBezTo>
                  <a:pt x="3114890" y="1910572"/>
                  <a:pt x="3173712" y="1907899"/>
                  <a:pt x="3213817" y="1945331"/>
                </a:cubicBezTo>
                <a:cubicBezTo>
                  <a:pt x="3253922" y="1982763"/>
                  <a:pt x="3368891" y="2113773"/>
                  <a:pt x="3374238" y="2121794"/>
                </a:cubicBezTo>
                <a:cubicBezTo>
                  <a:pt x="3379585" y="2129815"/>
                  <a:pt x="3302048" y="2041583"/>
                  <a:pt x="3245901" y="1993457"/>
                </a:cubicBezTo>
                <a:cubicBezTo>
                  <a:pt x="3189754" y="1945331"/>
                  <a:pt x="3109543" y="1873141"/>
                  <a:pt x="3037354" y="1833036"/>
                </a:cubicBezTo>
                <a:cubicBezTo>
                  <a:pt x="2965164" y="1792931"/>
                  <a:pt x="2876932" y="1766193"/>
                  <a:pt x="2812764" y="1752825"/>
                </a:cubicBezTo>
                <a:cubicBezTo>
                  <a:pt x="2748596" y="1739457"/>
                  <a:pt x="2697796" y="1744804"/>
                  <a:pt x="2652343" y="1752825"/>
                </a:cubicBezTo>
                <a:cubicBezTo>
                  <a:pt x="2606890" y="1760846"/>
                  <a:pt x="2550743" y="1784910"/>
                  <a:pt x="2540048" y="1800952"/>
                </a:cubicBezTo>
                <a:cubicBezTo>
                  <a:pt x="2529353" y="1816994"/>
                  <a:pt x="2564112" y="1835710"/>
                  <a:pt x="2588175" y="1849078"/>
                </a:cubicBezTo>
                <a:cubicBezTo>
                  <a:pt x="2612238" y="1862446"/>
                  <a:pt x="2655016" y="1854425"/>
                  <a:pt x="2684427" y="1881162"/>
                </a:cubicBezTo>
                <a:cubicBezTo>
                  <a:pt x="2713838" y="1907899"/>
                  <a:pt x="2772659" y="2012173"/>
                  <a:pt x="2764638" y="2009499"/>
                </a:cubicBezTo>
                <a:cubicBezTo>
                  <a:pt x="2756617" y="2006825"/>
                  <a:pt x="2676406" y="1902552"/>
                  <a:pt x="2636301" y="1865120"/>
                </a:cubicBezTo>
                <a:cubicBezTo>
                  <a:pt x="2596196" y="1827688"/>
                  <a:pt x="2588174" y="1808972"/>
                  <a:pt x="2524006" y="1784909"/>
                </a:cubicBezTo>
                <a:cubicBezTo>
                  <a:pt x="2459838" y="1760846"/>
                  <a:pt x="2334175" y="1734109"/>
                  <a:pt x="2251291" y="1720741"/>
                </a:cubicBezTo>
                <a:cubicBezTo>
                  <a:pt x="2168407" y="1707373"/>
                  <a:pt x="2026701" y="1704699"/>
                  <a:pt x="2026701" y="1704699"/>
                </a:cubicBezTo>
                <a:cubicBezTo>
                  <a:pt x="1957185" y="1699352"/>
                  <a:pt x="1903712" y="1691331"/>
                  <a:pt x="1834196" y="1688657"/>
                </a:cubicBezTo>
                <a:cubicBezTo>
                  <a:pt x="1764680" y="1685983"/>
                  <a:pt x="1705859" y="1680636"/>
                  <a:pt x="1609606" y="1688657"/>
                </a:cubicBezTo>
                <a:cubicBezTo>
                  <a:pt x="1513353" y="1696678"/>
                  <a:pt x="1347585" y="1720741"/>
                  <a:pt x="1256680" y="1736783"/>
                </a:cubicBezTo>
                <a:cubicBezTo>
                  <a:pt x="1165775" y="1752825"/>
                  <a:pt x="1155080" y="1758172"/>
                  <a:pt x="1064175" y="1784909"/>
                </a:cubicBezTo>
                <a:cubicBezTo>
                  <a:pt x="973270" y="1811646"/>
                  <a:pt x="818195" y="1851751"/>
                  <a:pt x="711248" y="1897204"/>
                </a:cubicBezTo>
                <a:cubicBezTo>
                  <a:pt x="604301" y="1942657"/>
                  <a:pt x="497354" y="1998804"/>
                  <a:pt x="422491" y="2057625"/>
                </a:cubicBezTo>
                <a:cubicBezTo>
                  <a:pt x="347628" y="2116446"/>
                  <a:pt x="302174" y="2188636"/>
                  <a:pt x="262069" y="2250131"/>
                </a:cubicBezTo>
                <a:cubicBezTo>
                  <a:pt x="221964" y="2311626"/>
                  <a:pt x="208596" y="2338363"/>
                  <a:pt x="181859" y="2426594"/>
                </a:cubicBezTo>
                <a:cubicBezTo>
                  <a:pt x="155122" y="2514825"/>
                  <a:pt x="115016" y="2677920"/>
                  <a:pt x="101648" y="2779520"/>
                </a:cubicBezTo>
                <a:cubicBezTo>
                  <a:pt x="88279" y="2881120"/>
                  <a:pt x="101648" y="3036194"/>
                  <a:pt x="101648" y="3036194"/>
                </a:cubicBezTo>
                <a:cubicBezTo>
                  <a:pt x="101648" y="3111057"/>
                  <a:pt x="98974" y="3167205"/>
                  <a:pt x="101648" y="3228699"/>
                </a:cubicBezTo>
                <a:cubicBezTo>
                  <a:pt x="104322" y="3290193"/>
                  <a:pt x="133733" y="3359709"/>
                  <a:pt x="117691" y="3405162"/>
                </a:cubicBezTo>
                <a:cubicBezTo>
                  <a:pt x="101649" y="3450615"/>
                  <a:pt x="21438" y="3469331"/>
                  <a:pt x="5396" y="3501415"/>
                </a:cubicBezTo>
                <a:cubicBezTo>
                  <a:pt x="-10646" y="3533499"/>
                  <a:pt x="13417" y="3573604"/>
                  <a:pt x="21438" y="3597667"/>
                </a:cubicBezTo>
                <a:cubicBezTo>
                  <a:pt x="29459" y="3621730"/>
                  <a:pt x="29459" y="3637773"/>
                  <a:pt x="53522" y="3645794"/>
                </a:cubicBezTo>
                <a:cubicBezTo>
                  <a:pt x="77585" y="3653815"/>
                  <a:pt x="131059" y="3651141"/>
                  <a:pt x="165817" y="3645794"/>
                </a:cubicBezTo>
                <a:cubicBezTo>
                  <a:pt x="200575" y="3640447"/>
                  <a:pt x="232659" y="3605688"/>
                  <a:pt x="262069" y="3613709"/>
                </a:cubicBezTo>
                <a:cubicBezTo>
                  <a:pt x="291479" y="3621730"/>
                  <a:pt x="320891" y="3675204"/>
                  <a:pt x="342280" y="3693920"/>
                </a:cubicBezTo>
                <a:cubicBezTo>
                  <a:pt x="363669" y="3712636"/>
                  <a:pt x="360996" y="3728678"/>
                  <a:pt x="390406" y="3726004"/>
                </a:cubicBezTo>
                <a:cubicBezTo>
                  <a:pt x="419816" y="3723330"/>
                  <a:pt x="492006" y="3696594"/>
                  <a:pt x="518743" y="3677878"/>
                </a:cubicBezTo>
                <a:cubicBezTo>
                  <a:pt x="545480" y="3659162"/>
                  <a:pt x="558848" y="3640446"/>
                  <a:pt x="550827" y="3613709"/>
                </a:cubicBezTo>
                <a:cubicBezTo>
                  <a:pt x="542806" y="3586972"/>
                  <a:pt x="478638" y="3570931"/>
                  <a:pt x="470617" y="3517457"/>
                </a:cubicBezTo>
                <a:cubicBezTo>
                  <a:pt x="462596" y="3463983"/>
                  <a:pt x="489333" y="3357035"/>
                  <a:pt x="502701" y="3292867"/>
                </a:cubicBezTo>
                <a:cubicBezTo>
                  <a:pt x="516069" y="3228699"/>
                  <a:pt x="537458" y="3185920"/>
                  <a:pt x="550827" y="3132446"/>
                </a:cubicBezTo>
                <a:cubicBezTo>
                  <a:pt x="564195" y="3078972"/>
                  <a:pt x="564196" y="3025499"/>
                  <a:pt x="582912" y="2972025"/>
                </a:cubicBezTo>
                <a:cubicBezTo>
                  <a:pt x="601628" y="2918551"/>
                  <a:pt x="628364" y="2857057"/>
                  <a:pt x="663122" y="2811604"/>
                </a:cubicBezTo>
                <a:cubicBezTo>
                  <a:pt x="697880" y="2766151"/>
                  <a:pt x="746006" y="2734067"/>
                  <a:pt x="791459" y="2699309"/>
                </a:cubicBezTo>
                <a:cubicBezTo>
                  <a:pt x="836912" y="2664551"/>
                  <a:pt x="874343" y="2632467"/>
                  <a:pt x="935838" y="2603057"/>
                </a:cubicBezTo>
                <a:cubicBezTo>
                  <a:pt x="997333" y="2573646"/>
                  <a:pt x="1080217" y="2541562"/>
                  <a:pt x="1160427" y="2522846"/>
                </a:cubicBezTo>
                <a:cubicBezTo>
                  <a:pt x="1240637" y="2504130"/>
                  <a:pt x="1315501" y="2493436"/>
                  <a:pt x="1417101" y="2490762"/>
                </a:cubicBezTo>
                <a:cubicBezTo>
                  <a:pt x="1518701" y="2488088"/>
                  <a:pt x="1676448" y="2501457"/>
                  <a:pt x="1770027" y="2506804"/>
                </a:cubicBezTo>
                <a:cubicBezTo>
                  <a:pt x="1863606" y="2512151"/>
                  <a:pt x="1901038" y="2504130"/>
                  <a:pt x="1978575" y="2522846"/>
                </a:cubicBezTo>
                <a:cubicBezTo>
                  <a:pt x="2056112" y="2541562"/>
                  <a:pt x="2155038" y="2584341"/>
                  <a:pt x="2235248" y="2619099"/>
                </a:cubicBezTo>
                <a:cubicBezTo>
                  <a:pt x="2315458" y="2653857"/>
                  <a:pt x="2387648" y="2691289"/>
                  <a:pt x="2459838" y="2731394"/>
                </a:cubicBezTo>
                <a:cubicBezTo>
                  <a:pt x="2532027" y="2771499"/>
                  <a:pt x="2609564" y="2814278"/>
                  <a:pt x="2668385" y="2859731"/>
                </a:cubicBezTo>
                <a:cubicBezTo>
                  <a:pt x="2727206" y="2905183"/>
                  <a:pt x="2737901" y="2931920"/>
                  <a:pt x="2812764" y="3004109"/>
                </a:cubicBezTo>
                <a:cubicBezTo>
                  <a:pt x="2887627" y="3076298"/>
                  <a:pt x="3013291" y="3183246"/>
                  <a:pt x="3117564" y="3292867"/>
                </a:cubicBezTo>
                <a:cubicBezTo>
                  <a:pt x="3221837" y="3402488"/>
                  <a:pt x="3347501" y="3565583"/>
                  <a:pt x="3438406" y="3661836"/>
                </a:cubicBezTo>
                <a:cubicBezTo>
                  <a:pt x="3529311" y="3758089"/>
                  <a:pt x="3574764" y="3803541"/>
                  <a:pt x="3662996" y="3870383"/>
                </a:cubicBezTo>
                <a:cubicBezTo>
                  <a:pt x="3751228" y="3937225"/>
                  <a:pt x="3887585" y="4022783"/>
                  <a:pt x="3967796" y="4062888"/>
                </a:cubicBezTo>
                <a:cubicBezTo>
                  <a:pt x="4048006" y="4102993"/>
                  <a:pt x="4144259" y="4111015"/>
                  <a:pt x="4144259" y="4111015"/>
                </a:cubicBezTo>
                <a:cubicBezTo>
                  <a:pt x="4342112" y="4153794"/>
                  <a:pt x="4962407" y="4258067"/>
                  <a:pt x="5154912" y="4319562"/>
                </a:cubicBezTo>
                <a:cubicBezTo>
                  <a:pt x="5347417" y="4381057"/>
                  <a:pt x="5264533" y="4426509"/>
                  <a:pt x="5299291" y="4479983"/>
                </a:cubicBezTo>
                <a:cubicBezTo>
                  <a:pt x="5334049" y="4533457"/>
                  <a:pt x="5328701" y="4608320"/>
                  <a:pt x="5363459" y="4640404"/>
                </a:cubicBezTo>
                <a:cubicBezTo>
                  <a:pt x="5398217" y="4672488"/>
                  <a:pt x="5457038" y="4675162"/>
                  <a:pt x="5507838" y="4672488"/>
                </a:cubicBezTo>
                <a:cubicBezTo>
                  <a:pt x="5558638" y="4669814"/>
                  <a:pt x="5617459" y="4640404"/>
                  <a:pt x="5668259" y="4624362"/>
                </a:cubicBezTo>
                <a:cubicBezTo>
                  <a:pt x="5719059" y="4608320"/>
                  <a:pt x="5767185" y="4573562"/>
                  <a:pt x="5812638" y="4576236"/>
                </a:cubicBezTo>
                <a:cubicBezTo>
                  <a:pt x="5858091" y="4578910"/>
                  <a:pt x="5895522" y="4621688"/>
                  <a:pt x="5940975" y="4640404"/>
                </a:cubicBezTo>
                <a:cubicBezTo>
                  <a:pt x="5986428" y="4659120"/>
                  <a:pt x="6058617" y="4669815"/>
                  <a:pt x="6085354" y="4688531"/>
                </a:cubicBezTo>
                <a:cubicBezTo>
                  <a:pt x="6112091" y="4707247"/>
                  <a:pt x="6085354" y="4723289"/>
                  <a:pt x="6101396" y="4752699"/>
                </a:cubicBezTo>
                <a:cubicBezTo>
                  <a:pt x="6117438" y="4782109"/>
                  <a:pt x="6125459" y="4832910"/>
                  <a:pt x="6181606" y="4864994"/>
                </a:cubicBezTo>
                <a:cubicBezTo>
                  <a:pt x="6237753" y="4897078"/>
                  <a:pt x="6382133" y="4910446"/>
                  <a:pt x="6438280" y="4945204"/>
                </a:cubicBezTo>
                <a:cubicBezTo>
                  <a:pt x="6494427" y="4979962"/>
                  <a:pt x="6481060" y="5006699"/>
                  <a:pt x="6518491" y="5073541"/>
                </a:cubicBezTo>
                <a:cubicBezTo>
                  <a:pt x="6555922" y="5140383"/>
                  <a:pt x="6617417" y="5255352"/>
                  <a:pt x="6662869" y="5346257"/>
                </a:cubicBezTo>
                <a:cubicBezTo>
                  <a:pt x="6708321" y="5437162"/>
                  <a:pt x="6769817" y="5538763"/>
                  <a:pt x="6791206" y="5618973"/>
                </a:cubicBezTo>
                <a:cubicBezTo>
                  <a:pt x="6812595" y="5699183"/>
                  <a:pt x="6780511" y="5747309"/>
                  <a:pt x="6791206" y="5827520"/>
                </a:cubicBezTo>
                <a:cubicBezTo>
                  <a:pt x="6801901" y="5907731"/>
                  <a:pt x="6828638" y="6003983"/>
                  <a:pt x="6855375" y="6100236"/>
                </a:cubicBezTo>
                <a:cubicBezTo>
                  <a:pt x="6882112" y="6196489"/>
                  <a:pt x="6927564" y="6330173"/>
                  <a:pt x="6951627" y="6405036"/>
                </a:cubicBezTo>
                <a:cubicBezTo>
                  <a:pt x="6975690" y="6479899"/>
                  <a:pt x="6994407" y="6501289"/>
                  <a:pt x="6999754" y="6549415"/>
                </a:cubicBezTo>
                <a:cubicBezTo>
                  <a:pt x="7005101" y="6597541"/>
                  <a:pt x="6989059" y="6642994"/>
                  <a:pt x="6983712" y="6693794"/>
                </a:cubicBezTo>
                <a:cubicBezTo>
                  <a:pt x="6978365" y="6744594"/>
                  <a:pt x="6983711" y="6808762"/>
                  <a:pt x="6967669" y="6854215"/>
                </a:cubicBezTo>
                <a:cubicBezTo>
                  <a:pt x="6951627" y="6899667"/>
                  <a:pt x="6930238" y="6934425"/>
                  <a:pt x="6887459" y="6966509"/>
                </a:cubicBezTo>
                <a:cubicBezTo>
                  <a:pt x="6844680" y="6998593"/>
                  <a:pt x="6740406" y="7003941"/>
                  <a:pt x="6710996" y="7046720"/>
                </a:cubicBezTo>
                <a:cubicBezTo>
                  <a:pt x="6681586" y="7089499"/>
                  <a:pt x="6676238" y="7164362"/>
                  <a:pt x="6710996" y="7223183"/>
                </a:cubicBezTo>
                <a:cubicBezTo>
                  <a:pt x="6745754" y="7282004"/>
                  <a:pt x="6828638" y="7356867"/>
                  <a:pt x="6919543" y="7399646"/>
                </a:cubicBezTo>
                <a:cubicBezTo>
                  <a:pt x="7010448" y="7442425"/>
                  <a:pt x="7144132" y="7466488"/>
                  <a:pt x="7256427" y="7479857"/>
                </a:cubicBezTo>
                <a:cubicBezTo>
                  <a:pt x="7368722" y="7493226"/>
                  <a:pt x="7497059" y="7495899"/>
                  <a:pt x="7593312" y="7479857"/>
                </a:cubicBezTo>
                <a:cubicBezTo>
                  <a:pt x="7689565" y="7463815"/>
                  <a:pt x="7775122" y="7410341"/>
                  <a:pt x="7833943" y="7383604"/>
                </a:cubicBezTo>
                <a:cubicBezTo>
                  <a:pt x="7892764" y="7356867"/>
                  <a:pt x="7914154" y="7354194"/>
                  <a:pt x="7946238" y="7319436"/>
                </a:cubicBezTo>
                <a:cubicBezTo>
                  <a:pt x="7978322" y="7284678"/>
                  <a:pt x="8023774" y="7225857"/>
                  <a:pt x="8026448" y="7175057"/>
                </a:cubicBezTo>
                <a:cubicBezTo>
                  <a:pt x="8029122" y="7124257"/>
                  <a:pt x="7980996" y="7068110"/>
                  <a:pt x="7962280" y="7014636"/>
                </a:cubicBezTo>
                <a:cubicBezTo>
                  <a:pt x="7943564" y="6961162"/>
                  <a:pt x="7922175" y="6888973"/>
                  <a:pt x="7914154" y="6854215"/>
                </a:cubicBezTo>
                <a:cubicBezTo>
                  <a:pt x="7906133" y="6819457"/>
                  <a:pt x="7898112" y="6848867"/>
                  <a:pt x="7914154" y="6806088"/>
                </a:cubicBezTo>
                <a:cubicBezTo>
                  <a:pt x="7930196" y="6763309"/>
                  <a:pt x="7954259" y="6661709"/>
                  <a:pt x="8010406" y="6597541"/>
                </a:cubicBezTo>
                <a:cubicBezTo>
                  <a:pt x="8066553" y="6533373"/>
                  <a:pt x="8154785" y="6434446"/>
                  <a:pt x="8251038" y="6421078"/>
                </a:cubicBezTo>
                <a:cubicBezTo>
                  <a:pt x="8347291" y="6407710"/>
                  <a:pt x="8472954" y="6490594"/>
                  <a:pt x="8587922" y="6517331"/>
                </a:cubicBezTo>
                <a:cubicBezTo>
                  <a:pt x="8702890" y="6544068"/>
                  <a:pt x="8836574" y="6565457"/>
                  <a:pt x="8940848" y="6581499"/>
                </a:cubicBezTo>
                <a:cubicBezTo>
                  <a:pt x="9045122" y="6597541"/>
                  <a:pt x="9087901" y="6610909"/>
                  <a:pt x="9213564" y="6613583"/>
                </a:cubicBezTo>
                <a:cubicBezTo>
                  <a:pt x="9339227" y="6616257"/>
                  <a:pt x="9574511" y="6605562"/>
                  <a:pt x="9694827" y="6597541"/>
                </a:cubicBezTo>
                <a:cubicBezTo>
                  <a:pt x="9815143" y="6589520"/>
                  <a:pt x="9844554" y="6576152"/>
                  <a:pt x="9935459" y="6565457"/>
                </a:cubicBezTo>
                <a:cubicBezTo>
                  <a:pt x="10026364" y="6554762"/>
                  <a:pt x="10133312" y="6557436"/>
                  <a:pt x="10240259" y="6533373"/>
                </a:cubicBezTo>
                <a:cubicBezTo>
                  <a:pt x="10347206" y="6509310"/>
                  <a:pt x="10510301" y="6442468"/>
                  <a:pt x="10577143" y="6421078"/>
                </a:cubicBezTo>
                <a:cubicBezTo>
                  <a:pt x="10643985" y="6399688"/>
                  <a:pt x="10609228" y="6391668"/>
                  <a:pt x="10641312" y="6405036"/>
                </a:cubicBezTo>
                <a:cubicBezTo>
                  <a:pt x="10673396" y="6418404"/>
                  <a:pt x="10737564" y="6471878"/>
                  <a:pt x="10769648" y="6501288"/>
                </a:cubicBezTo>
                <a:cubicBezTo>
                  <a:pt x="10801732" y="6530698"/>
                  <a:pt x="10793712" y="6536046"/>
                  <a:pt x="10833817" y="6581499"/>
                </a:cubicBezTo>
                <a:cubicBezTo>
                  <a:pt x="10873922" y="6626952"/>
                  <a:pt x="10970175" y="6728551"/>
                  <a:pt x="11010280" y="6774004"/>
                </a:cubicBezTo>
                <a:cubicBezTo>
                  <a:pt x="11050385" y="6819457"/>
                  <a:pt x="11063753" y="6819457"/>
                  <a:pt x="11074448" y="6854215"/>
                </a:cubicBezTo>
                <a:cubicBezTo>
                  <a:pt x="11085143" y="6888973"/>
                  <a:pt x="11085143" y="6937099"/>
                  <a:pt x="11074448" y="6982552"/>
                </a:cubicBezTo>
                <a:cubicBezTo>
                  <a:pt x="11063753" y="7028005"/>
                  <a:pt x="11018301" y="7076131"/>
                  <a:pt x="11010280" y="7126931"/>
                </a:cubicBezTo>
                <a:cubicBezTo>
                  <a:pt x="11002259" y="7177731"/>
                  <a:pt x="10975522" y="7255268"/>
                  <a:pt x="11026322" y="7287352"/>
                </a:cubicBezTo>
                <a:cubicBezTo>
                  <a:pt x="11077122" y="7319436"/>
                  <a:pt x="11197438" y="7316762"/>
                  <a:pt x="11315080" y="7319436"/>
                </a:cubicBezTo>
                <a:cubicBezTo>
                  <a:pt x="11432722" y="7322110"/>
                  <a:pt x="11609186" y="7322110"/>
                  <a:pt x="11732175" y="7303394"/>
                </a:cubicBezTo>
                <a:cubicBezTo>
                  <a:pt x="11855164" y="7284678"/>
                  <a:pt x="11959438" y="7249920"/>
                  <a:pt x="12020933" y="7223183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1631496" y="2903944"/>
            <a:ext cx="681108" cy="686852"/>
          </a:xfrm>
          <a:custGeom>
            <a:avLst/>
            <a:gdLst>
              <a:gd name="connsiteX0" fmla="*/ 784893 w 811651"/>
              <a:gd name="connsiteY0" fmla="*/ 818235 h 962614"/>
              <a:gd name="connsiteX1" fmla="*/ 800935 w 811651"/>
              <a:gd name="connsiteY1" fmla="*/ 577604 h 962614"/>
              <a:gd name="connsiteX2" fmla="*/ 656556 w 811651"/>
              <a:gd name="connsiteY2" fmla="*/ 465309 h 962614"/>
              <a:gd name="connsiteX3" fmla="*/ 464051 w 811651"/>
              <a:gd name="connsiteY3" fmla="*/ 320930 h 962614"/>
              <a:gd name="connsiteX4" fmla="*/ 335714 w 811651"/>
              <a:gd name="connsiteY4" fmla="*/ 304888 h 962614"/>
              <a:gd name="connsiteX5" fmla="*/ 207377 w 811651"/>
              <a:gd name="connsiteY5" fmla="*/ 112383 h 962614"/>
              <a:gd name="connsiteX6" fmla="*/ 14872 w 811651"/>
              <a:gd name="connsiteY6" fmla="*/ 88 h 962614"/>
              <a:gd name="connsiteX7" fmla="*/ 14872 w 811651"/>
              <a:gd name="connsiteY7" fmla="*/ 96341 h 962614"/>
              <a:gd name="connsiteX8" fmla="*/ 30914 w 811651"/>
              <a:gd name="connsiteY8" fmla="*/ 240720 h 962614"/>
              <a:gd name="connsiteX9" fmla="*/ 95083 w 811651"/>
              <a:gd name="connsiteY9" fmla="*/ 320930 h 962614"/>
              <a:gd name="connsiteX10" fmla="*/ 175293 w 811651"/>
              <a:gd name="connsiteY10" fmla="*/ 385099 h 962614"/>
              <a:gd name="connsiteX11" fmla="*/ 111125 w 811651"/>
              <a:gd name="connsiteY11" fmla="*/ 433225 h 962614"/>
              <a:gd name="connsiteX12" fmla="*/ 79041 w 811651"/>
              <a:gd name="connsiteY12" fmla="*/ 481351 h 962614"/>
              <a:gd name="connsiteX13" fmla="*/ 14872 w 811651"/>
              <a:gd name="connsiteY13" fmla="*/ 641772 h 962614"/>
              <a:gd name="connsiteX14" fmla="*/ 14872 w 811651"/>
              <a:gd name="connsiteY14" fmla="*/ 802193 h 962614"/>
              <a:gd name="connsiteX15" fmla="*/ 95083 w 811651"/>
              <a:gd name="connsiteY15" fmla="*/ 930530 h 962614"/>
              <a:gd name="connsiteX16" fmla="*/ 255504 w 811651"/>
              <a:gd name="connsiteY16" fmla="*/ 962614 h 962614"/>
              <a:gd name="connsiteX17" fmla="*/ 367798 w 811651"/>
              <a:gd name="connsiteY17" fmla="*/ 930530 h 962614"/>
              <a:gd name="connsiteX18" fmla="*/ 431967 w 811651"/>
              <a:gd name="connsiteY18" fmla="*/ 834278 h 962614"/>
              <a:gd name="connsiteX19" fmla="*/ 480093 w 811651"/>
              <a:gd name="connsiteY19" fmla="*/ 705941 h 962614"/>
              <a:gd name="connsiteX20" fmla="*/ 480093 w 811651"/>
              <a:gd name="connsiteY20" fmla="*/ 529478 h 962614"/>
              <a:gd name="connsiteX21" fmla="*/ 560304 w 811651"/>
              <a:gd name="connsiteY21" fmla="*/ 577604 h 962614"/>
              <a:gd name="connsiteX22" fmla="*/ 656556 w 811651"/>
              <a:gd name="connsiteY22" fmla="*/ 657814 h 962614"/>
              <a:gd name="connsiteX23" fmla="*/ 784893 w 811651"/>
              <a:gd name="connsiteY23" fmla="*/ 818235 h 96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11651" h="962614">
                <a:moveTo>
                  <a:pt x="784893" y="818235"/>
                </a:moveTo>
                <a:cubicBezTo>
                  <a:pt x="808956" y="804867"/>
                  <a:pt x="822324" y="636425"/>
                  <a:pt x="800935" y="577604"/>
                </a:cubicBezTo>
                <a:cubicBezTo>
                  <a:pt x="779546" y="518783"/>
                  <a:pt x="712703" y="508088"/>
                  <a:pt x="656556" y="465309"/>
                </a:cubicBezTo>
                <a:cubicBezTo>
                  <a:pt x="600409" y="422530"/>
                  <a:pt x="517525" y="347667"/>
                  <a:pt x="464051" y="320930"/>
                </a:cubicBezTo>
                <a:cubicBezTo>
                  <a:pt x="410577" y="294193"/>
                  <a:pt x="378493" y="339646"/>
                  <a:pt x="335714" y="304888"/>
                </a:cubicBezTo>
                <a:cubicBezTo>
                  <a:pt x="292935" y="270130"/>
                  <a:pt x="260851" y="163183"/>
                  <a:pt x="207377" y="112383"/>
                </a:cubicBezTo>
                <a:cubicBezTo>
                  <a:pt x="153903" y="61583"/>
                  <a:pt x="46956" y="2762"/>
                  <a:pt x="14872" y="88"/>
                </a:cubicBezTo>
                <a:cubicBezTo>
                  <a:pt x="-17212" y="-2586"/>
                  <a:pt x="12198" y="56236"/>
                  <a:pt x="14872" y="96341"/>
                </a:cubicBezTo>
                <a:cubicBezTo>
                  <a:pt x="17546" y="136446"/>
                  <a:pt x="17545" y="203288"/>
                  <a:pt x="30914" y="240720"/>
                </a:cubicBezTo>
                <a:cubicBezTo>
                  <a:pt x="44283" y="278152"/>
                  <a:pt x="71020" y="296867"/>
                  <a:pt x="95083" y="320930"/>
                </a:cubicBezTo>
                <a:cubicBezTo>
                  <a:pt x="119146" y="344993"/>
                  <a:pt x="172619" y="366383"/>
                  <a:pt x="175293" y="385099"/>
                </a:cubicBezTo>
                <a:cubicBezTo>
                  <a:pt x="177967" y="403815"/>
                  <a:pt x="127167" y="417183"/>
                  <a:pt x="111125" y="433225"/>
                </a:cubicBezTo>
                <a:cubicBezTo>
                  <a:pt x="95083" y="449267"/>
                  <a:pt x="95083" y="446593"/>
                  <a:pt x="79041" y="481351"/>
                </a:cubicBezTo>
                <a:cubicBezTo>
                  <a:pt x="62999" y="516109"/>
                  <a:pt x="25567" y="588298"/>
                  <a:pt x="14872" y="641772"/>
                </a:cubicBezTo>
                <a:cubicBezTo>
                  <a:pt x="4177" y="695246"/>
                  <a:pt x="1503" y="754067"/>
                  <a:pt x="14872" y="802193"/>
                </a:cubicBezTo>
                <a:cubicBezTo>
                  <a:pt x="28240" y="850319"/>
                  <a:pt x="54978" y="903793"/>
                  <a:pt x="95083" y="930530"/>
                </a:cubicBezTo>
                <a:cubicBezTo>
                  <a:pt x="135188" y="957267"/>
                  <a:pt x="210052" y="962614"/>
                  <a:pt x="255504" y="962614"/>
                </a:cubicBezTo>
                <a:cubicBezTo>
                  <a:pt x="300956" y="962614"/>
                  <a:pt x="338388" y="951919"/>
                  <a:pt x="367798" y="930530"/>
                </a:cubicBezTo>
                <a:cubicBezTo>
                  <a:pt x="397208" y="909141"/>
                  <a:pt x="413251" y="871709"/>
                  <a:pt x="431967" y="834278"/>
                </a:cubicBezTo>
                <a:cubicBezTo>
                  <a:pt x="450683" y="796847"/>
                  <a:pt x="472072" y="756741"/>
                  <a:pt x="480093" y="705941"/>
                </a:cubicBezTo>
                <a:cubicBezTo>
                  <a:pt x="488114" y="655141"/>
                  <a:pt x="466725" y="550867"/>
                  <a:pt x="480093" y="529478"/>
                </a:cubicBezTo>
                <a:cubicBezTo>
                  <a:pt x="493461" y="508089"/>
                  <a:pt x="530894" y="556215"/>
                  <a:pt x="560304" y="577604"/>
                </a:cubicBezTo>
                <a:cubicBezTo>
                  <a:pt x="589714" y="598993"/>
                  <a:pt x="624472" y="620383"/>
                  <a:pt x="656556" y="657814"/>
                </a:cubicBezTo>
                <a:cubicBezTo>
                  <a:pt x="688640" y="695245"/>
                  <a:pt x="760830" y="831603"/>
                  <a:pt x="784893" y="818235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457696" y="808878"/>
            <a:ext cx="2361309" cy="3114320"/>
          </a:xfrm>
          <a:custGeom>
            <a:avLst/>
            <a:gdLst>
              <a:gd name="connsiteX0" fmla="*/ 4082 w 2813882"/>
              <a:gd name="connsiteY0" fmla="*/ 1123538 h 4364679"/>
              <a:gd name="connsiteX1" fmla="*/ 164503 w 2813882"/>
              <a:gd name="connsiteY1" fmla="*/ 1171664 h 4364679"/>
              <a:gd name="connsiteX2" fmla="*/ 389092 w 2813882"/>
              <a:gd name="connsiteY2" fmla="*/ 1075412 h 4364679"/>
              <a:gd name="connsiteX3" fmla="*/ 533471 w 2813882"/>
              <a:gd name="connsiteY3" fmla="*/ 979159 h 4364679"/>
              <a:gd name="connsiteX4" fmla="*/ 677850 w 2813882"/>
              <a:gd name="connsiteY4" fmla="*/ 882907 h 4364679"/>
              <a:gd name="connsiteX5" fmla="*/ 742018 w 2813882"/>
              <a:gd name="connsiteY5" fmla="*/ 802696 h 4364679"/>
              <a:gd name="connsiteX6" fmla="*/ 822229 w 2813882"/>
              <a:gd name="connsiteY6" fmla="*/ 722486 h 4364679"/>
              <a:gd name="connsiteX7" fmla="*/ 934524 w 2813882"/>
              <a:gd name="connsiteY7" fmla="*/ 610191 h 4364679"/>
              <a:gd name="connsiteX8" fmla="*/ 1030776 w 2813882"/>
              <a:gd name="connsiteY8" fmla="*/ 513938 h 4364679"/>
              <a:gd name="connsiteX9" fmla="*/ 1127029 w 2813882"/>
              <a:gd name="connsiteY9" fmla="*/ 385601 h 4364679"/>
              <a:gd name="connsiteX10" fmla="*/ 1287450 w 2813882"/>
              <a:gd name="connsiteY10" fmla="*/ 289349 h 4364679"/>
              <a:gd name="connsiteX11" fmla="*/ 1463913 w 2813882"/>
              <a:gd name="connsiteY11" fmla="*/ 193096 h 4364679"/>
              <a:gd name="connsiteX12" fmla="*/ 1576208 w 2813882"/>
              <a:gd name="connsiteY12" fmla="*/ 128928 h 4364679"/>
              <a:gd name="connsiteX13" fmla="*/ 1848924 w 2813882"/>
              <a:gd name="connsiteY13" fmla="*/ 48717 h 4364679"/>
              <a:gd name="connsiteX14" fmla="*/ 2121639 w 2813882"/>
              <a:gd name="connsiteY14" fmla="*/ 591 h 4364679"/>
              <a:gd name="connsiteX15" fmla="*/ 2362271 w 2813882"/>
              <a:gd name="connsiteY15" fmla="*/ 80801 h 4364679"/>
              <a:gd name="connsiteX16" fmla="*/ 2554776 w 2813882"/>
              <a:gd name="connsiteY16" fmla="*/ 241222 h 4364679"/>
              <a:gd name="connsiteX17" fmla="*/ 2667071 w 2813882"/>
              <a:gd name="connsiteY17" fmla="*/ 433728 h 4364679"/>
              <a:gd name="connsiteX18" fmla="*/ 2763324 w 2813882"/>
              <a:gd name="connsiteY18" fmla="*/ 754570 h 4364679"/>
              <a:gd name="connsiteX19" fmla="*/ 2811450 w 2813882"/>
              <a:gd name="connsiteY19" fmla="*/ 1075412 h 4364679"/>
              <a:gd name="connsiteX20" fmla="*/ 2795408 w 2813882"/>
              <a:gd name="connsiteY20" fmla="*/ 1492507 h 4364679"/>
              <a:gd name="connsiteX21" fmla="*/ 2699155 w 2813882"/>
              <a:gd name="connsiteY21" fmla="*/ 1845433 h 4364679"/>
              <a:gd name="connsiteX22" fmla="*/ 2554776 w 2813882"/>
              <a:gd name="connsiteY22" fmla="*/ 2198359 h 4364679"/>
              <a:gd name="connsiteX23" fmla="*/ 2426439 w 2813882"/>
              <a:gd name="connsiteY23" fmla="*/ 2471075 h 4364679"/>
              <a:gd name="connsiteX24" fmla="*/ 2266018 w 2813882"/>
              <a:gd name="connsiteY24" fmla="*/ 2679622 h 4364679"/>
              <a:gd name="connsiteX25" fmla="*/ 2105597 w 2813882"/>
              <a:gd name="connsiteY25" fmla="*/ 2936296 h 4364679"/>
              <a:gd name="connsiteX26" fmla="*/ 1977261 w 2813882"/>
              <a:gd name="connsiteY26" fmla="*/ 3417559 h 4364679"/>
              <a:gd name="connsiteX27" fmla="*/ 1977261 w 2813882"/>
              <a:gd name="connsiteY27" fmla="*/ 3738401 h 4364679"/>
              <a:gd name="connsiteX28" fmla="*/ 1977261 w 2813882"/>
              <a:gd name="connsiteY28" fmla="*/ 4091328 h 4364679"/>
              <a:gd name="connsiteX29" fmla="*/ 1945176 w 2813882"/>
              <a:gd name="connsiteY29" fmla="*/ 4283833 h 4364679"/>
              <a:gd name="connsiteX30" fmla="*/ 1800797 w 2813882"/>
              <a:gd name="connsiteY30" fmla="*/ 4364043 h 4364679"/>
              <a:gd name="connsiteX31" fmla="*/ 1544124 w 2813882"/>
              <a:gd name="connsiteY31" fmla="*/ 4315917 h 4364679"/>
              <a:gd name="connsiteX32" fmla="*/ 1367661 w 2813882"/>
              <a:gd name="connsiteY32" fmla="*/ 4219664 h 4364679"/>
              <a:gd name="connsiteX33" fmla="*/ 1255366 w 2813882"/>
              <a:gd name="connsiteY33" fmla="*/ 4123412 h 4364679"/>
              <a:gd name="connsiteX34" fmla="*/ 1110987 w 2813882"/>
              <a:gd name="connsiteY34" fmla="*/ 3979033 h 4364679"/>
              <a:gd name="connsiteX35" fmla="*/ 1030776 w 2813882"/>
              <a:gd name="connsiteY35" fmla="*/ 3866738 h 4364679"/>
              <a:gd name="connsiteX36" fmla="*/ 982650 w 2813882"/>
              <a:gd name="connsiteY36" fmla="*/ 3674233 h 4364679"/>
              <a:gd name="connsiteX37" fmla="*/ 886397 w 2813882"/>
              <a:gd name="connsiteY37" fmla="*/ 3305264 h 4364679"/>
              <a:gd name="connsiteX38" fmla="*/ 790145 w 2813882"/>
              <a:gd name="connsiteY38" fmla="*/ 2936296 h 4364679"/>
              <a:gd name="connsiteX39" fmla="*/ 629724 w 2813882"/>
              <a:gd name="connsiteY39" fmla="*/ 2663580 h 4364679"/>
              <a:gd name="connsiteX40" fmla="*/ 357008 w 2813882"/>
              <a:gd name="connsiteY40" fmla="*/ 2342738 h 4364679"/>
              <a:gd name="connsiteX41" fmla="*/ 212629 w 2813882"/>
              <a:gd name="connsiteY41" fmla="*/ 2134191 h 4364679"/>
              <a:gd name="connsiteX42" fmla="*/ 116376 w 2813882"/>
              <a:gd name="connsiteY42" fmla="*/ 1845433 h 4364679"/>
              <a:gd name="connsiteX43" fmla="*/ 52208 w 2813882"/>
              <a:gd name="connsiteY43" fmla="*/ 1476464 h 4364679"/>
              <a:gd name="connsiteX44" fmla="*/ 4082 w 2813882"/>
              <a:gd name="connsiteY44" fmla="*/ 1123538 h 4364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813882" h="4364679">
                <a:moveTo>
                  <a:pt x="4082" y="1123538"/>
                </a:moveTo>
                <a:cubicBezTo>
                  <a:pt x="22798" y="1072738"/>
                  <a:pt x="100335" y="1179685"/>
                  <a:pt x="164503" y="1171664"/>
                </a:cubicBezTo>
                <a:cubicBezTo>
                  <a:pt x="228671" y="1163643"/>
                  <a:pt x="327597" y="1107496"/>
                  <a:pt x="389092" y="1075412"/>
                </a:cubicBezTo>
                <a:cubicBezTo>
                  <a:pt x="450587" y="1043328"/>
                  <a:pt x="533471" y="979159"/>
                  <a:pt x="533471" y="979159"/>
                </a:cubicBezTo>
                <a:cubicBezTo>
                  <a:pt x="581597" y="947075"/>
                  <a:pt x="643092" y="912317"/>
                  <a:pt x="677850" y="882907"/>
                </a:cubicBezTo>
                <a:cubicBezTo>
                  <a:pt x="712608" y="853497"/>
                  <a:pt x="717955" y="829433"/>
                  <a:pt x="742018" y="802696"/>
                </a:cubicBezTo>
                <a:cubicBezTo>
                  <a:pt x="766081" y="775959"/>
                  <a:pt x="822229" y="722486"/>
                  <a:pt x="822229" y="722486"/>
                </a:cubicBezTo>
                <a:lnTo>
                  <a:pt x="934524" y="610191"/>
                </a:lnTo>
                <a:cubicBezTo>
                  <a:pt x="969282" y="575433"/>
                  <a:pt x="998692" y="551370"/>
                  <a:pt x="1030776" y="513938"/>
                </a:cubicBezTo>
                <a:cubicBezTo>
                  <a:pt x="1062860" y="476506"/>
                  <a:pt x="1084250" y="423032"/>
                  <a:pt x="1127029" y="385601"/>
                </a:cubicBezTo>
                <a:cubicBezTo>
                  <a:pt x="1169808" y="348170"/>
                  <a:pt x="1231303" y="321433"/>
                  <a:pt x="1287450" y="289349"/>
                </a:cubicBezTo>
                <a:cubicBezTo>
                  <a:pt x="1343597" y="257265"/>
                  <a:pt x="1415787" y="219833"/>
                  <a:pt x="1463913" y="193096"/>
                </a:cubicBezTo>
                <a:cubicBezTo>
                  <a:pt x="1512039" y="166359"/>
                  <a:pt x="1512040" y="152991"/>
                  <a:pt x="1576208" y="128928"/>
                </a:cubicBezTo>
                <a:cubicBezTo>
                  <a:pt x="1640376" y="104865"/>
                  <a:pt x="1758019" y="70107"/>
                  <a:pt x="1848924" y="48717"/>
                </a:cubicBezTo>
                <a:cubicBezTo>
                  <a:pt x="1939829" y="27327"/>
                  <a:pt x="2036081" y="-4756"/>
                  <a:pt x="2121639" y="591"/>
                </a:cubicBezTo>
                <a:cubicBezTo>
                  <a:pt x="2207197" y="5938"/>
                  <a:pt x="2290081" y="40696"/>
                  <a:pt x="2362271" y="80801"/>
                </a:cubicBezTo>
                <a:cubicBezTo>
                  <a:pt x="2434461" y="120906"/>
                  <a:pt x="2503976" y="182401"/>
                  <a:pt x="2554776" y="241222"/>
                </a:cubicBezTo>
                <a:cubicBezTo>
                  <a:pt x="2605576" y="300043"/>
                  <a:pt x="2632313" y="348170"/>
                  <a:pt x="2667071" y="433728"/>
                </a:cubicBezTo>
                <a:cubicBezTo>
                  <a:pt x="2701829" y="519286"/>
                  <a:pt x="2739261" y="647623"/>
                  <a:pt x="2763324" y="754570"/>
                </a:cubicBezTo>
                <a:cubicBezTo>
                  <a:pt x="2787387" y="861517"/>
                  <a:pt x="2806103" y="952422"/>
                  <a:pt x="2811450" y="1075412"/>
                </a:cubicBezTo>
                <a:cubicBezTo>
                  <a:pt x="2816797" y="1198402"/>
                  <a:pt x="2814124" y="1364170"/>
                  <a:pt x="2795408" y="1492507"/>
                </a:cubicBezTo>
                <a:cubicBezTo>
                  <a:pt x="2776692" y="1620844"/>
                  <a:pt x="2739260" y="1727791"/>
                  <a:pt x="2699155" y="1845433"/>
                </a:cubicBezTo>
                <a:cubicBezTo>
                  <a:pt x="2659050" y="1963075"/>
                  <a:pt x="2600229" y="2094085"/>
                  <a:pt x="2554776" y="2198359"/>
                </a:cubicBezTo>
                <a:cubicBezTo>
                  <a:pt x="2509323" y="2302633"/>
                  <a:pt x="2474565" y="2390865"/>
                  <a:pt x="2426439" y="2471075"/>
                </a:cubicBezTo>
                <a:cubicBezTo>
                  <a:pt x="2378313" y="2551285"/>
                  <a:pt x="2319492" y="2602085"/>
                  <a:pt x="2266018" y="2679622"/>
                </a:cubicBezTo>
                <a:cubicBezTo>
                  <a:pt x="2212544" y="2757159"/>
                  <a:pt x="2153723" y="2813307"/>
                  <a:pt x="2105597" y="2936296"/>
                </a:cubicBezTo>
                <a:cubicBezTo>
                  <a:pt x="2057471" y="3059285"/>
                  <a:pt x="1998650" y="3283875"/>
                  <a:pt x="1977261" y="3417559"/>
                </a:cubicBezTo>
                <a:cubicBezTo>
                  <a:pt x="1955872" y="3551243"/>
                  <a:pt x="1977261" y="3738401"/>
                  <a:pt x="1977261" y="3738401"/>
                </a:cubicBezTo>
                <a:cubicBezTo>
                  <a:pt x="1977261" y="3850696"/>
                  <a:pt x="1982608" y="4000423"/>
                  <a:pt x="1977261" y="4091328"/>
                </a:cubicBezTo>
                <a:cubicBezTo>
                  <a:pt x="1971914" y="4182233"/>
                  <a:pt x="1974587" y="4238381"/>
                  <a:pt x="1945176" y="4283833"/>
                </a:cubicBezTo>
                <a:cubicBezTo>
                  <a:pt x="1915765" y="4329285"/>
                  <a:pt x="1867639" y="4358696"/>
                  <a:pt x="1800797" y="4364043"/>
                </a:cubicBezTo>
                <a:cubicBezTo>
                  <a:pt x="1733955" y="4369390"/>
                  <a:pt x="1616313" y="4339980"/>
                  <a:pt x="1544124" y="4315917"/>
                </a:cubicBezTo>
                <a:cubicBezTo>
                  <a:pt x="1471935" y="4291854"/>
                  <a:pt x="1415787" y="4251748"/>
                  <a:pt x="1367661" y="4219664"/>
                </a:cubicBezTo>
                <a:cubicBezTo>
                  <a:pt x="1319535" y="4187580"/>
                  <a:pt x="1298145" y="4163517"/>
                  <a:pt x="1255366" y="4123412"/>
                </a:cubicBezTo>
                <a:cubicBezTo>
                  <a:pt x="1212587" y="4083307"/>
                  <a:pt x="1148419" y="4021812"/>
                  <a:pt x="1110987" y="3979033"/>
                </a:cubicBezTo>
                <a:cubicBezTo>
                  <a:pt x="1073555" y="3936254"/>
                  <a:pt x="1052165" y="3917538"/>
                  <a:pt x="1030776" y="3866738"/>
                </a:cubicBezTo>
                <a:cubicBezTo>
                  <a:pt x="1009387" y="3815938"/>
                  <a:pt x="1006713" y="3767812"/>
                  <a:pt x="982650" y="3674233"/>
                </a:cubicBezTo>
                <a:cubicBezTo>
                  <a:pt x="958587" y="3580654"/>
                  <a:pt x="886397" y="3305264"/>
                  <a:pt x="886397" y="3305264"/>
                </a:cubicBezTo>
                <a:cubicBezTo>
                  <a:pt x="854313" y="3182275"/>
                  <a:pt x="832924" y="3043243"/>
                  <a:pt x="790145" y="2936296"/>
                </a:cubicBezTo>
                <a:cubicBezTo>
                  <a:pt x="747366" y="2829349"/>
                  <a:pt x="701914" y="2762506"/>
                  <a:pt x="629724" y="2663580"/>
                </a:cubicBezTo>
                <a:cubicBezTo>
                  <a:pt x="557535" y="2564654"/>
                  <a:pt x="426524" y="2430970"/>
                  <a:pt x="357008" y="2342738"/>
                </a:cubicBezTo>
                <a:cubicBezTo>
                  <a:pt x="287492" y="2254506"/>
                  <a:pt x="252734" y="2217075"/>
                  <a:pt x="212629" y="2134191"/>
                </a:cubicBezTo>
                <a:cubicBezTo>
                  <a:pt x="172524" y="2051307"/>
                  <a:pt x="143113" y="1955054"/>
                  <a:pt x="116376" y="1845433"/>
                </a:cubicBezTo>
                <a:cubicBezTo>
                  <a:pt x="89639" y="1735812"/>
                  <a:pt x="68250" y="1591432"/>
                  <a:pt x="52208" y="1476464"/>
                </a:cubicBezTo>
                <a:cubicBezTo>
                  <a:pt x="36166" y="1361496"/>
                  <a:pt x="-14634" y="1174338"/>
                  <a:pt x="4082" y="1123538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424549" y="1827439"/>
            <a:ext cx="376935" cy="137955"/>
          </a:xfrm>
          <a:custGeom>
            <a:avLst/>
            <a:gdLst>
              <a:gd name="connsiteX0" fmla="*/ 449179 w 449179"/>
              <a:gd name="connsiteY0" fmla="*/ 193342 h 193342"/>
              <a:gd name="connsiteX1" fmla="*/ 336885 w 449179"/>
              <a:gd name="connsiteY1" fmla="*/ 65006 h 193342"/>
              <a:gd name="connsiteX2" fmla="*/ 224590 w 449179"/>
              <a:gd name="connsiteY2" fmla="*/ 837 h 193342"/>
              <a:gd name="connsiteX3" fmla="*/ 80211 w 449179"/>
              <a:gd name="connsiteY3" fmla="*/ 32921 h 193342"/>
              <a:gd name="connsiteX4" fmla="*/ 0 w 449179"/>
              <a:gd name="connsiteY4" fmla="*/ 97090 h 19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179" h="193342">
                <a:moveTo>
                  <a:pt x="449179" y="193342"/>
                </a:moveTo>
                <a:cubicBezTo>
                  <a:pt x="411747" y="145216"/>
                  <a:pt x="374316" y="97090"/>
                  <a:pt x="336885" y="65006"/>
                </a:cubicBezTo>
                <a:cubicBezTo>
                  <a:pt x="299454" y="32922"/>
                  <a:pt x="267369" y="6184"/>
                  <a:pt x="224590" y="837"/>
                </a:cubicBezTo>
                <a:cubicBezTo>
                  <a:pt x="181811" y="-4511"/>
                  <a:pt x="117643" y="16879"/>
                  <a:pt x="80211" y="32921"/>
                </a:cubicBezTo>
                <a:cubicBezTo>
                  <a:pt x="42779" y="48963"/>
                  <a:pt x="21389" y="73026"/>
                  <a:pt x="0" y="9709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609202" y="5029759"/>
            <a:ext cx="269239" cy="244771"/>
          </a:xfrm>
          <a:custGeom>
            <a:avLst/>
            <a:gdLst>
              <a:gd name="connsiteX0" fmla="*/ 0 w 358254"/>
              <a:gd name="connsiteY0" fmla="*/ 42853 h 453427"/>
              <a:gd name="connsiteX1" fmla="*/ 191069 w 358254"/>
              <a:gd name="connsiteY1" fmla="*/ 1909 h 453427"/>
              <a:gd name="connsiteX2" fmla="*/ 327546 w 358254"/>
              <a:gd name="connsiteY2" fmla="*/ 97444 h 453427"/>
              <a:gd name="connsiteX3" fmla="*/ 354842 w 358254"/>
              <a:gd name="connsiteY3" fmla="*/ 315808 h 453427"/>
              <a:gd name="connsiteX4" fmla="*/ 272955 w 358254"/>
              <a:gd name="connsiteY4" fmla="*/ 411342 h 453427"/>
              <a:gd name="connsiteX5" fmla="*/ 150125 w 358254"/>
              <a:gd name="connsiteY5" fmla="*/ 452285 h 453427"/>
              <a:gd name="connsiteX6" fmla="*/ 27296 w 358254"/>
              <a:gd name="connsiteY6" fmla="*/ 370399 h 453427"/>
              <a:gd name="connsiteX7" fmla="*/ 27296 w 358254"/>
              <a:gd name="connsiteY7" fmla="*/ 247569 h 453427"/>
              <a:gd name="connsiteX8" fmla="*/ 95534 w 358254"/>
              <a:gd name="connsiteY8" fmla="*/ 192978 h 453427"/>
              <a:gd name="connsiteX9" fmla="*/ 163773 w 358254"/>
              <a:gd name="connsiteY9" fmla="*/ 192978 h 453427"/>
              <a:gd name="connsiteX10" fmla="*/ 204716 w 358254"/>
              <a:gd name="connsiteY10" fmla="*/ 288512 h 453427"/>
              <a:gd name="connsiteX11" fmla="*/ 136478 w 358254"/>
              <a:gd name="connsiteY11" fmla="*/ 302160 h 453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8254" h="453427">
                <a:moveTo>
                  <a:pt x="0" y="42853"/>
                </a:moveTo>
                <a:cubicBezTo>
                  <a:pt x="68239" y="17832"/>
                  <a:pt x="136478" y="-7189"/>
                  <a:pt x="191069" y="1909"/>
                </a:cubicBezTo>
                <a:cubicBezTo>
                  <a:pt x="245660" y="11007"/>
                  <a:pt x="300251" y="45128"/>
                  <a:pt x="327546" y="97444"/>
                </a:cubicBezTo>
                <a:cubicBezTo>
                  <a:pt x="354841" y="149760"/>
                  <a:pt x="363941" y="263492"/>
                  <a:pt x="354842" y="315808"/>
                </a:cubicBezTo>
                <a:cubicBezTo>
                  <a:pt x="345744" y="368124"/>
                  <a:pt x="307075" y="388596"/>
                  <a:pt x="272955" y="411342"/>
                </a:cubicBezTo>
                <a:cubicBezTo>
                  <a:pt x="238836" y="434088"/>
                  <a:pt x="191068" y="459109"/>
                  <a:pt x="150125" y="452285"/>
                </a:cubicBezTo>
                <a:cubicBezTo>
                  <a:pt x="109182" y="445461"/>
                  <a:pt x="47767" y="404518"/>
                  <a:pt x="27296" y="370399"/>
                </a:cubicBezTo>
                <a:cubicBezTo>
                  <a:pt x="6825" y="336280"/>
                  <a:pt x="15923" y="277139"/>
                  <a:pt x="27296" y="247569"/>
                </a:cubicBezTo>
                <a:cubicBezTo>
                  <a:pt x="38669" y="217999"/>
                  <a:pt x="72788" y="202076"/>
                  <a:pt x="95534" y="192978"/>
                </a:cubicBezTo>
                <a:cubicBezTo>
                  <a:pt x="118280" y="183880"/>
                  <a:pt x="145576" y="177056"/>
                  <a:pt x="163773" y="192978"/>
                </a:cubicBezTo>
                <a:cubicBezTo>
                  <a:pt x="181970" y="208900"/>
                  <a:pt x="209265" y="270315"/>
                  <a:pt x="204716" y="288512"/>
                </a:cubicBezTo>
                <a:cubicBezTo>
                  <a:pt x="200167" y="306709"/>
                  <a:pt x="168322" y="304434"/>
                  <a:pt x="136478" y="30216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4320669" y="3487777"/>
            <a:ext cx="1103881" cy="605679"/>
          </a:xfrm>
          <a:custGeom>
            <a:avLst/>
            <a:gdLst>
              <a:gd name="connsiteX0" fmla="*/ 1667856 w 1667856"/>
              <a:gd name="connsiteY0" fmla="*/ 0 h 875983"/>
              <a:gd name="connsiteX1" fmla="*/ 1449492 w 1667856"/>
              <a:gd name="connsiteY1" fmla="*/ 81886 h 875983"/>
              <a:gd name="connsiteX2" fmla="*/ 1381253 w 1667856"/>
              <a:gd name="connsiteY2" fmla="*/ 109182 h 875983"/>
              <a:gd name="connsiteX3" fmla="*/ 1313014 w 1667856"/>
              <a:gd name="connsiteY3" fmla="*/ 150125 h 875983"/>
              <a:gd name="connsiteX4" fmla="*/ 1217480 w 1667856"/>
              <a:gd name="connsiteY4" fmla="*/ 259307 h 875983"/>
              <a:gd name="connsiteX5" fmla="*/ 889934 w 1667856"/>
              <a:gd name="connsiteY5" fmla="*/ 354842 h 875983"/>
              <a:gd name="connsiteX6" fmla="*/ 671569 w 1667856"/>
              <a:gd name="connsiteY6" fmla="*/ 313898 h 875983"/>
              <a:gd name="connsiteX7" fmla="*/ 425910 w 1667856"/>
              <a:gd name="connsiteY7" fmla="*/ 191068 h 875983"/>
              <a:gd name="connsiteX8" fmla="*/ 207546 w 1667856"/>
              <a:gd name="connsiteY8" fmla="*/ 109182 h 875983"/>
              <a:gd name="connsiteX9" fmla="*/ 112011 w 1667856"/>
              <a:gd name="connsiteY9" fmla="*/ 109182 h 875983"/>
              <a:gd name="connsiteX10" fmla="*/ 16477 w 1667856"/>
              <a:gd name="connsiteY10" fmla="*/ 150125 h 875983"/>
              <a:gd name="connsiteX11" fmla="*/ 16477 w 1667856"/>
              <a:gd name="connsiteY11" fmla="*/ 354842 h 875983"/>
              <a:gd name="connsiteX12" fmla="*/ 180250 w 1667856"/>
              <a:gd name="connsiteY12" fmla="*/ 586853 h 875983"/>
              <a:gd name="connsiteX13" fmla="*/ 384966 w 1667856"/>
              <a:gd name="connsiteY13" fmla="*/ 750627 h 875983"/>
              <a:gd name="connsiteX14" fmla="*/ 616978 w 1667856"/>
              <a:gd name="connsiteY14" fmla="*/ 832513 h 875983"/>
              <a:gd name="connsiteX15" fmla="*/ 930877 w 1667856"/>
              <a:gd name="connsiteY15" fmla="*/ 873456 h 875983"/>
              <a:gd name="connsiteX16" fmla="*/ 1299366 w 1667856"/>
              <a:gd name="connsiteY16" fmla="*/ 859809 h 875983"/>
              <a:gd name="connsiteX17" fmla="*/ 1558674 w 1667856"/>
              <a:gd name="connsiteY17" fmla="*/ 764274 h 875983"/>
              <a:gd name="connsiteX18" fmla="*/ 1599617 w 1667856"/>
              <a:gd name="connsiteY18" fmla="*/ 559558 h 875983"/>
              <a:gd name="connsiteX19" fmla="*/ 1504083 w 1667856"/>
              <a:gd name="connsiteY19" fmla="*/ 368489 h 875983"/>
              <a:gd name="connsiteX20" fmla="*/ 1326662 w 1667856"/>
              <a:gd name="connsiteY20" fmla="*/ 245659 h 875983"/>
              <a:gd name="connsiteX21" fmla="*/ 1244775 w 1667856"/>
              <a:gd name="connsiteY21" fmla="*/ 232012 h 875983"/>
              <a:gd name="connsiteX22" fmla="*/ 1340310 w 1667856"/>
              <a:gd name="connsiteY22" fmla="*/ 122830 h 875983"/>
              <a:gd name="connsiteX23" fmla="*/ 1667856 w 1667856"/>
              <a:gd name="connsiteY23" fmla="*/ 0 h 87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667856" h="875983">
                <a:moveTo>
                  <a:pt x="1667856" y="0"/>
                </a:moveTo>
                <a:lnTo>
                  <a:pt x="1449492" y="81886"/>
                </a:lnTo>
                <a:cubicBezTo>
                  <a:pt x="1401725" y="100083"/>
                  <a:pt x="1403999" y="97809"/>
                  <a:pt x="1381253" y="109182"/>
                </a:cubicBezTo>
                <a:cubicBezTo>
                  <a:pt x="1358507" y="120555"/>
                  <a:pt x="1340309" y="125104"/>
                  <a:pt x="1313014" y="150125"/>
                </a:cubicBezTo>
                <a:cubicBezTo>
                  <a:pt x="1285719" y="175146"/>
                  <a:pt x="1287993" y="225188"/>
                  <a:pt x="1217480" y="259307"/>
                </a:cubicBezTo>
                <a:cubicBezTo>
                  <a:pt x="1146967" y="293427"/>
                  <a:pt x="980919" y="345744"/>
                  <a:pt x="889934" y="354842"/>
                </a:cubicBezTo>
                <a:cubicBezTo>
                  <a:pt x="798949" y="363940"/>
                  <a:pt x="748906" y="341194"/>
                  <a:pt x="671569" y="313898"/>
                </a:cubicBezTo>
                <a:cubicBezTo>
                  <a:pt x="594232" y="286602"/>
                  <a:pt x="503247" y="225187"/>
                  <a:pt x="425910" y="191068"/>
                </a:cubicBezTo>
                <a:cubicBezTo>
                  <a:pt x="348573" y="156949"/>
                  <a:pt x="259862" y="122830"/>
                  <a:pt x="207546" y="109182"/>
                </a:cubicBezTo>
                <a:cubicBezTo>
                  <a:pt x="155230" y="95534"/>
                  <a:pt x="143856" y="102358"/>
                  <a:pt x="112011" y="109182"/>
                </a:cubicBezTo>
                <a:cubicBezTo>
                  <a:pt x="80166" y="116006"/>
                  <a:pt x="32399" y="109182"/>
                  <a:pt x="16477" y="150125"/>
                </a:cubicBezTo>
                <a:cubicBezTo>
                  <a:pt x="555" y="191068"/>
                  <a:pt x="-10818" y="282054"/>
                  <a:pt x="16477" y="354842"/>
                </a:cubicBezTo>
                <a:cubicBezTo>
                  <a:pt x="43772" y="427630"/>
                  <a:pt x="118835" y="520889"/>
                  <a:pt x="180250" y="586853"/>
                </a:cubicBezTo>
                <a:cubicBezTo>
                  <a:pt x="241665" y="652817"/>
                  <a:pt x="312178" y="709684"/>
                  <a:pt x="384966" y="750627"/>
                </a:cubicBezTo>
                <a:cubicBezTo>
                  <a:pt x="457754" y="791570"/>
                  <a:pt x="525993" y="812042"/>
                  <a:pt x="616978" y="832513"/>
                </a:cubicBezTo>
                <a:cubicBezTo>
                  <a:pt x="707963" y="852984"/>
                  <a:pt x="817146" y="868907"/>
                  <a:pt x="930877" y="873456"/>
                </a:cubicBezTo>
                <a:cubicBezTo>
                  <a:pt x="1044608" y="878005"/>
                  <a:pt x="1194733" y="878006"/>
                  <a:pt x="1299366" y="859809"/>
                </a:cubicBezTo>
                <a:cubicBezTo>
                  <a:pt x="1403999" y="841612"/>
                  <a:pt x="1508632" y="814316"/>
                  <a:pt x="1558674" y="764274"/>
                </a:cubicBezTo>
                <a:cubicBezTo>
                  <a:pt x="1608716" y="714232"/>
                  <a:pt x="1608715" y="625522"/>
                  <a:pt x="1599617" y="559558"/>
                </a:cubicBezTo>
                <a:cubicBezTo>
                  <a:pt x="1590519" y="493594"/>
                  <a:pt x="1549575" y="420805"/>
                  <a:pt x="1504083" y="368489"/>
                </a:cubicBezTo>
                <a:cubicBezTo>
                  <a:pt x="1458591" y="316173"/>
                  <a:pt x="1369880" y="268405"/>
                  <a:pt x="1326662" y="245659"/>
                </a:cubicBezTo>
                <a:cubicBezTo>
                  <a:pt x="1283444" y="222913"/>
                  <a:pt x="1242500" y="252483"/>
                  <a:pt x="1244775" y="232012"/>
                </a:cubicBezTo>
                <a:cubicBezTo>
                  <a:pt x="1247050" y="211541"/>
                  <a:pt x="1274346" y="159224"/>
                  <a:pt x="1340310" y="122830"/>
                </a:cubicBezTo>
                <a:cubicBezTo>
                  <a:pt x="1406274" y="86436"/>
                  <a:pt x="1649659" y="6824"/>
                  <a:pt x="166785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5316853" y="2125646"/>
            <a:ext cx="334508" cy="389180"/>
            <a:chOff x="6096000" y="1489280"/>
            <a:chExt cx="463786" cy="607358"/>
          </a:xfrm>
        </p:grpSpPr>
        <p:sp>
          <p:nvSpPr>
            <p:cNvPr id="13" name="Oval 8"/>
            <p:cNvSpPr/>
            <p:nvPr/>
          </p:nvSpPr>
          <p:spPr>
            <a:xfrm flipH="1">
              <a:off x="6096000" y="1489280"/>
              <a:ext cx="463786" cy="607358"/>
            </a:xfrm>
            <a:custGeom>
              <a:avLst/>
              <a:gdLst>
                <a:gd name="connsiteX0" fmla="*/ 0 w 478243"/>
                <a:gd name="connsiteY0" fmla="*/ 282298 h 564595"/>
                <a:gd name="connsiteX1" fmla="*/ 239122 w 478243"/>
                <a:gd name="connsiteY1" fmla="*/ 0 h 564595"/>
                <a:gd name="connsiteX2" fmla="*/ 478244 w 478243"/>
                <a:gd name="connsiteY2" fmla="*/ 282298 h 564595"/>
                <a:gd name="connsiteX3" fmla="*/ 239122 w 478243"/>
                <a:gd name="connsiteY3" fmla="*/ 564596 h 564595"/>
                <a:gd name="connsiteX4" fmla="*/ 0 w 478243"/>
                <a:gd name="connsiteY4" fmla="*/ 282298 h 564595"/>
                <a:gd name="connsiteX0" fmla="*/ 0 w 478244"/>
                <a:gd name="connsiteY0" fmla="*/ 282298 h 564596"/>
                <a:gd name="connsiteX1" fmla="*/ 239122 w 478244"/>
                <a:gd name="connsiteY1" fmla="*/ 0 h 564596"/>
                <a:gd name="connsiteX2" fmla="*/ 478244 w 478244"/>
                <a:gd name="connsiteY2" fmla="*/ 282298 h 564596"/>
                <a:gd name="connsiteX3" fmla="*/ 239122 w 478244"/>
                <a:gd name="connsiteY3" fmla="*/ 564596 h 564596"/>
                <a:gd name="connsiteX4" fmla="*/ 0 w 478244"/>
                <a:gd name="connsiteY4" fmla="*/ 282298 h 564596"/>
                <a:gd name="connsiteX0" fmla="*/ 0 w 478244"/>
                <a:gd name="connsiteY0" fmla="*/ 282298 h 564596"/>
                <a:gd name="connsiteX1" fmla="*/ 239122 w 478244"/>
                <a:gd name="connsiteY1" fmla="*/ 0 h 564596"/>
                <a:gd name="connsiteX2" fmla="*/ 478244 w 478244"/>
                <a:gd name="connsiteY2" fmla="*/ 282298 h 564596"/>
                <a:gd name="connsiteX3" fmla="*/ 239122 w 478244"/>
                <a:gd name="connsiteY3" fmla="*/ 564596 h 564596"/>
                <a:gd name="connsiteX4" fmla="*/ 0 w 478244"/>
                <a:gd name="connsiteY4" fmla="*/ 282298 h 564596"/>
                <a:gd name="connsiteX0" fmla="*/ 0 w 478244"/>
                <a:gd name="connsiteY0" fmla="*/ 282298 h 564596"/>
                <a:gd name="connsiteX1" fmla="*/ 239122 w 478244"/>
                <a:gd name="connsiteY1" fmla="*/ 0 h 564596"/>
                <a:gd name="connsiteX2" fmla="*/ 478244 w 478244"/>
                <a:gd name="connsiteY2" fmla="*/ 282298 h 564596"/>
                <a:gd name="connsiteX3" fmla="*/ 239122 w 478244"/>
                <a:gd name="connsiteY3" fmla="*/ 564596 h 564596"/>
                <a:gd name="connsiteX4" fmla="*/ 0 w 478244"/>
                <a:gd name="connsiteY4" fmla="*/ 282298 h 564596"/>
                <a:gd name="connsiteX0" fmla="*/ 0 w 437300"/>
                <a:gd name="connsiteY0" fmla="*/ 282298 h 564596"/>
                <a:gd name="connsiteX1" fmla="*/ 239122 w 437300"/>
                <a:gd name="connsiteY1" fmla="*/ 0 h 564596"/>
                <a:gd name="connsiteX2" fmla="*/ 437300 w 437300"/>
                <a:gd name="connsiteY2" fmla="*/ 282298 h 564596"/>
                <a:gd name="connsiteX3" fmla="*/ 239122 w 437300"/>
                <a:gd name="connsiteY3" fmla="*/ 564596 h 564596"/>
                <a:gd name="connsiteX4" fmla="*/ 0 w 437300"/>
                <a:gd name="connsiteY4" fmla="*/ 282298 h 564596"/>
                <a:gd name="connsiteX0" fmla="*/ 0 w 437300"/>
                <a:gd name="connsiteY0" fmla="*/ 282298 h 564596"/>
                <a:gd name="connsiteX1" fmla="*/ 239122 w 437300"/>
                <a:gd name="connsiteY1" fmla="*/ 0 h 564596"/>
                <a:gd name="connsiteX2" fmla="*/ 437300 w 437300"/>
                <a:gd name="connsiteY2" fmla="*/ 282298 h 564596"/>
                <a:gd name="connsiteX3" fmla="*/ 239122 w 437300"/>
                <a:gd name="connsiteY3" fmla="*/ 564596 h 564596"/>
                <a:gd name="connsiteX4" fmla="*/ 0 w 437300"/>
                <a:gd name="connsiteY4" fmla="*/ 282298 h 564596"/>
                <a:gd name="connsiteX0" fmla="*/ 0 w 450947"/>
                <a:gd name="connsiteY0" fmla="*/ 282298 h 564596"/>
                <a:gd name="connsiteX1" fmla="*/ 239122 w 450947"/>
                <a:gd name="connsiteY1" fmla="*/ 0 h 564596"/>
                <a:gd name="connsiteX2" fmla="*/ 450947 w 450947"/>
                <a:gd name="connsiteY2" fmla="*/ 282298 h 564596"/>
                <a:gd name="connsiteX3" fmla="*/ 239122 w 450947"/>
                <a:gd name="connsiteY3" fmla="*/ 564596 h 564596"/>
                <a:gd name="connsiteX4" fmla="*/ 0 w 450947"/>
                <a:gd name="connsiteY4" fmla="*/ 282298 h 564596"/>
                <a:gd name="connsiteX0" fmla="*/ 0 w 450947"/>
                <a:gd name="connsiteY0" fmla="*/ 282298 h 564596"/>
                <a:gd name="connsiteX1" fmla="*/ 239122 w 450947"/>
                <a:gd name="connsiteY1" fmla="*/ 0 h 564596"/>
                <a:gd name="connsiteX2" fmla="*/ 450947 w 450947"/>
                <a:gd name="connsiteY2" fmla="*/ 282298 h 564596"/>
                <a:gd name="connsiteX3" fmla="*/ 239122 w 450947"/>
                <a:gd name="connsiteY3" fmla="*/ 564596 h 564596"/>
                <a:gd name="connsiteX4" fmla="*/ 0 w 450947"/>
                <a:gd name="connsiteY4" fmla="*/ 282298 h 564596"/>
                <a:gd name="connsiteX0" fmla="*/ 0 w 450947"/>
                <a:gd name="connsiteY0" fmla="*/ 282524 h 565099"/>
                <a:gd name="connsiteX1" fmla="*/ 239122 w 450947"/>
                <a:gd name="connsiteY1" fmla="*/ 226 h 565099"/>
                <a:gd name="connsiteX2" fmla="*/ 450947 w 450947"/>
                <a:gd name="connsiteY2" fmla="*/ 321346 h 565099"/>
                <a:gd name="connsiteX3" fmla="*/ 239122 w 450947"/>
                <a:gd name="connsiteY3" fmla="*/ 564822 h 565099"/>
                <a:gd name="connsiteX4" fmla="*/ 0 w 450947"/>
                <a:gd name="connsiteY4" fmla="*/ 282524 h 56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947" h="565099">
                  <a:moveTo>
                    <a:pt x="0" y="282524"/>
                  </a:moveTo>
                  <a:cubicBezTo>
                    <a:pt x="0" y="126615"/>
                    <a:pt x="163964" y="-6244"/>
                    <a:pt x="239122" y="226"/>
                  </a:cubicBezTo>
                  <a:cubicBezTo>
                    <a:pt x="314280" y="6696"/>
                    <a:pt x="410004" y="179085"/>
                    <a:pt x="450947" y="321346"/>
                  </a:cubicBezTo>
                  <a:cubicBezTo>
                    <a:pt x="410004" y="464315"/>
                    <a:pt x="314280" y="571292"/>
                    <a:pt x="239122" y="564822"/>
                  </a:cubicBezTo>
                  <a:cubicBezTo>
                    <a:pt x="163964" y="558352"/>
                    <a:pt x="0" y="438433"/>
                    <a:pt x="0" y="28252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8"/>
            <p:cNvSpPr/>
            <p:nvPr/>
          </p:nvSpPr>
          <p:spPr>
            <a:xfrm flipH="1">
              <a:off x="6112431" y="1713198"/>
              <a:ext cx="215462" cy="303680"/>
            </a:xfrm>
            <a:custGeom>
              <a:avLst/>
              <a:gdLst>
                <a:gd name="connsiteX0" fmla="*/ 0 w 478243"/>
                <a:gd name="connsiteY0" fmla="*/ 282298 h 564595"/>
                <a:gd name="connsiteX1" fmla="*/ 239122 w 478243"/>
                <a:gd name="connsiteY1" fmla="*/ 0 h 564595"/>
                <a:gd name="connsiteX2" fmla="*/ 478244 w 478243"/>
                <a:gd name="connsiteY2" fmla="*/ 282298 h 564595"/>
                <a:gd name="connsiteX3" fmla="*/ 239122 w 478243"/>
                <a:gd name="connsiteY3" fmla="*/ 564596 h 564595"/>
                <a:gd name="connsiteX4" fmla="*/ 0 w 478243"/>
                <a:gd name="connsiteY4" fmla="*/ 282298 h 564595"/>
                <a:gd name="connsiteX0" fmla="*/ 0 w 478244"/>
                <a:gd name="connsiteY0" fmla="*/ 282298 h 564596"/>
                <a:gd name="connsiteX1" fmla="*/ 239122 w 478244"/>
                <a:gd name="connsiteY1" fmla="*/ 0 h 564596"/>
                <a:gd name="connsiteX2" fmla="*/ 478244 w 478244"/>
                <a:gd name="connsiteY2" fmla="*/ 282298 h 564596"/>
                <a:gd name="connsiteX3" fmla="*/ 239122 w 478244"/>
                <a:gd name="connsiteY3" fmla="*/ 564596 h 564596"/>
                <a:gd name="connsiteX4" fmla="*/ 0 w 478244"/>
                <a:gd name="connsiteY4" fmla="*/ 282298 h 564596"/>
                <a:gd name="connsiteX0" fmla="*/ 0 w 478244"/>
                <a:gd name="connsiteY0" fmla="*/ 282298 h 564596"/>
                <a:gd name="connsiteX1" fmla="*/ 239122 w 478244"/>
                <a:gd name="connsiteY1" fmla="*/ 0 h 564596"/>
                <a:gd name="connsiteX2" fmla="*/ 478244 w 478244"/>
                <a:gd name="connsiteY2" fmla="*/ 282298 h 564596"/>
                <a:gd name="connsiteX3" fmla="*/ 239122 w 478244"/>
                <a:gd name="connsiteY3" fmla="*/ 564596 h 564596"/>
                <a:gd name="connsiteX4" fmla="*/ 0 w 478244"/>
                <a:gd name="connsiteY4" fmla="*/ 282298 h 564596"/>
                <a:gd name="connsiteX0" fmla="*/ 0 w 478244"/>
                <a:gd name="connsiteY0" fmla="*/ 282298 h 564596"/>
                <a:gd name="connsiteX1" fmla="*/ 239122 w 478244"/>
                <a:gd name="connsiteY1" fmla="*/ 0 h 564596"/>
                <a:gd name="connsiteX2" fmla="*/ 478244 w 478244"/>
                <a:gd name="connsiteY2" fmla="*/ 282298 h 564596"/>
                <a:gd name="connsiteX3" fmla="*/ 239122 w 478244"/>
                <a:gd name="connsiteY3" fmla="*/ 564596 h 564596"/>
                <a:gd name="connsiteX4" fmla="*/ 0 w 478244"/>
                <a:gd name="connsiteY4" fmla="*/ 282298 h 564596"/>
                <a:gd name="connsiteX0" fmla="*/ 0 w 437300"/>
                <a:gd name="connsiteY0" fmla="*/ 282298 h 564596"/>
                <a:gd name="connsiteX1" fmla="*/ 239122 w 437300"/>
                <a:gd name="connsiteY1" fmla="*/ 0 h 564596"/>
                <a:gd name="connsiteX2" fmla="*/ 437300 w 437300"/>
                <a:gd name="connsiteY2" fmla="*/ 282298 h 564596"/>
                <a:gd name="connsiteX3" fmla="*/ 239122 w 437300"/>
                <a:gd name="connsiteY3" fmla="*/ 564596 h 564596"/>
                <a:gd name="connsiteX4" fmla="*/ 0 w 437300"/>
                <a:gd name="connsiteY4" fmla="*/ 282298 h 564596"/>
                <a:gd name="connsiteX0" fmla="*/ 0 w 437300"/>
                <a:gd name="connsiteY0" fmla="*/ 282298 h 564596"/>
                <a:gd name="connsiteX1" fmla="*/ 239122 w 437300"/>
                <a:gd name="connsiteY1" fmla="*/ 0 h 564596"/>
                <a:gd name="connsiteX2" fmla="*/ 437300 w 437300"/>
                <a:gd name="connsiteY2" fmla="*/ 282298 h 564596"/>
                <a:gd name="connsiteX3" fmla="*/ 239122 w 437300"/>
                <a:gd name="connsiteY3" fmla="*/ 564596 h 564596"/>
                <a:gd name="connsiteX4" fmla="*/ 0 w 437300"/>
                <a:gd name="connsiteY4" fmla="*/ 282298 h 564596"/>
                <a:gd name="connsiteX0" fmla="*/ 0 w 450947"/>
                <a:gd name="connsiteY0" fmla="*/ 282298 h 564596"/>
                <a:gd name="connsiteX1" fmla="*/ 239122 w 450947"/>
                <a:gd name="connsiteY1" fmla="*/ 0 h 564596"/>
                <a:gd name="connsiteX2" fmla="*/ 450947 w 450947"/>
                <a:gd name="connsiteY2" fmla="*/ 282298 h 564596"/>
                <a:gd name="connsiteX3" fmla="*/ 239122 w 450947"/>
                <a:gd name="connsiteY3" fmla="*/ 564596 h 564596"/>
                <a:gd name="connsiteX4" fmla="*/ 0 w 450947"/>
                <a:gd name="connsiteY4" fmla="*/ 282298 h 564596"/>
                <a:gd name="connsiteX0" fmla="*/ 0 w 450947"/>
                <a:gd name="connsiteY0" fmla="*/ 282298 h 564596"/>
                <a:gd name="connsiteX1" fmla="*/ 239122 w 450947"/>
                <a:gd name="connsiteY1" fmla="*/ 0 h 564596"/>
                <a:gd name="connsiteX2" fmla="*/ 450947 w 450947"/>
                <a:gd name="connsiteY2" fmla="*/ 282298 h 564596"/>
                <a:gd name="connsiteX3" fmla="*/ 239122 w 450947"/>
                <a:gd name="connsiteY3" fmla="*/ 564596 h 564596"/>
                <a:gd name="connsiteX4" fmla="*/ 0 w 450947"/>
                <a:gd name="connsiteY4" fmla="*/ 282298 h 564596"/>
                <a:gd name="connsiteX0" fmla="*/ 0 w 450947"/>
                <a:gd name="connsiteY0" fmla="*/ 282524 h 565099"/>
                <a:gd name="connsiteX1" fmla="*/ 239122 w 450947"/>
                <a:gd name="connsiteY1" fmla="*/ 226 h 565099"/>
                <a:gd name="connsiteX2" fmla="*/ 450947 w 450947"/>
                <a:gd name="connsiteY2" fmla="*/ 321346 h 565099"/>
                <a:gd name="connsiteX3" fmla="*/ 239122 w 450947"/>
                <a:gd name="connsiteY3" fmla="*/ 564822 h 565099"/>
                <a:gd name="connsiteX4" fmla="*/ 0 w 450947"/>
                <a:gd name="connsiteY4" fmla="*/ 282524 h 56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947" h="565099">
                  <a:moveTo>
                    <a:pt x="0" y="282524"/>
                  </a:moveTo>
                  <a:cubicBezTo>
                    <a:pt x="0" y="126615"/>
                    <a:pt x="163964" y="-6244"/>
                    <a:pt x="239122" y="226"/>
                  </a:cubicBezTo>
                  <a:cubicBezTo>
                    <a:pt x="314280" y="6696"/>
                    <a:pt x="410004" y="179085"/>
                    <a:pt x="450947" y="321346"/>
                  </a:cubicBezTo>
                  <a:cubicBezTo>
                    <a:pt x="410004" y="464315"/>
                    <a:pt x="314280" y="571292"/>
                    <a:pt x="239122" y="564822"/>
                  </a:cubicBezTo>
                  <a:cubicBezTo>
                    <a:pt x="163964" y="558352"/>
                    <a:pt x="0" y="438433"/>
                    <a:pt x="0" y="282524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1762920" y="3121490"/>
            <a:ext cx="260717" cy="309509"/>
            <a:chOff x="12654583" y="2598821"/>
            <a:chExt cx="310687" cy="433773"/>
          </a:xfrm>
          <a:solidFill>
            <a:schemeClr val="bg1">
              <a:lumMod val="95000"/>
            </a:schemeClr>
          </a:solidFill>
        </p:grpSpPr>
        <p:sp>
          <p:nvSpPr>
            <p:cNvPr id="18" name="Freeform 17"/>
            <p:cNvSpPr/>
            <p:nvPr/>
          </p:nvSpPr>
          <p:spPr>
            <a:xfrm>
              <a:off x="12654583" y="2804923"/>
              <a:ext cx="310687" cy="227671"/>
            </a:xfrm>
            <a:custGeom>
              <a:avLst/>
              <a:gdLst>
                <a:gd name="connsiteX0" fmla="*/ 307438 w 310687"/>
                <a:gd name="connsiteY0" fmla="*/ 34530 h 227671"/>
                <a:gd name="connsiteX1" fmla="*/ 114933 w 310687"/>
                <a:gd name="connsiteY1" fmla="*/ 18488 h 227671"/>
                <a:gd name="connsiteX2" fmla="*/ 34722 w 310687"/>
                <a:gd name="connsiteY2" fmla="*/ 82656 h 227671"/>
                <a:gd name="connsiteX3" fmla="*/ 2638 w 310687"/>
                <a:gd name="connsiteY3" fmla="*/ 178909 h 227671"/>
                <a:gd name="connsiteX4" fmla="*/ 98891 w 310687"/>
                <a:gd name="connsiteY4" fmla="*/ 227035 h 227671"/>
                <a:gd name="connsiteX5" fmla="*/ 147017 w 310687"/>
                <a:gd name="connsiteY5" fmla="*/ 146824 h 227671"/>
                <a:gd name="connsiteX6" fmla="*/ 163059 w 310687"/>
                <a:gd name="connsiteY6" fmla="*/ 18488 h 227671"/>
                <a:gd name="connsiteX7" fmla="*/ 227228 w 310687"/>
                <a:gd name="connsiteY7" fmla="*/ 2445 h 227671"/>
                <a:gd name="connsiteX8" fmla="*/ 307438 w 310687"/>
                <a:gd name="connsiteY8" fmla="*/ 34530 h 227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0687" h="227671">
                  <a:moveTo>
                    <a:pt x="307438" y="34530"/>
                  </a:moveTo>
                  <a:cubicBezTo>
                    <a:pt x="288722" y="37204"/>
                    <a:pt x="160386" y="10467"/>
                    <a:pt x="114933" y="18488"/>
                  </a:cubicBezTo>
                  <a:cubicBezTo>
                    <a:pt x="69480" y="26509"/>
                    <a:pt x="53438" y="55919"/>
                    <a:pt x="34722" y="82656"/>
                  </a:cubicBezTo>
                  <a:cubicBezTo>
                    <a:pt x="16006" y="109393"/>
                    <a:pt x="-8057" y="154846"/>
                    <a:pt x="2638" y="178909"/>
                  </a:cubicBezTo>
                  <a:cubicBezTo>
                    <a:pt x="13333" y="202972"/>
                    <a:pt x="74828" y="232382"/>
                    <a:pt x="98891" y="227035"/>
                  </a:cubicBezTo>
                  <a:cubicBezTo>
                    <a:pt x="122954" y="221688"/>
                    <a:pt x="136322" y="181582"/>
                    <a:pt x="147017" y="146824"/>
                  </a:cubicBezTo>
                  <a:cubicBezTo>
                    <a:pt x="157712" y="112066"/>
                    <a:pt x="149691" y="42551"/>
                    <a:pt x="163059" y="18488"/>
                  </a:cubicBezTo>
                  <a:cubicBezTo>
                    <a:pt x="176427" y="-5575"/>
                    <a:pt x="195144" y="-229"/>
                    <a:pt x="227228" y="2445"/>
                  </a:cubicBezTo>
                  <a:cubicBezTo>
                    <a:pt x="259312" y="5119"/>
                    <a:pt x="326154" y="31856"/>
                    <a:pt x="307438" y="3453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2673263" y="2598821"/>
              <a:ext cx="176463" cy="96253"/>
            </a:xfrm>
            <a:custGeom>
              <a:avLst/>
              <a:gdLst>
                <a:gd name="connsiteX0" fmla="*/ 176463 w 176463"/>
                <a:gd name="connsiteY0" fmla="*/ 0 h 96253"/>
                <a:gd name="connsiteX1" fmla="*/ 64169 w 176463"/>
                <a:gd name="connsiteY1" fmla="*/ 48126 h 96253"/>
                <a:gd name="connsiteX2" fmla="*/ 0 w 176463"/>
                <a:gd name="connsiteY2" fmla="*/ 96253 h 96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6463" h="96253">
                  <a:moveTo>
                    <a:pt x="176463" y="0"/>
                  </a:moveTo>
                  <a:cubicBezTo>
                    <a:pt x="135021" y="16042"/>
                    <a:pt x="93579" y="32084"/>
                    <a:pt x="64169" y="48126"/>
                  </a:cubicBezTo>
                  <a:cubicBezTo>
                    <a:pt x="34759" y="64168"/>
                    <a:pt x="17379" y="80210"/>
                    <a:pt x="0" y="96253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Freeform 2"/>
          <p:cNvSpPr/>
          <p:nvPr/>
        </p:nvSpPr>
        <p:spPr>
          <a:xfrm>
            <a:off x="6671429" y="1827439"/>
            <a:ext cx="1246497" cy="492533"/>
          </a:xfrm>
          <a:custGeom>
            <a:avLst/>
            <a:gdLst>
              <a:gd name="connsiteX0" fmla="*/ 0 w 1491916"/>
              <a:gd name="connsiteY0" fmla="*/ 0 h 850232"/>
              <a:gd name="connsiteX1" fmla="*/ 176463 w 1491916"/>
              <a:gd name="connsiteY1" fmla="*/ 176463 h 850232"/>
              <a:gd name="connsiteX2" fmla="*/ 320842 w 1491916"/>
              <a:gd name="connsiteY2" fmla="*/ 240632 h 850232"/>
              <a:gd name="connsiteX3" fmla="*/ 529389 w 1491916"/>
              <a:gd name="connsiteY3" fmla="*/ 272716 h 850232"/>
              <a:gd name="connsiteX4" fmla="*/ 753979 w 1491916"/>
              <a:gd name="connsiteY4" fmla="*/ 256674 h 850232"/>
              <a:gd name="connsiteX5" fmla="*/ 946484 w 1491916"/>
              <a:gd name="connsiteY5" fmla="*/ 304800 h 850232"/>
              <a:gd name="connsiteX6" fmla="*/ 1267326 w 1491916"/>
              <a:gd name="connsiteY6" fmla="*/ 529389 h 850232"/>
              <a:gd name="connsiteX7" fmla="*/ 1395663 w 1491916"/>
              <a:gd name="connsiteY7" fmla="*/ 657726 h 850232"/>
              <a:gd name="connsiteX8" fmla="*/ 1491916 w 1491916"/>
              <a:gd name="connsiteY8" fmla="*/ 850232 h 850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1916" h="850232">
                <a:moveTo>
                  <a:pt x="0" y="0"/>
                </a:moveTo>
                <a:cubicBezTo>
                  <a:pt x="61494" y="68179"/>
                  <a:pt x="122989" y="136358"/>
                  <a:pt x="176463" y="176463"/>
                </a:cubicBezTo>
                <a:cubicBezTo>
                  <a:pt x="229937" y="216568"/>
                  <a:pt x="262021" y="224590"/>
                  <a:pt x="320842" y="240632"/>
                </a:cubicBezTo>
                <a:cubicBezTo>
                  <a:pt x="379663" y="256674"/>
                  <a:pt x="457200" y="270042"/>
                  <a:pt x="529389" y="272716"/>
                </a:cubicBezTo>
                <a:cubicBezTo>
                  <a:pt x="601578" y="275390"/>
                  <a:pt x="684463" y="251327"/>
                  <a:pt x="753979" y="256674"/>
                </a:cubicBezTo>
                <a:cubicBezTo>
                  <a:pt x="823495" y="262021"/>
                  <a:pt x="860926" y="259347"/>
                  <a:pt x="946484" y="304800"/>
                </a:cubicBezTo>
                <a:cubicBezTo>
                  <a:pt x="1032042" y="350253"/>
                  <a:pt x="1192463" y="470568"/>
                  <a:pt x="1267326" y="529389"/>
                </a:cubicBezTo>
                <a:cubicBezTo>
                  <a:pt x="1342189" y="588210"/>
                  <a:pt x="1358231" y="604252"/>
                  <a:pt x="1395663" y="657726"/>
                </a:cubicBezTo>
                <a:cubicBezTo>
                  <a:pt x="1433095" y="711200"/>
                  <a:pt x="1462505" y="780716"/>
                  <a:pt x="1491916" y="850232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5705476" y="3869795"/>
            <a:ext cx="737414" cy="410167"/>
            <a:chOff x="5705476" y="3869795"/>
            <a:chExt cx="737414" cy="410167"/>
          </a:xfrm>
        </p:grpSpPr>
        <p:sp>
          <p:nvSpPr>
            <p:cNvPr id="23" name="Freeform 22"/>
            <p:cNvSpPr/>
            <p:nvPr/>
          </p:nvSpPr>
          <p:spPr>
            <a:xfrm rot="829885">
              <a:off x="5705476" y="3869795"/>
              <a:ext cx="702211" cy="401294"/>
            </a:xfrm>
            <a:custGeom>
              <a:avLst/>
              <a:gdLst>
                <a:gd name="connsiteX0" fmla="*/ 401878 w 813330"/>
                <a:gd name="connsiteY0" fmla="*/ 418769 h 437257"/>
                <a:gd name="connsiteX1" fmla="*/ 369793 w 813330"/>
                <a:gd name="connsiteY1" fmla="*/ 370642 h 437257"/>
                <a:gd name="connsiteX2" fmla="*/ 273541 w 813330"/>
                <a:gd name="connsiteY2" fmla="*/ 322516 h 437257"/>
                <a:gd name="connsiteX3" fmla="*/ 161246 w 813330"/>
                <a:gd name="connsiteY3" fmla="*/ 322516 h 437257"/>
                <a:gd name="connsiteX4" fmla="*/ 113120 w 813330"/>
                <a:gd name="connsiteY4" fmla="*/ 322516 h 437257"/>
                <a:gd name="connsiteX5" fmla="*/ 825 w 813330"/>
                <a:gd name="connsiteY5" fmla="*/ 338558 h 437257"/>
                <a:gd name="connsiteX6" fmla="*/ 177288 w 813330"/>
                <a:gd name="connsiteY6" fmla="*/ 162095 h 437257"/>
                <a:gd name="connsiteX7" fmla="*/ 289583 w 813330"/>
                <a:gd name="connsiteY7" fmla="*/ 49800 h 437257"/>
                <a:gd name="connsiteX8" fmla="*/ 450004 w 813330"/>
                <a:gd name="connsiteY8" fmla="*/ 1674 h 437257"/>
                <a:gd name="connsiteX9" fmla="*/ 610425 w 813330"/>
                <a:gd name="connsiteY9" fmla="*/ 17716 h 437257"/>
                <a:gd name="connsiteX10" fmla="*/ 754804 w 813330"/>
                <a:gd name="connsiteY10" fmla="*/ 81884 h 437257"/>
                <a:gd name="connsiteX11" fmla="*/ 802930 w 813330"/>
                <a:gd name="connsiteY11" fmla="*/ 178137 h 437257"/>
                <a:gd name="connsiteX12" fmla="*/ 802930 w 813330"/>
                <a:gd name="connsiteY12" fmla="*/ 306474 h 437257"/>
                <a:gd name="connsiteX13" fmla="*/ 690635 w 813330"/>
                <a:gd name="connsiteY13" fmla="*/ 402727 h 437257"/>
                <a:gd name="connsiteX14" fmla="*/ 562299 w 813330"/>
                <a:gd name="connsiteY14" fmla="*/ 434811 h 437257"/>
                <a:gd name="connsiteX15" fmla="*/ 401878 w 813330"/>
                <a:gd name="connsiteY15" fmla="*/ 418769 h 43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13330" h="437257">
                  <a:moveTo>
                    <a:pt x="401878" y="418769"/>
                  </a:moveTo>
                  <a:cubicBezTo>
                    <a:pt x="369794" y="408074"/>
                    <a:pt x="391182" y="386684"/>
                    <a:pt x="369793" y="370642"/>
                  </a:cubicBezTo>
                  <a:cubicBezTo>
                    <a:pt x="348403" y="354600"/>
                    <a:pt x="308299" y="330537"/>
                    <a:pt x="273541" y="322516"/>
                  </a:cubicBezTo>
                  <a:cubicBezTo>
                    <a:pt x="238783" y="314495"/>
                    <a:pt x="161246" y="322516"/>
                    <a:pt x="161246" y="322516"/>
                  </a:cubicBezTo>
                  <a:cubicBezTo>
                    <a:pt x="134509" y="322516"/>
                    <a:pt x="139857" y="319842"/>
                    <a:pt x="113120" y="322516"/>
                  </a:cubicBezTo>
                  <a:cubicBezTo>
                    <a:pt x="86383" y="325190"/>
                    <a:pt x="-9870" y="365295"/>
                    <a:pt x="825" y="338558"/>
                  </a:cubicBezTo>
                  <a:cubicBezTo>
                    <a:pt x="11520" y="311821"/>
                    <a:pt x="177288" y="162095"/>
                    <a:pt x="177288" y="162095"/>
                  </a:cubicBezTo>
                  <a:cubicBezTo>
                    <a:pt x="225414" y="113969"/>
                    <a:pt x="244130" y="76537"/>
                    <a:pt x="289583" y="49800"/>
                  </a:cubicBezTo>
                  <a:cubicBezTo>
                    <a:pt x="335036" y="23063"/>
                    <a:pt x="396530" y="7021"/>
                    <a:pt x="450004" y="1674"/>
                  </a:cubicBezTo>
                  <a:cubicBezTo>
                    <a:pt x="503478" y="-3673"/>
                    <a:pt x="559625" y="4348"/>
                    <a:pt x="610425" y="17716"/>
                  </a:cubicBezTo>
                  <a:cubicBezTo>
                    <a:pt x="661225" y="31084"/>
                    <a:pt x="722720" y="55147"/>
                    <a:pt x="754804" y="81884"/>
                  </a:cubicBezTo>
                  <a:cubicBezTo>
                    <a:pt x="786888" y="108621"/>
                    <a:pt x="794909" y="140705"/>
                    <a:pt x="802930" y="178137"/>
                  </a:cubicBezTo>
                  <a:cubicBezTo>
                    <a:pt x="810951" y="215569"/>
                    <a:pt x="821646" y="269042"/>
                    <a:pt x="802930" y="306474"/>
                  </a:cubicBezTo>
                  <a:cubicBezTo>
                    <a:pt x="784214" y="343906"/>
                    <a:pt x="730740" y="381338"/>
                    <a:pt x="690635" y="402727"/>
                  </a:cubicBezTo>
                  <a:cubicBezTo>
                    <a:pt x="650530" y="424116"/>
                    <a:pt x="607752" y="426790"/>
                    <a:pt x="562299" y="434811"/>
                  </a:cubicBezTo>
                  <a:cubicBezTo>
                    <a:pt x="516847" y="442832"/>
                    <a:pt x="433962" y="429464"/>
                    <a:pt x="401878" y="418769"/>
                  </a:cubicBezTo>
                  <a:close/>
                </a:path>
              </a:pathLst>
            </a:custGeom>
            <a:solidFill>
              <a:srgbClr val="C54D3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 rot="3600164">
              <a:off x="6156871" y="3993944"/>
              <a:ext cx="199189" cy="37284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Freeform 8"/>
          <p:cNvSpPr/>
          <p:nvPr/>
        </p:nvSpPr>
        <p:spPr>
          <a:xfrm>
            <a:off x="6546099" y="3714542"/>
            <a:ext cx="689382" cy="472776"/>
          </a:xfrm>
          <a:custGeom>
            <a:avLst/>
            <a:gdLst>
              <a:gd name="connsiteX0" fmla="*/ 1090863 w 1090863"/>
              <a:gd name="connsiteY0" fmla="*/ 0 h 771564"/>
              <a:gd name="connsiteX1" fmla="*/ 1042736 w 1090863"/>
              <a:gd name="connsiteY1" fmla="*/ 144379 h 771564"/>
              <a:gd name="connsiteX2" fmla="*/ 962526 w 1090863"/>
              <a:gd name="connsiteY2" fmla="*/ 336884 h 771564"/>
              <a:gd name="connsiteX3" fmla="*/ 834189 w 1090863"/>
              <a:gd name="connsiteY3" fmla="*/ 561474 h 771564"/>
              <a:gd name="connsiteX4" fmla="*/ 641684 w 1090863"/>
              <a:gd name="connsiteY4" fmla="*/ 673769 h 771564"/>
              <a:gd name="connsiteX5" fmla="*/ 433136 w 1090863"/>
              <a:gd name="connsiteY5" fmla="*/ 753979 h 771564"/>
              <a:gd name="connsiteX6" fmla="*/ 272715 w 1090863"/>
              <a:gd name="connsiteY6" fmla="*/ 770021 h 771564"/>
              <a:gd name="connsiteX7" fmla="*/ 0 w 1090863"/>
              <a:gd name="connsiteY7" fmla="*/ 770021 h 771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0863" h="771564">
                <a:moveTo>
                  <a:pt x="1090863" y="0"/>
                </a:moveTo>
                <a:cubicBezTo>
                  <a:pt x="1077494" y="44116"/>
                  <a:pt x="1064125" y="88232"/>
                  <a:pt x="1042736" y="144379"/>
                </a:cubicBezTo>
                <a:cubicBezTo>
                  <a:pt x="1021347" y="200526"/>
                  <a:pt x="997284" y="267368"/>
                  <a:pt x="962526" y="336884"/>
                </a:cubicBezTo>
                <a:cubicBezTo>
                  <a:pt x="927768" y="406400"/>
                  <a:pt x="887663" y="505327"/>
                  <a:pt x="834189" y="561474"/>
                </a:cubicBezTo>
                <a:cubicBezTo>
                  <a:pt x="780715" y="617621"/>
                  <a:pt x="708526" y="641685"/>
                  <a:pt x="641684" y="673769"/>
                </a:cubicBezTo>
                <a:cubicBezTo>
                  <a:pt x="574842" y="705853"/>
                  <a:pt x="494631" y="737937"/>
                  <a:pt x="433136" y="753979"/>
                </a:cubicBezTo>
                <a:cubicBezTo>
                  <a:pt x="371641" y="770021"/>
                  <a:pt x="344904" y="767347"/>
                  <a:pt x="272715" y="770021"/>
                </a:cubicBezTo>
                <a:cubicBezTo>
                  <a:pt x="200526" y="772695"/>
                  <a:pt x="100263" y="771358"/>
                  <a:pt x="0" y="770021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Chord 51"/>
          <p:cNvSpPr/>
          <p:nvPr/>
        </p:nvSpPr>
        <p:spPr>
          <a:xfrm rot="9377773">
            <a:off x="6423084" y="5843146"/>
            <a:ext cx="355978" cy="250684"/>
          </a:xfrm>
          <a:prstGeom prst="chor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hord 53"/>
          <p:cNvSpPr/>
          <p:nvPr/>
        </p:nvSpPr>
        <p:spPr>
          <a:xfrm rot="7616588">
            <a:off x="6691324" y="5938225"/>
            <a:ext cx="332090" cy="288306"/>
          </a:xfrm>
          <a:prstGeom prst="chor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hord 54"/>
          <p:cNvSpPr/>
          <p:nvPr/>
        </p:nvSpPr>
        <p:spPr>
          <a:xfrm rot="6778591">
            <a:off x="10049712" y="5871640"/>
            <a:ext cx="328644" cy="184589"/>
          </a:xfrm>
          <a:prstGeom prst="chor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hord 55"/>
          <p:cNvSpPr/>
          <p:nvPr/>
        </p:nvSpPr>
        <p:spPr>
          <a:xfrm rot="6789797">
            <a:off x="10279629" y="5851898"/>
            <a:ext cx="289494" cy="236566"/>
          </a:xfrm>
          <a:prstGeom prst="chor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81"/>
          <p:cNvGrpSpPr/>
          <p:nvPr/>
        </p:nvGrpSpPr>
        <p:grpSpPr>
          <a:xfrm>
            <a:off x="599316" y="1779936"/>
            <a:ext cx="444691" cy="587548"/>
            <a:chOff x="3702879" y="3507739"/>
            <a:chExt cx="1695172" cy="1682877"/>
          </a:xfrm>
        </p:grpSpPr>
        <p:sp>
          <p:nvSpPr>
            <p:cNvPr id="83" name="Oval 18"/>
            <p:cNvSpPr/>
            <p:nvPr/>
          </p:nvSpPr>
          <p:spPr>
            <a:xfrm>
              <a:off x="4663761" y="4087620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18"/>
            <p:cNvSpPr/>
            <p:nvPr/>
          </p:nvSpPr>
          <p:spPr>
            <a:xfrm rot="2287246">
              <a:off x="4599957" y="441748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18"/>
            <p:cNvSpPr/>
            <p:nvPr/>
          </p:nvSpPr>
          <p:spPr>
            <a:xfrm rot="19461275">
              <a:off x="4544890" y="376609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18"/>
            <p:cNvSpPr/>
            <p:nvPr/>
          </p:nvSpPr>
          <p:spPr>
            <a:xfrm rot="13267671">
              <a:off x="3842021" y="3721299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18"/>
            <p:cNvSpPr/>
            <p:nvPr/>
          </p:nvSpPr>
          <p:spPr>
            <a:xfrm rot="5622975">
              <a:off x="4222386" y="4566938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18"/>
            <p:cNvSpPr/>
            <p:nvPr/>
          </p:nvSpPr>
          <p:spPr>
            <a:xfrm rot="16511754">
              <a:off x="4231323" y="3618351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18"/>
            <p:cNvSpPr/>
            <p:nvPr/>
          </p:nvSpPr>
          <p:spPr>
            <a:xfrm rot="8362011">
              <a:off x="3826718" y="4457235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18"/>
            <p:cNvSpPr/>
            <p:nvPr/>
          </p:nvSpPr>
          <p:spPr>
            <a:xfrm rot="10531732">
              <a:off x="3702879" y="4102846"/>
              <a:ext cx="734290" cy="50881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4295051" y="4128654"/>
              <a:ext cx="457200" cy="457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103808" y="1490879"/>
            <a:ext cx="483177" cy="517194"/>
            <a:chOff x="3702878" y="3507740"/>
            <a:chExt cx="1534139" cy="1552690"/>
          </a:xfrm>
        </p:grpSpPr>
        <p:sp>
          <p:nvSpPr>
            <p:cNvPr id="93" name="Oval 18"/>
            <p:cNvSpPr/>
            <p:nvPr/>
          </p:nvSpPr>
          <p:spPr>
            <a:xfrm>
              <a:off x="4572481" y="4042762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18"/>
            <p:cNvSpPr/>
            <p:nvPr/>
          </p:nvSpPr>
          <p:spPr>
            <a:xfrm rot="2287246">
              <a:off x="4514738" y="4347107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18"/>
            <p:cNvSpPr/>
            <p:nvPr/>
          </p:nvSpPr>
          <p:spPr>
            <a:xfrm rot="19461275">
              <a:off x="4464902" y="3746109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18"/>
            <p:cNvSpPr/>
            <p:nvPr/>
          </p:nvSpPr>
          <p:spPr>
            <a:xfrm rot="13267671">
              <a:off x="3828802" y="3704779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18"/>
            <p:cNvSpPr/>
            <p:nvPr/>
          </p:nvSpPr>
          <p:spPr>
            <a:xfrm rot="5622975">
              <a:off x="4166560" y="4489524"/>
              <a:ext cx="677485" cy="46432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18"/>
            <p:cNvSpPr/>
            <p:nvPr/>
          </p:nvSpPr>
          <p:spPr>
            <a:xfrm rot="16511754">
              <a:off x="4174648" y="3614319"/>
              <a:ext cx="677485" cy="46432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18"/>
            <p:cNvSpPr/>
            <p:nvPr/>
          </p:nvSpPr>
          <p:spPr>
            <a:xfrm rot="8362011">
              <a:off x="3814953" y="4383783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18"/>
            <p:cNvSpPr/>
            <p:nvPr/>
          </p:nvSpPr>
          <p:spPr>
            <a:xfrm rot="10531732">
              <a:off x="3702878" y="4056810"/>
              <a:ext cx="664536" cy="469454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4238797" y="4080621"/>
              <a:ext cx="413768" cy="42183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-30755" y="2167857"/>
            <a:ext cx="433667" cy="555012"/>
            <a:chOff x="3702881" y="3507741"/>
            <a:chExt cx="1695170" cy="1642822"/>
          </a:xfrm>
        </p:grpSpPr>
        <p:sp>
          <p:nvSpPr>
            <p:cNvPr id="103" name="Oval 18"/>
            <p:cNvSpPr/>
            <p:nvPr/>
          </p:nvSpPr>
          <p:spPr>
            <a:xfrm>
              <a:off x="4663761" y="4087620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8"/>
            <p:cNvSpPr/>
            <p:nvPr/>
          </p:nvSpPr>
          <p:spPr>
            <a:xfrm rot="2287246">
              <a:off x="4599958" y="4417487"/>
              <a:ext cx="734290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8"/>
            <p:cNvSpPr/>
            <p:nvPr/>
          </p:nvSpPr>
          <p:spPr>
            <a:xfrm rot="19461275">
              <a:off x="4544890" y="376609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8"/>
            <p:cNvSpPr/>
            <p:nvPr/>
          </p:nvSpPr>
          <p:spPr>
            <a:xfrm rot="13267671">
              <a:off x="3842021" y="3721299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8"/>
            <p:cNvSpPr/>
            <p:nvPr/>
          </p:nvSpPr>
          <p:spPr>
            <a:xfrm rot="5622975">
              <a:off x="4221715" y="4526885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8"/>
            <p:cNvSpPr/>
            <p:nvPr/>
          </p:nvSpPr>
          <p:spPr>
            <a:xfrm rot="16511754">
              <a:off x="4231323" y="3618353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8"/>
            <p:cNvSpPr/>
            <p:nvPr/>
          </p:nvSpPr>
          <p:spPr>
            <a:xfrm rot="8362011">
              <a:off x="3826718" y="4457235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8"/>
            <p:cNvSpPr/>
            <p:nvPr/>
          </p:nvSpPr>
          <p:spPr>
            <a:xfrm rot="10531732">
              <a:off x="3702881" y="4102848"/>
              <a:ext cx="734290" cy="50881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4295051" y="4128654"/>
              <a:ext cx="457200" cy="457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4" name="Cloud 113"/>
          <p:cNvSpPr/>
          <p:nvPr/>
        </p:nvSpPr>
        <p:spPr>
          <a:xfrm flipH="1">
            <a:off x="10161835" y="106535"/>
            <a:ext cx="1242430" cy="1199678"/>
          </a:xfrm>
          <a:prstGeom prst="cloud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ular Callout 1"/>
          <p:cNvSpPr/>
          <p:nvPr/>
        </p:nvSpPr>
        <p:spPr>
          <a:xfrm>
            <a:off x="1702977" y="-36213"/>
            <a:ext cx="2861990" cy="1936093"/>
          </a:xfrm>
          <a:prstGeom prst="wedgeRoundRectCallout">
            <a:avLst>
              <a:gd name="adj1" fmla="val 36848"/>
              <a:gd name="adj2" fmla="val 5789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i="1" dirty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– Sao Gấu con lại xin lỗi, phải nói cảm ơn chứ!</a:t>
            </a:r>
            <a:endParaRPr lang="vi-VN" sz="3200" b="1" dirty="0">
              <a:solidFill>
                <a:srgbClr val="3D3D3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7600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 107"/>
          <p:cNvSpPr/>
          <p:nvPr/>
        </p:nvSpPr>
        <p:spPr>
          <a:xfrm>
            <a:off x="-29384" y="0"/>
            <a:ext cx="12221384" cy="68471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-20691" y="12767"/>
            <a:ext cx="6583051" cy="49192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/>
          <p:cNvGrpSpPr/>
          <p:nvPr/>
        </p:nvGrpSpPr>
        <p:grpSpPr>
          <a:xfrm>
            <a:off x="6953518" y="3652424"/>
            <a:ext cx="2080380" cy="1156298"/>
            <a:chOff x="6318913" y="3302757"/>
            <a:chExt cx="1324519" cy="90327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81" name="Rectangle 80"/>
            <p:cNvSpPr/>
            <p:nvPr/>
          </p:nvSpPr>
          <p:spPr>
            <a:xfrm>
              <a:off x="6318913" y="3302757"/>
              <a:ext cx="586854" cy="29133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318913" y="3601302"/>
              <a:ext cx="1064526" cy="28660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318913" y="3895116"/>
              <a:ext cx="586854" cy="31091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911206" y="3887905"/>
              <a:ext cx="732226" cy="31813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4-Point Star 74"/>
          <p:cNvSpPr/>
          <p:nvPr/>
        </p:nvSpPr>
        <p:spPr>
          <a:xfrm>
            <a:off x="916120" y="-212853"/>
            <a:ext cx="1958043" cy="1799554"/>
          </a:xfrm>
          <a:prstGeom prst="star4">
            <a:avLst>
              <a:gd name="adj" fmla="val 18181"/>
            </a:avLst>
          </a:prstGeom>
          <a:solidFill>
            <a:srgbClr val="81F517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>
            <a:hlinkClick r:id="rId2" action="ppaction://hlinksldjump"/>
          </p:cNvPr>
          <p:cNvSpPr/>
          <p:nvPr/>
        </p:nvSpPr>
        <p:spPr>
          <a:xfrm>
            <a:off x="1436924" y="984846"/>
            <a:ext cx="861035" cy="1188459"/>
          </a:xfrm>
          <a:custGeom>
            <a:avLst/>
            <a:gdLst>
              <a:gd name="connsiteX0" fmla="*/ 0 w 655092"/>
              <a:gd name="connsiteY0" fmla="*/ 478224 h 956447"/>
              <a:gd name="connsiteX1" fmla="*/ 163773 w 655092"/>
              <a:gd name="connsiteY1" fmla="*/ 0 h 956447"/>
              <a:gd name="connsiteX2" fmla="*/ 491319 w 655092"/>
              <a:gd name="connsiteY2" fmla="*/ 0 h 956447"/>
              <a:gd name="connsiteX3" fmla="*/ 655092 w 655092"/>
              <a:gd name="connsiteY3" fmla="*/ 478224 h 956447"/>
              <a:gd name="connsiteX4" fmla="*/ 491319 w 655092"/>
              <a:gd name="connsiteY4" fmla="*/ 956447 h 956447"/>
              <a:gd name="connsiteX5" fmla="*/ 163773 w 655092"/>
              <a:gd name="connsiteY5" fmla="*/ 956447 h 956447"/>
              <a:gd name="connsiteX6" fmla="*/ 0 w 655092"/>
              <a:gd name="connsiteY6" fmla="*/ 478224 h 956447"/>
              <a:gd name="connsiteX0" fmla="*/ 0 w 655092"/>
              <a:gd name="connsiteY0" fmla="*/ 573758 h 1051981"/>
              <a:gd name="connsiteX1" fmla="*/ 163773 w 655092"/>
              <a:gd name="connsiteY1" fmla="*/ 95534 h 1051981"/>
              <a:gd name="connsiteX2" fmla="*/ 586853 w 655092"/>
              <a:gd name="connsiteY2" fmla="*/ 0 h 1051981"/>
              <a:gd name="connsiteX3" fmla="*/ 655092 w 655092"/>
              <a:gd name="connsiteY3" fmla="*/ 573758 h 1051981"/>
              <a:gd name="connsiteX4" fmla="*/ 491319 w 655092"/>
              <a:gd name="connsiteY4" fmla="*/ 1051981 h 1051981"/>
              <a:gd name="connsiteX5" fmla="*/ 163773 w 655092"/>
              <a:gd name="connsiteY5" fmla="*/ 1051981 h 1051981"/>
              <a:gd name="connsiteX6" fmla="*/ 0 w 655092"/>
              <a:gd name="connsiteY6" fmla="*/ 573758 h 1051981"/>
              <a:gd name="connsiteX0" fmla="*/ 0 w 655092"/>
              <a:gd name="connsiteY0" fmla="*/ 655645 h 1133868"/>
              <a:gd name="connsiteX1" fmla="*/ 13647 w 655092"/>
              <a:gd name="connsiteY1" fmla="*/ 0 h 1133868"/>
              <a:gd name="connsiteX2" fmla="*/ 586853 w 655092"/>
              <a:gd name="connsiteY2" fmla="*/ 81887 h 1133868"/>
              <a:gd name="connsiteX3" fmla="*/ 655092 w 655092"/>
              <a:gd name="connsiteY3" fmla="*/ 655645 h 1133868"/>
              <a:gd name="connsiteX4" fmla="*/ 491319 w 655092"/>
              <a:gd name="connsiteY4" fmla="*/ 1133868 h 1133868"/>
              <a:gd name="connsiteX5" fmla="*/ 163773 w 655092"/>
              <a:gd name="connsiteY5" fmla="*/ 1133868 h 1133868"/>
              <a:gd name="connsiteX6" fmla="*/ 0 w 655092"/>
              <a:gd name="connsiteY6" fmla="*/ 655645 h 1133868"/>
              <a:gd name="connsiteX0" fmla="*/ 0 w 655092"/>
              <a:gd name="connsiteY0" fmla="*/ 614701 h 1092924"/>
              <a:gd name="connsiteX1" fmla="*/ 81886 w 655092"/>
              <a:gd name="connsiteY1" fmla="*/ 0 h 1092924"/>
              <a:gd name="connsiteX2" fmla="*/ 586853 w 655092"/>
              <a:gd name="connsiteY2" fmla="*/ 40943 h 1092924"/>
              <a:gd name="connsiteX3" fmla="*/ 655092 w 655092"/>
              <a:gd name="connsiteY3" fmla="*/ 614701 h 1092924"/>
              <a:gd name="connsiteX4" fmla="*/ 491319 w 655092"/>
              <a:gd name="connsiteY4" fmla="*/ 1092924 h 1092924"/>
              <a:gd name="connsiteX5" fmla="*/ 163773 w 655092"/>
              <a:gd name="connsiteY5" fmla="*/ 1092924 h 1092924"/>
              <a:gd name="connsiteX6" fmla="*/ 0 w 655092"/>
              <a:gd name="connsiteY6" fmla="*/ 614701 h 1092924"/>
              <a:gd name="connsiteX0" fmla="*/ 0 w 655092"/>
              <a:gd name="connsiteY0" fmla="*/ 614701 h 1092924"/>
              <a:gd name="connsiteX1" fmla="*/ 81886 w 655092"/>
              <a:gd name="connsiteY1" fmla="*/ 0 h 1092924"/>
              <a:gd name="connsiteX2" fmla="*/ 586853 w 655092"/>
              <a:gd name="connsiteY2" fmla="*/ 40943 h 1092924"/>
              <a:gd name="connsiteX3" fmla="*/ 655092 w 655092"/>
              <a:gd name="connsiteY3" fmla="*/ 614701 h 1092924"/>
              <a:gd name="connsiteX4" fmla="*/ 491319 w 655092"/>
              <a:gd name="connsiteY4" fmla="*/ 1092924 h 1092924"/>
              <a:gd name="connsiteX5" fmla="*/ 163773 w 655092"/>
              <a:gd name="connsiteY5" fmla="*/ 1092924 h 1092924"/>
              <a:gd name="connsiteX6" fmla="*/ 0 w 655092"/>
              <a:gd name="connsiteY6" fmla="*/ 614701 h 1092924"/>
              <a:gd name="connsiteX0" fmla="*/ 0 w 655092"/>
              <a:gd name="connsiteY0" fmla="*/ 614701 h 1092924"/>
              <a:gd name="connsiteX1" fmla="*/ 81886 w 655092"/>
              <a:gd name="connsiteY1" fmla="*/ 0 h 1092924"/>
              <a:gd name="connsiteX2" fmla="*/ 586853 w 655092"/>
              <a:gd name="connsiteY2" fmla="*/ 40943 h 1092924"/>
              <a:gd name="connsiteX3" fmla="*/ 655092 w 655092"/>
              <a:gd name="connsiteY3" fmla="*/ 614701 h 1092924"/>
              <a:gd name="connsiteX4" fmla="*/ 491319 w 655092"/>
              <a:gd name="connsiteY4" fmla="*/ 1092924 h 1092924"/>
              <a:gd name="connsiteX5" fmla="*/ 163773 w 655092"/>
              <a:gd name="connsiteY5" fmla="*/ 1092924 h 1092924"/>
              <a:gd name="connsiteX6" fmla="*/ 0 w 655092"/>
              <a:gd name="connsiteY6" fmla="*/ 614701 h 1092924"/>
              <a:gd name="connsiteX0" fmla="*/ 0 w 655092"/>
              <a:gd name="connsiteY0" fmla="*/ 614701 h 1092924"/>
              <a:gd name="connsiteX1" fmla="*/ 81886 w 655092"/>
              <a:gd name="connsiteY1" fmla="*/ 0 h 1092924"/>
              <a:gd name="connsiteX2" fmla="*/ 586853 w 655092"/>
              <a:gd name="connsiteY2" fmla="*/ 40943 h 1092924"/>
              <a:gd name="connsiteX3" fmla="*/ 655092 w 655092"/>
              <a:gd name="connsiteY3" fmla="*/ 614701 h 1092924"/>
              <a:gd name="connsiteX4" fmla="*/ 491319 w 655092"/>
              <a:gd name="connsiteY4" fmla="*/ 1092924 h 1092924"/>
              <a:gd name="connsiteX5" fmla="*/ 163773 w 655092"/>
              <a:gd name="connsiteY5" fmla="*/ 1092924 h 1092924"/>
              <a:gd name="connsiteX6" fmla="*/ 0 w 655092"/>
              <a:gd name="connsiteY6" fmla="*/ 614701 h 1092924"/>
              <a:gd name="connsiteX0" fmla="*/ 0 w 655092"/>
              <a:gd name="connsiteY0" fmla="*/ 655644 h 1133867"/>
              <a:gd name="connsiteX1" fmla="*/ 81886 w 655092"/>
              <a:gd name="connsiteY1" fmla="*/ 40943 h 1133867"/>
              <a:gd name="connsiteX2" fmla="*/ 655091 w 655092"/>
              <a:gd name="connsiteY2" fmla="*/ 0 h 1133867"/>
              <a:gd name="connsiteX3" fmla="*/ 655092 w 655092"/>
              <a:gd name="connsiteY3" fmla="*/ 655644 h 1133867"/>
              <a:gd name="connsiteX4" fmla="*/ 491319 w 655092"/>
              <a:gd name="connsiteY4" fmla="*/ 1133867 h 1133867"/>
              <a:gd name="connsiteX5" fmla="*/ 163773 w 655092"/>
              <a:gd name="connsiteY5" fmla="*/ 1133867 h 1133867"/>
              <a:gd name="connsiteX6" fmla="*/ 0 w 655092"/>
              <a:gd name="connsiteY6" fmla="*/ 655644 h 1133867"/>
              <a:gd name="connsiteX0" fmla="*/ 27296 w 682388"/>
              <a:gd name="connsiteY0" fmla="*/ 710236 h 1188459"/>
              <a:gd name="connsiteX1" fmla="*/ 0 w 682388"/>
              <a:gd name="connsiteY1" fmla="*/ 0 h 1188459"/>
              <a:gd name="connsiteX2" fmla="*/ 682387 w 682388"/>
              <a:gd name="connsiteY2" fmla="*/ 54592 h 1188459"/>
              <a:gd name="connsiteX3" fmla="*/ 682388 w 682388"/>
              <a:gd name="connsiteY3" fmla="*/ 710236 h 1188459"/>
              <a:gd name="connsiteX4" fmla="*/ 518615 w 682388"/>
              <a:gd name="connsiteY4" fmla="*/ 1188459 h 1188459"/>
              <a:gd name="connsiteX5" fmla="*/ 191069 w 682388"/>
              <a:gd name="connsiteY5" fmla="*/ 1188459 h 1188459"/>
              <a:gd name="connsiteX6" fmla="*/ 27296 w 682388"/>
              <a:gd name="connsiteY6" fmla="*/ 710236 h 1188459"/>
              <a:gd name="connsiteX0" fmla="*/ 27296 w 682388"/>
              <a:gd name="connsiteY0" fmla="*/ 710236 h 1188459"/>
              <a:gd name="connsiteX1" fmla="*/ 0 w 682388"/>
              <a:gd name="connsiteY1" fmla="*/ 0 h 1188459"/>
              <a:gd name="connsiteX2" fmla="*/ 682387 w 682388"/>
              <a:gd name="connsiteY2" fmla="*/ 54592 h 1188459"/>
              <a:gd name="connsiteX3" fmla="*/ 682388 w 682388"/>
              <a:gd name="connsiteY3" fmla="*/ 710236 h 1188459"/>
              <a:gd name="connsiteX4" fmla="*/ 518615 w 682388"/>
              <a:gd name="connsiteY4" fmla="*/ 1188459 h 1188459"/>
              <a:gd name="connsiteX5" fmla="*/ 191069 w 682388"/>
              <a:gd name="connsiteY5" fmla="*/ 1188459 h 1188459"/>
              <a:gd name="connsiteX6" fmla="*/ 27296 w 682388"/>
              <a:gd name="connsiteY6" fmla="*/ 710236 h 1188459"/>
              <a:gd name="connsiteX0" fmla="*/ 27296 w 682388"/>
              <a:gd name="connsiteY0" fmla="*/ 710236 h 1188459"/>
              <a:gd name="connsiteX1" fmla="*/ 0 w 682388"/>
              <a:gd name="connsiteY1" fmla="*/ 0 h 1188459"/>
              <a:gd name="connsiteX2" fmla="*/ 682387 w 682388"/>
              <a:gd name="connsiteY2" fmla="*/ 54592 h 1188459"/>
              <a:gd name="connsiteX3" fmla="*/ 682388 w 682388"/>
              <a:gd name="connsiteY3" fmla="*/ 710236 h 1188459"/>
              <a:gd name="connsiteX4" fmla="*/ 518615 w 682388"/>
              <a:gd name="connsiteY4" fmla="*/ 1188459 h 1188459"/>
              <a:gd name="connsiteX5" fmla="*/ 191069 w 682388"/>
              <a:gd name="connsiteY5" fmla="*/ 1188459 h 1188459"/>
              <a:gd name="connsiteX6" fmla="*/ 27296 w 682388"/>
              <a:gd name="connsiteY6" fmla="*/ 710236 h 1188459"/>
              <a:gd name="connsiteX0" fmla="*/ 27296 w 682388"/>
              <a:gd name="connsiteY0" fmla="*/ 710236 h 1188459"/>
              <a:gd name="connsiteX1" fmla="*/ 0 w 682388"/>
              <a:gd name="connsiteY1" fmla="*/ 0 h 1188459"/>
              <a:gd name="connsiteX2" fmla="*/ 682387 w 682388"/>
              <a:gd name="connsiteY2" fmla="*/ 54592 h 1188459"/>
              <a:gd name="connsiteX3" fmla="*/ 682388 w 682388"/>
              <a:gd name="connsiteY3" fmla="*/ 710236 h 1188459"/>
              <a:gd name="connsiteX4" fmla="*/ 518615 w 682388"/>
              <a:gd name="connsiteY4" fmla="*/ 1188459 h 1188459"/>
              <a:gd name="connsiteX5" fmla="*/ 191069 w 682388"/>
              <a:gd name="connsiteY5" fmla="*/ 1188459 h 1188459"/>
              <a:gd name="connsiteX6" fmla="*/ 27296 w 682388"/>
              <a:gd name="connsiteY6" fmla="*/ 710236 h 1188459"/>
              <a:gd name="connsiteX0" fmla="*/ 27296 w 682388"/>
              <a:gd name="connsiteY0" fmla="*/ 710236 h 1188459"/>
              <a:gd name="connsiteX1" fmla="*/ 0 w 682388"/>
              <a:gd name="connsiteY1" fmla="*/ 0 h 1188459"/>
              <a:gd name="connsiteX2" fmla="*/ 682387 w 682388"/>
              <a:gd name="connsiteY2" fmla="*/ 54592 h 1188459"/>
              <a:gd name="connsiteX3" fmla="*/ 682388 w 682388"/>
              <a:gd name="connsiteY3" fmla="*/ 710236 h 1188459"/>
              <a:gd name="connsiteX4" fmla="*/ 518615 w 682388"/>
              <a:gd name="connsiteY4" fmla="*/ 1188459 h 1188459"/>
              <a:gd name="connsiteX5" fmla="*/ 191069 w 682388"/>
              <a:gd name="connsiteY5" fmla="*/ 1188459 h 1188459"/>
              <a:gd name="connsiteX6" fmla="*/ 27296 w 682388"/>
              <a:gd name="connsiteY6" fmla="*/ 710236 h 1188459"/>
              <a:gd name="connsiteX0" fmla="*/ 27296 w 682388"/>
              <a:gd name="connsiteY0" fmla="*/ 710236 h 1188459"/>
              <a:gd name="connsiteX1" fmla="*/ 0 w 682388"/>
              <a:gd name="connsiteY1" fmla="*/ 0 h 1188459"/>
              <a:gd name="connsiteX2" fmla="*/ 682387 w 682388"/>
              <a:gd name="connsiteY2" fmla="*/ 54592 h 1188459"/>
              <a:gd name="connsiteX3" fmla="*/ 682388 w 682388"/>
              <a:gd name="connsiteY3" fmla="*/ 710236 h 1188459"/>
              <a:gd name="connsiteX4" fmla="*/ 518615 w 682388"/>
              <a:gd name="connsiteY4" fmla="*/ 1188459 h 1188459"/>
              <a:gd name="connsiteX5" fmla="*/ 191069 w 682388"/>
              <a:gd name="connsiteY5" fmla="*/ 1188459 h 1188459"/>
              <a:gd name="connsiteX6" fmla="*/ 27296 w 682388"/>
              <a:gd name="connsiteY6" fmla="*/ 710236 h 1188459"/>
              <a:gd name="connsiteX0" fmla="*/ 27296 w 682388"/>
              <a:gd name="connsiteY0" fmla="*/ 710236 h 1188459"/>
              <a:gd name="connsiteX1" fmla="*/ 0 w 682388"/>
              <a:gd name="connsiteY1" fmla="*/ 0 h 1188459"/>
              <a:gd name="connsiteX2" fmla="*/ 682387 w 682388"/>
              <a:gd name="connsiteY2" fmla="*/ 54592 h 1188459"/>
              <a:gd name="connsiteX3" fmla="*/ 682388 w 682388"/>
              <a:gd name="connsiteY3" fmla="*/ 710236 h 1188459"/>
              <a:gd name="connsiteX4" fmla="*/ 518615 w 682388"/>
              <a:gd name="connsiteY4" fmla="*/ 1188459 h 1188459"/>
              <a:gd name="connsiteX5" fmla="*/ 191069 w 682388"/>
              <a:gd name="connsiteY5" fmla="*/ 1188459 h 1188459"/>
              <a:gd name="connsiteX6" fmla="*/ 27296 w 682388"/>
              <a:gd name="connsiteY6" fmla="*/ 710236 h 1188459"/>
              <a:gd name="connsiteX0" fmla="*/ 27296 w 682388"/>
              <a:gd name="connsiteY0" fmla="*/ 710236 h 1188459"/>
              <a:gd name="connsiteX1" fmla="*/ 0 w 682388"/>
              <a:gd name="connsiteY1" fmla="*/ 0 h 1188459"/>
              <a:gd name="connsiteX2" fmla="*/ 682387 w 682388"/>
              <a:gd name="connsiteY2" fmla="*/ 54592 h 1188459"/>
              <a:gd name="connsiteX3" fmla="*/ 682388 w 682388"/>
              <a:gd name="connsiteY3" fmla="*/ 710236 h 1188459"/>
              <a:gd name="connsiteX4" fmla="*/ 518615 w 682388"/>
              <a:gd name="connsiteY4" fmla="*/ 1188459 h 1188459"/>
              <a:gd name="connsiteX5" fmla="*/ 191069 w 682388"/>
              <a:gd name="connsiteY5" fmla="*/ 1188459 h 1188459"/>
              <a:gd name="connsiteX6" fmla="*/ 27296 w 682388"/>
              <a:gd name="connsiteY6" fmla="*/ 710236 h 118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2388" h="1188459">
                <a:moveTo>
                  <a:pt x="27296" y="710236"/>
                </a:moveTo>
                <a:cubicBezTo>
                  <a:pt x="18197" y="473491"/>
                  <a:pt x="282054" y="400518"/>
                  <a:pt x="0" y="0"/>
                </a:cubicBezTo>
                <a:cubicBezTo>
                  <a:pt x="195617" y="163774"/>
                  <a:pt x="500417" y="150126"/>
                  <a:pt x="682387" y="54592"/>
                </a:cubicBezTo>
                <a:cubicBezTo>
                  <a:pt x="450374" y="532448"/>
                  <a:pt x="682388" y="491688"/>
                  <a:pt x="682388" y="710236"/>
                </a:cubicBezTo>
                <a:lnTo>
                  <a:pt x="518615" y="1188459"/>
                </a:lnTo>
                <a:lnTo>
                  <a:pt x="191069" y="1188459"/>
                </a:lnTo>
                <a:lnTo>
                  <a:pt x="27296" y="710236"/>
                </a:lnTo>
                <a:close/>
              </a:path>
            </a:pathLst>
          </a:custGeom>
          <a:solidFill>
            <a:srgbClr val="499EA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407304" y="31564"/>
            <a:ext cx="609673" cy="517195"/>
            <a:chOff x="3702875" y="3507742"/>
            <a:chExt cx="1534144" cy="1552695"/>
          </a:xfrm>
        </p:grpSpPr>
        <p:sp>
          <p:nvSpPr>
            <p:cNvPr id="18" name="Oval 18"/>
            <p:cNvSpPr/>
            <p:nvPr/>
          </p:nvSpPr>
          <p:spPr>
            <a:xfrm>
              <a:off x="4572481" y="4042769"/>
              <a:ext cx="664538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287246">
              <a:off x="4514738" y="4347115"/>
              <a:ext cx="664538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8"/>
            <p:cNvSpPr/>
            <p:nvPr/>
          </p:nvSpPr>
          <p:spPr>
            <a:xfrm rot="19461275">
              <a:off x="4464901" y="3746118"/>
              <a:ext cx="664538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18"/>
            <p:cNvSpPr/>
            <p:nvPr/>
          </p:nvSpPr>
          <p:spPr>
            <a:xfrm rot="13267671">
              <a:off x="3828803" y="3704788"/>
              <a:ext cx="664538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18"/>
            <p:cNvSpPr/>
            <p:nvPr/>
          </p:nvSpPr>
          <p:spPr>
            <a:xfrm rot="5622975">
              <a:off x="4166560" y="4489531"/>
              <a:ext cx="677485" cy="46432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18"/>
            <p:cNvSpPr/>
            <p:nvPr/>
          </p:nvSpPr>
          <p:spPr>
            <a:xfrm rot="16511754">
              <a:off x="4174644" y="3614320"/>
              <a:ext cx="677484" cy="46432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18"/>
            <p:cNvSpPr/>
            <p:nvPr/>
          </p:nvSpPr>
          <p:spPr>
            <a:xfrm rot="8362011">
              <a:off x="3814950" y="4383783"/>
              <a:ext cx="664537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18"/>
            <p:cNvSpPr/>
            <p:nvPr/>
          </p:nvSpPr>
          <p:spPr>
            <a:xfrm rot="10531732">
              <a:off x="3702875" y="4056811"/>
              <a:ext cx="664537" cy="469454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238798" y="4080621"/>
              <a:ext cx="413767" cy="42183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893082" y="152859"/>
            <a:ext cx="533445" cy="504747"/>
            <a:chOff x="3702877" y="3507735"/>
            <a:chExt cx="1695169" cy="1642820"/>
          </a:xfrm>
        </p:grpSpPr>
        <p:sp>
          <p:nvSpPr>
            <p:cNvPr id="48" name="Oval 18"/>
            <p:cNvSpPr/>
            <p:nvPr/>
          </p:nvSpPr>
          <p:spPr>
            <a:xfrm>
              <a:off x="4663756" y="4087612"/>
              <a:ext cx="734290" cy="513064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18"/>
            <p:cNvSpPr/>
            <p:nvPr/>
          </p:nvSpPr>
          <p:spPr>
            <a:xfrm rot="2287246">
              <a:off x="4599953" y="4417480"/>
              <a:ext cx="734290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18"/>
            <p:cNvSpPr/>
            <p:nvPr/>
          </p:nvSpPr>
          <p:spPr>
            <a:xfrm rot="19461275">
              <a:off x="4544884" y="3766086"/>
              <a:ext cx="734290" cy="513064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18"/>
            <p:cNvSpPr/>
            <p:nvPr/>
          </p:nvSpPr>
          <p:spPr>
            <a:xfrm rot="13267671">
              <a:off x="3842018" y="3721291"/>
              <a:ext cx="734290" cy="513064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18"/>
            <p:cNvSpPr/>
            <p:nvPr/>
          </p:nvSpPr>
          <p:spPr>
            <a:xfrm rot="5622975">
              <a:off x="4221710" y="4526878"/>
              <a:ext cx="734289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18"/>
            <p:cNvSpPr/>
            <p:nvPr/>
          </p:nvSpPr>
          <p:spPr>
            <a:xfrm rot="16511754">
              <a:off x="4231317" y="3618347"/>
              <a:ext cx="734289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18"/>
            <p:cNvSpPr/>
            <p:nvPr/>
          </p:nvSpPr>
          <p:spPr>
            <a:xfrm rot="8362011">
              <a:off x="3826713" y="4457231"/>
              <a:ext cx="734290" cy="513064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18"/>
            <p:cNvSpPr/>
            <p:nvPr/>
          </p:nvSpPr>
          <p:spPr>
            <a:xfrm rot="10531732">
              <a:off x="3702877" y="4102845"/>
              <a:ext cx="734290" cy="50881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4295051" y="4128655"/>
              <a:ext cx="457199" cy="457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955827" y="499521"/>
            <a:ext cx="545258" cy="433286"/>
            <a:chOff x="3702879" y="3507744"/>
            <a:chExt cx="1695178" cy="1682871"/>
          </a:xfrm>
        </p:grpSpPr>
        <p:sp>
          <p:nvSpPr>
            <p:cNvPr id="28" name="Oval 18"/>
            <p:cNvSpPr/>
            <p:nvPr/>
          </p:nvSpPr>
          <p:spPr>
            <a:xfrm>
              <a:off x="4663764" y="4087617"/>
              <a:ext cx="734293" cy="51306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18"/>
            <p:cNvSpPr/>
            <p:nvPr/>
          </p:nvSpPr>
          <p:spPr>
            <a:xfrm rot="2287246">
              <a:off x="4599963" y="4417479"/>
              <a:ext cx="734293" cy="51306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18"/>
            <p:cNvSpPr/>
            <p:nvPr/>
          </p:nvSpPr>
          <p:spPr>
            <a:xfrm rot="19461275">
              <a:off x="4544894" y="3766090"/>
              <a:ext cx="734293" cy="51306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18"/>
            <p:cNvSpPr/>
            <p:nvPr/>
          </p:nvSpPr>
          <p:spPr>
            <a:xfrm rot="13267671">
              <a:off x="3842027" y="3721296"/>
              <a:ext cx="734293" cy="51306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18"/>
            <p:cNvSpPr/>
            <p:nvPr/>
          </p:nvSpPr>
          <p:spPr>
            <a:xfrm rot="5622975">
              <a:off x="4222391" y="4566937"/>
              <a:ext cx="734289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18"/>
            <p:cNvSpPr/>
            <p:nvPr/>
          </p:nvSpPr>
          <p:spPr>
            <a:xfrm rot="16511754">
              <a:off x="4231322" y="3618356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18"/>
            <p:cNvSpPr/>
            <p:nvPr/>
          </p:nvSpPr>
          <p:spPr>
            <a:xfrm rot="8362011">
              <a:off x="3826720" y="4457240"/>
              <a:ext cx="734292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18"/>
            <p:cNvSpPr/>
            <p:nvPr/>
          </p:nvSpPr>
          <p:spPr>
            <a:xfrm rot="10531732">
              <a:off x="3702879" y="4102850"/>
              <a:ext cx="734292" cy="50881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4295050" y="4128655"/>
              <a:ext cx="457201" cy="45719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034030" y="355910"/>
            <a:ext cx="599982" cy="437932"/>
            <a:chOff x="3702884" y="3507737"/>
            <a:chExt cx="1695177" cy="1642821"/>
          </a:xfrm>
        </p:grpSpPr>
        <p:sp>
          <p:nvSpPr>
            <p:cNvPr id="38" name="Oval 18"/>
            <p:cNvSpPr/>
            <p:nvPr/>
          </p:nvSpPr>
          <p:spPr>
            <a:xfrm>
              <a:off x="4663770" y="4087615"/>
              <a:ext cx="734291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18"/>
            <p:cNvSpPr/>
            <p:nvPr/>
          </p:nvSpPr>
          <p:spPr>
            <a:xfrm rot="2287246">
              <a:off x="4599966" y="4417483"/>
              <a:ext cx="734291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18"/>
            <p:cNvSpPr/>
            <p:nvPr/>
          </p:nvSpPr>
          <p:spPr>
            <a:xfrm rot="19461275">
              <a:off x="4544893" y="3766090"/>
              <a:ext cx="734291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18"/>
            <p:cNvSpPr/>
            <p:nvPr/>
          </p:nvSpPr>
          <p:spPr>
            <a:xfrm rot="13267671">
              <a:off x="3842024" y="3721296"/>
              <a:ext cx="734291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18"/>
            <p:cNvSpPr/>
            <p:nvPr/>
          </p:nvSpPr>
          <p:spPr>
            <a:xfrm rot="5622975">
              <a:off x="4221719" y="4526879"/>
              <a:ext cx="734290" cy="51306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18"/>
            <p:cNvSpPr/>
            <p:nvPr/>
          </p:nvSpPr>
          <p:spPr>
            <a:xfrm rot="16511754">
              <a:off x="4231327" y="3618348"/>
              <a:ext cx="734290" cy="51306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18"/>
            <p:cNvSpPr/>
            <p:nvPr/>
          </p:nvSpPr>
          <p:spPr>
            <a:xfrm rot="8362011">
              <a:off x="3826720" y="4457229"/>
              <a:ext cx="734290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18"/>
            <p:cNvSpPr/>
            <p:nvPr/>
          </p:nvSpPr>
          <p:spPr>
            <a:xfrm rot="10531732">
              <a:off x="3702884" y="4102842"/>
              <a:ext cx="734290" cy="50881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4295050" y="4128655"/>
              <a:ext cx="457200" cy="457199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497858" y="469725"/>
            <a:ext cx="562181" cy="502198"/>
            <a:chOff x="3702878" y="3507747"/>
            <a:chExt cx="1695168" cy="1642821"/>
          </a:xfrm>
          <a:solidFill>
            <a:srgbClr val="00FFFF"/>
          </a:solidFill>
        </p:grpSpPr>
        <p:sp>
          <p:nvSpPr>
            <p:cNvPr id="58" name="Oval 18"/>
            <p:cNvSpPr/>
            <p:nvPr/>
          </p:nvSpPr>
          <p:spPr>
            <a:xfrm>
              <a:off x="4663756" y="4087624"/>
              <a:ext cx="734290" cy="51306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18"/>
            <p:cNvSpPr/>
            <p:nvPr/>
          </p:nvSpPr>
          <p:spPr>
            <a:xfrm rot="2287246">
              <a:off x="4599954" y="4417491"/>
              <a:ext cx="734290" cy="51306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18"/>
            <p:cNvSpPr/>
            <p:nvPr/>
          </p:nvSpPr>
          <p:spPr>
            <a:xfrm rot="19461275">
              <a:off x="4544884" y="3766098"/>
              <a:ext cx="734290" cy="51306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18"/>
            <p:cNvSpPr/>
            <p:nvPr/>
          </p:nvSpPr>
          <p:spPr>
            <a:xfrm rot="13267671">
              <a:off x="3842018" y="3721301"/>
              <a:ext cx="734290" cy="51306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18"/>
            <p:cNvSpPr/>
            <p:nvPr/>
          </p:nvSpPr>
          <p:spPr>
            <a:xfrm rot="5622975">
              <a:off x="4221709" y="4526889"/>
              <a:ext cx="734290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18"/>
            <p:cNvSpPr/>
            <p:nvPr/>
          </p:nvSpPr>
          <p:spPr>
            <a:xfrm rot="16511754">
              <a:off x="4231320" y="3618358"/>
              <a:ext cx="734290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18"/>
            <p:cNvSpPr/>
            <p:nvPr/>
          </p:nvSpPr>
          <p:spPr>
            <a:xfrm rot="8362011">
              <a:off x="3826715" y="4457240"/>
              <a:ext cx="734290" cy="51306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18"/>
            <p:cNvSpPr/>
            <p:nvPr/>
          </p:nvSpPr>
          <p:spPr>
            <a:xfrm rot="10531732">
              <a:off x="3702878" y="4102851"/>
              <a:ext cx="734290" cy="50881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4295053" y="4128655"/>
              <a:ext cx="457198" cy="45720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376399" y="2056585"/>
            <a:ext cx="6841330" cy="3570427"/>
            <a:chOff x="376399" y="2056585"/>
            <a:chExt cx="6841330" cy="3570427"/>
          </a:xfrm>
        </p:grpSpPr>
        <p:grpSp>
          <p:nvGrpSpPr>
            <p:cNvPr id="88" name="Group 87"/>
            <p:cNvGrpSpPr/>
            <p:nvPr/>
          </p:nvGrpSpPr>
          <p:grpSpPr>
            <a:xfrm rot="156996">
              <a:off x="376399" y="2056585"/>
              <a:ext cx="6841330" cy="3570427"/>
              <a:chOff x="541916" y="2071829"/>
              <a:chExt cx="6841330" cy="3570427"/>
            </a:xfrm>
          </p:grpSpPr>
          <p:sp>
            <p:nvSpPr>
              <p:cNvPr id="86" name="Rectangle 85"/>
              <p:cNvSpPr/>
              <p:nvPr/>
            </p:nvSpPr>
            <p:spPr>
              <a:xfrm rot="21395580">
                <a:off x="541916" y="2071829"/>
                <a:ext cx="6841330" cy="209965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 rot="21400545">
                <a:off x="1082640" y="2269501"/>
                <a:ext cx="6067505" cy="3372755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0" name="Rectangle 109"/>
            <p:cNvSpPr/>
            <p:nvPr/>
          </p:nvSpPr>
          <p:spPr>
            <a:xfrm rot="21557541">
              <a:off x="1251729" y="2502975"/>
              <a:ext cx="5369743" cy="2835623"/>
            </a:xfrm>
            <a:prstGeom prst="rect">
              <a:avLst/>
            </a:prstGeom>
            <a:solidFill>
              <a:srgbClr val="CC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9" name="Rectangle 108"/>
          <p:cNvSpPr/>
          <p:nvPr/>
        </p:nvSpPr>
        <p:spPr>
          <a:xfrm>
            <a:off x="-34887" y="4698789"/>
            <a:ext cx="12226887" cy="2152117"/>
          </a:xfrm>
          <a:custGeom>
            <a:avLst/>
            <a:gdLst>
              <a:gd name="connsiteX0" fmla="*/ 0 w 12226887"/>
              <a:gd name="connsiteY0" fmla="*/ 0 h 2065382"/>
              <a:gd name="connsiteX1" fmla="*/ 12226887 w 12226887"/>
              <a:gd name="connsiteY1" fmla="*/ 0 h 2065382"/>
              <a:gd name="connsiteX2" fmla="*/ 12226887 w 12226887"/>
              <a:gd name="connsiteY2" fmla="*/ 2065382 h 2065382"/>
              <a:gd name="connsiteX3" fmla="*/ 0 w 12226887"/>
              <a:gd name="connsiteY3" fmla="*/ 2065382 h 2065382"/>
              <a:gd name="connsiteX4" fmla="*/ 0 w 12226887"/>
              <a:gd name="connsiteY4" fmla="*/ 0 h 2065382"/>
              <a:gd name="connsiteX0" fmla="*/ 0 w 12226887"/>
              <a:gd name="connsiteY0" fmla="*/ 0 h 2065382"/>
              <a:gd name="connsiteX1" fmla="*/ 12226887 w 12226887"/>
              <a:gd name="connsiteY1" fmla="*/ 64168 h 2065382"/>
              <a:gd name="connsiteX2" fmla="*/ 12226887 w 12226887"/>
              <a:gd name="connsiteY2" fmla="*/ 2065382 h 2065382"/>
              <a:gd name="connsiteX3" fmla="*/ 0 w 12226887"/>
              <a:gd name="connsiteY3" fmla="*/ 2065382 h 2065382"/>
              <a:gd name="connsiteX4" fmla="*/ 0 w 12226887"/>
              <a:gd name="connsiteY4" fmla="*/ 0 h 2065382"/>
              <a:gd name="connsiteX0" fmla="*/ 0 w 12226887"/>
              <a:gd name="connsiteY0" fmla="*/ 264309 h 2329691"/>
              <a:gd name="connsiteX1" fmla="*/ 12226887 w 12226887"/>
              <a:gd name="connsiteY1" fmla="*/ 328477 h 2329691"/>
              <a:gd name="connsiteX2" fmla="*/ 12226887 w 12226887"/>
              <a:gd name="connsiteY2" fmla="*/ 2329691 h 2329691"/>
              <a:gd name="connsiteX3" fmla="*/ 0 w 12226887"/>
              <a:gd name="connsiteY3" fmla="*/ 2329691 h 2329691"/>
              <a:gd name="connsiteX4" fmla="*/ 0 w 12226887"/>
              <a:gd name="connsiteY4" fmla="*/ 264309 h 2329691"/>
              <a:gd name="connsiteX0" fmla="*/ 0 w 12226887"/>
              <a:gd name="connsiteY0" fmla="*/ 58835 h 2124217"/>
              <a:gd name="connsiteX1" fmla="*/ 12210845 w 12226887"/>
              <a:gd name="connsiteY1" fmla="*/ 459887 h 2124217"/>
              <a:gd name="connsiteX2" fmla="*/ 12226887 w 12226887"/>
              <a:gd name="connsiteY2" fmla="*/ 2124217 h 2124217"/>
              <a:gd name="connsiteX3" fmla="*/ 0 w 12226887"/>
              <a:gd name="connsiteY3" fmla="*/ 2124217 h 2124217"/>
              <a:gd name="connsiteX4" fmla="*/ 0 w 12226887"/>
              <a:gd name="connsiteY4" fmla="*/ 58835 h 2124217"/>
              <a:gd name="connsiteX0" fmla="*/ 0 w 12226887"/>
              <a:gd name="connsiteY0" fmla="*/ 3747 h 2069129"/>
              <a:gd name="connsiteX1" fmla="*/ 12194803 w 12226887"/>
              <a:gd name="connsiteY1" fmla="*/ 565220 h 2069129"/>
              <a:gd name="connsiteX2" fmla="*/ 12226887 w 12226887"/>
              <a:gd name="connsiteY2" fmla="*/ 2069129 h 2069129"/>
              <a:gd name="connsiteX3" fmla="*/ 0 w 12226887"/>
              <a:gd name="connsiteY3" fmla="*/ 2069129 h 2069129"/>
              <a:gd name="connsiteX4" fmla="*/ 0 w 12226887"/>
              <a:gd name="connsiteY4" fmla="*/ 3747 h 2069129"/>
              <a:gd name="connsiteX0" fmla="*/ 0 w 12226887"/>
              <a:gd name="connsiteY0" fmla="*/ 15819 h 2081201"/>
              <a:gd name="connsiteX1" fmla="*/ 12226887 w 12226887"/>
              <a:gd name="connsiteY1" fmla="*/ 529165 h 2081201"/>
              <a:gd name="connsiteX2" fmla="*/ 12226887 w 12226887"/>
              <a:gd name="connsiteY2" fmla="*/ 2081201 h 2081201"/>
              <a:gd name="connsiteX3" fmla="*/ 0 w 12226887"/>
              <a:gd name="connsiteY3" fmla="*/ 2081201 h 2081201"/>
              <a:gd name="connsiteX4" fmla="*/ 0 w 12226887"/>
              <a:gd name="connsiteY4" fmla="*/ 15819 h 2081201"/>
              <a:gd name="connsiteX0" fmla="*/ 0 w 12226887"/>
              <a:gd name="connsiteY0" fmla="*/ 86735 h 2152117"/>
              <a:gd name="connsiteX1" fmla="*/ 12226887 w 12226887"/>
              <a:gd name="connsiteY1" fmla="*/ 600081 h 2152117"/>
              <a:gd name="connsiteX2" fmla="*/ 12226887 w 12226887"/>
              <a:gd name="connsiteY2" fmla="*/ 2152117 h 2152117"/>
              <a:gd name="connsiteX3" fmla="*/ 0 w 12226887"/>
              <a:gd name="connsiteY3" fmla="*/ 2152117 h 2152117"/>
              <a:gd name="connsiteX4" fmla="*/ 0 w 12226887"/>
              <a:gd name="connsiteY4" fmla="*/ 86735 h 2152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6887" h="2152117">
                <a:moveTo>
                  <a:pt x="0" y="86735"/>
                </a:moveTo>
                <a:cubicBezTo>
                  <a:pt x="4075629" y="108124"/>
                  <a:pt x="10878416" y="-335708"/>
                  <a:pt x="12226887" y="600081"/>
                </a:cubicBezTo>
                <a:lnTo>
                  <a:pt x="12226887" y="2152117"/>
                </a:lnTo>
                <a:lnTo>
                  <a:pt x="0" y="2152117"/>
                </a:lnTo>
                <a:lnTo>
                  <a:pt x="0" y="86735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677966" y="3503755"/>
            <a:ext cx="1025057" cy="1017653"/>
          </a:xfrm>
          <a:custGeom>
            <a:avLst/>
            <a:gdLst>
              <a:gd name="connsiteX0" fmla="*/ 1109007 w 1110524"/>
              <a:gd name="connsiteY0" fmla="*/ 587304 h 1094237"/>
              <a:gd name="connsiteX1" fmla="*/ 1068064 w 1110524"/>
              <a:gd name="connsiteY1" fmla="*/ 341644 h 1094237"/>
              <a:gd name="connsiteX2" fmla="*/ 1013472 w 1110524"/>
              <a:gd name="connsiteY2" fmla="*/ 164223 h 1094237"/>
              <a:gd name="connsiteX3" fmla="*/ 917938 w 1110524"/>
              <a:gd name="connsiteY3" fmla="*/ 14098 h 1094237"/>
              <a:gd name="connsiteX4" fmla="*/ 767813 w 1110524"/>
              <a:gd name="connsiteY4" fmla="*/ 14098 h 1094237"/>
              <a:gd name="connsiteX5" fmla="*/ 631335 w 1110524"/>
              <a:gd name="connsiteY5" fmla="*/ 82337 h 1094237"/>
              <a:gd name="connsiteX6" fmla="*/ 522153 w 1110524"/>
              <a:gd name="connsiteY6" fmla="*/ 218814 h 1094237"/>
              <a:gd name="connsiteX7" fmla="*/ 481210 w 1110524"/>
              <a:gd name="connsiteY7" fmla="*/ 437178 h 1094237"/>
              <a:gd name="connsiteX8" fmla="*/ 481210 w 1110524"/>
              <a:gd name="connsiteY8" fmla="*/ 464474 h 1094237"/>
              <a:gd name="connsiteX9" fmla="*/ 412971 w 1110524"/>
              <a:gd name="connsiteY9" fmla="*/ 491770 h 1094237"/>
              <a:gd name="connsiteX10" fmla="*/ 194607 w 1110524"/>
              <a:gd name="connsiteY10" fmla="*/ 573656 h 1094237"/>
              <a:gd name="connsiteX11" fmla="*/ 58129 w 1110524"/>
              <a:gd name="connsiteY11" fmla="*/ 737429 h 1094237"/>
              <a:gd name="connsiteX12" fmla="*/ 3538 w 1110524"/>
              <a:gd name="connsiteY12" fmla="*/ 832964 h 1094237"/>
              <a:gd name="connsiteX13" fmla="*/ 17186 w 1110524"/>
              <a:gd name="connsiteY13" fmla="*/ 955793 h 1094237"/>
              <a:gd name="connsiteX14" fmla="*/ 112720 w 1110524"/>
              <a:gd name="connsiteY14" fmla="*/ 1064975 h 1094237"/>
              <a:gd name="connsiteX15" fmla="*/ 276493 w 1110524"/>
              <a:gd name="connsiteY15" fmla="*/ 1092271 h 1094237"/>
              <a:gd name="connsiteX16" fmla="*/ 508505 w 1110524"/>
              <a:gd name="connsiteY16" fmla="*/ 1024032 h 1094237"/>
              <a:gd name="connsiteX17" fmla="*/ 767813 w 1110524"/>
              <a:gd name="connsiteY17" fmla="*/ 914850 h 1094237"/>
              <a:gd name="connsiteX18" fmla="*/ 945234 w 1110524"/>
              <a:gd name="connsiteY18" fmla="*/ 832964 h 1094237"/>
              <a:gd name="connsiteX19" fmla="*/ 1013472 w 1110524"/>
              <a:gd name="connsiteY19" fmla="*/ 764725 h 1094237"/>
              <a:gd name="connsiteX20" fmla="*/ 1109007 w 1110524"/>
              <a:gd name="connsiteY20" fmla="*/ 587304 h 1094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10524" h="1094237">
                <a:moveTo>
                  <a:pt x="1109007" y="587304"/>
                </a:moveTo>
                <a:cubicBezTo>
                  <a:pt x="1118106" y="516791"/>
                  <a:pt x="1083986" y="412157"/>
                  <a:pt x="1068064" y="341644"/>
                </a:cubicBezTo>
                <a:cubicBezTo>
                  <a:pt x="1052141" y="271130"/>
                  <a:pt x="1038493" y="218814"/>
                  <a:pt x="1013472" y="164223"/>
                </a:cubicBezTo>
                <a:cubicBezTo>
                  <a:pt x="988451" y="109632"/>
                  <a:pt x="958881" y="39119"/>
                  <a:pt x="917938" y="14098"/>
                </a:cubicBezTo>
                <a:cubicBezTo>
                  <a:pt x="876995" y="-10923"/>
                  <a:pt x="815580" y="2725"/>
                  <a:pt x="767813" y="14098"/>
                </a:cubicBezTo>
                <a:cubicBezTo>
                  <a:pt x="720046" y="25471"/>
                  <a:pt x="672278" y="48218"/>
                  <a:pt x="631335" y="82337"/>
                </a:cubicBezTo>
                <a:cubicBezTo>
                  <a:pt x="590392" y="116456"/>
                  <a:pt x="547174" y="159674"/>
                  <a:pt x="522153" y="218814"/>
                </a:cubicBezTo>
                <a:cubicBezTo>
                  <a:pt x="497132" y="277954"/>
                  <a:pt x="488034" y="396235"/>
                  <a:pt x="481210" y="437178"/>
                </a:cubicBezTo>
                <a:cubicBezTo>
                  <a:pt x="474386" y="478121"/>
                  <a:pt x="492583" y="455375"/>
                  <a:pt x="481210" y="464474"/>
                </a:cubicBezTo>
                <a:cubicBezTo>
                  <a:pt x="469837" y="473573"/>
                  <a:pt x="412971" y="491770"/>
                  <a:pt x="412971" y="491770"/>
                </a:cubicBezTo>
                <a:cubicBezTo>
                  <a:pt x="365204" y="509967"/>
                  <a:pt x="253747" y="532713"/>
                  <a:pt x="194607" y="573656"/>
                </a:cubicBezTo>
                <a:cubicBezTo>
                  <a:pt x="135467" y="614599"/>
                  <a:pt x="89974" y="694211"/>
                  <a:pt x="58129" y="737429"/>
                </a:cubicBezTo>
                <a:cubicBezTo>
                  <a:pt x="26284" y="780647"/>
                  <a:pt x="10362" y="796570"/>
                  <a:pt x="3538" y="832964"/>
                </a:cubicBezTo>
                <a:cubicBezTo>
                  <a:pt x="-3286" y="869358"/>
                  <a:pt x="-1011" y="917125"/>
                  <a:pt x="17186" y="955793"/>
                </a:cubicBezTo>
                <a:cubicBezTo>
                  <a:pt x="35383" y="994461"/>
                  <a:pt x="69502" y="1042229"/>
                  <a:pt x="112720" y="1064975"/>
                </a:cubicBezTo>
                <a:cubicBezTo>
                  <a:pt x="155938" y="1087721"/>
                  <a:pt x="210529" y="1099095"/>
                  <a:pt x="276493" y="1092271"/>
                </a:cubicBezTo>
                <a:cubicBezTo>
                  <a:pt x="342457" y="1085447"/>
                  <a:pt x="426618" y="1053602"/>
                  <a:pt x="508505" y="1024032"/>
                </a:cubicBezTo>
                <a:cubicBezTo>
                  <a:pt x="590392" y="994462"/>
                  <a:pt x="695025" y="946695"/>
                  <a:pt x="767813" y="914850"/>
                </a:cubicBezTo>
                <a:cubicBezTo>
                  <a:pt x="840601" y="883005"/>
                  <a:pt x="904291" y="857985"/>
                  <a:pt x="945234" y="832964"/>
                </a:cubicBezTo>
                <a:cubicBezTo>
                  <a:pt x="986177" y="807943"/>
                  <a:pt x="990726" y="805668"/>
                  <a:pt x="1013472" y="764725"/>
                </a:cubicBezTo>
                <a:cubicBezTo>
                  <a:pt x="1036218" y="723782"/>
                  <a:pt x="1099908" y="657817"/>
                  <a:pt x="1109007" y="587304"/>
                </a:cubicBezTo>
                <a:close/>
              </a:path>
            </a:pathLst>
          </a:custGeom>
          <a:solidFill>
            <a:srgbClr val="FF99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1358441" y="265123"/>
            <a:ext cx="6037348" cy="6643482"/>
          </a:xfrm>
          <a:custGeom>
            <a:avLst/>
            <a:gdLst>
              <a:gd name="connsiteX0" fmla="*/ 6117503 w 6540727"/>
              <a:gd name="connsiteY0" fmla="*/ 2950542 h 7143437"/>
              <a:gd name="connsiteX1" fmla="*/ 6035617 w 6540727"/>
              <a:gd name="connsiteY1" fmla="*/ 3073372 h 7143437"/>
              <a:gd name="connsiteX2" fmla="*/ 5994673 w 6540727"/>
              <a:gd name="connsiteY2" fmla="*/ 3319032 h 7143437"/>
              <a:gd name="connsiteX3" fmla="*/ 5926435 w 6540727"/>
              <a:gd name="connsiteY3" fmla="*/ 3455510 h 7143437"/>
              <a:gd name="connsiteX4" fmla="*/ 5844548 w 6540727"/>
              <a:gd name="connsiteY4" fmla="*/ 3537396 h 7143437"/>
              <a:gd name="connsiteX5" fmla="*/ 5762661 w 6540727"/>
              <a:gd name="connsiteY5" fmla="*/ 3551044 h 7143437"/>
              <a:gd name="connsiteX6" fmla="*/ 5421467 w 6540727"/>
              <a:gd name="connsiteY6" fmla="*/ 3578339 h 7143437"/>
              <a:gd name="connsiteX7" fmla="*/ 4943796 w 6540727"/>
              <a:gd name="connsiteY7" fmla="*/ 3564692 h 7143437"/>
              <a:gd name="connsiteX8" fmla="*/ 4561658 w 6540727"/>
              <a:gd name="connsiteY8" fmla="*/ 3469157 h 7143437"/>
              <a:gd name="connsiteX9" fmla="*/ 4029396 w 6540727"/>
              <a:gd name="connsiteY9" fmla="*/ 3237145 h 7143437"/>
              <a:gd name="connsiteX10" fmla="*/ 3729145 w 6540727"/>
              <a:gd name="connsiteY10" fmla="*/ 2977838 h 7143437"/>
              <a:gd name="connsiteX11" fmla="*/ 3674554 w 6540727"/>
              <a:gd name="connsiteY11" fmla="*/ 2582053 h 7143437"/>
              <a:gd name="connsiteX12" fmla="*/ 3715497 w 6540727"/>
              <a:gd name="connsiteY12" fmla="*/ 2404632 h 7143437"/>
              <a:gd name="connsiteX13" fmla="*/ 3647258 w 6540727"/>
              <a:gd name="connsiteY13" fmla="*/ 2309098 h 7143437"/>
              <a:gd name="connsiteX14" fmla="*/ 3715497 w 6540727"/>
              <a:gd name="connsiteY14" fmla="*/ 2404632 h 7143437"/>
              <a:gd name="connsiteX15" fmla="*/ 3947509 w 6540727"/>
              <a:gd name="connsiteY15" fmla="*/ 2486519 h 7143437"/>
              <a:gd name="connsiteX16" fmla="*/ 4275056 w 6540727"/>
              <a:gd name="connsiteY16" fmla="*/ 2582053 h 7143437"/>
              <a:gd name="connsiteX17" fmla="*/ 4466124 w 6540727"/>
              <a:gd name="connsiteY17" fmla="*/ 2568405 h 7143437"/>
              <a:gd name="connsiteX18" fmla="*/ 4561658 w 6540727"/>
              <a:gd name="connsiteY18" fmla="*/ 2568405 h 7143437"/>
              <a:gd name="connsiteX19" fmla="*/ 4588954 w 6540727"/>
              <a:gd name="connsiteY19" fmla="*/ 2513814 h 7143437"/>
              <a:gd name="connsiteX20" fmla="*/ 4657193 w 6540727"/>
              <a:gd name="connsiteY20" fmla="*/ 2541110 h 7143437"/>
              <a:gd name="connsiteX21" fmla="*/ 4916500 w 6540727"/>
              <a:gd name="connsiteY21" fmla="*/ 2527462 h 7143437"/>
              <a:gd name="connsiteX22" fmla="*/ 5039330 w 6540727"/>
              <a:gd name="connsiteY22" fmla="*/ 2472871 h 7143437"/>
              <a:gd name="connsiteX23" fmla="*/ 5312285 w 6540727"/>
              <a:gd name="connsiteY23" fmla="*/ 2363689 h 7143437"/>
              <a:gd name="connsiteX24" fmla="*/ 5489706 w 6540727"/>
              <a:gd name="connsiteY24" fmla="*/ 2199916 h 7143437"/>
              <a:gd name="connsiteX25" fmla="*/ 5476058 w 6540727"/>
              <a:gd name="connsiteY25" fmla="*/ 2008847 h 7143437"/>
              <a:gd name="connsiteX26" fmla="*/ 5407820 w 6540727"/>
              <a:gd name="connsiteY26" fmla="*/ 1899665 h 7143437"/>
              <a:gd name="connsiteX27" fmla="*/ 5189456 w 6540727"/>
              <a:gd name="connsiteY27" fmla="*/ 1763187 h 7143437"/>
              <a:gd name="connsiteX28" fmla="*/ 5093921 w 6540727"/>
              <a:gd name="connsiteY28" fmla="*/ 1626710 h 7143437"/>
              <a:gd name="connsiteX29" fmla="*/ 5189456 w 6540727"/>
              <a:gd name="connsiteY29" fmla="*/ 1367402 h 7143437"/>
              <a:gd name="connsiteX30" fmla="*/ 5203103 w 6540727"/>
              <a:gd name="connsiteY30" fmla="*/ 1108095 h 7143437"/>
              <a:gd name="connsiteX31" fmla="*/ 5134864 w 6540727"/>
              <a:gd name="connsiteY31" fmla="*/ 917026 h 7143437"/>
              <a:gd name="connsiteX32" fmla="*/ 5066626 w 6540727"/>
              <a:gd name="connsiteY32" fmla="*/ 807844 h 7143437"/>
              <a:gd name="connsiteX33" fmla="*/ 5134864 w 6540727"/>
              <a:gd name="connsiteY33" fmla="*/ 671366 h 7143437"/>
              <a:gd name="connsiteX34" fmla="*/ 5148512 w 6540727"/>
              <a:gd name="connsiteY34" fmla="*/ 548536 h 7143437"/>
              <a:gd name="connsiteX35" fmla="*/ 5080273 w 6540727"/>
              <a:gd name="connsiteY35" fmla="*/ 466650 h 7143437"/>
              <a:gd name="connsiteX36" fmla="*/ 5012035 w 6540727"/>
              <a:gd name="connsiteY36" fmla="*/ 398411 h 7143437"/>
              <a:gd name="connsiteX37" fmla="*/ 4902853 w 6540727"/>
              <a:gd name="connsiteY37" fmla="*/ 302877 h 7143437"/>
              <a:gd name="connsiteX38" fmla="*/ 4793670 w 6540727"/>
              <a:gd name="connsiteY38" fmla="*/ 289229 h 7143437"/>
              <a:gd name="connsiteX39" fmla="*/ 4711784 w 6540727"/>
              <a:gd name="connsiteY39" fmla="*/ 289229 h 7143437"/>
              <a:gd name="connsiteX40" fmla="*/ 4602602 w 6540727"/>
              <a:gd name="connsiteY40" fmla="*/ 316525 h 7143437"/>
              <a:gd name="connsiteX41" fmla="*/ 4520715 w 6540727"/>
              <a:gd name="connsiteY41" fmla="*/ 384763 h 7143437"/>
              <a:gd name="connsiteX42" fmla="*/ 4315999 w 6540727"/>
              <a:gd name="connsiteY42" fmla="*/ 330172 h 7143437"/>
              <a:gd name="connsiteX43" fmla="*/ 4370590 w 6540727"/>
              <a:gd name="connsiteY43" fmla="*/ 453002 h 7143437"/>
              <a:gd name="connsiteX44" fmla="*/ 4261408 w 6540727"/>
              <a:gd name="connsiteY44" fmla="*/ 139104 h 7143437"/>
              <a:gd name="connsiteX45" fmla="*/ 4138578 w 6540727"/>
              <a:gd name="connsiteY45" fmla="*/ 29922 h 7143437"/>
              <a:gd name="connsiteX46" fmla="*/ 4029396 w 6540727"/>
              <a:gd name="connsiteY46" fmla="*/ 2626 h 7143437"/>
              <a:gd name="connsiteX47" fmla="*/ 3851975 w 6540727"/>
              <a:gd name="connsiteY47" fmla="*/ 2626 h 7143437"/>
              <a:gd name="connsiteX48" fmla="*/ 3688202 w 6540727"/>
              <a:gd name="connsiteY48" fmla="*/ 16274 h 7143437"/>
              <a:gd name="connsiteX49" fmla="*/ 3497133 w 6540727"/>
              <a:gd name="connsiteY49" fmla="*/ 111808 h 7143437"/>
              <a:gd name="connsiteX50" fmla="*/ 3442542 w 6540727"/>
              <a:gd name="connsiteY50" fmla="*/ 180047 h 7143437"/>
              <a:gd name="connsiteX51" fmla="*/ 3387951 w 6540727"/>
              <a:gd name="connsiteY51" fmla="*/ 261933 h 7143437"/>
              <a:gd name="connsiteX52" fmla="*/ 3387951 w 6540727"/>
              <a:gd name="connsiteY52" fmla="*/ 371116 h 7143437"/>
              <a:gd name="connsiteX53" fmla="*/ 3401599 w 6540727"/>
              <a:gd name="connsiteY53" fmla="*/ 507593 h 7143437"/>
              <a:gd name="connsiteX54" fmla="*/ 3428894 w 6540727"/>
              <a:gd name="connsiteY54" fmla="*/ 589480 h 7143437"/>
              <a:gd name="connsiteX55" fmla="*/ 3428894 w 6540727"/>
              <a:gd name="connsiteY55" fmla="*/ 521241 h 7143437"/>
              <a:gd name="connsiteX56" fmla="*/ 3237826 w 6540727"/>
              <a:gd name="connsiteY56" fmla="*/ 562184 h 7143437"/>
              <a:gd name="connsiteX57" fmla="*/ 3087700 w 6540727"/>
              <a:gd name="connsiteY57" fmla="*/ 644071 h 7143437"/>
              <a:gd name="connsiteX58" fmla="*/ 2951223 w 6540727"/>
              <a:gd name="connsiteY58" fmla="*/ 780548 h 7143437"/>
              <a:gd name="connsiteX59" fmla="*/ 2828393 w 6540727"/>
              <a:gd name="connsiteY59" fmla="*/ 903378 h 7143437"/>
              <a:gd name="connsiteX60" fmla="*/ 2732858 w 6540727"/>
              <a:gd name="connsiteY60" fmla="*/ 1012560 h 7143437"/>
              <a:gd name="connsiteX61" fmla="*/ 2569085 w 6540727"/>
              <a:gd name="connsiteY61" fmla="*/ 1203629 h 7143437"/>
              <a:gd name="connsiteX62" fmla="*/ 2432608 w 6540727"/>
              <a:gd name="connsiteY62" fmla="*/ 1271868 h 7143437"/>
              <a:gd name="connsiteX63" fmla="*/ 2214244 w 6540727"/>
              <a:gd name="connsiteY63" fmla="*/ 1408345 h 7143437"/>
              <a:gd name="connsiteX64" fmla="*/ 2036823 w 6540727"/>
              <a:gd name="connsiteY64" fmla="*/ 1544823 h 7143437"/>
              <a:gd name="connsiteX65" fmla="*/ 1845754 w 6540727"/>
              <a:gd name="connsiteY65" fmla="*/ 1722244 h 7143437"/>
              <a:gd name="connsiteX66" fmla="*/ 1722924 w 6540727"/>
              <a:gd name="connsiteY66" fmla="*/ 1872369 h 7143437"/>
              <a:gd name="connsiteX67" fmla="*/ 1518208 w 6540727"/>
              <a:gd name="connsiteY67" fmla="*/ 2104381 h 7143437"/>
              <a:gd name="connsiteX68" fmla="*/ 1354435 w 6540727"/>
              <a:gd name="connsiteY68" fmla="*/ 2295450 h 7143437"/>
              <a:gd name="connsiteX69" fmla="*/ 972297 w 6540727"/>
              <a:gd name="connsiteY69" fmla="*/ 2868656 h 7143437"/>
              <a:gd name="connsiteX70" fmla="*/ 740285 w 6540727"/>
              <a:gd name="connsiteY70" fmla="*/ 3291736 h 7143437"/>
              <a:gd name="connsiteX71" fmla="*/ 699342 w 6540727"/>
              <a:gd name="connsiteY71" fmla="*/ 3469157 h 7143437"/>
              <a:gd name="connsiteX72" fmla="*/ 644751 w 6540727"/>
              <a:gd name="connsiteY72" fmla="*/ 3632930 h 7143437"/>
              <a:gd name="connsiteX73" fmla="*/ 521921 w 6540727"/>
              <a:gd name="connsiteY73" fmla="*/ 3796704 h 7143437"/>
              <a:gd name="connsiteX74" fmla="*/ 480978 w 6540727"/>
              <a:gd name="connsiteY74" fmla="*/ 3892238 h 7143437"/>
              <a:gd name="connsiteX75" fmla="*/ 399091 w 6540727"/>
              <a:gd name="connsiteY75" fmla="*/ 3946829 h 7143437"/>
              <a:gd name="connsiteX76" fmla="*/ 303557 w 6540727"/>
              <a:gd name="connsiteY76" fmla="*/ 4192489 h 7143437"/>
              <a:gd name="connsiteX77" fmla="*/ 126136 w 6540727"/>
              <a:gd name="connsiteY77" fmla="*/ 4656513 h 7143437"/>
              <a:gd name="connsiteX78" fmla="*/ 71545 w 6540727"/>
              <a:gd name="connsiteY78" fmla="*/ 4915820 h 7143437"/>
              <a:gd name="connsiteX79" fmla="*/ 16954 w 6540727"/>
              <a:gd name="connsiteY79" fmla="*/ 5120536 h 7143437"/>
              <a:gd name="connsiteX80" fmla="*/ 3306 w 6540727"/>
              <a:gd name="connsiteY80" fmla="*/ 5393492 h 7143437"/>
              <a:gd name="connsiteX81" fmla="*/ 71545 w 6540727"/>
              <a:gd name="connsiteY81" fmla="*/ 5639151 h 7143437"/>
              <a:gd name="connsiteX82" fmla="*/ 221670 w 6540727"/>
              <a:gd name="connsiteY82" fmla="*/ 6021289 h 7143437"/>
              <a:gd name="connsiteX83" fmla="*/ 480978 w 6540727"/>
              <a:gd name="connsiteY83" fmla="*/ 6485313 h 7143437"/>
              <a:gd name="connsiteX84" fmla="*/ 603808 w 6540727"/>
              <a:gd name="connsiteY84" fmla="*/ 6703677 h 7143437"/>
              <a:gd name="connsiteX85" fmla="*/ 631103 w 6540727"/>
              <a:gd name="connsiteY85" fmla="*/ 6962984 h 7143437"/>
              <a:gd name="connsiteX86" fmla="*/ 631103 w 6540727"/>
              <a:gd name="connsiteY86" fmla="*/ 7126757 h 7143437"/>
              <a:gd name="connsiteX87" fmla="*/ 781229 w 6540727"/>
              <a:gd name="connsiteY87" fmla="*/ 7126757 h 7143437"/>
              <a:gd name="connsiteX88" fmla="*/ 1490912 w 6540727"/>
              <a:gd name="connsiteY88" fmla="*/ 7140405 h 7143437"/>
              <a:gd name="connsiteX89" fmla="*/ 2132357 w 6540727"/>
              <a:gd name="connsiteY89" fmla="*/ 7140405 h 7143437"/>
              <a:gd name="connsiteX90" fmla="*/ 2923927 w 6540727"/>
              <a:gd name="connsiteY90" fmla="*/ 7140405 h 7143437"/>
              <a:gd name="connsiteX91" fmla="*/ 3046757 w 6540727"/>
              <a:gd name="connsiteY91" fmla="*/ 7099462 h 7143437"/>
              <a:gd name="connsiteX92" fmla="*/ 3101348 w 6540727"/>
              <a:gd name="connsiteY92" fmla="*/ 6976632 h 7143437"/>
              <a:gd name="connsiteX93" fmla="*/ 3251473 w 6540727"/>
              <a:gd name="connsiteY93" fmla="*/ 5584560 h 7143437"/>
              <a:gd name="connsiteX94" fmla="*/ 3565372 w 6540727"/>
              <a:gd name="connsiteY94" fmla="*/ 4260728 h 7143437"/>
              <a:gd name="connsiteX95" fmla="*/ 3715497 w 6540727"/>
              <a:gd name="connsiteY95" fmla="*/ 4096954 h 7143437"/>
              <a:gd name="connsiteX96" fmla="*/ 4043044 w 6540727"/>
              <a:gd name="connsiteY96" fmla="*/ 4110602 h 7143437"/>
              <a:gd name="connsiteX97" fmla="*/ 4411533 w 6540727"/>
              <a:gd name="connsiteY97" fmla="*/ 4137898 h 7143437"/>
              <a:gd name="connsiteX98" fmla="*/ 4739079 w 6540727"/>
              <a:gd name="connsiteY98" fmla="*/ 4151545 h 7143437"/>
              <a:gd name="connsiteX99" fmla="*/ 5066626 w 6540727"/>
              <a:gd name="connsiteY99" fmla="*/ 4165193 h 7143437"/>
              <a:gd name="connsiteX100" fmla="*/ 5284990 w 6540727"/>
              <a:gd name="connsiteY100" fmla="*/ 4124250 h 7143437"/>
              <a:gd name="connsiteX101" fmla="*/ 5325933 w 6540727"/>
              <a:gd name="connsiteY101" fmla="*/ 4110602 h 7143437"/>
              <a:gd name="connsiteX102" fmla="*/ 5257694 w 6540727"/>
              <a:gd name="connsiteY102" fmla="*/ 4028716 h 7143437"/>
              <a:gd name="connsiteX103" fmla="*/ 5339581 w 6540727"/>
              <a:gd name="connsiteY103" fmla="*/ 4110602 h 7143437"/>
              <a:gd name="connsiteX104" fmla="*/ 5448763 w 6540727"/>
              <a:gd name="connsiteY104" fmla="*/ 4219784 h 7143437"/>
              <a:gd name="connsiteX105" fmla="*/ 5557945 w 6540727"/>
              <a:gd name="connsiteY105" fmla="*/ 4233432 h 7143437"/>
              <a:gd name="connsiteX106" fmla="*/ 5721718 w 6540727"/>
              <a:gd name="connsiteY106" fmla="*/ 4247080 h 7143437"/>
              <a:gd name="connsiteX107" fmla="*/ 5858196 w 6540727"/>
              <a:gd name="connsiteY107" fmla="*/ 4192489 h 7143437"/>
              <a:gd name="connsiteX108" fmla="*/ 5953730 w 6540727"/>
              <a:gd name="connsiteY108" fmla="*/ 4015068 h 7143437"/>
              <a:gd name="connsiteX109" fmla="*/ 6090208 w 6540727"/>
              <a:gd name="connsiteY109" fmla="*/ 3919533 h 7143437"/>
              <a:gd name="connsiteX110" fmla="*/ 5926435 w 6540727"/>
              <a:gd name="connsiteY110" fmla="*/ 4083307 h 7143437"/>
              <a:gd name="connsiteX111" fmla="*/ 6090208 w 6540727"/>
              <a:gd name="connsiteY111" fmla="*/ 4056011 h 7143437"/>
              <a:gd name="connsiteX112" fmla="*/ 5926435 w 6540727"/>
              <a:gd name="connsiteY112" fmla="*/ 4083307 h 7143437"/>
              <a:gd name="connsiteX113" fmla="*/ 5871844 w 6540727"/>
              <a:gd name="connsiteY113" fmla="*/ 4178841 h 7143437"/>
              <a:gd name="connsiteX114" fmla="*/ 5885491 w 6540727"/>
              <a:gd name="connsiteY114" fmla="*/ 4247080 h 7143437"/>
              <a:gd name="connsiteX115" fmla="*/ 6158447 w 6540727"/>
              <a:gd name="connsiteY115" fmla="*/ 4288023 h 7143437"/>
              <a:gd name="connsiteX116" fmla="*/ 6253981 w 6540727"/>
              <a:gd name="connsiteY116" fmla="*/ 4274375 h 7143437"/>
              <a:gd name="connsiteX117" fmla="*/ 6349515 w 6540727"/>
              <a:gd name="connsiteY117" fmla="*/ 4124250 h 7143437"/>
              <a:gd name="connsiteX118" fmla="*/ 6363163 w 6540727"/>
              <a:gd name="connsiteY118" fmla="*/ 3892238 h 7143437"/>
              <a:gd name="connsiteX119" fmla="*/ 6308572 w 6540727"/>
              <a:gd name="connsiteY119" fmla="*/ 3783056 h 7143437"/>
              <a:gd name="connsiteX120" fmla="*/ 6226685 w 6540727"/>
              <a:gd name="connsiteY120" fmla="*/ 3769408 h 7143437"/>
              <a:gd name="connsiteX121" fmla="*/ 6076560 w 6540727"/>
              <a:gd name="connsiteY121" fmla="*/ 3742113 h 7143437"/>
              <a:gd name="connsiteX122" fmla="*/ 6281276 w 6540727"/>
              <a:gd name="connsiteY122" fmla="*/ 3755760 h 7143437"/>
              <a:gd name="connsiteX123" fmla="*/ 6363163 w 6540727"/>
              <a:gd name="connsiteY123" fmla="*/ 3919533 h 7143437"/>
              <a:gd name="connsiteX124" fmla="*/ 6363163 w 6540727"/>
              <a:gd name="connsiteY124" fmla="*/ 4083307 h 7143437"/>
              <a:gd name="connsiteX125" fmla="*/ 6472345 w 6540727"/>
              <a:gd name="connsiteY125" fmla="*/ 4056011 h 7143437"/>
              <a:gd name="connsiteX126" fmla="*/ 6540584 w 6540727"/>
              <a:gd name="connsiteY126" fmla="*/ 3878590 h 7143437"/>
              <a:gd name="connsiteX127" fmla="*/ 6485993 w 6540727"/>
              <a:gd name="connsiteY127" fmla="*/ 3687522 h 7143437"/>
              <a:gd name="connsiteX128" fmla="*/ 6349515 w 6540727"/>
              <a:gd name="connsiteY128" fmla="*/ 3537396 h 7143437"/>
              <a:gd name="connsiteX129" fmla="*/ 6131151 w 6540727"/>
              <a:gd name="connsiteY129" fmla="*/ 3564692 h 7143437"/>
              <a:gd name="connsiteX130" fmla="*/ 6103856 w 6540727"/>
              <a:gd name="connsiteY130" fmla="*/ 3591987 h 7143437"/>
              <a:gd name="connsiteX131" fmla="*/ 6240333 w 6540727"/>
              <a:gd name="connsiteY131" fmla="*/ 3496453 h 7143437"/>
              <a:gd name="connsiteX132" fmla="*/ 6294924 w 6540727"/>
              <a:gd name="connsiteY132" fmla="*/ 3414566 h 7143437"/>
              <a:gd name="connsiteX133" fmla="*/ 6322220 w 6540727"/>
              <a:gd name="connsiteY133" fmla="*/ 3264441 h 7143437"/>
              <a:gd name="connsiteX134" fmla="*/ 6281276 w 6540727"/>
              <a:gd name="connsiteY134" fmla="*/ 3114316 h 7143437"/>
              <a:gd name="connsiteX135" fmla="*/ 6199390 w 6540727"/>
              <a:gd name="connsiteY135" fmla="*/ 2991486 h 7143437"/>
              <a:gd name="connsiteX136" fmla="*/ 6117503 w 6540727"/>
              <a:gd name="connsiteY136" fmla="*/ 2950542 h 7143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6540727" h="7143437">
                <a:moveTo>
                  <a:pt x="6117503" y="2950542"/>
                </a:moveTo>
                <a:cubicBezTo>
                  <a:pt x="6090208" y="2964190"/>
                  <a:pt x="6056089" y="3011957"/>
                  <a:pt x="6035617" y="3073372"/>
                </a:cubicBezTo>
                <a:cubicBezTo>
                  <a:pt x="6015145" y="3134787"/>
                  <a:pt x="6012870" y="3255342"/>
                  <a:pt x="5994673" y="3319032"/>
                </a:cubicBezTo>
                <a:cubicBezTo>
                  <a:pt x="5976476" y="3382722"/>
                  <a:pt x="5951456" y="3419116"/>
                  <a:pt x="5926435" y="3455510"/>
                </a:cubicBezTo>
                <a:cubicBezTo>
                  <a:pt x="5901414" y="3491904"/>
                  <a:pt x="5871844" y="3521474"/>
                  <a:pt x="5844548" y="3537396"/>
                </a:cubicBezTo>
                <a:cubicBezTo>
                  <a:pt x="5817252" y="3553318"/>
                  <a:pt x="5833174" y="3544220"/>
                  <a:pt x="5762661" y="3551044"/>
                </a:cubicBezTo>
                <a:cubicBezTo>
                  <a:pt x="5692147" y="3557868"/>
                  <a:pt x="5557944" y="3576064"/>
                  <a:pt x="5421467" y="3578339"/>
                </a:cubicBezTo>
                <a:cubicBezTo>
                  <a:pt x="5284990" y="3580614"/>
                  <a:pt x="5087097" y="3582889"/>
                  <a:pt x="4943796" y="3564692"/>
                </a:cubicBezTo>
                <a:cubicBezTo>
                  <a:pt x="4800494" y="3546495"/>
                  <a:pt x="4714058" y="3523748"/>
                  <a:pt x="4561658" y="3469157"/>
                </a:cubicBezTo>
                <a:cubicBezTo>
                  <a:pt x="4409258" y="3414566"/>
                  <a:pt x="4168148" y="3319031"/>
                  <a:pt x="4029396" y="3237145"/>
                </a:cubicBezTo>
                <a:cubicBezTo>
                  <a:pt x="3890644" y="3155259"/>
                  <a:pt x="3788285" y="3087020"/>
                  <a:pt x="3729145" y="2977838"/>
                </a:cubicBezTo>
                <a:cubicBezTo>
                  <a:pt x="3670005" y="2868656"/>
                  <a:pt x="3676829" y="2677587"/>
                  <a:pt x="3674554" y="2582053"/>
                </a:cubicBezTo>
                <a:cubicBezTo>
                  <a:pt x="3672279" y="2486519"/>
                  <a:pt x="3720046" y="2450124"/>
                  <a:pt x="3715497" y="2404632"/>
                </a:cubicBezTo>
                <a:cubicBezTo>
                  <a:pt x="3710948" y="2359139"/>
                  <a:pt x="3647258" y="2309098"/>
                  <a:pt x="3647258" y="2309098"/>
                </a:cubicBezTo>
                <a:cubicBezTo>
                  <a:pt x="3647258" y="2309098"/>
                  <a:pt x="3665455" y="2375062"/>
                  <a:pt x="3715497" y="2404632"/>
                </a:cubicBezTo>
                <a:cubicBezTo>
                  <a:pt x="3765539" y="2434202"/>
                  <a:pt x="3854249" y="2456949"/>
                  <a:pt x="3947509" y="2486519"/>
                </a:cubicBezTo>
                <a:cubicBezTo>
                  <a:pt x="4040769" y="2516089"/>
                  <a:pt x="4188620" y="2568405"/>
                  <a:pt x="4275056" y="2582053"/>
                </a:cubicBezTo>
                <a:cubicBezTo>
                  <a:pt x="4361492" y="2595701"/>
                  <a:pt x="4418357" y="2570680"/>
                  <a:pt x="4466124" y="2568405"/>
                </a:cubicBezTo>
                <a:cubicBezTo>
                  <a:pt x="4513891" y="2566130"/>
                  <a:pt x="4541186" y="2577503"/>
                  <a:pt x="4561658" y="2568405"/>
                </a:cubicBezTo>
                <a:cubicBezTo>
                  <a:pt x="4582130" y="2559307"/>
                  <a:pt x="4573032" y="2518363"/>
                  <a:pt x="4588954" y="2513814"/>
                </a:cubicBezTo>
                <a:cubicBezTo>
                  <a:pt x="4604876" y="2509265"/>
                  <a:pt x="4602602" y="2538835"/>
                  <a:pt x="4657193" y="2541110"/>
                </a:cubicBezTo>
                <a:cubicBezTo>
                  <a:pt x="4711784" y="2543385"/>
                  <a:pt x="4852811" y="2538835"/>
                  <a:pt x="4916500" y="2527462"/>
                </a:cubicBezTo>
                <a:cubicBezTo>
                  <a:pt x="4980189" y="2516089"/>
                  <a:pt x="4973366" y="2500166"/>
                  <a:pt x="5039330" y="2472871"/>
                </a:cubicBezTo>
                <a:cubicBezTo>
                  <a:pt x="5105294" y="2445575"/>
                  <a:pt x="5237222" y="2409181"/>
                  <a:pt x="5312285" y="2363689"/>
                </a:cubicBezTo>
                <a:cubicBezTo>
                  <a:pt x="5387348" y="2318196"/>
                  <a:pt x="5462410" y="2259056"/>
                  <a:pt x="5489706" y="2199916"/>
                </a:cubicBezTo>
                <a:cubicBezTo>
                  <a:pt x="5517001" y="2140776"/>
                  <a:pt x="5489706" y="2058889"/>
                  <a:pt x="5476058" y="2008847"/>
                </a:cubicBezTo>
                <a:cubicBezTo>
                  <a:pt x="5462410" y="1958805"/>
                  <a:pt x="5455587" y="1940608"/>
                  <a:pt x="5407820" y="1899665"/>
                </a:cubicBezTo>
                <a:cubicBezTo>
                  <a:pt x="5360053" y="1858722"/>
                  <a:pt x="5241772" y="1808679"/>
                  <a:pt x="5189456" y="1763187"/>
                </a:cubicBezTo>
                <a:cubicBezTo>
                  <a:pt x="5137140" y="1717695"/>
                  <a:pt x="5093921" y="1692674"/>
                  <a:pt x="5093921" y="1626710"/>
                </a:cubicBezTo>
                <a:cubicBezTo>
                  <a:pt x="5093921" y="1560746"/>
                  <a:pt x="5171259" y="1453838"/>
                  <a:pt x="5189456" y="1367402"/>
                </a:cubicBezTo>
                <a:cubicBezTo>
                  <a:pt x="5207653" y="1280966"/>
                  <a:pt x="5212202" y="1183158"/>
                  <a:pt x="5203103" y="1108095"/>
                </a:cubicBezTo>
                <a:cubicBezTo>
                  <a:pt x="5194004" y="1033032"/>
                  <a:pt x="5157610" y="967068"/>
                  <a:pt x="5134864" y="917026"/>
                </a:cubicBezTo>
                <a:cubicBezTo>
                  <a:pt x="5112118" y="866984"/>
                  <a:pt x="5066626" y="848787"/>
                  <a:pt x="5066626" y="807844"/>
                </a:cubicBezTo>
                <a:cubicBezTo>
                  <a:pt x="5066626" y="766901"/>
                  <a:pt x="5121216" y="714584"/>
                  <a:pt x="5134864" y="671366"/>
                </a:cubicBezTo>
                <a:cubicBezTo>
                  <a:pt x="5148512" y="628148"/>
                  <a:pt x="5157610" y="582655"/>
                  <a:pt x="5148512" y="548536"/>
                </a:cubicBezTo>
                <a:cubicBezTo>
                  <a:pt x="5139414" y="514417"/>
                  <a:pt x="5103019" y="491671"/>
                  <a:pt x="5080273" y="466650"/>
                </a:cubicBezTo>
                <a:cubicBezTo>
                  <a:pt x="5057527" y="441629"/>
                  <a:pt x="5041605" y="425706"/>
                  <a:pt x="5012035" y="398411"/>
                </a:cubicBezTo>
                <a:cubicBezTo>
                  <a:pt x="4982465" y="371115"/>
                  <a:pt x="4939247" y="321074"/>
                  <a:pt x="4902853" y="302877"/>
                </a:cubicBezTo>
                <a:cubicBezTo>
                  <a:pt x="4866459" y="284680"/>
                  <a:pt x="4825515" y="291504"/>
                  <a:pt x="4793670" y="289229"/>
                </a:cubicBezTo>
                <a:cubicBezTo>
                  <a:pt x="4761825" y="286954"/>
                  <a:pt x="4743629" y="284680"/>
                  <a:pt x="4711784" y="289229"/>
                </a:cubicBezTo>
                <a:cubicBezTo>
                  <a:pt x="4679939" y="293778"/>
                  <a:pt x="4634447" y="300603"/>
                  <a:pt x="4602602" y="316525"/>
                </a:cubicBezTo>
                <a:cubicBezTo>
                  <a:pt x="4570757" y="332447"/>
                  <a:pt x="4568482" y="382489"/>
                  <a:pt x="4520715" y="384763"/>
                </a:cubicBezTo>
                <a:cubicBezTo>
                  <a:pt x="4472948" y="387037"/>
                  <a:pt x="4341020" y="318799"/>
                  <a:pt x="4315999" y="330172"/>
                </a:cubicBezTo>
                <a:cubicBezTo>
                  <a:pt x="4290978" y="341545"/>
                  <a:pt x="4379689" y="484847"/>
                  <a:pt x="4370590" y="453002"/>
                </a:cubicBezTo>
                <a:cubicBezTo>
                  <a:pt x="4361491" y="421157"/>
                  <a:pt x="4300077" y="209617"/>
                  <a:pt x="4261408" y="139104"/>
                </a:cubicBezTo>
                <a:cubicBezTo>
                  <a:pt x="4222739" y="68591"/>
                  <a:pt x="4177247" y="52668"/>
                  <a:pt x="4138578" y="29922"/>
                </a:cubicBezTo>
                <a:cubicBezTo>
                  <a:pt x="4099909" y="7176"/>
                  <a:pt x="4077163" y="7175"/>
                  <a:pt x="4029396" y="2626"/>
                </a:cubicBezTo>
                <a:cubicBezTo>
                  <a:pt x="3981629" y="-1923"/>
                  <a:pt x="3908840" y="351"/>
                  <a:pt x="3851975" y="2626"/>
                </a:cubicBezTo>
                <a:cubicBezTo>
                  <a:pt x="3795110" y="4901"/>
                  <a:pt x="3747342" y="-1923"/>
                  <a:pt x="3688202" y="16274"/>
                </a:cubicBezTo>
                <a:cubicBezTo>
                  <a:pt x="3629062" y="34471"/>
                  <a:pt x="3538076" y="84513"/>
                  <a:pt x="3497133" y="111808"/>
                </a:cubicBezTo>
                <a:cubicBezTo>
                  <a:pt x="3456190" y="139103"/>
                  <a:pt x="3460739" y="155026"/>
                  <a:pt x="3442542" y="180047"/>
                </a:cubicBezTo>
                <a:cubicBezTo>
                  <a:pt x="3424345" y="205068"/>
                  <a:pt x="3397050" y="230088"/>
                  <a:pt x="3387951" y="261933"/>
                </a:cubicBezTo>
                <a:cubicBezTo>
                  <a:pt x="3378852" y="293778"/>
                  <a:pt x="3385676" y="330173"/>
                  <a:pt x="3387951" y="371116"/>
                </a:cubicBezTo>
                <a:cubicBezTo>
                  <a:pt x="3390226" y="412059"/>
                  <a:pt x="3394775" y="471199"/>
                  <a:pt x="3401599" y="507593"/>
                </a:cubicBezTo>
                <a:cubicBezTo>
                  <a:pt x="3408423" y="543987"/>
                  <a:pt x="3424345" y="587205"/>
                  <a:pt x="3428894" y="589480"/>
                </a:cubicBezTo>
                <a:cubicBezTo>
                  <a:pt x="3433443" y="591755"/>
                  <a:pt x="3460739" y="525790"/>
                  <a:pt x="3428894" y="521241"/>
                </a:cubicBezTo>
                <a:cubicBezTo>
                  <a:pt x="3397049" y="516692"/>
                  <a:pt x="3294692" y="541712"/>
                  <a:pt x="3237826" y="562184"/>
                </a:cubicBezTo>
                <a:cubicBezTo>
                  <a:pt x="3180960" y="582656"/>
                  <a:pt x="3135467" y="607677"/>
                  <a:pt x="3087700" y="644071"/>
                </a:cubicBezTo>
                <a:cubicBezTo>
                  <a:pt x="3039933" y="680465"/>
                  <a:pt x="2951223" y="780548"/>
                  <a:pt x="2951223" y="780548"/>
                </a:cubicBezTo>
                <a:cubicBezTo>
                  <a:pt x="2908005" y="823766"/>
                  <a:pt x="2864787" y="864709"/>
                  <a:pt x="2828393" y="903378"/>
                </a:cubicBezTo>
                <a:cubicBezTo>
                  <a:pt x="2791999" y="942047"/>
                  <a:pt x="2732858" y="1012560"/>
                  <a:pt x="2732858" y="1012560"/>
                </a:cubicBezTo>
                <a:cubicBezTo>
                  <a:pt x="2689640" y="1062602"/>
                  <a:pt x="2619127" y="1160411"/>
                  <a:pt x="2569085" y="1203629"/>
                </a:cubicBezTo>
                <a:cubicBezTo>
                  <a:pt x="2519043" y="1246847"/>
                  <a:pt x="2491748" y="1237749"/>
                  <a:pt x="2432608" y="1271868"/>
                </a:cubicBezTo>
                <a:cubicBezTo>
                  <a:pt x="2373468" y="1305987"/>
                  <a:pt x="2280208" y="1362853"/>
                  <a:pt x="2214244" y="1408345"/>
                </a:cubicBezTo>
                <a:cubicBezTo>
                  <a:pt x="2148280" y="1453837"/>
                  <a:pt x="2098238" y="1492507"/>
                  <a:pt x="2036823" y="1544823"/>
                </a:cubicBezTo>
                <a:cubicBezTo>
                  <a:pt x="1975408" y="1597139"/>
                  <a:pt x="1898070" y="1667653"/>
                  <a:pt x="1845754" y="1722244"/>
                </a:cubicBezTo>
                <a:cubicBezTo>
                  <a:pt x="1793438" y="1776835"/>
                  <a:pt x="1777515" y="1808679"/>
                  <a:pt x="1722924" y="1872369"/>
                </a:cubicBezTo>
                <a:cubicBezTo>
                  <a:pt x="1668333" y="1936059"/>
                  <a:pt x="1579623" y="2033868"/>
                  <a:pt x="1518208" y="2104381"/>
                </a:cubicBezTo>
                <a:cubicBezTo>
                  <a:pt x="1456793" y="2174894"/>
                  <a:pt x="1445420" y="2168071"/>
                  <a:pt x="1354435" y="2295450"/>
                </a:cubicBezTo>
                <a:cubicBezTo>
                  <a:pt x="1263450" y="2422829"/>
                  <a:pt x="1074655" y="2702608"/>
                  <a:pt x="972297" y="2868656"/>
                </a:cubicBezTo>
                <a:cubicBezTo>
                  <a:pt x="869939" y="3034704"/>
                  <a:pt x="785777" y="3191653"/>
                  <a:pt x="740285" y="3291736"/>
                </a:cubicBezTo>
                <a:cubicBezTo>
                  <a:pt x="694793" y="3391819"/>
                  <a:pt x="715264" y="3412291"/>
                  <a:pt x="699342" y="3469157"/>
                </a:cubicBezTo>
                <a:cubicBezTo>
                  <a:pt x="683420" y="3526023"/>
                  <a:pt x="674321" y="3578339"/>
                  <a:pt x="644751" y="3632930"/>
                </a:cubicBezTo>
                <a:cubicBezTo>
                  <a:pt x="615181" y="3687521"/>
                  <a:pt x="549216" y="3753486"/>
                  <a:pt x="521921" y="3796704"/>
                </a:cubicBezTo>
                <a:cubicBezTo>
                  <a:pt x="494626" y="3839922"/>
                  <a:pt x="501450" y="3867217"/>
                  <a:pt x="480978" y="3892238"/>
                </a:cubicBezTo>
                <a:cubicBezTo>
                  <a:pt x="460506" y="3917259"/>
                  <a:pt x="428661" y="3896787"/>
                  <a:pt x="399091" y="3946829"/>
                </a:cubicBezTo>
                <a:cubicBezTo>
                  <a:pt x="369521" y="3996871"/>
                  <a:pt x="349049" y="4074208"/>
                  <a:pt x="303557" y="4192489"/>
                </a:cubicBezTo>
                <a:cubicBezTo>
                  <a:pt x="258065" y="4310770"/>
                  <a:pt x="164805" y="4535958"/>
                  <a:pt x="126136" y="4656513"/>
                </a:cubicBezTo>
                <a:cubicBezTo>
                  <a:pt x="87467" y="4777068"/>
                  <a:pt x="89742" y="4838483"/>
                  <a:pt x="71545" y="4915820"/>
                </a:cubicBezTo>
                <a:cubicBezTo>
                  <a:pt x="53348" y="4993157"/>
                  <a:pt x="28327" y="5040924"/>
                  <a:pt x="16954" y="5120536"/>
                </a:cubicBezTo>
                <a:cubicBezTo>
                  <a:pt x="5581" y="5200148"/>
                  <a:pt x="-5792" y="5307056"/>
                  <a:pt x="3306" y="5393492"/>
                </a:cubicBezTo>
                <a:cubicBezTo>
                  <a:pt x="12404" y="5479928"/>
                  <a:pt x="35151" y="5534518"/>
                  <a:pt x="71545" y="5639151"/>
                </a:cubicBezTo>
                <a:cubicBezTo>
                  <a:pt x="107939" y="5743784"/>
                  <a:pt x="153431" y="5880262"/>
                  <a:pt x="221670" y="6021289"/>
                </a:cubicBezTo>
                <a:cubicBezTo>
                  <a:pt x="289909" y="6162316"/>
                  <a:pt x="480978" y="6485313"/>
                  <a:pt x="480978" y="6485313"/>
                </a:cubicBezTo>
                <a:cubicBezTo>
                  <a:pt x="544668" y="6599044"/>
                  <a:pt x="578787" y="6624065"/>
                  <a:pt x="603808" y="6703677"/>
                </a:cubicBezTo>
                <a:cubicBezTo>
                  <a:pt x="628829" y="6783289"/>
                  <a:pt x="626554" y="6892471"/>
                  <a:pt x="631103" y="6962984"/>
                </a:cubicBezTo>
                <a:cubicBezTo>
                  <a:pt x="635652" y="7033497"/>
                  <a:pt x="606082" y="7099462"/>
                  <a:pt x="631103" y="7126757"/>
                </a:cubicBezTo>
                <a:cubicBezTo>
                  <a:pt x="656124" y="7154052"/>
                  <a:pt x="781229" y="7126757"/>
                  <a:pt x="781229" y="7126757"/>
                </a:cubicBezTo>
                <a:lnTo>
                  <a:pt x="1490912" y="7140405"/>
                </a:lnTo>
                <a:cubicBezTo>
                  <a:pt x="1716100" y="7142680"/>
                  <a:pt x="2132357" y="7140405"/>
                  <a:pt x="2132357" y="7140405"/>
                </a:cubicBezTo>
                <a:cubicBezTo>
                  <a:pt x="2371193" y="7140405"/>
                  <a:pt x="2771527" y="7147229"/>
                  <a:pt x="2923927" y="7140405"/>
                </a:cubicBezTo>
                <a:cubicBezTo>
                  <a:pt x="3076327" y="7133581"/>
                  <a:pt x="3017187" y="7126757"/>
                  <a:pt x="3046757" y="7099462"/>
                </a:cubicBezTo>
                <a:cubicBezTo>
                  <a:pt x="3076327" y="7072167"/>
                  <a:pt x="3067229" y="7229116"/>
                  <a:pt x="3101348" y="6976632"/>
                </a:cubicBezTo>
                <a:cubicBezTo>
                  <a:pt x="3135467" y="6724148"/>
                  <a:pt x="3174136" y="6037211"/>
                  <a:pt x="3251473" y="5584560"/>
                </a:cubicBezTo>
                <a:cubicBezTo>
                  <a:pt x="3328810" y="5131909"/>
                  <a:pt x="3488035" y="4508662"/>
                  <a:pt x="3565372" y="4260728"/>
                </a:cubicBezTo>
                <a:cubicBezTo>
                  <a:pt x="3642709" y="4012794"/>
                  <a:pt x="3635885" y="4121975"/>
                  <a:pt x="3715497" y="4096954"/>
                </a:cubicBezTo>
                <a:cubicBezTo>
                  <a:pt x="3795109" y="4071933"/>
                  <a:pt x="3927038" y="4103778"/>
                  <a:pt x="4043044" y="4110602"/>
                </a:cubicBezTo>
                <a:cubicBezTo>
                  <a:pt x="4159050" y="4117426"/>
                  <a:pt x="4295527" y="4131074"/>
                  <a:pt x="4411533" y="4137898"/>
                </a:cubicBezTo>
                <a:cubicBezTo>
                  <a:pt x="4527539" y="4144722"/>
                  <a:pt x="4739079" y="4151545"/>
                  <a:pt x="4739079" y="4151545"/>
                </a:cubicBezTo>
                <a:cubicBezTo>
                  <a:pt x="4848261" y="4156094"/>
                  <a:pt x="4975641" y="4169742"/>
                  <a:pt x="5066626" y="4165193"/>
                </a:cubicBezTo>
                <a:cubicBezTo>
                  <a:pt x="5157611" y="4160644"/>
                  <a:pt x="5241772" y="4133349"/>
                  <a:pt x="5284990" y="4124250"/>
                </a:cubicBezTo>
                <a:cubicBezTo>
                  <a:pt x="5328208" y="4115151"/>
                  <a:pt x="5330482" y="4126524"/>
                  <a:pt x="5325933" y="4110602"/>
                </a:cubicBezTo>
                <a:cubicBezTo>
                  <a:pt x="5321384" y="4094680"/>
                  <a:pt x="5255419" y="4028716"/>
                  <a:pt x="5257694" y="4028716"/>
                </a:cubicBezTo>
                <a:cubicBezTo>
                  <a:pt x="5259969" y="4028716"/>
                  <a:pt x="5339581" y="4110602"/>
                  <a:pt x="5339581" y="4110602"/>
                </a:cubicBezTo>
                <a:cubicBezTo>
                  <a:pt x="5371426" y="4142447"/>
                  <a:pt x="5412369" y="4199312"/>
                  <a:pt x="5448763" y="4219784"/>
                </a:cubicBezTo>
                <a:cubicBezTo>
                  <a:pt x="5485157" y="4240256"/>
                  <a:pt x="5512452" y="4228883"/>
                  <a:pt x="5557945" y="4233432"/>
                </a:cubicBezTo>
                <a:cubicBezTo>
                  <a:pt x="5603437" y="4237981"/>
                  <a:pt x="5671676" y="4253904"/>
                  <a:pt x="5721718" y="4247080"/>
                </a:cubicBezTo>
                <a:cubicBezTo>
                  <a:pt x="5771760" y="4240256"/>
                  <a:pt x="5819527" y="4231158"/>
                  <a:pt x="5858196" y="4192489"/>
                </a:cubicBezTo>
                <a:cubicBezTo>
                  <a:pt x="5896865" y="4153820"/>
                  <a:pt x="5915061" y="4060561"/>
                  <a:pt x="5953730" y="4015068"/>
                </a:cubicBezTo>
                <a:cubicBezTo>
                  <a:pt x="5992399" y="3969575"/>
                  <a:pt x="6094757" y="3908160"/>
                  <a:pt x="6090208" y="3919533"/>
                </a:cubicBezTo>
                <a:cubicBezTo>
                  <a:pt x="6085659" y="3930906"/>
                  <a:pt x="5926435" y="4060561"/>
                  <a:pt x="5926435" y="4083307"/>
                </a:cubicBezTo>
                <a:cubicBezTo>
                  <a:pt x="5926435" y="4106053"/>
                  <a:pt x="6090208" y="4056011"/>
                  <a:pt x="6090208" y="4056011"/>
                </a:cubicBezTo>
                <a:cubicBezTo>
                  <a:pt x="6090208" y="4056011"/>
                  <a:pt x="5962829" y="4062835"/>
                  <a:pt x="5926435" y="4083307"/>
                </a:cubicBezTo>
                <a:cubicBezTo>
                  <a:pt x="5890041" y="4103779"/>
                  <a:pt x="5878668" y="4151546"/>
                  <a:pt x="5871844" y="4178841"/>
                </a:cubicBezTo>
                <a:cubicBezTo>
                  <a:pt x="5865020" y="4206136"/>
                  <a:pt x="5837724" y="4228883"/>
                  <a:pt x="5885491" y="4247080"/>
                </a:cubicBezTo>
                <a:cubicBezTo>
                  <a:pt x="5933258" y="4265277"/>
                  <a:pt x="6097032" y="4283474"/>
                  <a:pt x="6158447" y="4288023"/>
                </a:cubicBezTo>
                <a:cubicBezTo>
                  <a:pt x="6219862" y="4292572"/>
                  <a:pt x="6222136" y="4301671"/>
                  <a:pt x="6253981" y="4274375"/>
                </a:cubicBezTo>
                <a:cubicBezTo>
                  <a:pt x="6285826" y="4247080"/>
                  <a:pt x="6331318" y="4187940"/>
                  <a:pt x="6349515" y="4124250"/>
                </a:cubicBezTo>
                <a:cubicBezTo>
                  <a:pt x="6367712" y="4060561"/>
                  <a:pt x="6369987" y="3949104"/>
                  <a:pt x="6363163" y="3892238"/>
                </a:cubicBezTo>
                <a:cubicBezTo>
                  <a:pt x="6356339" y="3835372"/>
                  <a:pt x="6331318" y="3803528"/>
                  <a:pt x="6308572" y="3783056"/>
                </a:cubicBezTo>
                <a:cubicBezTo>
                  <a:pt x="6285826" y="3762584"/>
                  <a:pt x="6226685" y="3769408"/>
                  <a:pt x="6226685" y="3769408"/>
                </a:cubicBezTo>
                <a:cubicBezTo>
                  <a:pt x="6188016" y="3762584"/>
                  <a:pt x="6067461" y="3744388"/>
                  <a:pt x="6076560" y="3742113"/>
                </a:cubicBezTo>
                <a:cubicBezTo>
                  <a:pt x="6085659" y="3739838"/>
                  <a:pt x="6233509" y="3726190"/>
                  <a:pt x="6281276" y="3755760"/>
                </a:cubicBezTo>
                <a:cubicBezTo>
                  <a:pt x="6329043" y="3785330"/>
                  <a:pt x="6349515" y="3864942"/>
                  <a:pt x="6363163" y="3919533"/>
                </a:cubicBezTo>
                <a:cubicBezTo>
                  <a:pt x="6376811" y="3974124"/>
                  <a:pt x="6344966" y="4060561"/>
                  <a:pt x="6363163" y="4083307"/>
                </a:cubicBezTo>
                <a:cubicBezTo>
                  <a:pt x="6381360" y="4106053"/>
                  <a:pt x="6442775" y="4090131"/>
                  <a:pt x="6472345" y="4056011"/>
                </a:cubicBezTo>
                <a:cubicBezTo>
                  <a:pt x="6501915" y="4021892"/>
                  <a:pt x="6538309" y="3940005"/>
                  <a:pt x="6540584" y="3878590"/>
                </a:cubicBezTo>
                <a:cubicBezTo>
                  <a:pt x="6542859" y="3817175"/>
                  <a:pt x="6517838" y="3744388"/>
                  <a:pt x="6485993" y="3687522"/>
                </a:cubicBezTo>
                <a:cubicBezTo>
                  <a:pt x="6454148" y="3630656"/>
                  <a:pt x="6408655" y="3557868"/>
                  <a:pt x="6349515" y="3537396"/>
                </a:cubicBezTo>
                <a:cubicBezTo>
                  <a:pt x="6290375" y="3516924"/>
                  <a:pt x="6172094" y="3555594"/>
                  <a:pt x="6131151" y="3564692"/>
                </a:cubicBezTo>
                <a:cubicBezTo>
                  <a:pt x="6090208" y="3573790"/>
                  <a:pt x="6085659" y="3603360"/>
                  <a:pt x="6103856" y="3591987"/>
                </a:cubicBezTo>
                <a:cubicBezTo>
                  <a:pt x="6122053" y="3580614"/>
                  <a:pt x="6208488" y="3526023"/>
                  <a:pt x="6240333" y="3496453"/>
                </a:cubicBezTo>
                <a:cubicBezTo>
                  <a:pt x="6272178" y="3466883"/>
                  <a:pt x="6281276" y="3453235"/>
                  <a:pt x="6294924" y="3414566"/>
                </a:cubicBezTo>
                <a:cubicBezTo>
                  <a:pt x="6308572" y="3375897"/>
                  <a:pt x="6324495" y="3314483"/>
                  <a:pt x="6322220" y="3264441"/>
                </a:cubicBezTo>
                <a:cubicBezTo>
                  <a:pt x="6319945" y="3214399"/>
                  <a:pt x="6301748" y="3159809"/>
                  <a:pt x="6281276" y="3114316"/>
                </a:cubicBezTo>
                <a:cubicBezTo>
                  <a:pt x="6260804" y="3068823"/>
                  <a:pt x="6219861" y="3016507"/>
                  <a:pt x="6199390" y="2991486"/>
                </a:cubicBezTo>
                <a:cubicBezTo>
                  <a:pt x="6178919" y="2966465"/>
                  <a:pt x="6144798" y="2936894"/>
                  <a:pt x="6117503" y="295054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5644615" y="1088919"/>
            <a:ext cx="277143" cy="105205"/>
          </a:xfrm>
          <a:custGeom>
            <a:avLst/>
            <a:gdLst>
              <a:gd name="connsiteX0" fmla="*/ 300251 w 300251"/>
              <a:gd name="connsiteY0" fmla="*/ 113122 h 113122"/>
              <a:gd name="connsiteX1" fmla="*/ 232012 w 300251"/>
              <a:gd name="connsiteY1" fmla="*/ 44883 h 113122"/>
              <a:gd name="connsiteX2" fmla="*/ 122830 w 300251"/>
              <a:gd name="connsiteY2" fmla="*/ 3939 h 113122"/>
              <a:gd name="connsiteX3" fmla="*/ 0 w 300251"/>
              <a:gd name="connsiteY3" fmla="*/ 3939 h 113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251" h="113122">
                <a:moveTo>
                  <a:pt x="300251" y="113122"/>
                </a:moveTo>
                <a:cubicBezTo>
                  <a:pt x="280916" y="88101"/>
                  <a:pt x="261582" y="63080"/>
                  <a:pt x="232012" y="44883"/>
                </a:cubicBezTo>
                <a:cubicBezTo>
                  <a:pt x="202442" y="26686"/>
                  <a:pt x="161499" y="10763"/>
                  <a:pt x="122830" y="3939"/>
                </a:cubicBezTo>
                <a:cubicBezTo>
                  <a:pt x="84161" y="-2885"/>
                  <a:pt x="42080" y="527"/>
                  <a:pt x="0" y="3939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4716588" y="457953"/>
            <a:ext cx="485062" cy="361003"/>
          </a:xfrm>
          <a:custGeom>
            <a:avLst/>
            <a:gdLst>
              <a:gd name="connsiteX0" fmla="*/ 514085 w 525506"/>
              <a:gd name="connsiteY0" fmla="*/ 272956 h 388170"/>
              <a:gd name="connsiteX1" fmla="*/ 500437 w 525506"/>
              <a:gd name="connsiteY1" fmla="*/ 163774 h 388170"/>
              <a:gd name="connsiteX2" fmla="*/ 473141 w 525506"/>
              <a:gd name="connsiteY2" fmla="*/ 81887 h 388170"/>
              <a:gd name="connsiteX3" fmla="*/ 404903 w 525506"/>
              <a:gd name="connsiteY3" fmla="*/ 27296 h 388170"/>
              <a:gd name="connsiteX4" fmla="*/ 295720 w 525506"/>
              <a:gd name="connsiteY4" fmla="*/ 0 h 388170"/>
              <a:gd name="connsiteX5" fmla="*/ 213834 w 525506"/>
              <a:gd name="connsiteY5" fmla="*/ 27296 h 388170"/>
              <a:gd name="connsiteX6" fmla="*/ 131947 w 525506"/>
              <a:gd name="connsiteY6" fmla="*/ 81887 h 388170"/>
              <a:gd name="connsiteX7" fmla="*/ 22765 w 525506"/>
              <a:gd name="connsiteY7" fmla="*/ 204717 h 388170"/>
              <a:gd name="connsiteX8" fmla="*/ 9117 w 525506"/>
              <a:gd name="connsiteY8" fmla="*/ 382138 h 388170"/>
              <a:gd name="connsiteX9" fmla="*/ 131947 w 525506"/>
              <a:gd name="connsiteY9" fmla="*/ 341194 h 388170"/>
              <a:gd name="connsiteX10" fmla="*/ 323016 w 525506"/>
              <a:gd name="connsiteY10" fmla="*/ 286603 h 388170"/>
              <a:gd name="connsiteX11" fmla="*/ 514085 w 525506"/>
              <a:gd name="connsiteY11" fmla="*/ 272956 h 388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5506" h="388170">
                <a:moveTo>
                  <a:pt x="514085" y="272956"/>
                </a:moveTo>
                <a:cubicBezTo>
                  <a:pt x="543655" y="252485"/>
                  <a:pt x="507261" y="195619"/>
                  <a:pt x="500437" y="163774"/>
                </a:cubicBezTo>
                <a:cubicBezTo>
                  <a:pt x="493613" y="131929"/>
                  <a:pt x="489063" y="104633"/>
                  <a:pt x="473141" y="81887"/>
                </a:cubicBezTo>
                <a:cubicBezTo>
                  <a:pt x="457219" y="59141"/>
                  <a:pt x="434473" y="40944"/>
                  <a:pt x="404903" y="27296"/>
                </a:cubicBezTo>
                <a:cubicBezTo>
                  <a:pt x="375333" y="13648"/>
                  <a:pt x="327565" y="0"/>
                  <a:pt x="295720" y="0"/>
                </a:cubicBezTo>
                <a:cubicBezTo>
                  <a:pt x="263875" y="0"/>
                  <a:pt x="241129" y="13648"/>
                  <a:pt x="213834" y="27296"/>
                </a:cubicBezTo>
                <a:cubicBezTo>
                  <a:pt x="186538" y="40944"/>
                  <a:pt x="163792" y="52317"/>
                  <a:pt x="131947" y="81887"/>
                </a:cubicBezTo>
                <a:cubicBezTo>
                  <a:pt x="100102" y="111457"/>
                  <a:pt x="43237" y="154675"/>
                  <a:pt x="22765" y="204717"/>
                </a:cubicBezTo>
                <a:cubicBezTo>
                  <a:pt x="2293" y="254759"/>
                  <a:pt x="-9080" y="359392"/>
                  <a:pt x="9117" y="382138"/>
                </a:cubicBezTo>
                <a:cubicBezTo>
                  <a:pt x="27314" y="404884"/>
                  <a:pt x="79631" y="357116"/>
                  <a:pt x="131947" y="341194"/>
                </a:cubicBezTo>
                <a:cubicBezTo>
                  <a:pt x="184263" y="325272"/>
                  <a:pt x="263876" y="295701"/>
                  <a:pt x="323016" y="286603"/>
                </a:cubicBezTo>
                <a:cubicBezTo>
                  <a:pt x="382156" y="277505"/>
                  <a:pt x="484515" y="293427"/>
                  <a:pt x="514085" y="27295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5367472" y="584880"/>
            <a:ext cx="793637" cy="748863"/>
          </a:xfrm>
          <a:custGeom>
            <a:avLst/>
            <a:gdLst>
              <a:gd name="connsiteX0" fmla="*/ 859809 w 859809"/>
              <a:gd name="connsiteY0" fmla="*/ 805218 h 805218"/>
              <a:gd name="connsiteX1" fmla="*/ 805218 w 859809"/>
              <a:gd name="connsiteY1" fmla="*/ 600502 h 805218"/>
              <a:gd name="connsiteX2" fmla="*/ 709684 w 859809"/>
              <a:gd name="connsiteY2" fmla="*/ 436728 h 805218"/>
              <a:gd name="connsiteX3" fmla="*/ 614150 w 859809"/>
              <a:gd name="connsiteY3" fmla="*/ 272955 h 805218"/>
              <a:gd name="connsiteX4" fmla="*/ 477672 w 859809"/>
              <a:gd name="connsiteY4" fmla="*/ 177421 h 805218"/>
              <a:gd name="connsiteX5" fmla="*/ 341194 w 859809"/>
              <a:gd name="connsiteY5" fmla="*/ 109182 h 805218"/>
              <a:gd name="connsiteX6" fmla="*/ 204717 w 859809"/>
              <a:gd name="connsiteY6" fmla="*/ 54591 h 805218"/>
              <a:gd name="connsiteX7" fmla="*/ 0 w 859809"/>
              <a:gd name="connsiteY7" fmla="*/ 0 h 805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9809" h="805218">
                <a:moveTo>
                  <a:pt x="859809" y="805218"/>
                </a:moveTo>
                <a:cubicBezTo>
                  <a:pt x="845024" y="733567"/>
                  <a:pt x="830239" y="661917"/>
                  <a:pt x="805218" y="600502"/>
                </a:cubicBezTo>
                <a:cubicBezTo>
                  <a:pt x="780197" y="539087"/>
                  <a:pt x="709684" y="436728"/>
                  <a:pt x="709684" y="436728"/>
                </a:cubicBezTo>
                <a:cubicBezTo>
                  <a:pt x="677839" y="382137"/>
                  <a:pt x="652819" y="316173"/>
                  <a:pt x="614150" y="272955"/>
                </a:cubicBezTo>
                <a:cubicBezTo>
                  <a:pt x="575481" y="229737"/>
                  <a:pt x="523165" y="204716"/>
                  <a:pt x="477672" y="177421"/>
                </a:cubicBezTo>
                <a:cubicBezTo>
                  <a:pt x="432179" y="150126"/>
                  <a:pt x="386687" y="129654"/>
                  <a:pt x="341194" y="109182"/>
                </a:cubicBezTo>
                <a:cubicBezTo>
                  <a:pt x="295701" y="88710"/>
                  <a:pt x="261583" y="72788"/>
                  <a:pt x="204717" y="54591"/>
                </a:cubicBezTo>
                <a:cubicBezTo>
                  <a:pt x="147851" y="36394"/>
                  <a:pt x="73925" y="18197"/>
                  <a:pt x="0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2116679" y="2094915"/>
            <a:ext cx="2704639" cy="1079251"/>
          </a:xfrm>
          <a:custGeom>
            <a:avLst/>
            <a:gdLst>
              <a:gd name="connsiteX0" fmla="*/ 2907686 w 2930145"/>
              <a:gd name="connsiteY0" fmla="*/ 1037640 h 1160470"/>
              <a:gd name="connsiteX1" fmla="*/ 2880391 w 2930145"/>
              <a:gd name="connsiteY1" fmla="*/ 778333 h 1160470"/>
              <a:gd name="connsiteX2" fmla="*/ 2839447 w 2930145"/>
              <a:gd name="connsiteY2" fmla="*/ 614560 h 1160470"/>
              <a:gd name="connsiteX3" fmla="*/ 2784856 w 2930145"/>
              <a:gd name="connsiteY3" fmla="*/ 546321 h 1160470"/>
              <a:gd name="connsiteX4" fmla="*/ 2621083 w 2930145"/>
              <a:gd name="connsiteY4" fmla="*/ 382548 h 1160470"/>
              <a:gd name="connsiteX5" fmla="*/ 2430014 w 2930145"/>
              <a:gd name="connsiteY5" fmla="*/ 259718 h 1160470"/>
              <a:gd name="connsiteX6" fmla="*/ 2143411 w 2930145"/>
              <a:gd name="connsiteY6" fmla="*/ 150536 h 1160470"/>
              <a:gd name="connsiteX7" fmla="*/ 1843161 w 2930145"/>
              <a:gd name="connsiteY7" fmla="*/ 55002 h 1160470"/>
              <a:gd name="connsiteX8" fmla="*/ 1447376 w 2930145"/>
              <a:gd name="connsiteY8" fmla="*/ 411 h 1160470"/>
              <a:gd name="connsiteX9" fmla="*/ 956056 w 2930145"/>
              <a:gd name="connsiteY9" fmla="*/ 82297 h 1160470"/>
              <a:gd name="connsiteX10" fmla="*/ 628510 w 2930145"/>
              <a:gd name="connsiteY10" fmla="*/ 191479 h 1160470"/>
              <a:gd name="connsiteX11" fmla="*/ 532976 w 2930145"/>
              <a:gd name="connsiteY11" fmla="*/ 300661 h 1160470"/>
              <a:gd name="connsiteX12" fmla="*/ 273668 w 2930145"/>
              <a:gd name="connsiteY12" fmla="*/ 600912 h 1160470"/>
              <a:gd name="connsiteX13" fmla="*/ 82599 w 2930145"/>
              <a:gd name="connsiteY13" fmla="*/ 969402 h 1160470"/>
              <a:gd name="connsiteX14" fmla="*/ 713 w 2930145"/>
              <a:gd name="connsiteY14" fmla="*/ 1160470 h 1160470"/>
              <a:gd name="connsiteX15" fmla="*/ 123543 w 2930145"/>
              <a:gd name="connsiteY15" fmla="*/ 969402 h 1160470"/>
              <a:gd name="connsiteX16" fmla="*/ 341907 w 2930145"/>
              <a:gd name="connsiteY16" fmla="*/ 696446 h 1160470"/>
              <a:gd name="connsiteX17" fmla="*/ 410146 w 2930145"/>
              <a:gd name="connsiteY17" fmla="*/ 628208 h 1160470"/>
              <a:gd name="connsiteX18" fmla="*/ 505680 w 2930145"/>
              <a:gd name="connsiteY18" fmla="*/ 519026 h 1160470"/>
              <a:gd name="connsiteX19" fmla="*/ 833226 w 2930145"/>
              <a:gd name="connsiteY19" fmla="*/ 314309 h 1160470"/>
              <a:gd name="connsiteX20" fmla="*/ 1024295 w 2930145"/>
              <a:gd name="connsiteY20" fmla="*/ 218775 h 1160470"/>
              <a:gd name="connsiteX21" fmla="*/ 1188068 w 2930145"/>
              <a:gd name="connsiteY21" fmla="*/ 164184 h 1160470"/>
              <a:gd name="connsiteX22" fmla="*/ 1420080 w 2930145"/>
              <a:gd name="connsiteY22" fmla="*/ 136888 h 1160470"/>
              <a:gd name="connsiteX23" fmla="*/ 1570205 w 2930145"/>
              <a:gd name="connsiteY23" fmla="*/ 136888 h 1160470"/>
              <a:gd name="connsiteX24" fmla="*/ 1761274 w 2930145"/>
              <a:gd name="connsiteY24" fmla="*/ 177832 h 1160470"/>
              <a:gd name="connsiteX25" fmla="*/ 2034229 w 2930145"/>
              <a:gd name="connsiteY25" fmla="*/ 232423 h 1160470"/>
              <a:gd name="connsiteX26" fmla="*/ 2334480 w 2930145"/>
              <a:gd name="connsiteY26" fmla="*/ 409843 h 1160470"/>
              <a:gd name="connsiteX27" fmla="*/ 2525549 w 2930145"/>
              <a:gd name="connsiteY27" fmla="*/ 573617 h 1160470"/>
              <a:gd name="connsiteX28" fmla="*/ 2907686 w 2930145"/>
              <a:gd name="connsiteY28" fmla="*/ 1037640 h 1160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930145" h="1160470">
                <a:moveTo>
                  <a:pt x="2907686" y="1037640"/>
                </a:moveTo>
                <a:cubicBezTo>
                  <a:pt x="2966826" y="1071759"/>
                  <a:pt x="2891764" y="848846"/>
                  <a:pt x="2880391" y="778333"/>
                </a:cubicBezTo>
                <a:cubicBezTo>
                  <a:pt x="2869018" y="707820"/>
                  <a:pt x="2855369" y="653229"/>
                  <a:pt x="2839447" y="614560"/>
                </a:cubicBezTo>
                <a:cubicBezTo>
                  <a:pt x="2823525" y="575891"/>
                  <a:pt x="2821250" y="584990"/>
                  <a:pt x="2784856" y="546321"/>
                </a:cubicBezTo>
                <a:cubicBezTo>
                  <a:pt x="2748462" y="507652"/>
                  <a:pt x="2680223" y="430315"/>
                  <a:pt x="2621083" y="382548"/>
                </a:cubicBezTo>
                <a:cubicBezTo>
                  <a:pt x="2561943" y="334781"/>
                  <a:pt x="2509626" y="298387"/>
                  <a:pt x="2430014" y="259718"/>
                </a:cubicBezTo>
                <a:cubicBezTo>
                  <a:pt x="2350402" y="221049"/>
                  <a:pt x="2241220" y="184655"/>
                  <a:pt x="2143411" y="150536"/>
                </a:cubicBezTo>
                <a:cubicBezTo>
                  <a:pt x="2045602" y="116417"/>
                  <a:pt x="1959167" y="80023"/>
                  <a:pt x="1843161" y="55002"/>
                </a:cubicBezTo>
                <a:cubicBezTo>
                  <a:pt x="1727155" y="29981"/>
                  <a:pt x="1595227" y="-4138"/>
                  <a:pt x="1447376" y="411"/>
                </a:cubicBezTo>
                <a:cubicBezTo>
                  <a:pt x="1299525" y="4960"/>
                  <a:pt x="1092534" y="50452"/>
                  <a:pt x="956056" y="82297"/>
                </a:cubicBezTo>
                <a:cubicBezTo>
                  <a:pt x="819578" y="114142"/>
                  <a:pt x="699023" y="155085"/>
                  <a:pt x="628510" y="191479"/>
                </a:cubicBezTo>
                <a:cubicBezTo>
                  <a:pt x="557997" y="227873"/>
                  <a:pt x="532976" y="300661"/>
                  <a:pt x="532976" y="300661"/>
                </a:cubicBezTo>
                <a:cubicBezTo>
                  <a:pt x="473836" y="368900"/>
                  <a:pt x="348731" y="489455"/>
                  <a:pt x="273668" y="600912"/>
                </a:cubicBezTo>
                <a:cubicBezTo>
                  <a:pt x="198605" y="712369"/>
                  <a:pt x="128092" y="876142"/>
                  <a:pt x="82599" y="969402"/>
                </a:cubicBezTo>
                <a:cubicBezTo>
                  <a:pt x="37106" y="1062662"/>
                  <a:pt x="-6111" y="1160470"/>
                  <a:pt x="713" y="1160470"/>
                </a:cubicBezTo>
                <a:cubicBezTo>
                  <a:pt x="7537" y="1160470"/>
                  <a:pt x="66677" y="1046739"/>
                  <a:pt x="123543" y="969402"/>
                </a:cubicBezTo>
                <a:cubicBezTo>
                  <a:pt x="180409" y="892065"/>
                  <a:pt x="294140" y="753312"/>
                  <a:pt x="341907" y="696446"/>
                </a:cubicBezTo>
                <a:cubicBezTo>
                  <a:pt x="389674" y="639580"/>
                  <a:pt x="382850" y="657778"/>
                  <a:pt x="410146" y="628208"/>
                </a:cubicBezTo>
                <a:cubicBezTo>
                  <a:pt x="437441" y="598638"/>
                  <a:pt x="435167" y="571342"/>
                  <a:pt x="505680" y="519026"/>
                </a:cubicBezTo>
                <a:cubicBezTo>
                  <a:pt x="576193" y="466709"/>
                  <a:pt x="746790" y="364351"/>
                  <a:pt x="833226" y="314309"/>
                </a:cubicBezTo>
                <a:cubicBezTo>
                  <a:pt x="919662" y="264267"/>
                  <a:pt x="965155" y="243796"/>
                  <a:pt x="1024295" y="218775"/>
                </a:cubicBezTo>
                <a:cubicBezTo>
                  <a:pt x="1083435" y="193754"/>
                  <a:pt x="1122104" y="177832"/>
                  <a:pt x="1188068" y="164184"/>
                </a:cubicBezTo>
                <a:cubicBezTo>
                  <a:pt x="1254032" y="150536"/>
                  <a:pt x="1356391" y="141437"/>
                  <a:pt x="1420080" y="136888"/>
                </a:cubicBezTo>
                <a:cubicBezTo>
                  <a:pt x="1483769" y="132339"/>
                  <a:pt x="1513339" y="130064"/>
                  <a:pt x="1570205" y="136888"/>
                </a:cubicBezTo>
                <a:cubicBezTo>
                  <a:pt x="1627071" y="143712"/>
                  <a:pt x="1761274" y="177832"/>
                  <a:pt x="1761274" y="177832"/>
                </a:cubicBezTo>
                <a:cubicBezTo>
                  <a:pt x="1838611" y="193754"/>
                  <a:pt x="1938695" y="193754"/>
                  <a:pt x="2034229" y="232423"/>
                </a:cubicBezTo>
                <a:cubicBezTo>
                  <a:pt x="2129763" y="271091"/>
                  <a:pt x="2252593" y="352977"/>
                  <a:pt x="2334480" y="409843"/>
                </a:cubicBezTo>
                <a:cubicBezTo>
                  <a:pt x="2416367" y="466709"/>
                  <a:pt x="2434564" y="475808"/>
                  <a:pt x="2525549" y="573617"/>
                </a:cubicBezTo>
                <a:cubicBezTo>
                  <a:pt x="2616534" y="671426"/>
                  <a:pt x="2848546" y="1003521"/>
                  <a:pt x="2907686" y="1037640"/>
                </a:cubicBezTo>
                <a:close/>
              </a:path>
            </a:pathLst>
          </a:custGeom>
          <a:solidFill>
            <a:srgbClr val="FF99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2596040" y="6499623"/>
            <a:ext cx="163527" cy="408982"/>
          </a:xfrm>
          <a:custGeom>
            <a:avLst/>
            <a:gdLst>
              <a:gd name="connsiteX0" fmla="*/ 0 w 232012"/>
              <a:gd name="connsiteY0" fmla="*/ 0 h 409433"/>
              <a:gd name="connsiteX1" fmla="*/ 95534 w 232012"/>
              <a:gd name="connsiteY1" fmla="*/ 81886 h 409433"/>
              <a:gd name="connsiteX2" fmla="*/ 150125 w 232012"/>
              <a:gd name="connsiteY2" fmla="*/ 163773 h 409433"/>
              <a:gd name="connsiteX3" fmla="*/ 204716 w 232012"/>
              <a:gd name="connsiteY3" fmla="*/ 300251 h 409433"/>
              <a:gd name="connsiteX4" fmla="*/ 232012 w 232012"/>
              <a:gd name="connsiteY4" fmla="*/ 409433 h 40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012" h="409433">
                <a:moveTo>
                  <a:pt x="0" y="0"/>
                </a:moveTo>
                <a:cubicBezTo>
                  <a:pt x="35256" y="27295"/>
                  <a:pt x="70513" y="54591"/>
                  <a:pt x="95534" y="81886"/>
                </a:cubicBezTo>
                <a:cubicBezTo>
                  <a:pt x="120555" y="109181"/>
                  <a:pt x="131928" y="127379"/>
                  <a:pt x="150125" y="163773"/>
                </a:cubicBezTo>
                <a:cubicBezTo>
                  <a:pt x="168322" y="200167"/>
                  <a:pt x="191068" y="259308"/>
                  <a:pt x="204716" y="300251"/>
                </a:cubicBezTo>
                <a:cubicBezTo>
                  <a:pt x="218364" y="341194"/>
                  <a:pt x="225188" y="375313"/>
                  <a:pt x="232012" y="409433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 rot="184979">
            <a:off x="3263703" y="5288942"/>
            <a:ext cx="705456" cy="233351"/>
          </a:xfrm>
          <a:custGeom>
            <a:avLst/>
            <a:gdLst>
              <a:gd name="connsiteX0" fmla="*/ 764275 w 764275"/>
              <a:gd name="connsiteY0" fmla="*/ 250912 h 250912"/>
              <a:gd name="connsiteX1" fmla="*/ 709684 w 764275"/>
              <a:gd name="connsiteY1" fmla="*/ 128082 h 250912"/>
              <a:gd name="connsiteX2" fmla="*/ 532263 w 764275"/>
              <a:gd name="connsiteY2" fmla="*/ 32548 h 250912"/>
              <a:gd name="connsiteX3" fmla="*/ 354842 w 764275"/>
              <a:gd name="connsiteY3" fmla="*/ 5252 h 250912"/>
              <a:gd name="connsiteX4" fmla="*/ 150126 w 764275"/>
              <a:gd name="connsiteY4" fmla="*/ 5252 h 250912"/>
              <a:gd name="connsiteX5" fmla="*/ 0 w 764275"/>
              <a:gd name="connsiteY5" fmla="*/ 59843 h 250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4275" h="250912">
                <a:moveTo>
                  <a:pt x="764275" y="250912"/>
                </a:moveTo>
                <a:cubicBezTo>
                  <a:pt x="756314" y="207694"/>
                  <a:pt x="748353" y="164476"/>
                  <a:pt x="709684" y="128082"/>
                </a:cubicBezTo>
                <a:cubicBezTo>
                  <a:pt x="671015" y="91688"/>
                  <a:pt x="591403" y="53020"/>
                  <a:pt x="532263" y="32548"/>
                </a:cubicBezTo>
                <a:cubicBezTo>
                  <a:pt x="473123" y="12076"/>
                  <a:pt x="418531" y="9801"/>
                  <a:pt x="354842" y="5252"/>
                </a:cubicBezTo>
                <a:cubicBezTo>
                  <a:pt x="291153" y="703"/>
                  <a:pt x="209266" y="-3846"/>
                  <a:pt x="150126" y="5252"/>
                </a:cubicBezTo>
                <a:cubicBezTo>
                  <a:pt x="90986" y="14350"/>
                  <a:pt x="45493" y="37096"/>
                  <a:pt x="0" y="59843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1593310" y="3948005"/>
            <a:ext cx="3685309" cy="2888286"/>
          </a:xfrm>
          <a:custGeom>
            <a:avLst/>
            <a:gdLst>
              <a:gd name="connsiteX0" fmla="*/ 3856830 w 3992580"/>
              <a:gd name="connsiteY0" fmla="*/ 177861 h 3105644"/>
              <a:gd name="connsiteX1" fmla="*/ 3979660 w 3992580"/>
              <a:gd name="connsiteY1" fmla="*/ 2443389 h 3105644"/>
              <a:gd name="connsiteX2" fmla="*/ 3979660 w 3992580"/>
              <a:gd name="connsiteY2" fmla="*/ 2552571 h 3105644"/>
              <a:gd name="connsiteX3" fmla="*/ 3897774 w 3992580"/>
              <a:gd name="connsiteY3" fmla="*/ 2675401 h 3105644"/>
              <a:gd name="connsiteX4" fmla="*/ 3761296 w 3992580"/>
              <a:gd name="connsiteY4" fmla="*/ 2798231 h 3105644"/>
              <a:gd name="connsiteX5" fmla="*/ 3529284 w 3992580"/>
              <a:gd name="connsiteY5" fmla="*/ 2934708 h 3105644"/>
              <a:gd name="connsiteX6" fmla="*/ 3242681 w 3992580"/>
              <a:gd name="connsiteY6" fmla="*/ 3030243 h 3105644"/>
              <a:gd name="connsiteX7" fmla="*/ 2669475 w 3992580"/>
              <a:gd name="connsiteY7" fmla="*/ 3098482 h 3105644"/>
              <a:gd name="connsiteX8" fmla="*/ 2573941 w 3992580"/>
              <a:gd name="connsiteY8" fmla="*/ 3071186 h 3105644"/>
              <a:gd name="connsiteX9" fmla="*/ 2573941 w 3992580"/>
              <a:gd name="connsiteY9" fmla="*/ 2811879 h 3105644"/>
              <a:gd name="connsiteX10" fmla="*/ 2546645 w 3992580"/>
              <a:gd name="connsiteY10" fmla="*/ 1296977 h 3105644"/>
              <a:gd name="connsiteX11" fmla="*/ 2532998 w 3992580"/>
              <a:gd name="connsiteY11" fmla="*/ 1078613 h 3105644"/>
              <a:gd name="connsiteX12" fmla="*/ 2519350 w 3992580"/>
              <a:gd name="connsiteY12" fmla="*/ 1051317 h 3105644"/>
              <a:gd name="connsiteX13" fmla="*/ 2260042 w 3992580"/>
              <a:gd name="connsiteY13" fmla="*/ 1051317 h 3105644"/>
              <a:gd name="connsiteX14" fmla="*/ 1959792 w 3992580"/>
              <a:gd name="connsiteY14" fmla="*/ 1024022 h 3105644"/>
              <a:gd name="connsiteX15" fmla="*/ 1536711 w 3992580"/>
              <a:gd name="connsiteY15" fmla="*/ 969431 h 3105644"/>
              <a:gd name="connsiteX16" fmla="*/ 1086335 w 3992580"/>
              <a:gd name="connsiteY16" fmla="*/ 873896 h 3105644"/>
              <a:gd name="connsiteX17" fmla="*/ 663254 w 3992580"/>
              <a:gd name="connsiteY17" fmla="*/ 751067 h 3105644"/>
              <a:gd name="connsiteX18" fmla="*/ 253821 w 3992580"/>
              <a:gd name="connsiteY18" fmla="*/ 573646 h 3105644"/>
              <a:gd name="connsiteX19" fmla="*/ 8162 w 3992580"/>
              <a:gd name="connsiteY19" fmla="*/ 437168 h 3105644"/>
              <a:gd name="connsiteX20" fmla="*/ 62753 w 3992580"/>
              <a:gd name="connsiteY20" fmla="*/ 232452 h 3105644"/>
              <a:gd name="connsiteX21" fmla="*/ 103696 w 3992580"/>
              <a:gd name="connsiteY21" fmla="*/ 150565 h 3105644"/>
              <a:gd name="connsiteX22" fmla="*/ 158287 w 3992580"/>
              <a:gd name="connsiteY22" fmla="*/ 191508 h 3105644"/>
              <a:gd name="connsiteX23" fmla="*/ 458538 w 3992580"/>
              <a:gd name="connsiteY23" fmla="*/ 327986 h 3105644"/>
              <a:gd name="connsiteX24" fmla="*/ 772436 w 3992580"/>
              <a:gd name="connsiteY24" fmla="*/ 464464 h 3105644"/>
              <a:gd name="connsiteX25" fmla="*/ 1099983 w 3992580"/>
              <a:gd name="connsiteY25" fmla="*/ 559998 h 3105644"/>
              <a:gd name="connsiteX26" fmla="*/ 1577654 w 3992580"/>
              <a:gd name="connsiteY26" fmla="*/ 682828 h 3105644"/>
              <a:gd name="connsiteX27" fmla="*/ 1891553 w 3992580"/>
              <a:gd name="connsiteY27" fmla="*/ 737419 h 3105644"/>
              <a:gd name="connsiteX28" fmla="*/ 2505702 w 3992580"/>
              <a:gd name="connsiteY28" fmla="*/ 819305 h 3105644"/>
              <a:gd name="connsiteX29" fmla="*/ 2519350 w 3992580"/>
              <a:gd name="connsiteY29" fmla="*/ 792010 h 3105644"/>
              <a:gd name="connsiteX30" fmla="*/ 2655827 w 3992580"/>
              <a:gd name="connsiteY30" fmla="*/ 587293 h 3105644"/>
              <a:gd name="connsiteX31" fmla="*/ 2751362 w 3992580"/>
              <a:gd name="connsiteY31" fmla="*/ 396225 h 3105644"/>
              <a:gd name="connsiteX32" fmla="*/ 2860544 w 3992580"/>
              <a:gd name="connsiteY32" fmla="*/ 205156 h 3105644"/>
              <a:gd name="connsiteX33" fmla="*/ 2901487 w 3992580"/>
              <a:gd name="connsiteY33" fmla="*/ 68679 h 3105644"/>
              <a:gd name="connsiteX34" fmla="*/ 2915135 w 3992580"/>
              <a:gd name="connsiteY34" fmla="*/ 440 h 3105644"/>
              <a:gd name="connsiteX35" fmla="*/ 3051612 w 3992580"/>
              <a:gd name="connsiteY35" fmla="*/ 41383 h 3105644"/>
              <a:gd name="connsiteX36" fmla="*/ 3256329 w 3992580"/>
              <a:gd name="connsiteY36" fmla="*/ 82326 h 3105644"/>
              <a:gd name="connsiteX37" fmla="*/ 3583875 w 3992580"/>
              <a:gd name="connsiteY37" fmla="*/ 136917 h 3105644"/>
              <a:gd name="connsiteX38" fmla="*/ 3856830 w 3992580"/>
              <a:gd name="connsiteY38" fmla="*/ 177861 h 3105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992580" h="3105644">
                <a:moveTo>
                  <a:pt x="3856830" y="177861"/>
                </a:moveTo>
                <a:cubicBezTo>
                  <a:pt x="3922794" y="562273"/>
                  <a:pt x="3959188" y="2047604"/>
                  <a:pt x="3979660" y="2443389"/>
                </a:cubicBezTo>
                <a:cubicBezTo>
                  <a:pt x="4000132" y="2839174"/>
                  <a:pt x="3993308" y="2513902"/>
                  <a:pt x="3979660" y="2552571"/>
                </a:cubicBezTo>
                <a:cubicBezTo>
                  <a:pt x="3966012" y="2591240"/>
                  <a:pt x="3934168" y="2634458"/>
                  <a:pt x="3897774" y="2675401"/>
                </a:cubicBezTo>
                <a:cubicBezTo>
                  <a:pt x="3861380" y="2716344"/>
                  <a:pt x="3822711" y="2755013"/>
                  <a:pt x="3761296" y="2798231"/>
                </a:cubicBezTo>
                <a:cubicBezTo>
                  <a:pt x="3699881" y="2841449"/>
                  <a:pt x="3615720" y="2896039"/>
                  <a:pt x="3529284" y="2934708"/>
                </a:cubicBezTo>
                <a:cubicBezTo>
                  <a:pt x="3442848" y="2973377"/>
                  <a:pt x="3385982" y="3002947"/>
                  <a:pt x="3242681" y="3030243"/>
                </a:cubicBezTo>
                <a:cubicBezTo>
                  <a:pt x="3099380" y="3057539"/>
                  <a:pt x="2780932" y="3091658"/>
                  <a:pt x="2669475" y="3098482"/>
                </a:cubicBezTo>
                <a:cubicBezTo>
                  <a:pt x="2558018" y="3105306"/>
                  <a:pt x="2589863" y="3118953"/>
                  <a:pt x="2573941" y="3071186"/>
                </a:cubicBezTo>
                <a:cubicBezTo>
                  <a:pt x="2558019" y="3023419"/>
                  <a:pt x="2578490" y="3107580"/>
                  <a:pt x="2573941" y="2811879"/>
                </a:cubicBezTo>
                <a:cubicBezTo>
                  <a:pt x="2569392" y="2516178"/>
                  <a:pt x="2553469" y="1585855"/>
                  <a:pt x="2546645" y="1296977"/>
                </a:cubicBezTo>
                <a:cubicBezTo>
                  <a:pt x="2539821" y="1008099"/>
                  <a:pt x="2537547" y="1119556"/>
                  <a:pt x="2532998" y="1078613"/>
                </a:cubicBezTo>
                <a:cubicBezTo>
                  <a:pt x="2528449" y="1037670"/>
                  <a:pt x="2564843" y="1055866"/>
                  <a:pt x="2519350" y="1051317"/>
                </a:cubicBezTo>
                <a:cubicBezTo>
                  <a:pt x="2473857" y="1046768"/>
                  <a:pt x="2353302" y="1055866"/>
                  <a:pt x="2260042" y="1051317"/>
                </a:cubicBezTo>
                <a:cubicBezTo>
                  <a:pt x="2166782" y="1046768"/>
                  <a:pt x="2080347" y="1037670"/>
                  <a:pt x="1959792" y="1024022"/>
                </a:cubicBezTo>
                <a:cubicBezTo>
                  <a:pt x="1839237" y="1010374"/>
                  <a:pt x="1682287" y="994452"/>
                  <a:pt x="1536711" y="969431"/>
                </a:cubicBezTo>
                <a:cubicBezTo>
                  <a:pt x="1391135" y="944410"/>
                  <a:pt x="1231911" y="910290"/>
                  <a:pt x="1086335" y="873896"/>
                </a:cubicBezTo>
                <a:cubicBezTo>
                  <a:pt x="940759" y="837502"/>
                  <a:pt x="802006" y="801109"/>
                  <a:pt x="663254" y="751067"/>
                </a:cubicBezTo>
                <a:cubicBezTo>
                  <a:pt x="524502" y="701025"/>
                  <a:pt x="363003" y="625962"/>
                  <a:pt x="253821" y="573646"/>
                </a:cubicBezTo>
                <a:cubicBezTo>
                  <a:pt x="144639" y="521330"/>
                  <a:pt x="40007" y="494034"/>
                  <a:pt x="8162" y="437168"/>
                </a:cubicBezTo>
                <a:cubicBezTo>
                  <a:pt x="-23683" y="380302"/>
                  <a:pt x="46831" y="280219"/>
                  <a:pt x="62753" y="232452"/>
                </a:cubicBezTo>
                <a:cubicBezTo>
                  <a:pt x="78675" y="184685"/>
                  <a:pt x="87774" y="157389"/>
                  <a:pt x="103696" y="150565"/>
                </a:cubicBezTo>
                <a:cubicBezTo>
                  <a:pt x="119618" y="143741"/>
                  <a:pt x="99147" y="161938"/>
                  <a:pt x="158287" y="191508"/>
                </a:cubicBezTo>
                <a:cubicBezTo>
                  <a:pt x="217427" y="221078"/>
                  <a:pt x="458538" y="327986"/>
                  <a:pt x="458538" y="327986"/>
                </a:cubicBezTo>
                <a:cubicBezTo>
                  <a:pt x="560896" y="373479"/>
                  <a:pt x="665529" y="425795"/>
                  <a:pt x="772436" y="464464"/>
                </a:cubicBezTo>
                <a:cubicBezTo>
                  <a:pt x="879343" y="503133"/>
                  <a:pt x="965780" y="523604"/>
                  <a:pt x="1099983" y="559998"/>
                </a:cubicBezTo>
                <a:cubicBezTo>
                  <a:pt x="1234186" y="596392"/>
                  <a:pt x="1445726" y="653258"/>
                  <a:pt x="1577654" y="682828"/>
                </a:cubicBezTo>
                <a:cubicBezTo>
                  <a:pt x="1709582" y="712398"/>
                  <a:pt x="1736878" y="714673"/>
                  <a:pt x="1891553" y="737419"/>
                </a:cubicBezTo>
                <a:cubicBezTo>
                  <a:pt x="2046228" y="760165"/>
                  <a:pt x="2401069" y="810207"/>
                  <a:pt x="2505702" y="819305"/>
                </a:cubicBezTo>
                <a:cubicBezTo>
                  <a:pt x="2610335" y="828403"/>
                  <a:pt x="2494329" y="830679"/>
                  <a:pt x="2519350" y="792010"/>
                </a:cubicBezTo>
                <a:cubicBezTo>
                  <a:pt x="2544371" y="753341"/>
                  <a:pt x="2617158" y="653257"/>
                  <a:pt x="2655827" y="587293"/>
                </a:cubicBezTo>
                <a:cubicBezTo>
                  <a:pt x="2694496" y="521329"/>
                  <a:pt x="2717243" y="459914"/>
                  <a:pt x="2751362" y="396225"/>
                </a:cubicBezTo>
                <a:cubicBezTo>
                  <a:pt x="2785481" y="332536"/>
                  <a:pt x="2835523" y="259747"/>
                  <a:pt x="2860544" y="205156"/>
                </a:cubicBezTo>
                <a:cubicBezTo>
                  <a:pt x="2885565" y="150565"/>
                  <a:pt x="2892389" y="102798"/>
                  <a:pt x="2901487" y="68679"/>
                </a:cubicBezTo>
                <a:cubicBezTo>
                  <a:pt x="2910585" y="34560"/>
                  <a:pt x="2890114" y="4989"/>
                  <a:pt x="2915135" y="440"/>
                </a:cubicBezTo>
                <a:cubicBezTo>
                  <a:pt x="2940156" y="-4109"/>
                  <a:pt x="2994746" y="27735"/>
                  <a:pt x="3051612" y="41383"/>
                </a:cubicBezTo>
                <a:cubicBezTo>
                  <a:pt x="3108478" y="55031"/>
                  <a:pt x="3167619" y="66404"/>
                  <a:pt x="3256329" y="82326"/>
                </a:cubicBezTo>
                <a:cubicBezTo>
                  <a:pt x="3345039" y="98248"/>
                  <a:pt x="3488341" y="118720"/>
                  <a:pt x="3583875" y="136917"/>
                </a:cubicBezTo>
                <a:cubicBezTo>
                  <a:pt x="3679409" y="155114"/>
                  <a:pt x="3790866" y="-206551"/>
                  <a:pt x="3856830" y="177861"/>
                </a:cubicBezTo>
                <a:close/>
              </a:path>
            </a:pathLst>
          </a:custGeom>
          <a:solidFill>
            <a:srgbClr val="FF99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2948539" y="2501459"/>
            <a:ext cx="3300754" cy="1637579"/>
          </a:xfrm>
          <a:custGeom>
            <a:avLst/>
            <a:gdLst>
              <a:gd name="connsiteX0" fmla="*/ 3575962 w 3575962"/>
              <a:gd name="connsiteY0" fmla="*/ 1733266 h 1760815"/>
              <a:gd name="connsiteX1" fmla="*/ 3275711 w 3575962"/>
              <a:gd name="connsiteY1" fmla="*/ 1760561 h 1760815"/>
              <a:gd name="connsiteX2" fmla="*/ 2975460 w 3575962"/>
              <a:gd name="connsiteY2" fmla="*/ 1746913 h 1760815"/>
              <a:gd name="connsiteX3" fmla="*/ 2770744 w 3575962"/>
              <a:gd name="connsiteY3" fmla="*/ 1746913 h 1760815"/>
              <a:gd name="connsiteX4" fmla="*/ 2538732 w 3575962"/>
              <a:gd name="connsiteY4" fmla="*/ 1719618 h 1760815"/>
              <a:gd name="connsiteX5" fmla="*/ 2374959 w 3575962"/>
              <a:gd name="connsiteY5" fmla="*/ 1705970 h 1760815"/>
              <a:gd name="connsiteX6" fmla="*/ 2102003 w 3575962"/>
              <a:gd name="connsiteY6" fmla="*/ 1678675 h 1760815"/>
              <a:gd name="connsiteX7" fmla="*/ 1815400 w 3575962"/>
              <a:gd name="connsiteY7" fmla="*/ 1637731 h 1760815"/>
              <a:gd name="connsiteX8" fmla="*/ 1446911 w 3575962"/>
              <a:gd name="connsiteY8" fmla="*/ 1555845 h 1760815"/>
              <a:gd name="connsiteX9" fmla="*/ 1105717 w 3575962"/>
              <a:gd name="connsiteY9" fmla="*/ 1473958 h 1760815"/>
              <a:gd name="connsiteX10" fmla="*/ 860057 w 3575962"/>
              <a:gd name="connsiteY10" fmla="*/ 1310185 h 1760815"/>
              <a:gd name="connsiteX11" fmla="*/ 682636 w 3575962"/>
              <a:gd name="connsiteY11" fmla="*/ 1187355 h 1760815"/>
              <a:gd name="connsiteX12" fmla="*/ 518863 w 3575962"/>
              <a:gd name="connsiteY12" fmla="*/ 1078173 h 1760815"/>
              <a:gd name="connsiteX13" fmla="*/ 259556 w 3575962"/>
              <a:gd name="connsiteY13" fmla="*/ 832513 h 1760815"/>
              <a:gd name="connsiteX14" fmla="*/ 95782 w 3575962"/>
              <a:gd name="connsiteY14" fmla="*/ 614149 h 1760815"/>
              <a:gd name="connsiteX15" fmla="*/ 27544 w 3575962"/>
              <a:gd name="connsiteY15" fmla="*/ 477672 h 1760815"/>
              <a:gd name="connsiteX16" fmla="*/ 248 w 3575962"/>
              <a:gd name="connsiteY16" fmla="*/ 286603 h 1760815"/>
              <a:gd name="connsiteX17" fmla="*/ 41191 w 3575962"/>
              <a:gd name="connsiteY17" fmla="*/ 136478 h 1760815"/>
              <a:gd name="connsiteX18" fmla="*/ 123078 w 3575962"/>
              <a:gd name="connsiteY18" fmla="*/ 0 h 1760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575962" h="1760815">
                <a:moveTo>
                  <a:pt x="3575962" y="1733266"/>
                </a:moveTo>
                <a:cubicBezTo>
                  <a:pt x="3475878" y="1745776"/>
                  <a:pt x="3375795" y="1758287"/>
                  <a:pt x="3275711" y="1760561"/>
                </a:cubicBezTo>
                <a:cubicBezTo>
                  <a:pt x="3175627" y="1762835"/>
                  <a:pt x="3059621" y="1749188"/>
                  <a:pt x="2975460" y="1746913"/>
                </a:cubicBezTo>
                <a:cubicBezTo>
                  <a:pt x="2891299" y="1744638"/>
                  <a:pt x="2843532" y="1751462"/>
                  <a:pt x="2770744" y="1746913"/>
                </a:cubicBezTo>
                <a:cubicBezTo>
                  <a:pt x="2697956" y="1742364"/>
                  <a:pt x="2604696" y="1726442"/>
                  <a:pt x="2538732" y="1719618"/>
                </a:cubicBezTo>
                <a:cubicBezTo>
                  <a:pt x="2472768" y="1712794"/>
                  <a:pt x="2374959" y="1705970"/>
                  <a:pt x="2374959" y="1705970"/>
                </a:cubicBezTo>
                <a:cubicBezTo>
                  <a:pt x="2302171" y="1699146"/>
                  <a:pt x="2195263" y="1690048"/>
                  <a:pt x="2102003" y="1678675"/>
                </a:cubicBezTo>
                <a:cubicBezTo>
                  <a:pt x="2008743" y="1667302"/>
                  <a:pt x="1924582" y="1658203"/>
                  <a:pt x="1815400" y="1637731"/>
                </a:cubicBezTo>
                <a:cubicBezTo>
                  <a:pt x="1706218" y="1617259"/>
                  <a:pt x="1446911" y="1555845"/>
                  <a:pt x="1446911" y="1555845"/>
                </a:cubicBezTo>
                <a:cubicBezTo>
                  <a:pt x="1328631" y="1528550"/>
                  <a:pt x="1203526" y="1514901"/>
                  <a:pt x="1105717" y="1473958"/>
                </a:cubicBezTo>
                <a:cubicBezTo>
                  <a:pt x="1007908" y="1433015"/>
                  <a:pt x="930570" y="1357952"/>
                  <a:pt x="860057" y="1310185"/>
                </a:cubicBezTo>
                <a:cubicBezTo>
                  <a:pt x="789544" y="1262418"/>
                  <a:pt x="739502" y="1226024"/>
                  <a:pt x="682636" y="1187355"/>
                </a:cubicBezTo>
                <a:cubicBezTo>
                  <a:pt x="625770" y="1148686"/>
                  <a:pt x="589376" y="1137313"/>
                  <a:pt x="518863" y="1078173"/>
                </a:cubicBezTo>
                <a:cubicBezTo>
                  <a:pt x="448350" y="1019033"/>
                  <a:pt x="330069" y="909850"/>
                  <a:pt x="259556" y="832513"/>
                </a:cubicBezTo>
                <a:cubicBezTo>
                  <a:pt x="189043" y="755176"/>
                  <a:pt x="134451" y="673289"/>
                  <a:pt x="95782" y="614149"/>
                </a:cubicBezTo>
                <a:cubicBezTo>
                  <a:pt x="57113" y="555009"/>
                  <a:pt x="43466" y="532263"/>
                  <a:pt x="27544" y="477672"/>
                </a:cubicBezTo>
                <a:cubicBezTo>
                  <a:pt x="11622" y="423081"/>
                  <a:pt x="-2026" y="343468"/>
                  <a:pt x="248" y="286603"/>
                </a:cubicBezTo>
                <a:cubicBezTo>
                  <a:pt x="2522" y="229738"/>
                  <a:pt x="20719" y="184245"/>
                  <a:pt x="41191" y="136478"/>
                </a:cubicBezTo>
                <a:cubicBezTo>
                  <a:pt x="61663" y="88711"/>
                  <a:pt x="92370" y="44355"/>
                  <a:pt x="123078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1004468" y="5154125"/>
            <a:ext cx="445207" cy="449026"/>
          </a:xfrm>
          <a:custGeom>
            <a:avLst/>
            <a:gdLst>
              <a:gd name="connsiteX0" fmla="*/ 482327 w 482327"/>
              <a:gd name="connsiteY0" fmla="*/ 464115 h 482817"/>
              <a:gd name="connsiteX1" fmla="*/ 414088 w 482327"/>
              <a:gd name="connsiteY1" fmla="*/ 218455 h 482817"/>
              <a:gd name="connsiteX2" fmla="*/ 400440 w 482327"/>
              <a:gd name="connsiteY2" fmla="*/ 109273 h 482817"/>
              <a:gd name="connsiteX3" fmla="*/ 345849 w 482327"/>
              <a:gd name="connsiteY3" fmla="*/ 136569 h 482817"/>
              <a:gd name="connsiteX4" fmla="*/ 236667 w 482327"/>
              <a:gd name="connsiteY4" fmla="*/ 95625 h 482817"/>
              <a:gd name="connsiteX5" fmla="*/ 168428 w 482327"/>
              <a:gd name="connsiteY5" fmla="*/ 54682 h 482817"/>
              <a:gd name="connsiteX6" fmla="*/ 86542 w 482327"/>
              <a:gd name="connsiteY6" fmla="*/ 91 h 482817"/>
              <a:gd name="connsiteX7" fmla="*/ 18303 w 482327"/>
              <a:gd name="connsiteY7" fmla="*/ 68330 h 482817"/>
              <a:gd name="connsiteX8" fmla="*/ 4655 w 482327"/>
              <a:gd name="connsiteY8" fmla="*/ 204807 h 482817"/>
              <a:gd name="connsiteX9" fmla="*/ 86542 w 482327"/>
              <a:gd name="connsiteY9" fmla="*/ 313990 h 482817"/>
              <a:gd name="connsiteX10" fmla="*/ 195724 w 482327"/>
              <a:gd name="connsiteY10" fmla="*/ 409524 h 482817"/>
              <a:gd name="connsiteX11" fmla="*/ 345849 w 482327"/>
              <a:gd name="connsiteY11" fmla="*/ 477763 h 482817"/>
              <a:gd name="connsiteX12" fmla="*/ 427736 w 482327"/>
              <a:gd name="connsiteY12" fmla="*/ 477763 h 482817"/>
              <a:gd name="connsiteX13" fmla="*/ 482327 w 482327"/>
              <a:gd name="connsiteY13" fmla="*/ 464115 h 482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82327" h="482817">
                <a:moveTo>
                  <a:pt x="482327" y="464115"/>
                </a:moveTo>
                <a:cubicBezTo>
                  <a:pt x="455031" y="370855"/>
                  <a:pt x="427736" y="277595"/>
                  <a:pt x="414088" y="218455"/>
                </a:cubicBezTo>
                <a:cubicBezTo>
                  <a:pt x="400440" y="159315"/>
                  <a:pt x="411813" y="122921"/>
                  <a:pt x="400440" y="109273"/>
                </a:cubicBezTo>
                <a:cubicBezTo>
                  <a:pt x="389067" y="95625"/>
                  <a:pt x="373144" y="138844"/>
                  <a:pt x="345849" y="136569"/>
                </a:cubicBezTo>
                <a:cubicBezTo>
                  <a:pt x="318553" y="134294"/>
                  <a:pt x="266237" y="109273"/>
                  <a:pt x="236667" y="95625"/>
                </a:cubicBezTo>
                <a:cubicBezTo>
                  <a:pt x="207097" y="81977"/>
                  <a:pt x="193449" y="70604"/>
                  <a:pt x="168428" y="54682"/>
                </a:cubicBezTo>
                <a:cubicBezTo>
                  <a:pt x="143407" y="38760"/>
                  <a:pt x="111563" y="-2184"/>
                  <a:pt x="86542" y="91"/>
                </a:cubicBezTo>
                <a:cubicBezTo>
                  <a:pt x="61521" y="2366"/>
                  <a:pt x="31951" y="34211"/>
                  <a:pt x="18303" y="68330"/>
                </a:cubicBezTo>
                <a:cubicBezTo>
                  <a:pt x="4655" y="102449"/>
                  <a:pt x="-6718" y="163864"/>
                  <a:pt x="4655" y="204807"/>
                </a:cubicBezTo>
                <a:cubicBezTo>
                  <a:pt x="16028" y="245750"/>
                  <a:pt x="54697" y="279871"/>
                  <a:pt x="86542" y="313990"/>
                </a:cubicBezTo>
                <a:cubicBezTo>
                  <a:pt x="118387" y="348109"/>
                  <a:pt x="152506" y="382229"/>
                  <a:pt x="195724" y="409524"/>
                </a:cubicBezTo>
                <a:cubicBezTo>
                  <a:pt x="238942" y="436819"/>
                  <a:pt x="307180" y="466390"/>
                  <a:pt x="345849" y="477763"/>
                </a:cubicBezTo>
                <a:cubicBezTo>
                  <a:pt x="384518" y="489136"/>
                  <a:pt x="427736" y="477763"/>
                  <a:pt x="427736" y="477763"/>
                </a:cubicBezTo>
                <a:lnTo>
                  <a:pt x="482327" y="46411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90" name="Freeform 89"/>
          <p:cNvSpPr/>
          <p:nvPr/>
        </p:nvSpPr>
        <p:spPr>
          <a:xfrm>
            <a:off x="1159752" y="3726094"/>
            <a:ext cx="506003" cy="336669"/>
          </a:xfrm>
          <a:custGeom>
            <a:avLst/>
            <a:gdLst>
              <a:gd name="connsiteX0" fmla="*/ 546108 w 548193"/>
              <a:gd name="connsiteY0" fmla="*/ 361881 h 362005"/>
              <a:gd name="connsiteX1" fmla="*/ 286800 w 548193"/>
              <a:gd name="connsiteY1" fmla="*/ 307290 h 362005"/>
              <a:gd name="connsiteX2" fmla="*/ 136675 w 548193"/>
              <a:gd name="connsiteY2" fmla="*/ 266346 h 362005"/>
              <a:gd name="connsiteX3" fmla="*/ 197 w 548193"/>
              <a:gd name="connsiteY3" fmla="*/ 239051 h 362005"/>
              <a:gd name="connsiteX4" fmla="*/ 109379 w 548193"/>
              <a:gd name="connsiteY4" fmla="*/ 252699 h 362005"/>
              <a:gd name="connsiteX5" fmla="*/ 232209 w 548193"/>
              <a:gd name="connsiteY5" fmla="*/ 293642 h 362005"/>
              <a:gd name="connsiteX6" fmla="*/ 163970 w 548193"/>
              <a:gd name="connsiteY6" fmla="*/ 225403 h 362005"/>
              <a:gd name="connsiteX7" fmla="*/ 163970 w 548193"/>
              <a:gd name="connsiteY7" fmla="*/ 157164 h 362005"/>
              <a:gd name="connsiteX8" fmla="*/ 191266 w 548193"/>
              <a:gd name="connsiteY8" fmla="*/ 75278 h 362005"/>
              <a:gd name="connsiteX9" fmla="*/ 204913 w 548193"/>
              <a:gd name="connsiteY9" fmla="*/ 34334 h 362005"/>
              <a:gd name="connsiteX10" fmla="*/ 314096 w 548193"/>
              <a:gd name="connsiteY10" fmla="*/ 7039 h 362005"/>
              <a:gd name="connsiteX11" fmla="*/ 382334 w 548193"/>
              <a:gd name="connsiteY11" fmla="*/ 170812 h 362005"/>
              <a:gd name="connsiteX12" fmla="*/ 395982 w 548193"/>
              <a:gd name="connsiteY12" fmla="*/ 279994 h 362005"/>
              <a:gd name="connsiteX13" fmla="*/ 409630 w 548193"/>
              <a:gd name="connsiteY13" fmla="*/ 320937 h 362005"/>
              <a:gd name="connsiteX14" fmla="*/ 546108 w 548193"/>
              <a:gd name="connsiteY14" fmla="*/ 361881 h 36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48193" h="362005">
                <a:moveTo>
                  <a:pt x="546108" y="361881"/>
                </a:moveTo>
                <a:cubicBezTo>
                  <a:pt x="525636" y="359607"/>
                  <a:pt x="355039" y="323212"/>
                  <a:pt x="286800" y="307290"/>
                </a:cubicBezTo>
                <a:cubicBezTo>
                  <a:pt x="218561" y="291368"/>
                  <a:pt x="184442" y="277719"/>
                  <a:pt x="136675" y="266346"/>
                </a:cubicBezTo>
                <a:cubicBezTo>
                  <a:pt x="88908" y="254973"/>
                  <a:pt x="4746" y="241325"/>
                  <a:pt x="197" y="239051"/>
                </a:cubicBezTo>
                <a:cubicBezTo>
                  <a:pt x="-4352" y="236777"/>
                  <a:pt x="70710" y="243601"/>
                  <a:pt x="109379" y="252699"/>
                </a:cubicBezTo>
                <a:cubicBezTo>
                  <a:pt x="148048" y="261797"/>
                  <a:pt x="223110" y="298191"/>
                  <a:pt x="232209" y="293642"/>
                </a:cubicBezTo>
                <a:cubicBezTo>
                  <a:pt x="241307" y="289093"/>
                  <a:pt x="175343" y="248149"/>
                  <a:pt x="163970" y="225403"/>
                </a:cubicBezTo>
                <a:cubicBezTo>
                  <a:pt x="152597" y="202657"/>
                  <a:pt x="159421" y="182185"/>
                  <a:pt x="163970" y="157164"/>
                </a:cubicBezTo>
                <a:cubicBezTo>
                  <a:pt x="168519" y="132143"/>
                  <a:pt x="191266" y="75278"/>
                  <a:pt x="191266" y="75278"/>
                </a:cubicBezTo>
                <a:cubicBezTo>
                  <a:pt x="198090" y="54806"/>
                  <a:pt x="184441" y="45707"/>
                  <a:pt x="204913" y="34334"/>
                </a:cubicBezTo>
                <a:cubicBezTo>
                  <a:pt x="225385" y="22961"/>
                  <a:pt x="284526" y="-15707"/>
                  <a:pt x="314096" y="7039"/>
                </a:cubicBezTo>
                <a:cubicBezTo>
                  <a:pt x="343666" y="29785"/>
                  <a:pt x="368686" y="125319"/>
                  <a:pt x="382334" y="170812"/>
                </a:cubicBezTo>
                <a:cubicBezTo>
                  <a:pt x="395982" y="216304"/>
                  <a:pt x="391433" y="254973"/>
                  <a:pt x="395982" y="279994"/>
                </a:cubicBezTo>
                <a:cubicBezTo>
                  <a:pt x="400531" y="305015"/>
                  <a:pt x="389158" y="307289"/>
                  <a:pt x="409630" y="320937"/>
                </a:cubicBezTo>
                <a:cubicBezTo>
                  <a:pt x="430102" y="334585"/>
                  <a:pt x="566580" y="364155"/>
                  <a:pt x="546108" y="361881"/>
                </a:cubicBezTo>
                <a:close/>
              </a:path>
            </a:pathLst>
          </a:custGeom>
          <a:solidFill>
            <a:srgbClr val="CC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1033903" y="4226360"/>
            <a:ext cx="587607" cy="658196"/>
          </a:xfrm>
          <a:custGeom>
            <a:avLst/>
            <a:gdLst>
              <a:gd name="connsiteX0" fmla="*/ 505029 w 636601"/>
              <a:gd name="connsiteY0" fmla="*/ 410820 h 707728"/>
              <a:gd name="connsiteX1" fmla="*/ 409494 w 636601"/>
              <a:gd name="connsiteY1" fmla="*/ 520002 h 707728"/>
              <a:gd name="connsiteX2" fmla="*/ 327608 w 636601"/>
              <a:gd name="connsiteY2" fmla="*/ 629185 h 707728"/>
              <a:gd name="connsiteX3" fmla="*/ 300312 w 636601"/>
              <a:gd name="connsiteY3" fmla="*/ 697423 h 707728"/>
              <a:gd name="connsiteX4" fmla="*/ 218426 w 636601"/>
              <a:gd name="connsiteY4" fmla="*/ 697423 h 707728"/>
              <a:gd name="connsiteX5" fmla="*/ 95596 w 636601"/>
              <a:gd name="connsiteY5" fmla="*/ 601889 h 707728"/>
              <a:gd name="connsiteX6" fmla="*/ 61 w 636601"/>
              <a:gd name="connsiteY6" fmla="*/ 588241 h 707728"/>
              <a:gd name="connsiteX7" fmla="*/ 109244 w 636601"/>
              <a:gd name="connsiteY7" fmla="*/ 479059 h 707728"/>
              <a:gd name="connsiteX8" fmla="*/ 273017 w 636601"/>
              <a:gd name="connsiteY8" fmla="*/ 369877 h 707728"/>
              <a:gd name="connsiteX9" fmla="*/ 382199 w 636601"/>
              <a:gd name="connsiteY9" fmla="*/ 260695 h 707728"/>
              <a:gd name="connsiteX10" fmla="*/ 627858 w 636601"/>
              <a:gd name="connsiteY10" fmla="*/ 1388 h 707728"/>
              <a:gd name="connsiteX11" fmla="*/ 573267 w 636601"/>
              <a:gd name="connsiteY11" fmla="*/ 165161 h 707728"/>
              <a:gd name="connsiteX12" fmla="*/ 491381 w 636601"/>
              <a:gd name="connsiteY12" fmla="*/ 328934 h 707728"/>
              <a:gd name="connsiteX13" fmla="*/ 505029 w 636601"/>
              <a:gd name="connsiteY13" fmla="*/ 410820 h 707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36601" h="707728">
                <a:moveTo>
                  <a:pt x="505029" y="410820"/>
                </a:moveTo>
                <a:cubicBezTo>
                  <a:pt x="491381" y="442664"/>
                  <a:pt x="439064" y="483608"/>
                  <a:pt x="409494" y="520002"/>
                </a:cubicBezTo>
                <a:cubicBezTo>
                  <a:pt x="379924" y="556396"/>
                  <a:pt x="345805" y="599615"/>
                  <a:pt x="327608" y="629185"/>
                </a:cubicBezTo>
                <a:cubicBezTo>
                  <a:pt x="309411" y="658755"/>
                  <a:pt x="318509" y="686050"/>
                  <a:pt x="300312" y="697423"/>
                </a:cubicBezTo>
                <a:cubicBezTo>
                  <a:pt x="282115" y="708796"/>
                  <a:pt x="252545" y="713345"/>
                  <a:pt x="218426" y="697423"/>
                </a:cubicBezTo>
                <a:cubicBezTo>
                  <a:pt x="184307" y="681501"/>
                  <a:pt x="131990" y="620086"/>
                  <a:pt x="95596" y="601889"/>
                </a:cubicBezTo>
                <a:cubicBezTo>
                  <a:pt x="59202" y="583692"/>
                  <a:pt x="-2214" y="608713"/>
                  <a:pt x="61" y="588241"/>
                </a:cubicBezTo>
                <a:cubicBezTo>
                  <a:pt x="2336" y="567769"/>
                  <a:pt x="63751" y="515453"/>
                  <a:pt x="109244" y="479059"/>
                </a:cubicBezTo>
                <a:cubicBezTo>
                  <a:pt x="154737" y="442665"/>
                  <a:pt x="227525" y="406271"/>
                  <a:pt x="273017" y="369877"/>
                </a:cubicBezTo>
                <a:cubicBezTo>
                  <a:pt x="318509" y="333483"/>
                  <a:pt x="323059" y="322110"/>
                  <a:pt x="382199" y="260695"/>
                </a:cubicBezTo>
                <a:cubicBezTo>
                  <a:pt x="441339" y="199280"/>
                  <a:pt x="596013" y="17310"/>
                  <a:pt x="627858" y="1388"/>
                </a:cubicBezTo>
                <a:cubicBezTo>
                  <a:pt x="659703" y="-14534"/>
                  <a:pt x="596013" y="110570"/>
                  <a:pt x="573267" y="165161"/>
                </a:cubicBezTo>
                <a:cubicBezTo>
                  <a:pt x="550521" y="219752"/>
                  <a:pt x="509578" y="285716"/>
                  <a:pt x="491381" y="328934"/>
                </a:cubicBezTo>
                <a:cubicBezTo>
                  <a:pt x="473184" y="372152"/>
                  <a:pt x="518677" y="378976"/>
                  <a:pt x="505029" y="410820"/>
                </a:cubicBezTo>
                <a:close/>
              </a:path>
            </a:pathLst>
          </a:custGeom>
          <a:solidFill>
            <a:srgbClr val="FF99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918703" y="4073524"/>
            <a:ext cx="648372" cy="293745"/>
          </a:xfrm>
          <a:custGeom>
            <a:avLst/>
            <a:gdLst>
              <a:gd name="connsiteX0" fmla="*/ 698072 w 702431"/>
              <a:gd name="connsiteY0" fmla="*/ 1952 h 315851"/>
              <a:gd name="connsiteX1" fmla="*/ 493356 w 702431"/>
              <a:gd name="connsiteY1" fmla="*/ 29248 h 315851"/>
              <a:gd name="connsiteX2" fmla="*/ 315935 w 702431"/>
              <a:gd name="connsiteY2" fmla="*/ 70191 h 315851"/>
              <a:gd name="connsiteX3" fmla="*/ 97571 w 702431"/>
              <a:gd name="connsiteY3" fmla="*/ 165726 h 315851"/>
              <a:gd name="connsiteX4" fmla="*/ 2037 w 702431"/>
              <a:gd name="connsiteY4" fmla="*/ 233964 h 315851"/>
              <a:gd name="connsiteX5" fmla="*/ 42980 w 702431"/>
              <a:gd name="connsiteY5" fmla="*/ 288555 h 315851"/>
              <a:gd name="connsiteX6" fmla="*/ 165810 w 702431"/>
              <a:gd name="connsiteY6" fmla="*/ 315851 h 315851"/>
              <a:gd name="connsiteX7" fmla="*/ 329583 w 702431"/>
              <a:gd name="connsiteY7" fmla="*/ 288555 h 315851"/>
              <a:gd name="connsiteX8" fmla="*/ 466060 w 702431"/>
              <a:gd name="connsiteY8" fmla="*/ 220317 h 315851"/>
              <a:gd name="connsiteX9" fmla="*/ 561595 w 702431"/>
              <a:gd name="connsiteY9" fmla="*/ 138430 h 315851"/>
              <a:gd name="connsiteX10" fmla="*/ 629834 w 702431"/>
              <a:gd name="connsiteY10" fmla="*/ 83839 h 315851"/>
              <a:gd name="connsiteX11" fmla="*/ 698072 w 702431"/>
              <a:gd name="connsiteY11" fmla="*/ 1952 h 31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2431" h="315851">
                <a:moveTo>
                  <a:pt x="698072" y="1952"/>
                </a:moveTo>
                <a:cubicBezTo>
                  <a:pt x="675326" y="-7146"/>
                  <a:pt x="557045" y="17875"/>
                  <a:pt x="493356" y="29248"/>
                </a:cubicBezTo>
                <a:cubicBezTo>
                  <a:pt x="429667" y="40621"/>
                  <a:pt x="381899" y="47445"/>
                  <a:pt x="315935" y="70191"/>
                </a:cubicBezTo>
                <a:cubicBezTo>
                  <a:pt x="249971" y="92937"/>
                  <a:pt x="149887" y="138431"/>
                  <a:pt x="97571" y="165726"/>
                </a:cubicBezTo>
                <a:cubicBezTo>
                  <a:pt x="45255" y="193021"/>
                  <a:pt x="11135" y="213493"/>
                  <a:pt x="2037" y="233964"/>
                </a:cubicBezTo>
                <a:cubicBezTo>
                  <a:pt x="-7061" y="254435"/>
                  <a:pt x="15684" y="274907"/>
                  <a:pt x="42980" y="288555"/>
                </a:cubicBezTo>
                <a:cubicBezTo>
                  <a:pt x="70275" y="302203"/>
                  <a:pt x="118043" y="315851"/>
                  <a:pt x="165810" y="315851"/>
                </a:cubicBezTo>
                <a:cubicBezTo>
                  <a:pt x="213577" y="315851"/>
                  <a:pt x="279541" y="304477"/>
                  <a:pt x="329583" y="288555"/>
                </a:cubicBezTo>
                <a:cubicBezTo>
                  <a:pt x="379625" y="272633"/>
                  <a:pt x="427391" y="245338"/>
                  <a:pt x="466060" y="220317"/>
                </a:cubicBezTo>
                <a:cubicBezTo>
                  <a:pt x="504729" y="195296"/>
                  <a:pt x="534299" y="161176"/>
                  <a:pt x="561595" y="138430"/>
                </a:cubicBezTo>
                <a:cubicBezTo>
                  <a:pt x="588891" y="115684"/>
                  <a:pt x="611637" y="102036"/>
                  <a:pt x="629834" y="83839"/>
                </a:cubicBezTo>
                <a:cubicBezTo>
                  <a:pt x="648031" y="65642"/>
                  <a:pt x="720818" y="11050"/>
                  <a:pt x="698072" y="1952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 rot="2028137">
            <a:off x="5556288" y="1421526"/>
            <a:ext cx="141761" cy="2099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 rot="15801365">
            <a:off x="6152958" y="2095796"/>
            <a:ext cx="282463" cy="18857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 rot="20870015">
            <a:off x="5339808" y="2380951"/>
            <a:ext cx="323970" cy="183560"/>
          </a:xfrm>
          <a:prstGeom prst="ellipse">
            <a:avLst/>
          </a:prstGeom>
          <a:solidFill>
            <a:srgbClr val="C54D3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Group 98"/>
          <p:cNvGrpSpPr/>
          <p:nvPr/>
        </p:nvGrpSpPr>
        <p:grpSpPr>
          <a:xfrm rot="944748">
            <a:off x="5464443" y="1202612"/>
            <a:ext cx="315155" cy="295290"/>
            <a:chOff x="7231255" y="832272"/>
            <a:chExt cx="360530" cy="309578"/>
          </a:xfrm>
        </p:grpSpPr>
        <p:sp>
          <p:nvSpPr>
            <p:cNvPr id="96" name="Arc 95"/>
            <p:cNvSpPr/>
            <p:nvPr/>
          </p:nvSpPr>
          <p:spPr>
            <a:xfrm rot="11230663">
              <a:off x="7231255" y="832272"/>
              <a:ext cx="320762" cy="251394"/>
            </a:xfrm>
            <a:prstGeom prst="arc">
              <a:avLst>
                <a:gd name="adj1" fmla="val 14193870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Arc 96"/>
            <p:cNvSpPr/>
            <p:nvPr/>
          </p:nvSpPr>
          <p:spPr>
            <a:xfrm rot="12267893">
              <a:off x="7297254" y="874457"/>
              <a:ext cx="294531" cy="200023"/>
            </a:xfrm>
            <a:prstGeom prst="arc">
              <a:avLst>
                <a:gd name="adj1" fmla="val 14193870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Arc 97"/>
            <p:cNvSpPr/>
            <p:nvPr/>
          </p:nvSpPr>
          <p:spPr>
            <a:xfrm rot="14473778">
              <a:off x="7371776" y="938121"/>
              <a:ext cx="263732" cy="143726"/>
            </a:xfrm>
            <a:prstGeom prst="arc">
              <a:avLst>
                <a:gd name="adj1" fmla="val 14193870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5" name="Rectangle 104"/>
          <p:cNvSpPr/>
          <p:nvPr/>
        </p:nvSpPr>
        <p:spPr>
          <a:xfrm>
            <a:off x="4821318" y="3851753"/>
            <a:ext cx="571765" cy="1929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8874094" y="3677192"/>
            <a:ext cx="2600366" cy="1729621"/>
          </a:xfrm>
          <a:custGeom>
            <a:avLst/>
            <a:gdLst>
              <a:gd name="connsiteX0" fmla="*/ 312615 w 1758142"/>
              <a:gd name="connsiteY0" fmla="*/ 394838 h 1566625"/>
              <a:gd name="connsiteX1" fmla="*/ 439224 w 1758142"/>
              <a:gd name="connsiteY1" fmla="*/ 254161 h 1566625"/>
              <a:gd name="connsiteX2" fmla="*/ 537698 w 1758142"/>
              <a:gd name="connsiteY2" fmla="*/ 141620 h 1566625"/>
              <a:gd name="connsiteX3" fmla="*/ 636172 w 1758142"/>
              <a:gd name="connsiteY3" fmla="*/ 85349 h 1566625"/>
              <a:gd name="connsiteX4" fmla="*/ 748714 w 1758142"/>
              <a:gd name="connsiteY4" fmla="*/ 29078 h 1566625"/>
              <a:gd name="connsiteX5" fmla="*/ 889391 w 1758142"/>
              <a:gd name="connsiteY5" fmla="*/ 15011 h 1566625"/>
              <a:gd name="connsiteX6" fmla="*/ 973797 w 1758142"/>
              <a:gd name="connsiteY6" fmla="*/ 943 h 1566625"/>
              <a:gd name="connsiteX7" fmla="*/ 1170744 w 1758142"/>
              <a:gd name="connsiteY7" fmla="*/ 43146 h 1566625"/>
              <a:gd name="connsiteX8" fmla="*/ 1395828 w 1758142"/>
              <a:gd name="connsiteY8" fmla="*/ 155688 h 1566625"/>
              <a:gd name="connsiteX9" fmla="*/ 1536504 w 1758142"/>
              <a:gd name="connsiteY9" fmla="*/ 352635 h 1566625"/>
              <a:gd name="connsiteX10" fmla="*/ 1550572 w 1758142"/>
              <a:gd name="connsiteY10" fmla="*/ 422974 h 1566625"/>
              <a:gd name="connsiteX11" fmla="*/ 1649046 w 1758142"/>
              <a:gd name="connsiteY11" fmla="*/ 521448 h 1566625"/>
              <a:gd name="connsiteX12" fmla="*/ 1747520 w 1758142"/>
              <a:gd name="connsiteY12" fmla="*/ 662125 h 1566625"/>
              <a:gd name="connsiteX13" fmla="*/ 1747520 w 1758142"/>
              <a:gd name="connsiteY13" fmla="*/ 830937 h 1566625"/>
              <a:gd name="connsiteX14" fmla="*/ 1677181 w 1758142"/>
              <a:gd name="connsiteY14" fmla="*/ 985681 h 1566625"/>
              <a:gd name="connsiteX15" fmla="*/ 1592775 w 1758142"/>
              <a:gd name="connsiteY15" fmla="*/ 1084155 h 1566625"/>
              <a:gd name="connsiteX16" fmla="*/ 1438031 w 1758142"/>
              <a:gd name="connsiteY16" fmla="*/ 1084155 h 1566625"/>
              <a:gd name="connsiteX17" fmla="*/ 1438031 w 1758142"/>
              <a:gd name="connsiteY17" fmla="*/ 1056020 h 1566625"/>
              <a:gd name="connsiteX18" fmla="*/ 1452098 w 1758142"/>
              <a:gd name="connsiteY18" fmla="*/ 1070088 h 1566625"/>
              <a:gd name="connsiteX19" fmla="*/ 1522437 w 1758142"/>
              <a:gd name="connsiteY19" fmla="*/ 1070088 h 1566625"/>
              <a:gd name="connsiteX20" fmla="*/ 1564640 w 1758142"/>
              <a:gd name="connsiteY20" fmla="*/ 1084155 h 1566625"/>
              <a:gd name="connsiteX21" fmla="*/ 1536504 w 1758142"/>
              <a:gd name="connsiteY21" fmla="*/ 1252968 h 1566625"/>
              <a:gd name="connsiteX22" fmla="*/ 1438031 w 1758142"/>
              <a:gd name="connsiteY22" fmla="*/ 1435848 h 1566625"/>
              <a:gd name="connsiteX23" fmla="*/ 1353624 w 1758142"/>
              <a:gd name="connsiteY23" fmla="*/ 1478051 h 1566625"/>
              <a:gd name="connsiteX24" fmla="*/ 1269218 w 1758142"/>
              <a:gd name="connsiteY24" fmla="*/ 1548389 h 1566625"/>
              <a:gd name="connsiteX25" fmla="*/ 1170744 w 1758142"/>
              <a:gd name="connsiteY25" fmla="*/ 1548389 h 1566625"/>
              <a:gd name="connsiteX26" fmla="*/ 1044135 w 1758142"/>
              <a:gd name="connsiteY26" fmla="*/ 1548389 h 1566625"/>
              <a:gd name="connsiteX27" fmla="*/ 847188 w 1758142"/>
              <a:gd name="connsiteY27" fmla="*/ 1562457 h 1566625"/>
              <a:gd name="connsiteX28" fmla="*/ 748714 w 1758142"/>
              <a:gd name="connsiteY28" fmla="*/ 1562457 h 1566625"/>
              <a:gd name="connsiteX29" fmla="*/ 608037 w 1758142"/>
              <a:gd name="connsiteY29" fmla="*/ 1562457 h 1566625"/>
              <a:gd name="connsiteX30" fmla="*/ 579901 w 1758142"/>
              <a:gd name="connsiteY30" fmla="*/ 1506186 h 1566625"/>
              <a:gd name="connsiteX31" fmla="*/ 509563 w 1758142"/>
              <a:gd name="connsiteY31" fmla="*/ 1449915 h 1566625"/>
              <a:gd name="connsiteX32" fmla="*/ 453292 w 1758142"/>
              <a:gd name="connsiteY32" fmla="*/ 1379577 h 1566625"/>
              <a:gd name="connsiteX33" fmla="*/ 397021 w 1758142"/>
              <a:gd name="connsiteY33" fmla="*/ 1337374 h 1566625"/>
              <a:gd name="connsiteX34" fmla="*/ 242277 w 1758142"/>
              <a:gd name="connsiteY34" fmla="*/ 1196697 h 1566625"/>
              <a:gd name="connsiteX35" fmla="*/ 200074 w 1758142"/>
              <a:gd name="connsiteY35" fmla="*/ 1154494 h 1566625"/>
              <a:gd name="connsiteX36" fmla="*/ 115668 w 1758142"/>
              <a:gd name="connsiteY36" fmla="*/ 1070088 h 1566625"/>
              <a:gd name="connsiteX37" fmla="*/ 101600 w 1758142"/>
              <a:gd name="connsiteY37" fmla="*/ 957546 h 1566625"/>
              <a:gd name="connsiteX38" fmla="*/ 200074 w 1758142"/>
              <a:gd name="connsiteY38" fmla="*/ 943478 h 1566625"/>
              <a:gd name="connsiteX39" fmla="*/ 45329 w 1758142"/>
              <a:gd name="connsiteY39" fmla="*/ 873140 h 1566625"/>
              <a:gd name="connsiteX40" fmla="*/ 3126 w 1758142"/>
              <a:gd name="connsiteY40" fmla="*/ 788734 h 1566625"/>
              <a:gd name="connsiteX41" fmla="*/ 3126 w 1758142"/>
              <a:gd name="connsiteY41" fmla="*/ 760598 h 1566625"/>
              <a:gd name="connsiteX42" fmla="*/ 3126 w 1758142"/>
              <a:gd name="connsiteY42" fmla="*/ 676192 h 1566625"/>
              <a:gd name="connsiteX43" fmla="*/ 3126 w 1758142"/>
              <a:gd name="connsiteY43" fmla="*/ 633989 h 1566625"/>
              <a:gd name="connsiteX44" fmla="*/ 3126 w 1758142"/>
              <a:gd name="connsiteY44" fmla="*/ 577718 h 1566625"/>
              <a:gd name="connsiteX45" fmla="*/ 3126 w 1758142"/>
              <a:gd name="connsiteY45" fmla="*/ 521448 h 1566625"/>
              <a:gd name="connsiteX46" fmla="*/ 45329 w 1758142"/>
              <a:gd name="connsiteY46" fmla="*/ 465177 h 1566625"/>
              <a:gd name="connsiteX47" fmla="*/ 115668 w 1758142"/>
              <a:gd name="connsiteY47" fmla="*/ 408906 h 1566625"/>
              <a:gd name="connsiteX48" fmla="*/ 186006 w 1758142"/>
              <a:gd name="connsiteY48" fmla="*/ 408906 h 1566625"/>
              <a:gd name="connsiteX49" fmla="*/ 242277 w 1758142"/>
              <a:gd name="connsiteY49" fmla="*/ 408906 h 1566625"/>
              <a:gd name="connsiteX50" fmla="*/ 312615 w 1758142"/>
              <a:gd name="connsiteY50" fmla="*/ 394838 h 156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758142" h="1566625">
                <a:moveTo>
                  <a:pt x="312615" y="394838"/>
                </a:moveTo>
                <a:lnTo>
                  <a:pt x="439224" y="254161"/>
                </a:lnTo>
                <a:cubicBezTo>
                  <a:pt x="476738" y="211958"/>
                  <a:pt x="504873" y="169755"/>
                  <a:pt x="537698" y="141620"/>
                </a:cubicBezTo>
                <a:cubicBezTo>
                  <a:pt x="570523" y="113485"/>
                  <a:pt x="601003" y="104106"/>
                  <a:pt x="636172" y="85349"/>
                </a:cubicBezTo>
                <a:cubicBezTo>
                  <a:pt x="671341" y="66592"/>
                  <a:pt x="706511" y="40801"/>
                  <a:pt x="748714" y="29078"/>
                </a:cubicBezTo>
                <a:cubicBezTo>
                  <a:pt x="790917" y="17355"/>
                  <a:pt x="851877" y="19700"/>
                  <a:pt x="889391" y="15011"/>
                </a:cubicBezTo>
                <a:cubicBezTo>
                  <a:pt x="926905" y="10322"/>
                  <a:pt x="926905" y="-3746"/>
                  <a:pt x="973797" y="943"/>
                </a:cubicBezTo>
                <a:cubicBezTo>
                  <a:pt x="1020689" y="5632"/>
                  <a:pt x="1100406" y="17355"/>
                  <a:pt x="1170744" y="43146"/>
                </a:cubicBezTo>
                <a:cubicBezTo>
                  <a:pt x="1241082" y="68937"/>
                  <a:pt x="1334868" y="104106"/>
                  <a:pt x="1395828" y="155688"/>
                </a:cubicBezTo>
                <a:cubicBezTo>
                  <a:pt x="1456788" y="207269"/>
                  <a:pt x="1510713" y="308087"/>
                  <a:pt x="1536504" y="352635"/>
                </a:cubicBezTo>
                <a:cubicBezTo>
                  <a:pt x="1562295" y="397183"/>
                  <a:pt x="1531815" y="394839"/>
                  <a:pt x="1550572" y="422974"/>
                </a:cubicBezTo>
                <a:cubicBezTo>
                  <a:pt x="1569329" y="451110"/>
                  <a:pt x="1616221" y="481590"/>
                  <a:pt x="1649046" y="521448"/>
                </a:cubicBezTo>
                <a:cubicBezTo>
                  <a:pt x="1681871" y="561306"/>
                  <a:pt x="1731108" y="610544"/>
                  <a:pt x="1747520" y="662125"/>
                </a:cubicBezTo>
                <a:cubicBezTo>
                  <a:pt x="1763932" y="713706"/>
                  <a:pt x="1759243" y="777011"/>
                  <a:pt x="1747520" y="830937"/>
                </a:cubicBezTo>
                <a:cubicBezTo>
                  <a:pt x="1735797" y="884863"/>
                  <a:pt x="1702972" y="943478"/>
                  <a:pt x="1677181" y="985681"/>
                </a:cubicBezTo>
                <a:cubicBezTo>
                  <a:pt x="1651390" y="1027884"/>
                  <a:pt x="1632633" y="1067743"/>
                  <a:pt x="1592775" y="1084155"/>
                </a:cubicBezTo>
                <a:cubicBezTo>
                  <a:pt x="1552917" y="1100567"/>
                  <a:pt x="1463822" y="1088844"/>
                  <a:pt x="1438031" y="1084155"/>
                </a:cubicBezTo>
                <a:cubicBezTo>
                  <a:pt x="1412240" y="1079466"/>
                  <a:pt x="1435687" y="1058364"/>
                  <a:pt x="1438031" y="1056020"/>
                </a:cubicBezTo>
                <a:cubicBezTo>
                  <a:pt x="1440375" y="1053676"/>
                  <a:pt x="1438030" y="1067743"/>
                  <a:pt x="1452098" y="1070088"/>
                </a:cubicBezTo>
                <a:cubicBezTo>
                  <a:pt x="1466166" y="1072433"/>
                  <a:pt x="1503680" y="1067744"/>
                  <a:pt x="1522437" y="1070088"/>
                </a:cubicBezTo>
                <a:cubicBezTo>
                  <a:pt x="1541194" y="1072432"/>
                  <a:pt x="1562296" y="1053675"/>
                  <a:pt x="1564640" y="1084155"/>
                </a:cubicBezTo>
                <a:cubicBezTo>
                  <a:pt x="1566984" y="1114635"/>
                  <a:pt x="1557605" y="1194353"/>
                  <a:pt x="1536504" y="1252968"/>
                </a:cubicBezTo>
                <a:cubicBezTo>
                  <a:pt x="1515403" y="1311583"/>
                  <a:pt x="1468511" y="1398334"/>
                  <a:pt x="1438031" y="1435848"/>
                </a:cubicBezTo>
                <a:cubicBezTo>
                  <a:pt x="1407551" y="1473362"/>
                  <a:pt x="1381759" y="1459294"/>
                  <a:pt x="1353624" y="1478051"/>
                </a:cubicBezTo>
                <a:cubicBezTo>
                  <a:pt x="1325489" y="1496808"/>
                  <a:pt x="1299698" y="1536666"/>
                  <a:pt x="1269218" y="1548389"/>
                </a:cubicBezTo>
                <a:cubicBezTo>
                  <a:pt x="1238738" y="1560112"/>
                  <a:pt x="1170744" y="1548389"/>
                  <a:pt x="1170744" y="1548389"/>
                </a:cubicBezTo>
                <a:cubicBezTo>
                  <a:pt x="1133230" y="1548389"/>
                  <a:pt x="1098061" y="1546044"/>
                  <a:pt x="1044135" y="1548389"/>
                </a:cubicBezTo>
                <a:cubicBezTo>
                  <a:pt x="990209" y="1550734"/>
                  <a:pt x="896425" y="1560112"/>
                  <a:pt x="847188" y="1562457"/>
                </a:cubicBezTo>
                <a:cubicBezTo>
                  <a:pt x="797951" y="1564802"/>
                  <a:pt x="748714" y="1562457"/>
                  <a:pt x="748714" y="1562457"/>
                </a:cubicBezTo>
                <a:cubicBezTo>
                  <a:pt x="708856" y="1562457"/>
                  <a:pt x="636172" y="1571835"/>
                  <a:pt x="608037" y="1562457"/>
                </a:cubicBezTo>
                <a:cubicBezTo>
                  <a:pt x="579902" y="1553079"/>
                  <a:pt x="596313" y="1524943"/>
                  <a:pt x="579901" y="1506186"/>
                </a:cubicBezTo>
                <a:cubicBezTo>
                  <a:pt x="563489" y="1487429"/>
                  <a:pt x="530664" y="1471016"/>
                  <a:pt x="509563" y="1449915"/>
                </a:cubicBezTo>
                <a:cubicBezTo>
                  <a:pt x="488462" y="1428814"/>
                  <a:pt x="472049" y="1398334"/>
                  <a:pt x="453292" y="1379577"/>
                </a:cubicBezTo>
                <a:cubicBezTo>
                  <a:pt x="434535" y="1360820"/>
                  <a:pt x="432190" y="1367854"/>
                  <a:pt x="397021" y="1337374"/>
                </a:cubicBezTo>
                <a:cubicBezTo>
                  <a:pt x="361852" y="1306894"/>
                  <a:pt x="275101" y="1227177"/>
                  <a:pt x="242277" y="1196697"/>
                </a:cubicBezTo>
                <a:cubicBezTo>
                  <a:pt x="209453" y="1166217"/>
                  <a:pt x="200074" y="1154494"/>
                  <a:pt x="200074" y="1154494"/>
                </a:cubicBezTo>
                <a:cubicBezTo>
                  <a:pt x="178973" y="1133393"/>
                  <a:pt x="132080" y="1102913"/>
                  <a:pt x="115668" y="1070088"/>
                </a:cubicBezTo>
                <a:cubicBezTo>
                  <a:pt x="99256" y="1037263"/>
                  <a:pt x="87532" y="978648"/>
                  <a:pt x="101600" y="957546"/>
                </a:cubicBezTo>
                <a:cubicBezTo>
                  <a:pt x="115668" y="936444"/>
                  <a:pt x="209452" y="957545"/>
                  <a:pt x="200074" y="943478"/>
                </a:cubicBezTo>
                <a:cubicBezTo>
                  <a:pt x="190696" y="929411"/>
                  <a:pt x="78154" y="898931"/>
                  <a:pt x="45329" y="873140"/>
                </a:cubicBezTo>
                <a:cubicBezTo>
                  <a:pt x="12504" y="847349"/>
                  <a:pt x="10160" y="807491"/>
                  <a:pt x="3126" y="788734"/>
                </a:cubicBezTo>
                <a:cubicBezTo>
                  <a:pt x="-3908" y="769977"/>
                  <a:pt x="3126" y="760598"/>
                  <a:pt x="3126" y="760598"/>
                </a:cubicBezTo>
                <a:lnTo>
                  <a:pt x="3126" y="676192"/>
                </a:lnTo>
                <a:lnTo>
                  <a:pt x="3126" y="633989"/>
                </a:lnTo>
                <a:lnTo>
                  <a:pt x="3126" y="577718"/>
                </a:lnTo>
                <a:cubicBezTo>
                  <a:pt x="3126" y="558961"/>
                  <a:pt x="-3908" y="540205"/>
                  <a:pt x="3126" y="521448"/>
                </a:cubicBezTo>
                <a:cubicBezTo>
                  <a:pt x="10160" y="502691"/>
                  <a:pt x="26572" y="483934"/>
                  <a:pt x="45329" y="465177"/>
                </a:cubicBezTo>
                <a:cubicBezTo>
                  <a:pt x="64086" y="446420"/>
                  <a:pt x="92222" y="418284"/>
                  <a:pt x="115668" y="408906"/>
                </a:cubicBezTo>
                <a:cubicBezTo>
                  <a:pt x="139114" y="399528"/>
                  <a:pt x="186006" y="408906"/>
                  <a:pt x="186006" y="408906"/>
                </a:cubicBezTo>
                <a:lnTo>
                  <a:pt x="242277" y="408906"/>
                </a:lnTo>
                <a:lnTo>
                  <a:pt x="312615" y="39483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0904333" y="4375933"/>
            <a:ext cx="375529" cy="332136"/>
          </a:xfrm>
          <a:custGeom>
            <a:avLst/>
            <a:gdLst>
              <a:gd name="connsiteX0" fmla="*/ 56788 w 253900"/>
              <a:gd name="connsiteY0" fmla="*/ 1247 h 300837"/>
              <a:gd name="connsiteX1" fmla="*/ 141195 w 253900"/>
              <a:gd name="connsiteY1" fmla="*/ 15315 h 300837"/>
              <a:gd name="connsiteX2" fmla="*/ 211533 w 253900"/>
              <a:gd name="connsiteY2" fmla="*/ 57518 h 300837"/>
              <a:gd name="connsiteX3" fmla="*/ 253736 w 253900"/>
              <a:gd name="connsiteY3" fmla="*/ 198195 h 300837"/>
              <a:gd name="connsiteX4" fmla="*/ 225601 w 253900"/>
              <a:gd name="connsiteY4" fmla="*/ 240398 h 300837"/>
              <a:gd name="connsiteX5" fmla="*/ 211533 w 253900"/>
              <a:gd name="connsiteY5" fmla="*/ 296669 h 300837"/>
              <a:gd name="connsiteX6" fmla="*/ 141195 w 253900"/>
              <a:gd name="connsiteY6" fmla="*/ 296669 h 300837"/>
              <a:gd name="connsiteX7" fmla="*/ 113059 w 253900"/>
              <a:gd name="connsiteY7" fmla="*/ 296669 h 300837"/>
              <a:gd name="connsiteX8" fmla="*/ 42721 w 253900"/>
              <a:gd name="connsiteY8" fmla="*/ 296669 h 300837"/>
              <a:gd name="connsiteX9" fmla="*/ 518 w 253900"/>
              <a:gd name="connsiteY9" fmla="*/ 296669 h 300837"/>
              <a:gd name="connsiteX10" fmla="*/ 70856 w 253900"/>
              <a:gd name="connsiteY10" fmla="*/ 240398 h 300837"/>
              <a:gd name="connsiteX11" fmla="*/ 98991 w 253900"/>
              <a:gd name="connsiteY11" fmla="*/ 184127 h 300837"/>
              <a:gd name="connsiteX12" fmla="*/ 113059 w 253900"/>
              <a:gd name="connsiteY12" fmla="*/ 71586 h 300837"/>
              <a:gd name="connsiteX13" fmla="*/ 84924 w 253900"/>
              <a:gd name="connsiteY13" fmla="*/ 43450 h 300837"/>
              <a:gd name="connsiteX14" fmla="*/ 56788 w 253900"/>
              <a:gd name="connsiteY14" fmla="*/ 1247 h 30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3900" h="300837">
                <a:moveTo>
                  <a:pt x="56788" y="1247"/>
                </a:moveTo>
                <a:cubicBezTo>
                  <a:pt x="66166" y="-3442"/>
                  <a:pt x="115404" y="5937"/>
                  <a:pt x="141195" y="15315"/>
                </a:cubicBezTo>
                <a:cubicBezTo>
                  <a:pt x="166986" y="24693"/>
                  <a:pt x="192776" y="27038"/>
                  <a:pt x="211533" y="57518"/>
                </a:cubicBezTo>
                <a:cubicBezTo>
                  <a:pt x="230290" y="87998"/>
                  <a:pt x="251391" y="167715"/>
                  <a:pt x="253736" y="198195"/>
                </a:cubicBezTo>
                <a:cubicBezTo>
                  <a:pt x="256081" y="228675"/>
                  <a:pt x="232635" y="223986"/>
                  <a:pt x="225601" y="240398"/>
                </a:cubicBezTo>
                <a:cubicBezTo>
                  <a:pt x="218567" y="256810"/>
                  <a:pt x="225600" y="287291"/>
                  <a:pt x="211533" y="296669"/>
                </a:cubicBezTo>
                <a:cubicBezTo>
                  <a:pt x="197466" y="306047"/>
                  <a:pt x="141195" y="296669"/>
                  <a:pt x="141195" y="296669"/>
                </a:cubicBezTo>
                <a:lnTo>
                  <a:pt x="113059" y="296669"/>
                </a:lnTo>
                <a:lnTo>
                  <a:pt x="42721" y="296669"/>
                </a:lnTo>
                <a:cubicBezTo>
                  <a:pt x="23964" y="296669"/>
                  <a:pt x="-4171" y="306047"/>
                  <a:pt x="518" y="296669"/>
                </a:cubicBezTo>
                <a:cubicBezTo>
                  <a:pt x="5207" y="287291"/>
                  <a:pt x="54444" y="259155"/>
                  <a:pt x="70856" y="240398"/>
                </a:cubicBezTo>
                <a:cubicBezTo>
                  <a:pt x="87268" y="221641"/>
                  <a:pt x="91957" y="212262"/>
                  <a:pt x="98991" y="184127"/>
                </a:cubicBezTo>
                <a:cubicBezTo>
                  <a:pt x="106025" y="155992"/>
                  <a:pt x="115404" y="95032"/>
                  <a:pt x="113059" y="71586"/>
                </a:cubicBezTo>
                <a:cubicBezTo>
                  <a:pt x="110715" y="48140"/>
                  <a:pt x="89613" y="55173"/>
                  <a:pt x="84924" y="43450"/>
                </a:cubicBezTo>
                <a:cubicBezTo>
                  <a:pt x="80235" y="31727"/>
                  <a:pt x="47410" y="5936"/>
                  <a:pt x="56788" y="1247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7079538">
            <a:off x="9798283" y="4256287"/>
            <a:ext cx="257257" cy="19529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9466064" flipV="1">
            <a:off x="8908991" y="4155846"/>
            <a:ext cx="241484" cy="748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 rot="6554395">
            <a:off x="8823135" y="3891504"/>
            <a:ext cx="573353" cy="1078212"/>
          </a:xfrm>
          <a:prstGeom prst="arc">
            <a:avLst>
              <a:gd name="adj1" fmla="val 17142051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4" name="Group 113"/>
          <p:cNvGrpSpPr/>
          <p:nvPr/>
        </p:nvGrpSpPr>
        <p:grpSpPr>
          <a:xfrm rot="168631" flipH="1">
            <a:off x="9060417" y="5181496"/>
            <a:ext cx="2150933" cy="1795167"/>
            <a:chOff x="3794808" y="4000125"/>
            <a:chExt cx="3846837" cy="2229381"/>
          </a:xfrm>
        </p:grpSpPr>
        <p:sp>
          <p:nvSpPr>
            <p:cNvPr id="128" name="Freeform 127"/>
            <p:cNvSpPr/>
            <p:nvPr/>
          </p:nvSpPr>
          <p:spPr>
            <a:xfrm>
              <a:off x="3794808" y="4000125"/>
              <a:ext cx="3846837" cy="2150203"/>
            </a:xfrm>
            <a:custGeom>
              <a:avLst/>
              <a:gdLst>
                <a:gd name="connsiteX0" fmla="*/ 2693869 w 3846837"/>
                <a:gd name="connsiteY0" fmla="*/ 211924 h 2150203"/>
                <a:gd name="connsiteX1" fmla="*/ 2584686 w 3846837"/>
                <a:gd name="connsiteY1" fmla="*/ 280163 h 2150203"/>
                <a:gd name="connsiteX2" fmla="*/ 2420913 w 3846837"/>
                <a:gd name="connsiteY2" fmla="*/ 280163 h 2150203"/>
                <a:gd name="connsiteX3" fmla="*/ 1697582 w 3846837"/>
                <a:gd name="connsiteY3" fmla="*/ 211924 h 2150203"/>
                <a:gd name="connsiteX4" fmla="*/ 1056137 w 3846837"/>
                <a:gd name="connsiteY4" fmla="*/ 89094 h 2150203"/>
                <a:gd name="connsiteX5" fmla="*/ 796830 w 3846837"/>
                <a:gd name="connsiteY5" fmla="*/ 7208 h 2150203"/>
                <a:gd name="connsiteX6" fmla="*/ 674000 w 3846837"/>
                <a:gd name="connsiteY6" fmla="*/ 7208 h 2150203"/>
                <a:gd name="connsiteX7" fmla="*/ 551170 w 3846837"/>
                <a:gd name="connsiteY7" fmla="*/ 34503 h 2150203"/>
                <a:gd name="connsiteX8" fmla="*/ 469284 w 3846837"/>
                <a:gd name="connsiteY8" fmla="*/ 116390 h 2150203"/>
                <a:gd name="connsiteX9" fmla="*/ 455636 w 3846837"/>
                <a:gd name="connsiteY9" fmla="*/ 184628 h 2150203"/>
                <a:gd name="connsiteX10" fmla="*/ 482931 w 3846837"/>
                <a:gd name="connsiteY10" fmla="*/ 239220 h 2150203"/>
                <a:gd name="connsiteX11" fmla="*/ 428340 w 3846837"/>
                <a:gd name="connsiteY11" fmla="*/ 334754 h 2150203"/>
                <a:gd name="connsiteX12" fmla="*/ 319158 w 3846837"/>
                <a:gd name="connsiteY12" fmla="*/ 621357 h 2150203"/>
                <a:gd name="connsiteX13" fmla="*/ 100794 w 3846837"/>
                <a:gd name="connsiteY13" fmla="*/ 1139972 h 2150203"/>
                <a:gd name="connsiteX14" fmla="*/ 5260 w 3846837"/>
                <a:gd name="connsiteY14" fmla="*/ 1658587 h 2150203"/>
                <a:gd name="connsiteX15" fmla="*/ 18907 w 3846837"/>
                <a:gd name="connsiteY15" fmla="*/ 1986133 h 2150203"/>
                <a:gd name="connsiteX16" fmla="*/ 73498 w 3846837"/>
                <a:gd name="connsiteY16" fmla="*/ 2122611 h 2150203"/>
                <a:gd name="connsiteX17" fmla="*/ 155385 w 3846837"/>
                <a:gd name="connsiteY17" fmla="*/ 2136258 h 2150203"/>
                <a:gd name="connsiteX18" fmla="*/ 714943 w 3846837"/>
                <a:gd name="connsiteY18" fmla="*/ 2149906 h 2150203"/>
                <a:gd name="connsiteX19" fmla="*/ 2066072 w 3846837"/>
                <a:gd name="connsiteY19" fmla="*/ 2122611 h 2150203"/>
                <a:gd name="connsiteX20" fmla="*/ 3703803 w 3846837"/>
                <a:gd name="connsiteY20" fmla="*/ 2122611 h 2150203"/>
                <a:gd name="connsiteX21" fmla="*/ 3772042 w 3846837"/>
                <a:gd name="connsiteY21" fmla="*/ 2040724 h 2150203"/>
                <a:gd name="connsiteX22" fmla="*/ 3785689 w 3846837"/>
                <a:gd name="connsiteY22" fmla="*/ 1876951 h 2150203"/>
                <a:gd name="connsiteX23" fmla="*/ 3772042 w 3846837"/>
                <a:gd name="connsiteY23" fmla="*/ 1795064 h 2150203"/>
                <a:gd name="connsiteX24" fmla="*/ 3731098 w 3846837"/>
                <a:gd name="connsiteY24" fmla="*/ 1685882 h 2150203"/>
                <a:gd name="connsiteX25" fmla="*/ 3526382 w 3846837"/>
                <a:gd name="connsiteY25" fmla="*/ 1412927 h 2150203"/>
                <a:gd name="connsiteX26" fmla="*/ 3226131 w 3846837"/>
                <a:gd name="connsiteY26" fmla="*/ 989846 h 2150203"/>
                <a:gd name="connsiteX27" fmla="*/ 3007767 w 3846837"/>
                <a:gd name="connsiteY27" fmla="*/ 771482 h 2150203"/>
                <a:gd name="connsiteX28" fmla="*/ 2857642 w 3846837"/>
                <a:gd name="connsiteY28" fmla="*/ 662300 h 2150203"/>
                <a:gd name="connsiteX29" fmla="*/ 2775755 w 3846837"/>
                <a:gd name="connsiteY29" fmla="*/ 580414 h 2150203"/>
                <a:gd name="connsiteX30" fmla="*/ 2830346 w 3846837"/>
                <a:gd name="connsiteY30" fmla="*/ 498527 h 2150203"/>
                <a:gd name="connsiteX31" fmla="*/ 2857642 w 3846837"/>
                <a:gd name="connsiteY31" fmla="*/ 457584 h 2150203"/>
                <a:gd name="connsiteX32" fmla="*/ 2830346 w 3846837"/>
                <a:gd name="connsiteY32" fmla="*/ 348402 h 2150203"/>
                <a:gd name="connsiteX33" fmla="*/ 2748460 w 3846837"/>
                <a:gd name="connsiteY33" fmla="*/ 293811 h 2150203"/>
                <a:gd name="connsiteX34" fmla="*/ 2693869 w 3846837"/>
                <a:gd name="connsiteY34" fmla="*/ 211924 h 2150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846837" h="2150203">
                  <a:moveTo>
                    <a:pt x="2693869" y="211924"/>
                  </a:moveTo>
                  <a:cubicBezTo>
                    <a:pt x="2666573" y="209649"/>
                    <a:pt x="2630179" y="268790"/>
                    <a:pt x="2584686" y="280163"/>
                  </a:cubicBezTo>
                  <a:cubicBezTo>
                    <a:pt x="2539193" y="291536"/>
                    <a:pt x="2568764" y="291536"/>
                    <a:pt x="2420913" y="280163"/>
                  </a:cubicBezTo>
                  <a:cubicBezTo>
                    <a:pt x="2273062" y="268790"/>
                    <a:pt x="1925045" y="243769"/>
                    <a:pt x="1697582" y="211924"/>
                  </a:cubicBezTo>
                  <a:cubicBezTo>
                    <a:pt x="1470119" y="180079"/>
                    <a:pt x="1206262" y="123213"/>
                    <a:pt x="1056137" y="89094"/>
                  </a:cubicBezTo>
                  <a:cubicBezTo>
                    <a:pt x="906012" y="54975"/>
                    <a:pt x="860519" y="20856"/>
                    <a:pt x="796830" y="7208"/>
                  </a:cubicBezTo>
                  <a:cubicBezTo>
                    <a:pt x="733141" y="-6440"/>
                    <a:pt x="714943" y="2659"/>
                    <a:pt x="674000" y="7208"/>
                  </a:cubicBezTo>
                  <a:cubicBezTo>
                    <a:pt x="633057" y="11757"/>
                    <a:pt x="585289" y="16306"/>
                    <a:pt x="551170" y="34503"/>
                  </a:cubicBezTo>
                  <a:cubicBezTo>
                    <a:pt x="517051" y="52700"/>
                    <a:pt x="485206" y="91369"/>
                    <a:pt x="469284" y="116390"/>
                  </a:cubicBezTo>
                  <a:cubicBezTo>
                    <a:pt x="453362" y="141411"/>
                    <a:pt x="453362" y="164156"/>
                    <a:pt x="455636" y="184628"/>
                  </a:cubicBezTo>
                  <a:cubicBezTo>
                    <a:pt x="457910" y="205100"/>
                    <a:pt x="487480" y="214199"/>
                    <a:pt x="482931" y="239220"/>
                  </a:cubicBezTo>
                  <a:cubicBezTo>
                    <a:pt x="478382" y="264241"/>
                    <a:pt x="455635" y="271065"/>
                    <a:pt x="428340" y="334754"/>
                  </a:cubicBezTo>
                  <a:cubicBezTo>
                    <a:pt x="401045" y="398443"/>
                    <a:pt x="373749" y="487154"/>
                    <a:pt x="319158" y="621357"/>
                  </a:cubicBezTo>
                  <a:cubicBezTo>
                    <a:pt x="264567" y="755560"/>
                    <a:pt x="153110" y="967100"/>
                    <a:pt x="100794" y="1139972"/>
                  </a:cubicBezTo>
                  <a:cubicBezTo>
                    <a:pt x="48478" y="1312844"/>
                    <a:pt x="18908" y="1517560"/>
                    <a:pt x="5260" y="1658587"/>
                  </a:cubicBezTo>
                  <a:cubicBezTo>
                    <a:pt x="-8388" y="1799614"/>
                    <a:pt x="7534" y="1908796"/>
                    <a:pt x="18907" y="1986133"/>
                  </a:cubicBezTo>
                  <a:cubicBezTo>
                    <a:pt x="30280" y="2063470"/>
                    <a:pt x="50752" y="2097590"/>
                    <a:pt x="73498" y="2122611"/>
                  </a:cubicBezTo>
                  <a:cubicBezTo>
                    <a:pt x="96244" y="2147632"/>
                    <a:pt x="48477" y="2131709"/>
                    <a:pt x="155385" y="2136258"/>
                  </a:cubicBezTo>
                  <a:cubicBezTo>
                    <a:pt x="262292" y="2140807"/>
                    <a:pt x="396495" y="2152180"/>
                    <a:pt x="714943" y="2149906"/>
                  </a:cubicBezTo>
                  <a:cubicBezTo>
                    <a:pt x="1033391" y="2147632"/>
                    <a:pt x="2066072" y="2122611"/>
                    <a:pt x="2066072" y="2122611"/>
                  </a:cubicBezTo>
                  <a:cubicBezTo>
                    <a:pt x="2564215" y="2118062"/>
                    <a:pt x="3419475" y="2136259"/>
                    <a:pt x="3703803" y="2122611"/>
                  </a:cubicBezTo>
                  <a:cubicBezTo>
                    <a:pt x="3988131" y="2108963"/>
                    <a:pt x="3758394" y="2081667"/>
                    <a:pt x="3772042" y="2040724"/>
                  </a:cubicBezTo>
                  <a:cubicBezTo>
                    <a:pt x="3785690" y="1999781"/>
                    <a:pt x="3785689" y="1917894"/>
                    <a:pt x="3785689" y="1876951"/>
                  </a:cubicBezTo>
                  <a:cubicBezTo>
                    <a:pt x="3785689" y="1836008"/>
                    <a:pt x="3781141" y="1826909"/>
                    <a:pt x="3772042" y="1795064"/>
                  </a:cubicBezTo>
                  <a:cubicBezTo>
                    <a:pt x="3762943" y="1763219"/>
                    <a:pt x="3772041" y="1749572"/>
                    <a:pt x="3731098" y="1685882"/>
                  </a:cubicBezTo>
                  <a:cubicBezTo>
                    <a:pt x="3690155" y="1622193"/>
                    <a:pt x="3610543" y="1528933"/>
                    <a:pt x="3526382" y="1412927"/>
                  </a:cubicBezTo>
                  <a:cubicBezTo>
                    <a:pt x="3442221" y="1296921"/>
                    <a:pt x="3312567" y="1096753"/>
                    <a:pt x="3226131" y="989846"/>
                  </a:cubicBezTo>
                  <a:cubicBezTo>
                    <a:pt x="3139695" y="882939"/>
                    <a:pt x="3069182" y="826073"/>
                    <a:pt x="3007767" y="771482"/>
                  </a:cubicBezTo>
                  <a:cubicBezTo>
                    <a:pt x="2946352" y="716891"/>
                    <a:pt x="2896311" y="694145"/>
                    <a:pt x="2857642" y="662300"/>
                  </a:cubicBezTo>
                  <a:cubicBezTo>
                    <a:pt x="2818973" y="630455"/>
                    <a:pt x="2780304" y="607709"/>
                    <a:pt x="2775755" y="580414"/>
                  </a:cubicBezTo>
                  <a:cubicBezTo>
                    <a:pt x="2771206" y="553119"/>
                    <a:pt x="2830346" y="498527"/>
                    <a:pt x="2830346" y="498527"/>
                  </a:cubicBezTo>
                  <a:cubicBezTo>
                    <a:pt x="2843994" y="478055"/>
                    <a:pt x="2857642" y="482605"/>
                    <a:pt x="2857642" y="457584"/>
                  </a:cubicBezTo>
                  <a:cubicBezTo>
                    <a:pt x="2857642" y="432563"/>
                    <a:pt x="2848543" y="375697"/>
                    <a:pt x="2830346" y="348402"/>
                  </a:cubicBezTo>
                  <a:cubicBezTo>
                    <a:pt x="2812149" y="321107"/>
                    <a:pt x="2778030" y="314283"/>
                    <a:pt x="2748460" y="293811"/>
                  </a:cubicBezTo>
                  <a:cubicBezTo>
                    <a:pt x="2718890" y="273339"/>
                    <a:pt x="2721165" y="214199"/>
                    <a:pt x="2693869" y="21192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9" name="Group 128"/>
            <p:cNvGrpSpPr/>
            <p:nvPr/>
          </p:nvGrpSpPr>
          <p:grpSpPr>
            <a:xfrm>
              <a:off x="4543090" y="4047342"/>
              <a:ext cx="1869512" cy="2182164"/>
              <a:chOff x="6916736" y="3157681"/>
              <a:chExt cx="1869512" cy="2182164"/>
            </a:xfrm>
          </p:grpSpPr>
          <p:sp>
            <p:nvSpPr>
              <p:cNvPr id="130" name="Freeform 129"/>
              <p:cNvSpPr/>
              <p:nvPr/>
            </p:nvSpPr>
            <p:spPr>
              <a:xfrm>
                <a:off x="6916736" y="3157681"/>
                <a:ext cx="1658046" cy="1421819"/>
              </a:xfrm>
              <a:custGeom>
                <a:avLst/>
                <a:gdLst>
                  <a:gd name="connsiteX0" fmla="*/ 1121235 w 1658046"/>
                  <a:gd name="connsiteY0" fmla="*/ 150164 h 1421819"/>
                  <a:gd name="connsiteX1" fmla="*/ 1325951 w 1658046"/>
                  <a:gd name="connsiteY1" fmla="*/ 450415 h 1421819"/>
                  <a:gd name="connsiteX2" fmla="*/ 1612554 w 1658046"/>
                  <a:gd name="connsiteY2" fmla="*/ 873495 h 1421819"/>
                  <a:gd name="connsiteX3" fmla="*/ 1653497 w 1658046"/>
                  <a:gd name="connsiteY3" fmla="*/ 1105507 h 1421819"/>
                  <a:gd name="connsiteX4" fmla="*/ 1571611 w 1658046"/>
                  <a:gd name="connsiteY4" fmla="*/ 1187394 h 1421819"/>
                  <a:gd name="connsiteX5" fmla="*/ 1285008 w 1658046"/>
                  <a:gd name="connsiteY5" fmla="*/ 1296576 h 1421819"/>
                  <a:gd name="connsiteX6" fmla="*/ 902870 w 1658046"/>
                  <a:gd name="connsiteY6" fmla="*/ 1364815 h 1421819"/>
                  <a:gd name="connsiteX7" fmla="*/ 466142 w 1658046"/>
                  <a:gd name="connsiteY7" fmla="*/ 1419406 h 1421819"/>
                  <a:gd name="connsiteX8" fmla="*/ 56709 w 1658046"/>
                  <a:gd name="connsiteY8" fmla="*/ 1282928 h 1421819"/>
                  <a:gd name="connsiteX9" fmla="*/ 2118 w 1658046"/>
                  <a:gd name="connsiteY9" fmla="*/ 1146451 h 1421819"/>
                  <a:gd name="connsiteX10" fmla="*/ 43061 w 1658046"/>
                  <a:gd name="connsiteY10" fmla="*/ 941734 h 1421819"/>
                  <a:gd name="connsiteX11" fmla="*/ 152244 w 1658046"/>
                  <a:gd name="connsiteY11" fmla="*/ 327585 h 1421819"/>
                  <a:gd name="connsiteX12" fmla="*/ 261426 w 1658046"/>
                  <a:gd name="connsiteY12" fmla="*/ 13686 h 1421819"/>
                  <a:gd name="connsiteX13" fmla="*/ 452494 w 1658046"/>
                  <a:gd name="connsiteY13" fmla="*/ 68277 h 1421819"/>
                  <a:gd name="connsiteX14" fmla="*/ 1121235 w 1658046"/>
                  <a:gd name="connsiteY14" fmla="*/ 150164 h 1421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58046" h="1421819">
                    <a:moveTo>
                      <a:pt x="1121235" y="150164"/>
                    </a:moveTo>
                    <a:cubicBezTo>
                      <a:pt x="1266811" y="213854"/>
                      <a:pt x="1325951" y="450415"/>
                      <a:pt x="1325951" y="450415"/>
                    </a:cubicBezTo>
                    <a:cubicBezTo>
                      <a:pt x="1407837" y="570970"/>
                      <a:pt x="1557963" y="764313"/>
                      <a:pt x="1612554" y="873495"/>
                    </a:cubicBezTo>
                    <a:cubicBezTo>
                      <a:pt x="1667145" y="982677"/>
                      <a:pt x="1660321" y="1053191"/>
                      <a:pt x="1653497" y="1105507"/>
                    </a:cubicBezTo>
                    <a:cubicBezTo>
                      <a:pt x="1646673" y="1157823"/>
                      <a:pt x="1633026" y="1155549"/>
                      <a:pt x="1571611" y="1187394"/>
                    </a:cubicBezTo>
                    <a:cubicBezTo>
                      <a:pt x="1510196" y="1219239"/>
                      <a:pt x="1396465" y="1267006"/>
                      <a:pt x="1285008" y="1296576"/>
                    </a:cubicBezTo>
                    <a:cubicBezTo>
                      <a:pt x="1173551" y="1326146"/>
                      <a:pt x="1039348" y="1344343"/>
                      <a:pt x="902870" y="1364815"/>
                    </a:cubicBezTo>
                    <a:cubicBezTo>
                      <a:pt x="766392" y="1385287"/>
                      <a:pt x="607169" y="1433054"/>
                      <a:pt x="466142" y="1419406"/>
                    </a:cubicBezTo>
                    <a:cubicBezTo>
                      <a:pt x="325115" y="1405758"/>
                      <a:pt x="134046" y="1328421"/>
                      <a:pt x="56709" y="1282928"/>
                    </a:cubicBezTo>
                    <a:cubicBezTo>
                      <a:pt x="-20628" y="1237436"/>
                      <a:pt x="4393" y="1203316"/>
                      <a:pt x="2118" y="1146451"/>
                    </a:cubicBezTo>
                    <a:cubicBezTo>
                      <a:pt x="-157" y="1089586"/>
                      <a:pt x="18040" y="1078212"/>
                      <a:pt x="43061" y="941734"/>
                    </a:cubicBezTo>
                    <a:cubicBezTo>
                      <a:pt x="68082" y="805256"/>
                      <a:pt x="115850" y="482260"/>
                      <a:pt x="152244" y="327585"/>
                    </a:cubicBezTo>
                    <a:cubicBezTo>
                      <a:pt x="188638" y="172910"/>
                      <a:pt x="211384" y="56904"/>
                      <a:pt x="261426" y="13686"/>
                    </a:cubicBezTo>
                    <a:cubicBezTo>
                      <a:pt x="311468" y="-29532"/>
                      <a:pt x="313742" y="40981"/>
                      <a:pt x="452494" y="68277"/>
                    </a:cubicBezTo>
                    <a:cubicBezTo>
                      <a:pt x="591246" y="95573"/>
                      <a:pt x="975659" y="86474"/>
                      <a:pt x="1121235" y="1501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Freeform 130"/>
              <p:cNvSpPr/>
              <p:nvPr/>
            </p:nvSpPr>
            <p:spPr>
              <a:xfrm>
                <a:off x="7119096" y="4448270"/>
                <a:ext cx="1667152" cy="891575"/>
              </a:xfrm>
              <a:custGeom>
                <a:avLst/>
                <a:gdLst>
                  <a:gd name="connsiteX0" fmla="*/ 1201154 w 1667152"/>
                  <a:gd name="connsiteY0" fmla="*/ 57 h 891575"/>
                  <a:gd name="connsiteX1" fmla="*/ 1187506 w 1667152"/>
                  <a:gd name="connsiteY1" fmla="*/ 109239 h 891575"/>
                  <a:gd name="connsiteX2" fmla="*/ 1269393 w 1667152"/>
                  <a:gd name="connsiteY2" fmla="*/ 286660 h 891575"/>
                  <a:gd name="connsiteX3" fmla="*/ 1651530 w 1667152"/>
                  <a:gd name="connsiteY3" fmla="*/ 859866 h 891575"/>
                  <a:gd name="connsiteX4" fmla="*/ 1542348 w 1667152"/>
                  <a:gd name="connsiteY4" fmla="*/ 818923 h 891575"/>
                  <a:gd name="connsiteX5" fmla="*/ 1078324 w 1667152"/>
                  <a:gd name="connsiteY5" fmla="*/ 832570 h 891575"/>
                  <a:gd name="connsiteX6" fmla="*/ 573357 w 1667152"/>
                  <a:gd name="connsiteY6" fmla="*/ 846218 h 891575"/>
                  <a:gd name="connsiteX7" fmla="*/ 505118 w 1667152"/>
                  <a:gd name="connsiteY7" fmla="*/ 777979 h 891575"/>
                  <a:gd name="connsiteX8" fmla="*/ 273106 w 1667152"/>
                  <a:gd name="connsiteY8" fmla="*/ 573263 h 891575"/>
                  <a:gd name="connsiteX9" fmla="*/ 82037 w 1667152"/>
                  <a:gd name="connsiteY9" fmla="*/ 327603 h 891575"/>
                  <a:gd name="connsiteX10" fmla="*/ 13799 w 1667152"/>
                  <a:gd name="connsiteY10" fmla="*/ 122887 h 891575"/>
                  <a:gd name="connsiteX11" fmla="*/ 341345 w 1667152"/>
                  <a:gd name="connsiteY11" fmla="*/ 150182 h 891575"/>
                  <a:gd name="connsiteX12" fmla="*/ 791721 w 1667152"/>
                  <a:gd name="connsiteY12" fmla="*/ 95591 h 891575"/>
                  <a:gd name="connsiteX13" fmla="*/ 1201154 w 1667152"/>
                  <a:gd name="connsiteY13" fmla="*/ 57 h 89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67152" h="891575">
                    <a:moveTo>
                      <a:pt x="1201154" y="57"/>
                    </a:moveTo>
                    <a:cubicBezTo>
                      <a:pt x="1267118" y="2332"/>
                      <a:pt x="1176133" y="61472"/>
                      <a:pt x="1187506" y="109239"/>
                    </a:cubicBezTo>
                    <a:cubicBezTo>
                      <a:pt x="1198879" y="157006"/>
                      <a:pt x="1192056" y="161556"/>
                      <a:pt x="1269393" y="286660"/>
                    </a:cubicBezTo>
                    <a:cubicBezTo>
                      <a:pt x="1346730" y="411764"/>
                      <a:pt x="1606038" y="771156"/>
                      <a:pt x="1651530" y="859866"/>
                    </a:cubicBezTo>
                    <a:cubicBezTo>
                      <a:pt x="1697022" y="948576"/>
                      <a:pt x="1637882" y="823472"/>
                      <a:pt x="1542348" y="818923"/>
                    </a:cubicBezTo>
                    <a:cubicBezTo>
                      <a:pt x="1446814" y="814374"/>
                      <a:pt x="1078324" y="832570"/>
                      <a:pt x="1078324" y="832570"/>
                    </a:cubicBezTo>
                    <a:cubicBezTo>
                      <a:pt x="916826" y="837119"/>
                      <a:pt x="668891" y="855317"/>
                      <a:pt x="573357" y="846218"/>
                    </a:cubicBezTo>
                    <a:cubicBezTo>
                      <a:pt x="477823" y="837120"/>
                      <a:pt x="555160" y="823471"/>
                      <a:pt x="505118" y="777979"/>
                    </a:cubicBezTo>
                    <a:cubicBezTo>
                      <a:pt x="455076" y="732487"/>
                      <a:pt x="343619" y="648326"/>
                      <a:pt x="273106" y="573263"/>
                    </a:cubicBezTo>
                    <a:cubicBezTo>
                      <a:pt x="202592" y="498200"/>
                      <a:pt x="125255" y="402666"/>
                      <a:pt x="82037" y="327603"/>
                    </a:cubicBezTo>
                    <a:cubicBezTo>
                      <a:pt x="38819" y="252540"/>
                      <a:pt x="-29419" y="152457"/>
                      <a:pt x="13799" y="122887"/>
                    </a:cubicBezTo>
                    <a:cubicBezTo>
                      <a:pt x="57017" y="93317"/>
                      <a:pt x="211692" y="154731"/>
                      <a:pt x="341345" y="150182"/>
                    </a:cubicBezTo>
                    <a:cubicBezTo>
                      <a:pt x="470998" y="145633"/>
                      <a:pt x="643870" y="127436"/>
                      <a:pt x="791721" y="95591"/>
                    </a:cubicBezTo>
                    <a:cubicBezTo>
                      <a:pt x="939572" y="63746"/>
                      <a:pt x="1135190" y="-2218"/>
                      <a:pt x="1201154" y="5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Freeform 131"/>
              <p:cNvSpPr/>
              <p:nvPr/>
            </p:nvSpPr>
            <p:spPr>
              <a:xfrm>
                <a:off x="6916736" y="4074748"/>
                <a:ext cx="1662002" cy="554138"/>
              </a:xfrm>
              <a:custGeom>
                <a:avLst/>
                <a:gdLst>
                  <a:gd name="connsiteX0" fmla="*/ 6571 w 1572242"/>
                  <a:gd name="connsiteY0" fmla="*/ 100014 h 554138"/>
                  <a:gd name="connsiteX1" fmla="*/ 102105 w 1572242"/>
                  <a:gd name="connsiteY1" fmla="*/ 263787 h 554138"/>
                  <a:gd name="connsiteX2" fmla="*/ 347765 w 1572242"/>
                  <a:gd name="connsiteY2" fmla="*/ 291083 h 554138"/>
                  <a:gd name="connsiteX3" fmla="*/ 880028 w 1572242"/>
                  <a:gd name="connsiteY3" fmla="*/ 263787 h 554138"/>
                  <a:gd name="connsiteX4" fmla="*/ 1412290 w 1572242"/>
                  <a:gd name="connsiteY4" fmla="*/ 45423 h 554138"/>
                  <a:gd name="connsiteX5" fmla="*/ 1521473 w 1572242"/>
                  <a:gd name="connsiteY5" fmla="*/ 4480 h 554138"/>
                  <a:gd name="connsiteX6" fmla="*/ 1562416 w 1572242"/>
                  <a:gd name="connsiteY6" fmla="*/ 113662 h 554138"/>
                  <a:gd name="connsiteX7" fmla="*/ 1562416 w 1572242"/>
                  <a:gd name="connsiteY7" fmla="*/ 222844 h 554138"/>
                  <a:gd name="connsiteX8" fmla="*/ 1453234 w 1572242"/>
                  <a:gd name="connsiteY8" fmla="*/ 372969 h 554138"/>
                  <a:gd name="connsiteX9" fmla="*/ 1139335 w 1572242"/>
                  <a:gd name="connsiteY9" fmla="*/ 482151 h 554138"/>
                  <a:gd name="connsiteX10" fmla="*/ 579777 w 1572242"/>
                  <a:gd name="connsiteY10" fmla="*/ 536743 h 554138"/>
                  <a:gd name="connsiteX11" fmla="*/ 143049 w 1572242"/>
                  <a:gd name="connsiteY11" fmla="*/ 536743 h 554138"/>
                  <a:gd name="connsiteX12" fmla="*/ 20219 w 1572242"/>
                  <a:gd name="connsiteY12" fmla="*/ 332026 h 554138"/>
                  <a:gd name="connsiteX13" fmla="*/ 6571 w 1572242"/>
                  <a:gd name="connsiteY13" fmla="*/ 100014 h 554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72242" h="554138">
                    <a:moveTo>
                      <a:pt x="6571" y="100014"/>
                    </a:moveTo>
                    <a:cubicBezTo>
                      <a:pt x="20219" y="88641"/>
                      <a:pt x="45239" y="231942"/>
                      <a:pt x="102105" y="263787"/>
                    </a:cubicBezTo>
                    <a:cubicBezTo>
                      <a:pt x="158971" y="295632"/>
                      <a:pt x="218111" y="291083"/>
                      <a:pt x="347765" y="291083"/>
                    </a:cubicBezTo>
                    <a:cubicBezTo>
                      <a:pt x="477419" y="291083"/>
                      <a:pt x="702607" y="304730"/>
                      <a:pt x="880028" y="263787"/>
                    </a:cubicBezTo>
                    <a:cubicBezTo>
                      <a:pt x="1057449" y="222844"/>
                      <a:pt x="1305383" y="88641"/>
                      <a:pt x="1412290" y="45423"/>
                    </a:cubicBezTo>
                    <a:cubicBezTo>
                      <a:pt x="1519198" y="2205"/>
                      <a:pt x="1496452" y="-6893"/>
                      <a:pt x="1521473" y="4480"/>
                    </a:cubicBezTo>
                    <a:cubicBezTo>
                      <a:pt x="1546494" y="15853"/>
                      <a:pt x="1555592" y="77268"/>
                      <a:pt x="1562416" y="113662"/>
                    </a:cubicBezTo>
                    <a:cubicBezTo>
                      <a:pt x="1569240" y="150056"/>
                      <a:pt x="1580613" y="179626"/>
                      <a:pt x="1562416" y="222844"/>
                    </a:cubicBezTo>
                    <a:cubicBezTo>
                      <a:pt x="1544219" y="266062"/>
                      <a:pt x="1523747" y="329751"/>
                      <a:pt x="1453234" y="372969"/>
                    </a:cubicBezTo>
                    <a:cubicBezTo>
                      <a:pt x="1382721" y="416187"/>
                      <a:pt x="1284911" y="454855"/>
                      <a:pt x="1139335" y="482151"/>
                    </a:cubicBezTo>
                    <a:cubicBezTo>
                      <a:pt x="993759" y="509447"/>
                      <a:pt x="745825" y="527644"/>
                      <a:pt x="579777" y="536743"/>
                    </a:cubicBezTo>
                    <a:cubicBezTo>
                      <a:pt x="413729" y="545842"/>
                      <a:pt x="236309" y="570862"/>
                      <a:pt x="143049" y="536743"/>
                    </a:cubicBezTo>
                    <a:cubicBezTo>
                      <a:pt x="49789" y="502624"/>
                      <a:pt x="38416" y="409363"/>
                      <a:pt x="20219" y="332026"/>
                    </a:cubicBezTo>
                    <a:cubicBezTo>
                      <a:pt x="2022" y="254689"/>
                      <a:pt x="-7077" y="111387"/>
                      <a:pt x="6571" y="100014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557" y="511191"/>
            <a:ext cx="4079483" cy="253609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7" name="Rounded Rectangular Callout 106"/>
          <p:cNvSpPr/>
          <p:nvPr/>
        </p:nvSpPr>
        <p:spPr>
          <a:xfrm>
            <a:off x="7521491" y="1720901"/>
            <a:ext cx="4365184" cy="1534289"/>
          </a:xfrm>
          <a:prstGeom prst="wedgeRoundRectCallout">
            <a:avLst>
              <a:gd name="adj1" fmla="val -7745"/>
              <a:gd name="adj2" fmla="val 8962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i="1" dirty="0" smtClean="0">
                <a:solidFill>
                  <a:srgbClr val="3D3D3D"/>
                </a:solidFill>
                <a:latin typeface="+mj-lt"/>
              </a:rPr>
              <a:t>– </a:t>
            </a:r>
            <a:r>
              <a:rPr lang="vi-VN" sz="2800" b="1" i="1" dirty="0">
                <a:solidFill>
                  <a:srgbClr val="3D3D3D"/>
                </a:solidFill>
                <a:latin typeface="+mj-lt"/>
              </a:rPr>
              <a:t>Con nhớ rồi ạ!</a:t>
            </a:r>
            <a:r>
              <a:rPr lang="vi-VN" sz="2800" b="1" dirty="0">
                <a:solidFill>
                  <a:srgbClr val="3D3D3D"/>
                </a:solidFill>
                <a:latin typeface="+mj-lt"/>
              </a:rPr>
              <a:t> </a:t>
            </a:r>
            <a:endParaRPr lang="en-US" sz="2800" b="1" dirty="0" smtClean="0">
              <a:solidFill>
                <a:srgbClr val="3D3D3D"/>
              </a:solidFill>
              <a:latin typeface="+mj-lt"/>
            </a:endParaRPr>
          </a:p>
          <a:p>
            <a:pPr algn="ctr"/>
            <a:r>
              <a:rPr lang="en-US" sz="2800" b="1" i="1" dirty="0" smtClean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i="1" dirty="0" err="1" smtClean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i="1" dirty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i="1" dirty="0" smtClean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b="1" i="1" dirty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i="1" dirty="0" smtClean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800" b="1" i="1" dirty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2800" b="1" i="1" dirty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smtClean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2800" b="1" i="1" dirty="0" smtClean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ược</a:t>
            </a:r>
            <a:r>
              <a:rPr lang="en-US" sz="2800" b="1" i="1" dirty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b="1" i="1" dirty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800" b="1" i="1" dirty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i="1" dirty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i="1" dirty="0" smtClean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i="1" dirty="0" smtClean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800" b="1" i="1" dirty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7000553" y="-34144"/>
            <a:ext cx="3859423" cy="3073257"/>
          </a:xfrm>
          <a:prstGeom prst="cloudCallout">
            <a:avLst>
              <a:gd name="adj1" fmla="val -63975"/>
              <a:gd name="adj2" fmla="val 3940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i="1" dirty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Còn khi bác Voi cứu con ra khỏi hố sâu, con phải cảm ơn</a:t>
            </a:r>
            <a:r>
              <a:rPr lang="en-US" sz="3200" b="1" i="1" dirty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b="1" dirty="0">
              <a:solidFill>
                <a:srgbClr val="3D3D3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Rounded Rectangular Callout 101"/>
          <p:cNvSpPr/>
          <p:nvPr/>
        </p:nvSpPr>
        <p:spPr>
          <a:xfrm>
            <a:off x="6562360" y="317349"/>
            <a:ext cx="3178939" cy="1526273"/>
          </a:xfrm>
          <a:prstGeom prst="wedgeRoundRectCallout">
            <a:avLst>
              <a:gd name="adj1" fmla="val -44166"/>
              <a:gd name="adj2" fmla="val 6508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i="1" dirty="0" smtClean="0">
                <a:solidFill>
                  <a:srgbClr val="3D3D3D"/>
                </a:solidFill>
                <a:latin typeface="+mj-lt"/>
              </a:rPr>
              <a:t>Khi </a:t>
            </a:r>
            <a:r>
              <a:rPr lang="vi-VN" sz="3200" b="1" i="1" dirty="0">
                <a:solidFill>
                  <a:srgbClr val="3D3D3D"/>
                </a:solidFill>
                <a:latin typeface="+mj-lt"/>
              </a:rPr>
              <a:t>làm đổ nấm của bạn Sóc, con phải xin lỗi. </a:t>
            </a:r>
            <a:endParaRPr lang="vi-VN" sz="3200" b="1" dirty="0">
              <a:solidFill>
                <a:srgbClr val="3D3D3D"/>
              </a:solidFill>
              <a:latin typeface="+mj-lt"/>
            </a:endParaRPr>
          </a:p>
        </p:txBody>
      </p:sp>
      <p:sp>
        <p:nvSpPr>
          <p:cNvPr id="101" name="Rounded Rectangular Callout 100"/>
          <p:cNvSpPr/>
          <p:nvPr/>
        </p:nvSpPr>
        <p:spPr>
          <a:xfrm>
            <a:off x="6253585" y="146011"/>
            <a:ext cx="2138248" cy="1574890"/>
          </a:xfrm>
          <a:prstGeom prst="wedgeRoundRectCallout">
            <a:avLst>
              <a:gd name="adj1" fmla="val -41820"/>
              <a:gd name="adj2" fmla="val 6248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b="1" i="1" dirty="0">
                <a:solidFill>
                  <a:srgbClr val="3D3D3D"/>
                </a:solidFill>
                <a:latin typeface="+mj-lt"/>
              </a:rPr>
              <a:t>– Con nói như vậy là sai rồi</a:t>
            </a:r>
            <a:r>
              <a:rPr lang="vi-VN" sz="3200" b="1" i="1" dirty="0" smtClean="0">
                <a:solidFill>
                  <a:srgbClr val="3D3D3D"/>
                </a:solidFill>
                <a:latin typeface="+mj-lt"/>
              </a:rPr>
              <a:t>.</a:t>
            </a:r>
            <a:endParaRPr lang="vi-VN" sz="3200" b="1" i="1" dirty="0">
              <a:solidFill>
                <a:srgbClr val="3D3D3D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163976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decel="100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5" grpId="0" animBg="1"/>
      <p:bldP spid="6" grpId="0" animBg="1"/>
      <p:bldP spid="107" grpId="0" animBg="1"/>
      <p:bldP spid="107" grpId="1" animBg="1"/>
      <p:bldP spid="2" grpId="0" animBg="1"/>
      <p:bldP spid="2" grpId="1" animBg="1"/>
      <p:bldP spid="102" grpId="0" animBg="1"/>
      <p:bldP spid="102" grpId="1" animBg="1"/>
      <p:bldP spid="101" grpId="0" animBg="1"/>
      <p:bldP spid="10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70021" y="1037052"/>
            <a:ext cx="103471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54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4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54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4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54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54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54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54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đ</a:t>
            </a:r>
            <a:r>
              <a:rPr lang="vi-VN" sz="54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en-US" sz="54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54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54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54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54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4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54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54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9251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gular Pentagon 1"/>
          <p:cNvSpPr/>
          <p:nvPr/>
        </p:nvSpPr>
        <p:spPr>
          <a:xfrm>
            <a:off x="4148560" y="2378690"/>
            <a:ext cx="3869688" cy="3301433"/>
          </a:xfrm>
          <a:prstGeom prst="pentagon">
            <a:avLst/>
          </a:prstGeom>
          <a:noFill/>
          <a:ln>
            <a:solidFill>
              <a:srgbClr val="15CD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928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Freeform 64"/>
          <p:cNvSpPr/>
          <p:nvPr/>
        </p:nvSpPr>
        <p:spPr>
          <a:xfrm>
            <a:off x="8769920" y="5236637"/>
            <a:ext cx="613064" cy="477568"/>
          </a:xfrm>
          <a:custGeom>
            <a:avLst/>
            <a:gdLst>
              <a:gd name="connsiteX0" fmla="*/ 861845 w 862236"/>
              <a:gd name="connsiteY0" fmla="*/ 520504 h 676717"/>
              <a:gd name="connsiteX1" fmla="*/ 650829 w 862236"/>
              <a:gd name="connsiteY1" fmla="*/ 633046 h 676717"/>
              <a:gd name="connsiteX2" fmla="*/ 510152 w 862236"/>
              <a:gd name="connsiteY2" fmla="*/ 675249 h 676717"/>
              <a:gd name="connsiteX3" fmla="*/ 299137 w 862236"/>
              <a:gd name="connsiteY3" fmla="*/ 661181 h 676717"/>
              <a:gd name="connsiteX4" fmla="*/ 172528 w 862236"/>
              <a:gd name="connsiteY4" fmla="*/ 604910 h 676717"/>
              <a:gd name="connsiteX5" fmla="*/ 45919 w 862236"/>
              <a:gd name="connsiteY5" fmla="*/ 506436 h 676717"/>
              <a:gd name="connsiteX6" fmla="*/ 3715 w 862236"/>
              <a:gd name="connsiteY6" fmla="*/ 351692 h 676717"/>
              <a:gd name="connsiteX7" fmla="*/ 3715 w 862236"/>
              <a:gd name="connsiteY7" fmla="*/ 253218 h 676717"/>
              <a:gd name="connsiteX8" fmla="*/ 17783 w 862236"/>
              <a:gd name="connsiteY8" fmla="*/ 140676 h 676717"/>
              <a:gd name="connsiteX9" fmla="*/ 88122 w 862236"/>
              <a:gd name="connsiteY9" fmla="*/ 14067 h 676717"/>
              <a:gd name="connsiteX10" fmla="*/ 158460 w 862236"/>
              <a:gd name="connsiteY10" fmla="*/ 14067 h 676717"/>
              <a:gd name="connsiteX11" fmla="*/ 341340 w 862236"/>
              <a:gd name="connsiteY11" fmla="*/ 0 h 676717"/>
              <a:gd name="connsiteX12" fmla="*/ 397611 w 862236"/>
              <a:gd name="connsiteY12" fmla="*/ 14067 h 676717"/>
              <a:gd name="connsiteX13" fmla="*/ 467949 w 862236"/>
              <a:gd name="connsiteY13" fmla="*/ 14067 h 676717"/>
              <a:gd name="connsiteX14" fmla="*/ 496085 w 862236"/>
              <a:gd name="connsiteY14" fmla="*/ 98473 h 676717"/>
              <a:gd name="connsiteX15" fmla="*/ 538288 w 862236"/>
              <a:gd name="connsiteY15" fmla="*/ 225083 h 676717"/>
              <a:gd name="connsiteX16" fmla="*/ 594559 w 862236"/>
              <a:gd name="connsiteY16" fmla="*/ 295421 h 676717"/>
              <a:gd name="connsiteX17" fmla="*/ 861845 w 862236"/>
              <a:gd name="connsiteY17" fmla="*/ 520504 h 67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62236" h="676717">
                <a:moveTo>
                  <a:pt x="861845" y="520504"/>
                </a:moveTo>
                <a:cubicBezTo>
                  <a:pt x="871223" y="576775"/>
                  <a:pt x="709444" y="607255"/>
                  <a:pt x="650829" y="633046"/>
                </a:cubicBezTo>
                <a:cubicBezTo>
                  <a:pt x="592213" y="658837"/>
                  <a:pt x="568767" y="670560"/>
                  <a:pt x="510152" y="675249"/>
                </a:cubicBezTo>
                <a:cubicBezTo>
                  <a:pt x="451537" y="679938"/>
                  <a:pt x="355408" y="672904"/>
                  <a:pt x="299137" y="661181"/>
                </a:cubicBezTo>
                <a:cubicBezTo>
                  <a:pt x="242866" y="649458"/>
                  <a:pt x="214731" y="630701"/>
                  <a:pt x="172528" y="604910"/>
                </a:cubicBezTo>
                <a:cubicBezTo>
                  <a:pt x="130325" y="579119"/>
                  <a:pt x="74054" y="548639"/>
                  <a:pt x="45919" y="506436"/>
                </a:cubicBezTo>
                <a:cubicBezTo>
                  <a:pt x="17784" y="464233"/>
                  <a:pt x="10749" y="393895"/>
                  <a:pt x="3715" y="351692"/>
                </a:cubicBezTo>
                <a:cubicBezTo>
                  <a:pt x="-3319" y="309489"/>
                  <a:pt x="1370" y="288387"/>
                  <a:pt x="3715" y="253218"/>
                </a:cubicBezTo>
                <a:cubicBezTo>
                  <a:pt x="6060" y="218049"/>
                  <a:pt x="3715" y="180534"/>
                  <a:pt x="17783" y="140676"/>
                </a:cubicBezTo>
                <a:cubicBezTo>
                  <a:pt x="31851" y="100818"/>
                  <a:pt x="64676" y="35168"/>
                  <a:pt x="88122" y="14067"/>
                </a:cubicBezTo>
                <a:cubicBezTo>
                  <a:pt x="111568" y="-7035"/>
                  <a:pt x="116257" y="16411"/>
                  <a:pt x="158460" y="14067"/>
                </a:cubicBezTo>
                <a:cubicBezTo>
                  <a:pt x="200663" y="11722"/>
                  <a:pt x="301482" y="0"/>
                  <a:pt x="341340" y="0"/>
                </a:cubicBezTo>
                <a:cubicBezTo>
                  <a:pt x="381198" y="0"/>
                  <a:pt x="376510" y="11723"/>
                  <a:pt x="397611" y="14067"/>
                </a:cubicBezTo>
                <a:cubicBezTo>
                  <a:pt x="418712" y="16411"/>
                  <a:pt x="451537" y="-1"/>
                  <a:pt x="467949" y="14067"/>
                </a:cubicBezTo>
                <a:cubicBezTo>
                  <a:pt x="484361" y="28135"/>
                  <a:pt x="496085" y="98473"/>
                  <a:pt x="496085" y="98473"/>
                </a:cubicBezTo>
                <a:cubicBezTo>
                  <a:pt x="507808" y="133642"/>
                  <a:pt x="521876" y="192258"/>
                  <a:pt x="538288" y="225083"/>
                </a:cubicBezTo>
                <a:cubicBezTo>
                  <a:pt x="554700" y="257908"/>
                  <a:pt x="542978" y="243840"/>
                  <a:pt x="594559" y="295421"/>
                </a:cubicBezTo>
                <a:cubicBezTo>
                  <a:pt x="646140" y="347002"/>
                  <a:pt x="852467" y="464233"/>
                  <a:pt x="861845" y="520504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9632731" y="5216208"/>
            <a:ext cx="580734" cy="497171"/>
          </a:xfrm>
          <a:custGeom>
            <a:avLst/>
            <a:gdLst>
              <a:gd name="connsiteX0" fmla="*/ 47 w 816766"/>
              <a:gd name="connsiteY0" fmla="*/ 577589 h 704495"/>
              <a:gd name="connsiteX1" fmla="*/ 140724 w 816766"/>
              <a:gd name="connsiteY1" fmla="*/ 661995 h 704495"/>
              <a:gd name="connsiteX2" fmla="*/ 351740 w 816766"/>
              <a:gd name="connsiteY2" fmla="*/ 704198 h 704495"/>
              <a:gd name="connsiteX3" fmla="*/ 619026 w 816766"/>
              <a:gd name="connsiteY3" fmla="*/ 676062 h 704495"/>
              <a:gd name="connsiteX4" fmla="*/ 731567 w 816766"/>
              <a:gd name="connsiteY4" fmla="*/ 591656 h 704495"/>
              <a:gd name="connsiteX5" fmla="*/ 801906 w 816766"/>
              <a:gd name="connsiteY5" fmla="*/ 394709 h 704495"/>
              <a:gd name="connsiteX6" fmla="*/ 815974 w 816766"/>
              <a:gd name="connsiteY6" fmla="*/ 296235 h 704495"/>
              <a:gd name="connsiteX7" fmla="*/ 787838 w 816766"/>
              <a:gd name="connsiteY7" fmla="*/ 99287 h 704495"/>
              <a:gd name="connsiteX8" fmla="*/ 717500 w 816766"/>
              <a:gd name="connsiteY8" fmla="*/ 28949 h 704495"/>
              <a:gd name="connsiteX9" fmla="*/ 633094 w 816766"/>
              <a:gd name="connsiteY9" fmla="*/ 813 h 704495"/>
              <a:gd name="connsiteX10" fmla="*/ 492417 w 816766"/>
              <a:gd name="connsiteY10" fmla="*/ 57084 h 704495"/>
              <a:gd name="connsiteX11" fmla="*/ 408010 w 816766"/>
              <a:gd name="connsiteY11" fmla="*/ 71152 h 704495"/>
              <a:gd name="connsiteX12" fmla="*/ 365807 w 816766"/>
              <a:gd name="connsiteY12" fmla="*/ 254032 h 704495"/>
              <a:gd name="connsiteX13" fmla="*/ 295469 w 816766"/>
              <a:gd name="connsiteY13" fmla="*/ 338438 h 704495"/>
              <a:gd name="connsiteX14" fmla="*/ 239198 w 816766"/>
              <a:gd name="connsiteY14" fmla="*/ 422844 h 704495"/>
              <a:gd name="connsiteX15" fmla="*/ 154792 w 816766"/>
              <a:gd name="connsiteY15" fmla="*/ 479115 h 704495"/>
              <a:gd name="connsiteX16" fmla="*/ 47 w 816766"/>
              <a:gd name="connsiteY16" fmla="*/ 577589 h 704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16766" h="704495">
                <a:moveTo>
                  <a:pt x="47" y="577589"/>
                </a:moveTo>
                <a:cubicBezTo>
                  <a:pt x="-2298" y="608069"/>
                  <a:pt x="82109" y="640894"/>
                  <a:pt x="140724" y="661995"/>
                </a:cubicBezTo>
                <a:cubicBezTo>
                  <a:pt x="199339" y="683096"/>
                  <a:pt x="272023" y="701854"/>
                  <a:pt x="351740" y="704198"/>
                </a:cubicBezTo>
                <a:cubicBezTo>
                  <a:pt x="431457" y="706543"/>
                  <a:pt x="555722" y="694819"/>
                  <a:pt x="619026" y="676062"/>
                </a:cubicBezTo>
                <a:cubicBezTo>
                  <a:pt x="682330" y="657305"/>
                  <a:pt x="701087" y="638548"/>
                  <a:pt x="731567" y="591656"/>
                </a:cubicBezTo>
                <a:cubicBezTo>
                  <a:pt x="762047" y="544764"/>
                  <a:pt x="787838" y="443946"/>
                  <a:pt x="801906" y="394709"/>
                </a:cubicBezTo>
                <a:cubicBezTo>
                  <a:pt x="815974" y="345472"/>
                  <a:pt x="818319" y="345472"/>
                  <a:pt x="815974" y="296235"/>
                </a:cubicBezTo>
                <a:cubicBezTo>
                  <a:pt x="813629" y="246998"/>
                  <a:pt x="804250" y="143835"/>
                  <a:pt x="787838" y="99287"/>
                </a:cubicBezTo>
                <a:cubicBezTo>
                  <a:pt x="771426" y="54739"/>
                  <a:pt x="743291" y="45361"/>
                  <a:pt x="717500" y="28949"/>
                </a:cubicBezTo>
                <a:cubicBezTo>
                  <a:pt x="691709" y="12537"/>
                  <a:pt x="670608" y="-3876"/>
                  <a:pt x="633094" y="813"/>
                </a:cubicBezTo>
                <a:cubicBezTo>
                  <a:pt x="595580" y="5502"/>
                  <a:pt x="529931" y="45361"/>
                  <a:pt x="492417" y="57084"/>
                </a:cubicBezTo>
                <a:cubicBezTo>
                  <a:pt x="454903" y="68807"/>
                  <a:pt x="429112" y="38327"/>
                  <a:pt x="408010" y="71152"/>
                </a:cubicBezTo>
                <a:cubicBezTo>
                  <a:pt x="386908" y="103977"/>
                  <a:pt x="384564" y="209484"/>
                  <a:pt x="365807" y="254032"/>
                </a:cubicBezTo>
                <a:cubicBezTo>
                  <a:pt x="347050" y="298580"/>
                  <a:pt x="316571" y="310303"/>
                  <a:pt x="295469" y="338438"/>
                </a:cubicBezTo>
                <a:cubicBezTo>
                  <a:pt x="274367" y="366573"/>
                  <a:pt x="262644" y="399398"/>
                  <a:pt x="239198" y="422844"/>
                </a:cubicBezTo>
                <a:cubicBezTo>
                  <a:pt x="215752" y="446290"/>
                  <a:pt x="194651" y="458013"/>
                  <a:pt x="154792" y="479115"/>
                </a:cubicBezTo>
                <a:cubicBezTo>
                  <a:pt x="114934" y="500216"/>
                  <a:pt x="2392" y="547109"/>
                  <a:pt x="47" y="57758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9117539" y="4741851"/>
            <a:ext cx="811757" cy="88245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9753002" y="4698833"/>
            <a:ext cx="410337" cy="556644"/>
          </a:xfrm>
          <a:custGeom>
            <a:avLst/>
            <a:gdLst>
              <a:gd name="connsiteX0" fmla="*/ 365760 w 577113"/>
              <a:gd name="connsiteY0" fmla="*/ 145 h 788768"/>
              <a:gd name="connsiteX1" fmla="*/ 534572 w 577113"/>
              <a:gd name="connsiteY1" fmla="*/ 154889 h 788768"/>
              <a:gd name="connsiteX2" fmla="*/ 576775 w 577113"/>
              <a:gd name="connsiteY2" fmla="*/ 394040 h 788768"/>
              <a:gd name="connsiteX3" fmla="*/ 520504 w 577113"/>
              <a:gd name="connsiteY3" fmla="*/ 548785 h 788768"/>
              <a:gd name="connsiteX4" fmla="*/ 253218 w 577113"/>
              <a:gd name="connsiteY4" fmla="*/ 787936 h 788768"/>
              <a:gd name="connsiteX5" fmla="*/ 253218 w 577113"/>
              <a:gd name="connsiteY5" fmla="*/ 619123 h 788768"/>
              <a:gd name="connsiteX6" fmla="*/ 182880 w 577113"/>
              <a:gd name="connsiteY6" fmla="*/ 394040 h 788768"/>
              <a:gd name="connsiteX7" fmla="*/ 98474 w 577113"/>
              <a:gd name="connsiteY7" fmla="*/ 267431 h 788768"/>
              <a:gd name="connsiteX8" fmla="*/ 0 w 577113"/>
              <a:gd name="connsiteY8" fmla="*/ 140822 h 788768"/>
              <a:gd name="connsiteX9" fmla="*/ 98474 w 577113"/>
              <a:gd name="connsiteY9" fmla="*/ 126754 h 788768"/>
              <a:gd name="connsiteX10" fmla="*/ 365760 w 577113"/>
              <a:gd name="connsiteY10" fmla="*/ 145 h 788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7113" h="788768">
                <a:moveTo>
                  <a:pt x="365760" y="145"/>
                </a:moveTo>
                <a:cubicBezTo>
                  <a:pt x="438443" y="4834"/>
                  <a:pt x="499403" y="89240"/>
                  <a:pt x="534572" y="154889"/>
                </a:cubicBezTo>
                <a:cubicBezTo>
                  <a:pt x="569741" y="220538"/>
                  <a:pt x="579120" y="328391"/>
                  <a:pt x="576775" y="394040"/>
                </a:cubicBezTo>
                <a:cubicBezTo>
                  <a:pt x="574430" y="459689"/>
                  <a:pt x="574430" y="483136"/>
                  <a:pt x="520504" y="548785"/>
                </a:cubicBezTo>
                <a:cubicBezTo>
                  <a:pt x="466578" y="614434"/>
                  <a:pt x="297766" y="776213"/>
                  <a:pt x="253218" y="787936"/>
                </a:cubicBezTo>
                <a:cubicBezTo>
                  <a:pt x="208670" y="799659"/>
                  <a:pt x="264941" y="684772"/>
                  <a:pt x="253218" y="619123"/>
                </a:cubicBezTo>
                <a:cubicBezTo>
                  <a:pt x="241495" y="553474"/>
                  <a:pt x="208671" y="452655"/>
                  <a:pt x="182880" y="394040"/>
                </a:cubicBezTo>
                <a:cubicBezTo>
                  <a:pt x="157089" y="335425"/>
                  <a:pt x="128954" y="309634"/>
                  <a:pt x="98474" y="267431"/>
                </a:cubicBezTo>
                <a:cubicBezTo>
                  <a:pt x="67994" y="225228"/>
                  <a:pt x="0" y="164268"/>
                  <a:pt x="0" y="140822"/>
                </a:cubicBezTo>
                <a:cubicBezTo>
                  <a:pt x="0" y="117376"/>
                  <a:pt x="39859" y="147855"/>
                  <a:pt x="98474" y="126754"/>
                </a:cubicBezTo>
                <a:cubicBezTo>
                  <a:pt x="157089" y="105653"/>
                  <a:pt x="293077" y="-4544"/>
                  <a:pt x="365760" y="145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8362780" y="2960047"/>
            <a:ext cx="2223003" cy="186955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9684225" y="3677450"/>
            <a:ext cx="612958" cy="645835"/>
            <a:chOff x="9684225" y="3677450"/>
            <a:chExt cx="612958" cy="645835"/>
          </a:xfrm>
        </p:grpSpPr>
        <p:sp>
          <p:nvSpPr>
            <p:cNvPr id="50" name="Oval 49"/>
            <p:cNvSpPr/>
            <p:nvPr/>
          </p:nvSpPr>
          <p:spPr>
            <a:xfrm>
              <a:off x="9684225" y="3677450"/>
              <a:ext cx="612958" cy="6458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9774248" y="3824528"/>
              <a:ext cx="378411" cy="39325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9828672" y="3898739"/>
              <a:ext cx="263971" cy="2655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632409" y="3675945"/>
            <a:ext cx="612958" cy="645835"/>
            <a:chOff x="8632409" y="3675945"/>
            <a:chExt cx="612958" cy="645835"/>
          </a:xfrm>
        </p:grpSpPr>
        <p:sp>
          <p:nvSpPr>
            <p:cNvPr id="69" name="Oval 68"/>
            <p:cNvSpPr/>
            <p:nvPr/>
          </p:nvSpPr>
          <p:spPr>
            <a:xfrm>
              <a:off x="8632409" y="3675945"/>
              <a:ext cx="612958" cy="6458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8769778" y="3836824"/>
              <a:ext cx="386459" cy="38095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8836773" y="3897082"/>
              <a:ext cx="263971" cy="2655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Oval 54"/>
          <p:cNvSpPr/>
          <p:nvPr/>
        </p:nvSpPr>
        <p:spPr>
          <a:xfrm>
            <a:off x="9882589" y="4350585"/>
            <a:ext cx="440118" cy="147024"/>
          </a:xfrm>
          <a:prstGeom prst="ellipse">
            <a:avLst/>
          </a:prstGeom>
          <a:solidFill>
            <a:srgbClr val="FF99CC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8620359" y="4365880"/>
            <a:ext cx="440118" cy="147024"/>
          </a:xfrm>
          <a:prstGeom prst="ellipse">
            <a:avLst/>
          </a:prstGeom>
          <a:solidFill>
            <a:srgbClr val="FF99CC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9232670" y="4191984"/>
            <a:ext cx="460304" cy="342439"/>
            <a:chOff x="7301132" y="3204261"/>
            <a:chExt cx="647389" cy="485239"/>
          </a:xfrm>
        </p:grpSpPr>
        <p:sp>
          <p:nvSpPr>
            <p:cNvPr id="57" name="Freeform 56"/>
            <p:cNvSpPr/>
            <p:nvPr/>
          </p:nvSpPr>
          <p:spPr>
            <a:xfrm>
              <a:off x="7301132" y="3432517"/>
              <a:ext cx="647389" cy="256983"/>
            </a:xfrm>
            <a:custGeom>
              <a:avLst/>
              <a:gdLst>
                <a:gd name="connsiteX0" fmla="*/ 323557 w 647389"/>
                <a:gd name="connsiteY0" fmla="*/ 0 h 256983"/>
                <a:gd name="connsiteX1" fmla="*/ 323557 w 647389"/>
                <a:gd name="connsiteY1" fmla="*/ 196948 h 256983"/>
                <a:gd name="connsiteX2" fmla="*/ 365760 w 647389"/>
                <a:gd name="connsiteY2" fmla="*/ 211015 h 256983"/>
                <a:gd name="connsiteX3" fmla="*/ 450166 w 647389"/>
                <a:gd name="connsiteY3" fmla="*/ 239151 h 256983"/>
                <a:gd name="connsiteX4" fmla="*/ 534573 w 647389"/>
                <a:gd name="connsiteY4" fmla="*/ 239151 h 256983"/>
                <a:gd name="connsiteX5" fmla="*/ 647114 w 647389"/>
                <a:gd name="connsiteY5" fmla="*/ 168812 h 256983"/>
                <a:gd name="connsiteX6" fmla="*/ 562708 w 647389"/>
                <a:gd name="connsiteY6" fmla="*/ 225083 h 256983"/>
                <a:gd name="connsiteX7" fmla="*/ 450166 w 647389"/>
                <a:gd name="connsiteY7" fmla="*/ 253218 h 256983"/>
                <a:gd name="connsiteX8" fmla="*/ 337625 w 647389"/>
                <a:gd name="connsiteY8" fmla="*/ 211015 h 256983"/>
                <a:gd name="connsiteX9" fmla="*/ 253219 w 647389"/>
                <a:gd name="connsiteY9" fmla="*/ 239151 h 256983"/>
                <a:gd name="connsiteX10" fmla="*/ 140677 w 647389"/>
                <a:gd name="connsiteY10" fmla="*/ 253218 h 256983"/>
                <a:gd name="connsiteX11" fmla="*/ 28136 w 647389"/>
                <a:gd name="connsiteY11" fmla="*/ 168812 h 256983"/>
                <a:gd name="connsiteX12" fmla="*/ 0 w 647389"/>
                <a:gd name="connsiteY12" fmla="*/ 140677 h 25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7389" h="256983">
                  <a:moveTo>
                    <a:pt x="323557" y="0"/>
                  </a:moveTo>
                  <a:cubicBezTo>
                    <a:pt x="320040" y="80889"/>
                    <a:pt x="316523" y="161779"/>
                    <a:pt x="323557" y="196948"/>
                  </a:cubicBezTo>
                  <a:cubicBezTo>
                    <a:pt x="330591" y="232117"/>
                    <a:pt x="365760" y="211015"/>
                    <a:pt x="365760" y="211015"/>
                  </a:cubicBezTo>
                  <a:cubicBezTo>
                    <a:pt x="386862" y="218049"/>
                    <a:pt x="422031" y="234462"/>
                    <a:pt x="450166" y="239151"/>
                  </a:cubicBezTo>
                  <a:cubicBezTo>
                    <a:pt x="478302" y="243840"/>
                    <a:pt x="501748" y="250874"/>
                    <a:pt x="534573" y="239151"/>
                  </a:cubicBezTo>
                  <a:cubicBezTo>
                    <a:pt x="567398" y="227428"/>
                    <a:pt x="642425" y="171157"/>
                    <a:pt x="647114" y="168812"/>
                  </a:cubicBezTo>
                  <a:cubicBezTo>
                    <a:pt x="651803" y="166467"/>
                    <a:pt x="595533" y="211015"/>
                    <a:pt x="562708" y="225083"/>
                  </a:cubicBezTo>
                  <a:cubicBezTo>
                    <a:pt x="529883" y="239151"/>
                    <a:pt x="487680" y="255563"/>
                    <a:pt x="450166" y="253218"/>
                  </a:cubicBezTo>
                  <a:cubicBezTo>
                    <a:pt x="412652" y="250873"/>
                    <a:pt x="370449" y="213359"/>
                    <a:pt x="337625" y="211015"/>
                  </a:cubicBezTo>
                  <a:cubicBezTo>
                    <a:pt x="304801" y="208671"/>
                    <a:pt x="286044" y="232117"/>
                    <a:pt x="253219" y="239151"/>
                  </a:cubicBezTo>
                  <a:cubicBezTo>
                    <a:pt x="220394" y="246185"/>
                    <a:pt x="178191" y="264941"/>
                    <a:pt x="140677" y="253218"/>
                  </a:cubicBezTo>
                  <a:cubicBezTo>
                    <a:pt x="103163" y="241495"/>
                    <a:pt x="51582" y="187569"/>
                    <a:pt x="28136" y="168812"/>
                  </a:cubicBezTo>
                  <a:cubicBezTo>
                    <a:pt x="4690" y="150055"/>
                    <a:pt x="2345" y="145366"/>
                    <a:pt x="0" y="140677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7399295" y="3204261"/>
              <a:ext cx="439096" cy="228740"/>
            </a:xfrm>
            <a:custGeom>
              <a:avLst/>
              <a:gdLst>
                <a:gd name="connsiteX0" fmla="*/ 436409 w 439096"/>
                <a:gd name="connsiteY0" fmla="*/ 129782 h 228740"/>
                <a:gd name="connsiteX1" fmla="*/ 337935 w 439096"/>
                <a:gd name="connsiteY1" fmla="*/ 17241 h 228740"/>
                <a:gd name="connsiteX2" fmla="*/ 239462 w 439096"/>
                <a:gd name="connsiteY2" fmla="*/ 3173 h 228740"/>
                <a:gd name="connsiteX3" fmla="*/ 84717 w 439096"/>
                <a:gd name="connsiteY3" fmla="*/ 45376 h 228740"/>
                <a:gd name="connsiteX4" fmla="*/ 311 w 439096"/>
                <a:gd name="connsiteY4" fmla="*/ 129782 h 228740"/>
                <a:gd name="connsiteX5" fmla="*/ 112852 w 439096"/>
                <a:gd name="connsiteY5" fmla="*/ 186053 h 228740"/>
                <a:gd name="connsiteX6" fmla="*/ 225394 w 439096"/>
                <a:gd name="connsiteY6" fmla="*/ 228256 h 228740"/>
                <a:gd name="connsiteX7" fmla="*/ 436409 w 439096"/>
                <a:gd name="connsiteY7" fmla="*/ 129782 h 228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9096" h="228740">
                  <a:moveTo>
                    <a:pt x="436409" y="129782"/>
                  </a:moveTo>
                  <a:cubicBezTo>
                    <a:pt x="455166" y="94613"/>
                    <a:pt x="370760" y="38343"/>
                    <a:pt x="337935" y="17241"/>
                  </a:cubicBezTo>
                  <a:cubicBezTo>
                    <a:pt x="305110" y="-3861"/>
                    <a:pt x="281665" y="-1516"/>
                    <a:pt x="239462" y="3173"/>
                  </a:cubicBezTo>
                  <a:cubicBezTo>
                    <a:pt x="197259" y="7862"/>
                    <a:pt x="124575" y="24274"/>
                    <a:pt x="84717" y="45376"/>
                  </a:cubicBezTo>
                  <a:cubicBezTo>
                    <a:pt x="44858" y="66477"/>
                    <a:pt x="-4378" y="106336"/>
                    <a:pt x="311" y="129782"/>
                  </a:cubicBezTo>
                  <a:cubicBezTo>
                    <a:pt x="5000" y="153228"/>
                    <a:pt x="75338" y="169641"/>
                    <a:pt x="112852" y="186053"/>
                  </a:cubicBezTo>
                  <a:cubicBezTo>
                    <a:pt x="150366" y="202465"/>
                    <a:pt x="176157" y="232945"/>
                    <a:pt x="225394" y="228256"/>
                  </a:cubicBezTo>
                  <a:cubicBezTo>
                    <a:pt x="274631" y="223567"/>
                    <a:pt x="417652" y="164951"/>
                    <a:pt x="436409" y="129782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Freeform 60"/>
          <p:cNvSpPr/>
          <p:nvPr/>
        </p:nvSpPr>
        <p:spPr>
          <a:xfrm>
            <a:off x="8732303" y="4750115"/>
            <a:ext cx="540412" cy="467974"/>
          </a:xfrm>
          <a:custGeom>
            <a:avLst/>
            <a:gdLst>
              <a:gd name="connsiteX0" fmla="*/ 760006 w 760056"/>
              <a:gd name="connsiteY0" fmla="*/ 112630 h 663122"/>
              <a:gd name="connsiteX1" fmla="*/ 647465 w 760056"/>
              <a:gd name="connsiteY1" fmla="*/ 84495 h 663122"/>
              <a:gd name="connsiteX2" fmla="*/ 520856 w 760056"/>
              <a:gd name="connsiteY2" fmla="*/ 56359 h 663122"/>
              <a:gd name="connsiteX3" fmla="*/ 352043 w 760056"/>
              <a:gd name="connsiteY3" fmla="*/ 89 h 663122"/>
              <a:gd name="connsiteX4" fmla="*/ 225434 w 760056"/>
              <a:gd name="connsiteY4" fmla="*/ 70427 h 663122"/>
              <a:gd name="connsiteX5" fmla="*/ 126960 w 760056"/>
              <a:gd name="connsiteY5" fmla="*/ 168901 h 663122"/>
              <a:gd name="connsiteX6" fmla="*/ 28486 w 760056"/>
              <a:gd name="connsiteY6" fmla="*/ 323646 h 663122"/>
              <a:gd name="connsiteX7" fmla="*/ 351 w 760056"/>
              <a:gd name="connsiteY7" fmla="*/ 436187 h 663122"/>
              <a:gd name="connsiteX8" fmla="*/ 42554 w 760056"/>
              <a:gd name="connsiteY8" fmla="*/ 520593 h 663122"/>
              <a:gd name="connsiteX9" fmla="*/ 141028 w 760056"/>
              <a:gd name="connsiteY9" fmla="*/ 647202 h 663122"/>
              <a:gd name="connsiteX10" fmla="*/ 253569 w 760056"/>
              <a:gd name="connsiteY10" fmla="*/ 661270 h 663122"/>
              <a:gd name="connsiteX11" fmla="*/ 422382 w 760056"/>
              <a:gd name="connsiteY11" fmla="*/ 647202 h 663122"/>
              <a:gd name="connsiteX12" fmla="*/ 534923 w 760056"/>
              <a:gd name="connsiteY12" fmla="*/ 548729 h 663122"/>
              <a:gd name="connsiteX13" fmla="*/ 563059 w 760056"/>
              <a:gd name="connsiteY13" fmla="*/ 408052 h 663122"/>
              <a:gd name="connsiteX14" fmla="*/ 605262 w 760056"/>
              <a:gd name="connsiteY14" fmla="*/ 323646 h 663122"/>
              <a:gd name="connsiteX15" fmla="*/ 661533 w 760056"/>
              <a:gd name="connsiteY15" fmla="*/ 211104 h 663122"/>
              <a:gd name="connsiteX16" fmla="*/ 760006 w 760056"/>
              <a:gd name="connsiteY16" fmla="*/ 112630 h 663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60056" h="663122">
                <a:moveTo>
                  <a:pt x="760006" y="112630"/>
                </a:moveTo>
                <a:cubicBezTo>
                  <a:pt x="757661" y="91528"/>
                  <a:pt x="687323" y="93874"/>
                  <a:pt x="647465" y="84495"/>
                </a:cubicBezTo>
                <a:cubicBezTo>
                  <a:pt x="607607" y="75116"/>
                  <a:pt x="570093" y="70427"/>
                  <a:pt x="520856" y="56359"/>
                </a:cubicBezTo>
                <a:cubicBezTo>
                  <a:pt x="471619" y="42291"/>
                  <a:pt x="401280" y="-2256"/>
                  <a:pt x="352043" y="89"/>
                </a:cubicBezTo>
                <a:cubicBezTo>
                  <a:pt x="302806" y="2434"/>
                  <a:pt x="262948" y="42292"/>
                  <a:pt x="225434" y="70427"/>
                </a:cubicBezTo>
                <a:cubicBezTo>
                  <a:pt x="187920" y="98562"/>
                  <a:pt x="159785" y="126698"/>
                  <a:pt x="126960" y="168901"/>
                </a:cubicBezTo>
                <a:cubicBezTo>
                  <a:pt x="94135" y="211104"/>
                  <a:pt x="49587" y="279098"/>
                  <a:pt x="28486" y="323646"/>
                </a:cubicBezTo>
                <a:cubicBezTo>
                  <a:pt x="7385" y="368194"/>
                  <a:pt x="-1994" y="403363"/>
                  <a:pt x="351" y="436187"/>
                </a:cubicBezTo>
                <a:cubicBezTo>
                  <a:pt x="2696" y="469011"/>
                  <a:pt x="19108" y="485424"/>
                  <a:pt x="42554" y="520593"/>
                </a:cubicBezTo>
                <a:cubicBezTo>
                  <a:pt x="66000" y="555762"/>
                  <a:pt x="105859" y="623756"/>
                  <a:pt x="141028" y="647202"/>
                </a:cubicBezTo>
                <a:cubicBezTo>
                  <a:pt x="176197" y="670648"/>
                  <a:pt x="206677" y="661270"/>
                  <a:pt x="253569" y="661270"/>
                </a:cubicBezTo>
                <a:cubicBezTo>
                  <a:pt x="300461" y="661270"/>
                  <a:pt x="375490" y="665959"/>
                  <a:pt x="422382" y="647202"/>
                </a:cubicBezTo>
                <a:cubicBezTo>
                  <a:pt x="469274" y="628445"/>
                  <a:pt x="511477" y="588587"/>
                  <a:pt x="534923" y="548729"/>
                </a:cubicBezTo>
                <a:cubicBezTo>
                  <a:pt x="558369" y="508871"/>
                  <a:pt x="551336" y="445566"/>
                  <a:pt x="563059" y="408052"/>
                </a:cubicBezTo>
                <a:cubicBezTo>
                  <a:pt x="574782" y="370538"/>
                  <a:pt x="605262" y="323646"/>
                  <a:pt x="605262" y="323646"/>
                </a:cubicBezTo>
                <a:cubicBezTo>
                  <a:pt x="621674" y="290821"/>
                  <a:pt x="640431" y="241584"/>
                  <a:pt x="661533" y="211104"/>
                </a:cubicBezTo>
                <a:cubicBezTo>
                  <a:pt x="682635" y="180624"/>
                  <a:pt x="762351" y="133732"/>
                  <a:pt x="760006" y="11263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9973396" y="5267007"/>
            <a:ext cx="185668" cy="35729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8826061" y="5248357"/>
            <a:ext cx="185668" cy="35729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 flipH="1">
            <a:off x="8286810" y="2831737"/>
            <a:ext cx="742564" cy="816711"/>
          </a:xfrm>
          <a:custGeom>
            <a:avLst/>
            <a:gdLst>
              <a:gd name="connsiteX0" fmla="*/ 894836 w 1044370"/>
              <a:gd name="connsiteY0" fmla="*/ 1153639 h 1157285"/>
              <a:gd name="connsiteX1" fmla="*/ 922971 w 1044370"/>
              <a:gd name="connsiteY1" fmla="*/ 1097368 h 1157285"/>
              <a:gd name="connsiteX2" fmla="*/ 1021445 w 1044370"/>
              <a:gd name="connsiteY2" fmla="*/ 900420 h 1157285"/>
              <a:gd name="connsiteX3" fmla="*/ 1035513 w 1044370"/>
              <a:gd name="connsiteY3" fmla="*/ 633134 h 1157285"/>
              <a:gd name="connsiteX4" fmla="*/ 908904 w 1044370"/>
              <a:gd name="connsiteY4" fmla="*/ 309577 h 1157285"/>
              <a:gd name="connsiteX5" fmla="*/ 726024 w 1044370"/>
              <a:gd name="connsiteY5" fmla="*/ 98562 h 1157285"/>
              <a:gd name="connsiteX6" fmla="*/ 416534 w 1044370"/>
              <a:gd name="connsiteY6" fmla="*/ 88 h 1157285"/>
              <a:gd name="connsiteX7" fmla="*/ 163316 w 1044370"/>
              <a:gd name="connsiteY7" fmla="*/ 84494 h 1157285"/>
              <a:gd name="connsiteX8" fmla="*/ 8571 w 1044370"/>
              <a:gd name="connsiteY8" fmla="*/ 253306 h 1157285"/>
              <a:gd name="connsiteX9" fmla="*/ 36707 w 1044370"/>
              <a:gd name="connsiteY9" fmla="*/ 337713 h 1157285"/>
              <a:gd name="connsiteX10" fmla="*/ 177384 w 1044370"/>
              <a:gd name="connsiteY10" fmla="*/ 393983 h 1157285"/>
              <a:gd name="connsiteX11" fmla="*/ 303993 w 1044370"/>
              <a:gd name="connsiteY11" fmla="*/ 450254 h 1157285"/>
              <a:gd name="connsiteX12" fmla="*/ 472805 w 1044370"/>
              <a:gd name="connsiteY12" fmla="*/ 576863 h 1157285"/>
              <a:gd name="connsiteX13" fmla="*/ 627550 w 1044370"/>
              <a:gd name="connsiteY13" fmla="*/ 717540 h 1157285"/>
              <a:gd name="connsiteX14" fmla="*/ 740091 w 1044370"/>
              <a:gd name="connsiteY14" fmla="*/ 858217 h 1157285"/>
              <a:gd name="connsiteX15" fmla="*/ 796362 w 1044370"/>
              <a:gd name="connsiteY15" fmla="*/ 970759 h 1157285"/>
              <a:gd name="connsiteX16" fmla="*/ 894836 w 1044370"/>
              <a:gd name="connsiteY16" fmla="*/ 1153639 h 1157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44370" h="1157285">
                <a:moveTo>
                  <a:pt x="894836" y="1153639"/>
                </a:moveTo>
                <a:cubicBezTo>
                  <a:pt x="915937" y="1174740"/>
                  <a:pt x="922971" y="1097368"/>
                  <a:pt x="922971" y="1097368"/>
                </a:cubicBezTo>
                <a:cubicBezTo>
                  <a:pt x="944072" y="1055165"/>
                  <a:pt x="1002688" y="977792"/>
                  <a:pt x="1021445" y="900420"/>
                </a:cubicBezTo>
                <a:cubicBezTo>
                  <a:pt x="1040202" y="823048"/>
                  <a:pt x="1054270" y="731608"/>
                  <a:pt x="1035513" y="633134"/>
                </a:cubicBezTo>
                <a:cubicBezTo>
                  <a:pt x="1016756" y="534660"/>
                  <a:pt x="960486" y="398672"/>
                  <a:pt x="908904" y="309577"/>
                </a:cubicBezTo>
                <a:cubicBezTo>
                  <a:pt x="857322" y="220482"/>
                  <a:pt x="808086" y="150143"/>
                  <a:pt x="726024" y="98562"/>
                </a:cubicBezTo>
                <a:cubicBezTo>
                  <a:pt x="643962" y="46981"/>
                  <a:pt x="510319" y="2433"/>
                  <a:pt x="416534" y="88"/>
                </a:cubicBezTo>
                <a:cubicBezTo>
                  <a:pt x="322749" y="-2257"/>
                  <a:pt x="231310" y="42291"/>
                  <a:pt x="163316" y="84494"/>
                </a:cubicBezTo>
                <a:cubicBezTo>
                  <a:pt x="95322" y="126697"/>
                  <a:pt x="29672" y="211103"/>
                  <a:pt x="8571" y="253306"/>
                </a:cubicBezTo>
                <a:cubicBezTo>
                  <a:pt x="-12530" y="295509"/>
                  <a:pt x="8572" y="314267"/>
                  <a:pt x="36707" y="337713"/>
                </a:cubicBezTo>
                <a:cubicBezTo>
                  <a:pt x="64842" y="361159"/>
                  <a:pt x="132836" y="375226"/>
                  <a:pt x="177384" y="393983"/>
                </a:cubicBezTo>
                <a:cubicBezTo>
                  <a:pt x="221932" y="412740"/>
                  <a:pt x="254756" y="419774"/>
                  <a:pt x="303993" y="450254"/>
                </a:cubicBezTo>
                <a:cubicBezTo>
                  <a:pt x="353230" y="480734"/>
                  <a:pt x="418879" y="532315"/>
                  <a:pt x="472805" y="576863"/>
                </a:cubicBezTo>
                <a:cubicBezTo>
                  <a:pt x="526731" y="621411"/>
                  <a:pt x="583002" y="670648"/>
                  <a:pt x="627550" y="717540"/>
                </a:cubicBezTo>
                <a:cubicBezTo>
                  <a:pt x="672098" y="764432"/>
                  <a:pt x="711956" y="816014"/>
                  <a:pt x="740091" y="858217"/>
                </a:cubicBezTo>
                <a:cubicBezTo>
                  <a:pt x="768226" y="900420"/>
                  <a:pt x="772916" y="928556"/>
                  <a:pt x="796362" y="970759"/>
                </a:cubicBezTo>
                <a:cubicBezTo>
                  <a:pt x="819808" y="1012962"/>
                  <a:pt x="873735" y="1132538"/>
                  <a:pt x="894836" y="115363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9896734" y="2814204"/>
            <a:ext cx="742564" cy="816711"/>
          </a:xfrm>
          <a:custGeom>
            <a:avLst/>
            <a:gdLst>
              <a:gd name="connsiteX0" fmla="*/ 894836 w 1044370"/>
              <a:gd name="connsiteY0" fmla="*/ 1153639 h 1157285"/>
              <a:gd name="connsiteX1" fmla="*/ 922971 w 1044370"/>
              <a:gd name="connsiteY1" fmla="*/ 1097368 h 1157285"/>
              <a:gd name="connsiteX2" fmla="*/ 1021445 w 1044370"/>
              <a:gd name="connsiteY2" fmla="*/ 900420 h 1157285"/>
              <a:gd name="connsiteX3" fmla="*/ 1035513 w 1044370"/>
              <a:gd name="connsiteY3" fmla="*/ 633134 h 1157285"/>
              <a:gd name="connsiteX4" fmla="*/ 908904 w 1044370"/>
              <a:gd name="connsiteY4" fmla="*/ 309577 h 1157285"/>
              <a:gd name="connsiteX5" fmla="*/ 726024 w 1044370"/>
              <a:gd name="connsiteY5" fmla="*/ 98562 h 1157285"/>
              <a:gd name="connsiteX6" fmla="*/ 416534 w 1044370"/>
              <a:gd name="connsiteY6" fmla="*/ 88 h 1157285"/>
              <a:gd name="connsiteX7" fmla="*/ 163316 w 1044370"/>
              <a:gd name="connsiteY7" fmla="*/ 84494 h 1157285"/>
              <a:gd name="connsiteX8" fmla="*/ 8571 w 1044370"/>
              <a:gd name="connsiteY8" fmla="*/ 253306 h 1157285"/>
              <a:gd name="connsiteX9" fmla="*/ 36707 w 1044370"/>
              <a:gd name="connsiteY9" fmla="*/ 337713 h 1157285"/>
              <a:gd name="connsiteX10" fmla="*/ 177384 w 1044370"/>
              <a:gd name="connsiteY10" fmla="*/ 393983 h 1157285"/>
              <a:gd name="connsiteX11" fmla="*/ 303993 w 1044370"/>
              <a:gd name="connsiteY11" fmla="*/ 450254 h 1157285"/>
              <a:gd name="connsiteX12" fmla="*/ 472805 w 1044370"/>
              <a:gd name="connsiteY12" fmla="*/ 576863 h 1157285"/>
              <a:gd name="connsiteX13" fmla="*/ 627550 w 1044370"/>
              <a:gd name="connsiteY13" fmla="*/ 717540 h 1157285"/>
              <a:gd name="connsiteX14" fmla="*/ 740091 w 1044370"/>
              <a:gd name="connsiteY14" fmla="*/ 858217 h 1157285"/>
              <a:gd name="connsiteX15" fmla="*/ 796362 w 1044370"/>
              <a:gd name="connsiteY15" fmla="*/ 970759 h 1157285"/>
              <a:gd name="connsiteX16" fmla="*/ 894836 w 1044370"/>
              <a:gd name="connsiteY16" fmla="*/ 1153639 h 1157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44370" h="1157285">
                <a:moveTo>
                  <a:pt x="894836" y="1153639"/>
                </a:moveTo>
                <a:cubicBezTo>
                  <a:pt x="915937" y="1174740"/>
                  <a:pt x="922971" y="1097368"/>
                  <a:pt x="922971" y="1097368"/>
                </a:cubicBezTo>
                <a:cubicBezTo>
                  <a:pt x="944072" y="1055165"/>
                  <a:pt x="1002688" y="977792"/>
                  <a:pt x="1021445" y="900420"/>
                </a:cubicBezTo>
                <a:cubicBezTo>
                  <a:pt x="1040202" y="823048"/>
                  <a:pt x="1054270" y="731608"/>
                  <a:pt x="1035513" y="633134"/>
                </a:cubicBezTo>
                <a:cubicBezTo>
                  <a:pt x="1016756" y="534660"/>
                  <a:pt x="960486" y="398672"/>
                  <a:pt x="908904" y="309577"/>
                </a:cubicBezTo>
                <a:cubicBezTo>
                  <a:pt x="857322" y="220482"/>
                  <a:pt x="808086" y="150143"/>
                  <a:pt x="726024" y="98562"/>
                </a:cubicBezTo>
                <a:cubicBezTo>
                  <a:pt x="643962" y="46981"/>
                  <a:pt x="510319" y="2433"/>
                  <a:pt x="416534" y="88"/>
                </a:cubicBezTo>
                <a:cubicBezTo>
                  <a:pt x="322749" y="-2257"/>
                  <a:pt x="231310" y="42291"/>
                  <a:pt x="163316" y="84494"/>
                </a:cubicBezTo>
                <a:cubicBezTo>
                  <a:pt x="95322" y="126697"/>
                  <a:pt x="29672" y="211103"/>
                  <a:pt x="8571" y="253306"/>
                </a:cubicBezTo>
                <a:cubicBezTo>
                  <a:pt x="-12530" y="295509"/>
                  <a:pt x="8572" y="314267"/>
                  <a:pt x="36707" y="337713"/>
                </a:cubicBezTo>
                <a:cubicBezTo>
                  <a:pt x="64842" y="361159"/>
                  <a:pt x="132836" y="375226"/>
                  <a:pt x="177384" y="393983"/>
                </a:cubicBezTo>
                <a:cubicBezTo>
                  <a:pt x="221932" y="412740"/>
                  <a:pt x="254756" y="419774"/>
                  <a:pt x="303993" y="450254"/>
                </a:cubicBezTo>
                <a:cubicBezTo>
                  <a:pt x="353230" y="480734"/>
                  <a:pt x="418879" y="532315"/>
                  <a:pt x="472805" y="576863"/>
                </a:cubicBezTo>
                <a:cubicBezTo>
                  <a:pt x="526731" y="621411"/>
                  <a:pt x="583002" y="670648"/>
                  <a:pt x="627550" y="717540"/>
                </a:cubicBezTo>
                <a:cubicBezTo>
                  <a:pt x="672098" y="764432"/>
                  <a:pt x="711956" y="816014"/>
                  <a:pt x="740091" y="858217"/>
                </a:cubicBezTo>
                <a:cubicBezTo>
                  <a:pt x="768226" y="900420"/>
                  <a:pt x="772916" y="928556"/>
                  <a:pt x="796362" y="970759"/>
                </a:cubicBezTo>
                <a:cubicBezTo>
                  <a:pt x="819808" y="1012962"/>
                  <a:pt x="873735" y="1132538"/>
                  <a:pt x="894836" y="115363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Decision 4"/>
          <p:cNvSpPr/>
          <p:nvPr/>
        </p:nvSpPr>
        <p:spPr>
          <a:xfrm>
            <a:off x="10401854" y="711958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Decision 10"/>
          <p:cNvSpPr/>
          <p:nvPr/>
        </p:nvSpPr>
        <p:spPr>
          <a:xfrm>
            <a:off x="9100770" y="711958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Decision 11"/>
          <p:cNvSpPr/>
          <p:nvPr/>
        </p:nvSpPr>
        <p:spPr>
          <a:xfrm>
            <a:off x="7799686" y="711958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Decision 12"/>
          <p:cNvSpPr/>
          <p:nvPr/>
        </p:nvSpPr>
        <p:spPr>
          <a:xfrm>
            <a:off x="6498602" y="711958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Decision 13"/>
          <p:cNvSpPr/>
          <p:nvPr/>
        </p:nvSpPr>
        <p:spPr>
          <a:xfrm>
            <a:off x="5197517" y="711958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Decision 14"/>
          <p:cNvSpPr/>
          <p:nvPr/>
        </p:nvSpPr>
        <p:spPr>
          <a:xfrm>
            <a:off x="3896432" y="711958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Decision 15"/>
          <p:cNvSpPr/>
          <p:nvPr/>
        </p:nvSpPr>
        <p:spPr>
          <a:xfrm>
            <a:off x="2595347" y="711958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Decision 16"/>
          <p:cNvSpPr/>
          <p:nvPr/>
        </p:nvSpPr>
        <p:spPr>
          <a:xfrm>
            <a:off x="1294262" y="711958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Decision 17"/>
          <p:cNvSpPr/>
          <p:nvPr/>
        </p:nvSpPr>
        <p:spPr>
          <a:xfrm>
            <a:off x="1294262" y="5745708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Decision 18"/>
          <p:cNvSpPr/>
          <p:nvPr/>
        </p:nvSpPr>
        <p:spPr>
          <a:xfrm>
            <a:off x="6498602" y="5745708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Decision 19"/>
          <p:cNvSpPr/>
          <p:nvPr/>
        </p:nvSpPr>
        <p:spPr>
          <a:xfrm>
            <a:off x="7799686" y="5745708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Decision 20"/>
          <p:cNvSpPr/>
          <p:nvPr/>
        </p:nvSpPr>
        <p:spPr>
          <a:xfrm>
            <a:off x="9100770" y="5745708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Decision 21"/>
          <p:cNvSpPr/>
          <p:nvPr/>
        </p:nvSpPr>
        <p:spPr>
          <a:xfrm>
            <a:off x="10401854" y="5745708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Decision 22"/>
          <p:cNvSpPr/>
          <p:nvPr/>
        </p:nvSpPr>
        <p:spPr>
          <a:xfrm rot="16200000">
            <a:off x="611874" y="3244755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Decision 23"/>
          <p:cNvSpPr/>
          <p:nvPr/>
        </p:nvSpPr>
        <p:spPr>
          <a:xfrm>
            <a:off x="2595347" y="5747983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Decision 24"/>
          <p:cNvSpPr/>
          <p:nvPr/>
        </p:nvSpPr>
        <p:spPr>
          <a:xfrm>
            <a:off x="3896432" y="5747983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Decision 25"/>
          <p:cNvSpPr/>
          <p:nvPr/>
        </p:nvSpPr>
        <p:spPr>
          <a:xfrm>
            <a:off x="5197517" y="5745708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Decision 27"/>
          <p:cNvSpPr/>
          <p:nvPr/>
        </p:nvSpPr>
        <p:spPr>
          <a:xfrm rot="16200000">
            <a:off x="527710" y="4584510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Decision 28"/>
          <p:cNvSpPr/>
          <p:nvPr/>
        </p:nvSpPr>
        <p:spPr>
          <a:xfrm rot="16200000">
            <a:off x="11000079" y="4603276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Decision 29"/>
          <p:cNvSpPr/>
          <p:nvPr/>
        </p:nvSpPr>
        <p:spPr>
          <a:xfrm rot="16200000">
            <a:off x="10920469" y="3228833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Decision 30"/>
          <p:cNvSpPr/>
          <p:nvPr/>
        </p:nvSpPr>
        <p:spPr>
          <a:xfrm rot="16200000">
            <a:off x="11004643" y="1860076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Decision 31"/>
          <p:cNvSpPr/>
          <p:nvPr/>
        </p:nvSpPr>
        <p:spPr>
          <a:xfrm rot="16200000">
            <a:off x="539083" y="1860076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Vertical Scroll 32"/>
          <p:cNvSpPr/>
          <p:nvPr/>
        </p:nvSpPr>
        <p:spPr>
          <a:xfrm rot="16200000">
            <a:off x="5307669" y="-3074163"/>
            <a:ext cx="1460661" cy="9487474"/>
          </a:xfrm>
          <a:prstGeom prst="verticalScroll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96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END</a:t>
            </a:r>
            <a:endParaRPr lang="en-US" sz="96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Heart 33"/>
          <p:cNvSpPr/>
          <p:nvPr/>
        </p:nvSpPr>
        <p:spPr>
          <a:xfrm>
            <a:off x="9811714" y="1831054"/>
            <a:ext cx="548640" cy="539078"/>
          </a:xfrm>
          <a:prstGeom prst="heart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Heart 34"/>
          <p:cNvSpPr/>
          <p:nvPr/>
        </p:nvSpPr>
        <p:spPr>
          <a:xfrm>
            <a:off x="9012638" y="1278358"/>
            <a:ext cx="548640" cy="539078"/>
          </a:xfrm>
          <a:prstGeom prst="heart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Heart 35"/>
          <p:cNvSpPr/>
          <p:nvPr/>
        </p:nvSpPr>
        <p:spPr>
          <a:xfrm>
            <a:off x="10328980" y="1062075"/>
            <a:ext cx="548640" cy="539078"/>
          </a:xfrm>
          <a:prstGeom prst="heart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632008" y="1217373"/>
            <a:ext cx="1696112" cy="922472"/>
            <a:chOff x="1632008" y="1326557"/>
            <a:chExt cx="1696112" cy="922472"/>
          </a:xfrm>
        </p:grpSpPr>
        <p:sp>
          <p:nvSpPr>
            <p:cNvPr id="37" name="Heart 36"/>
            <p:cNvSpPr/>
            <p:nvPr/>
          </p:nvSpPr>
          <p:spPr>
            <a:xfrm>
              <a:off x="2693162" y="1326557"/>
              <a:ext cx="200925" cy="204708"/>
            </a:xfrm>
            <a:prstGeom prst="hear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Heart 37"/>
            <p:cNvSpPr/>
            <p:nvPr/>
          </p:nvSpPr>
          <p:spPr>
            <a:xfrm>
              <a:off x="1665668" y="1810679"/>
              <a:ext cx="200925" cy="204708"/>
            </a:xfrm>
            <a:prstGeom prst="hear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Heart 38"/>
            <p:cNvSpPr/>
            <p:nvPr/>
          </p:nvSpPr>
          <p:spPr>
            <a:xfrm>
              <a:off x="2096877" y="1445543"/>
              <a:ext cx="200925" cy="204708"/>
            </a:xfrm>
            <a:prstGeom prst="hear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Heart 39"/>
            <p:cNvSpPr/>
            <p:nvPr/>
          </p:nvSpPr>
          <p:spPr>
            <a:xfrm>
              <a:off x="2169991" y="2044321"/>
              <a:ext cx="200925" cy="204708"/>
            </a:xfrm>
            <a:prstGeom prst="hear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Heart 40"/>
            <p:cNvSpPr/>
            <p:nvPr/>
          </p:nvSpPr>
          <p:spPr>
            <a:xfrm>
              <a:off x="1632008" y="1396445"/>
              <a:ext cx="200925" cy="204708"/>
            </a:xfrm>
            <a:prstGeom prst="hear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Heart 41"/>
            <p:cNvSpPr/>
            <p:nvPr/>
          </p:nvSpPr>
          <p:spPr>
            <a:xfrm>
              <a:off x="3127195" y="1577510"/>
              <a:ext cx="200925" cy="204708"/>
            </a:xfrm>
            <a:prstGeom prst="hear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Heart 42"/>
            <p:cNvSpPr/>
            <p:nvPr/>
          </p:nvSpPr>
          <p:spPr>
            <a:xfrm>
              <a:off x="3063162" y="2044321"/>
              <a:ext cx="200925" cy="204708"/>
            </a:xfrm>
            <a:prstGeom prst="hear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Heart 43"/>
            <p:cNvSpPr/>
            <p:nvPr/>
          </p:nvSpPr>
          <p:spPr>
            <a:xfrm>
              <a:off x="2595347" y="1777201"/>
              <a:ext cx="200925" cy="204708"/>
            </a:xfrm>
            <a:prstGeom prst="hear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Regular Pentagon 44"/>
          <p:cNvSpPr/>
          <p:nvPr/>
        </p:nvSpPr>
        <p:spPr>
          <a:xfrm>
            <a:off x="4320066" y="2512275"/>
            <a:ext cx="3572871" cy="3090271"/>
          </a:xfrm>
          <a:prstGeom prst="pentagon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endParaRPr lang="en-US" sz="3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Freeform 73"/>
          <p:cNvSpPr/>
          <p:nvPr/>
        </p:nvSpPr>
        <p:spPr>
          <a:xfrm>
            <a:off x="1931563" y="5278808"/>
            <a:ext cx="613064" cy="477568"/>
          </a:xfrm>
          <a:custGeom>
            <a:avLst/>
            <a:gdLst>
              <a:gd name="connsiteX0" fmla="*/ 861845 w 862236"/>
              <a:gd name="connsiteY0" fmla="*/ 520504 h 676717"/>
              <a:gd name="connsiteX1" fmla="*/ 650829 w 862236"/>
              <a:gd name="connsiteY1" fmla="*/ 633046 h 676717"/>
              <a:gd name="connsiteX2" fmla="*/ 510152 w 862236"/>
              <a:gd name="connsiteY2" fmla="*/ 675249 h 676717"/>
              <a:gd name="connsiteX3" fmla="*/ 299137 w 862236"/>
              <a:gd name="connsiteY3" fmla="*/ 661181 h 676717"/>
              <a:gd name="connsiteX4" fmla="*/ 172528 w 862236"/>
              <a:gd name="connsiteY4" fmla="*/ 604910 h 676717"/>
              <a:gd name="connsiteX5" fmla="*/ 45919 w 862236"/>
              <a:gd name="connsiteY5" fmla="*/ 506436 h 676717"/>
              <a:gd name="connsiteX6" fmla="*/ 3715 w 862236"/>
              <a:gd name="connsiteY6" fmla="*/ 351692 h 676717"/>
              <a:gd name="connsiteX7" fmla="*/ 3715 w 862236"/>
              <a:gd name="connsiteY7" fmla="*/ 253218 h 676717"/>
              <a:gd name="connsiteX8" fmla="*/ 17783 w 862236"/>
              <a:gd name="connsiteY8" fmla="*/ 140676 h 676717"/>
              <a:gd name="connsiteX9" fmla="*/ 88122 w 862236"/>
              <a:gd name="connsiteY9" fmla="*/ 14067 h 676717"/>
              <a:gd name="connsiteX10" fmla="*/ 158460 w 862236"/>
              <a:gd name="connsiteY10" fmla="*/ 14067 h 676717"/>
              <a:gd name="connsiteX11" fmla="*/ 341340 w 862236"/>
              <a:gd name="connsiteY11" fmla="*/ 0 h 676717"/>
              <a:gd name="connsiteX12" fmla="*/ 397611 w 862236"/>
              <a:gd name="connsiteY12" fmla="*/ 14067 h 676717"/>
              <a:gd name="connsiteX13" fmla="*/ 467949 w 862236"/>
              <a:gd name="connsiteY13" fmla="*/ 14067 h 676717"/>
              <a:gd name="connsiteX14" fmla="*/ 496085 w 862236"/>
              <a:gd name="connsiteY14" fmla="*/ 98473 h 676717"/>
              <a:gd name="connsiteX15" fmla="*/ 538288 w 862236"/>
              <a:gd name="connsiteY15" fmla="*/ 225083 h 676717"/>
              <a:gd name="connsiteX16" fmla="*/ 594559 w 862236"/>
              <a:gd name="connsiteY16" fmla="*/ 295421 h 676717"/>
              <a:gd name="connsiteX17" fmla="*/ 861845 w 862236"/>
              <a:gd name="connsiteY17" fmla="*/ 520504 h 67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62236" h="676717">
                <a:moveTo>
                  <a:pt x="861845" y="520504"/>
                </a:moveTo>
                <a:cubicBezTo>
                  <a:pt x="871223" y="576775"/>
                  <a:pt x="709444" y="607255"/>
                  <a:pt x="650829" y="633046"/>
                </a:cubicBezTo>
                <a:cubicBezTo>
                  <a:pt x="592213" y="658837"/>
                  <a:pt x="568767" y="670560"/>
                  <a:pt x="510152" y="675249"/>
                </a:cubicBezTo>
                <a:cubicBezTo>
                  <a:pt x="451537" y="679938"/>
                  <a:pt x="355408" y="672904"/>
                  <a:pt x="299137" y="661181"/>
                </a:cubicBezTo>
                <a:cubicBezTo>
                  <a:pt x="242866" y="649458"/>
                  <a:pt x="214731" y="630701"/>
                  <a:pt x="172528" y="604910"/>
                </a:cubicBezTo>
                <a:cubicBezTo>
                  <a:pt x="130325" y="579119"/>
                  <a:pt x="74054" y="548639"/>
                  <a:pt x="45919" y="506436"/>
                </a:cubicBezTo>
                <a:cubicBezTo>
                  <a:pt x="17784" y="464233"/>
                  <a:pt x="10749" y="393895"/>
                  <a:pt x="3715" y="351692"/>
                </a:cubicBezTo>
                <a:cubicBezTo>
                  <a:pt x="-3319" y="309489"/>
                  <a:pt x="1370" y="288387"/>
                  <a:pt x="3715" y="253218"/>
                </a:cubicBezTo>
                <a:cubicBezTo>
                  <a:pt x="6060" y="218049"/>
                  <a:pt x="3715" y="180534"/>
                  <a:pt x="17783" y="140676"/>
                </a:cubicBezTo>
                <a:cubicBezTo>
                  <a:pt x="31851" y="100818"/>
                  <a:pt x="64676" y="35168"/>
                  <a:pt x="88122" y="14067"/>
                </a:cubicBezTo>
                <a:cubicBezTo>
                  <a:pt x="111568" y="-7035"/>
                  <a:pt x="116257" y="16411"/>
                  <a:pt x="158460" y="14067"/>
                </a:cubicBezTo>
                <a:cubicBezTo>
                  <a:pt x="200663" y="11722"/>
                  <a:pt x="301482" y="0"/>
                  <a:pt x="341340" y="0"/>
                </a:cubicBezTo>
                <a:cubicBezTo>
                  <a:pt x="381198" y="0"/>
                  <a:pt x="376510" y="11723"/>
                  <a:pt x="397611" y="14067"/>
                </a:cubicBezTo>
                <a:cubicBezTo>
                  <a:pt x="418712" y="16411"/>
                  <a:pt x="451537" y="-1"/>
                  <a:pt x="467949" y="14067"/>
                </a:cubicBezTo>
                <a:cubicBezTo>
                  <a:pt x="484361" y="28135"/>
                  <a:pt x="496085" y="98473"/>
                  <a:pt x="496085" y="98473"/>
                </a:cubicBezTo>
                <a:cubicBezTo>
                  <a:pt x="507808" y="133642"/>
                  <a:pt x="521876" y="192258"/>
                  <a:pt x="538288" y="225083"/>
                </a:cubicBezTo>
                <a:cubicBezTo>
                  <a:pt x="554700" y="257908"/>
                  <a:pt x="542978" y="243840"/>
                  <a:pt x="594559" y="295421"/>
                </a:cubicBezTo>
                <a:cubicBezTo>
                  <a:pt x="646140" y="347002"/>
                  <a:pt x="852467" y="464233"/>
                  <a:pt x="861845" y="520504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2794374" y="5258379"/>
            <a:ext cx="580734" cy="497171"/>
          </a:xfrm>
          <a:custGeom>
            <a:avLst/>
            <a:gdLst>
              <a:gd name="connsiteX0" fmla="*/ 47 w 816766"/>
              <a:gd name="connsiteY0" fmla="*/ 577589 h 704495"/>
              <a:gd name="connsiteX1" fmla="*/ 140724 w 816766"/>
              <a:gd name="connsiteY1" fmla="*/ 661995 h 704495"/>
              <a:gd name="connsiteX2" fmla="*/ 351740 w 816766"/>
              <a:gd name="connsiteY2" fmla="*/ 704198 h 704495"/>
              <a:gd name="connsiteX3" fmla="*/ 619026 w 816766"/>
              <a:gd name="connsiteY3" fmla="*/ 676062 h 704495"/>
              <a:gd name="connsiteX4" fmla="*/ 731567 w 816766"/>
              <a:gd name="connsiteY4" fmla="*/ 591656 h 704495"/>
              <a:gd name="connsiteX5" fmla="*/ 801906 w 816766"/>
              <a:gd name="connsiteY5" fmla="*/ 394709 h 704495"/>
              <a:gd name="connsiteX6" fmla="*/ 815974 w 816766"/>
              <a:gd name="connsiteY6" fmla="*/ 296235 h 704495"/>
              <a:gd name="connsiteX7" fmla="*/ 787838 w 816766"/>
              <a:gd name="connsiteY7" fmla="*/ 99287 h 704495"/>
              <a:gd name="connsiteX8" fmla="*/ 717500 w 816766"/>
              <a:gd name="connsiteY8" fmla="*/ 28949 h 704495"/>
              <a:gd name="connsiteX9" fmla="*/ 633094 w 816766"/>
              <a:gd name="connsiteY9" fmla="*/ 813 h 704495"/>
              <a:gd name="connsiteX10" fmla="*/ 492417 w 816766"/>
              <a:gd name="connsiteY10" fmla="*/ 57084 h 704495"/>
              <a:gd name="connsiteX11" fmla="*/ 408010 w 816766"/>
              <a:gd name="connsiteY11" fmla="*/ 71152 h 704495"/>
              <a:gd name="connsiteX12" fmla="*/ 365807 w 816766"/>
              <a:gd name="connsiteY12" fmla="*/ 254032 h 704495"/>
              <a:gd name="connsiteX13" fmla="*/ 295469 w 816766"/>
              <a:gd name="connsiteY13" fmla="*/ 338438 h 704495"/>
              <a:gd name="connsiteX14" fmla="*/ 239198 w 816766"/>
              <a:gd name="connsiteY14" fmla="*/ 422844 h 704495"/>
              <a:gd name="connsiteX15" fmla="*/ 154792 w 816766"/>
              <a:gd name="connsiteY15" fmla="*/ 479115 h 704495"/>
              <a:gd name="connsiteX16" fmla="*/ 47 w 816766"/>
              <a:gd name="connsiteY16" fmla="*/ 577589 h 704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16766" h="704495">
                <a:moveTo>
                  <a:pt x="47" y="577589"/>
                </a:moveTo>
                <a:cubicBezTo>
                  <a:pt x="-2298" y="608069"/>
                  <a:pt x="82109" y="640894"/>
                  <a:pt x="140724" y="661995"/>
                </a:cubicBezTo>
                <a:cubicBezTo>
                  <a:pt x="199339" y="683096"/>
                  <a:pt x="272023" y="701854"/>
                  <a:pt x="351740" y="704198"/>
                </a:cubicBezTo>
                <a:cubicBezTo>
                  <a:pt x="431457" y="706543"/>
                  <a:pt x="555722" y="694819"/>
                  <a:pt x="619026" y="676062"/>
                </a:cubicBezTo>
                <a:cubicBezTo>
                  <a:pt x="682330" y="657305"/>
                  <a:pt x="701087" y="638548"/>
                  <a:pt x="731567" y="591656"/>
                </a:cubicBezTo>
                <a:cubicBezTo>
                  <a:pt x="762047" y="544764"/>
                  <a:pt x="787838" y="443946"/>
                  <a:pt x="801906" y="394709"/>
                </a:cubicBezTo>
                <a:cubicBezTo>
                  <a:pt x="815974" y="345472"/>
                  <a:pt x="818319" y="345472"/>
                  <a:pt x="815974" y="296235"/>
                </a:cubicBezTo>
                <a:cubicBezTo>
                  <a:pt x="813629" y="246998"/>
                  <a:pt x="804250" y="143835"/>
                  <a:pt x="787838" y="99287"/>
                </a:cubicBezTo>
                <a:cubicBezTo>
                  <a:pt x="771426" y="54739"/>
                  <a:pt x="743291" y="45361"/>
                  <a:pt x="717500" y="28949"/>
                </a:cubicBezTo>
                <a:cubicBezTo>
                  <a:pt x="691709" y="12537"/>
                  <a:pt x="670608" y="-3876"/>
                  <a:pt x="633094" y="813"/>
                </a:cubicBezTo>
                <a:cubicBezTo>
                  <a:pt x="595580" y="5502"/>
                  <a:pt x="529931" y="45361"/>
                  <a:pt x="492417" y="57084"/>
                </a:cubicBezTo>
                <a:cubicBezTo>
                  <a:pt x="454903" y="68807"/>
                  <a:pt x="429112" y="38327"/>
                  <a:pt x="408010" y="71152"/>
                </a:cubicBezTo>
                <a:cubicBezTo>
                  <a:pt x="386908" y="103977"/>
                  <a:pt x="384564" y="209484"/>
                  <a:pt x="365807" y="254032"/>
                </a:cubicBezTo>
                <a:cubicBezTo>
                  <a:pt x="347050" y="298580"/>
                  <a:pt x="316571" y="310303"/>
                  <a:pt x="295469" y="338438"/>
                </a:cubicBezTo>
                <a:cubicBezTo>
                  <a:pt x="274367" y="366573"/>
                  <a:pt x="262644" y="399398"/>
                  <a:pt x="239198" y="422844"/>
                </a:cubicBezTo>
                <a:cubicBezTo>
                  <a:pt x="215752" y="446290"/>
                  <a:pt x="194651" y="458013"/>
                  <a:pt x="154792" y="479115"/>
                </a:cubicBezTo>
                <a:cubicBezTo>
                  <a:pt x="114934" y="500216"/>
                  <a:pt x="2392" y="547109"/>
                  <a:pt x="47" y="57758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2279182" y="4784022"/>
            <a:ext cx="811757" cy="88245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2914645" y="4741004"/>
            <a:ext cx="410337" cy="556644"/>
          </a:xfrm>
          <a:custGeom>
            <a:avLst/>
            <a:gdLst>
              <a:gd name="connsiteX0" fmla="*/ 365760 w 577113"/>
              <a:gd name="connsiteY0" fmla="*/ 145 h 788768"/>
              <a:gd name="connsiteX1" fmla="*/ 534572 w 577113"/>
              <a:gd name="connsiteY1" fmla="*/ 154889 h 788768"/>
              <a:gd name="connsiteX2" fmla="*/ 576775 w 577113"/>
              <a:gd name="connsiteY2" fmla="*/ 394040 h 788768"/>
              <a:gd name="connsiteX3" fmla="*/ 520504 w 577113"/>
              <a:gd name="connsiteY3" fmla="*/ 548785 h 788768"/>
              <a:gd name="connsiteX4" fmla="*/ 253218 w 577113"/>
              <a:gd name="connsiteY4" fmla="*/ 787936 h 788768"/>
              <a:gd name="connsiteX5" fmla="*/ 253218 w 577113"/>
              <a:gd name="connsiteY5" fmla="*/ 619123 h 788768"/>
              <a:gd name="connsiteX6" fmla="*/ 182880 w 577113"/>
              <a:gd name="connsiteY6" fmla="*/ 394040 h 788768"/>
              <a:gd name="connsiteX7" fmla="*/ 98474 w 577113"/>
              <a:gd name="connsiteY7" fmla="*/ 267431 h 788768"/>
              <a:gd name="connsiteX8" fmla="*/ 0 w 577113"/>
              <a:gd name="connsiteY8" fmla="*/ 140822 h 788768"/>
              <a:gd name="connsiteX9" fmla="*/ 98474 w 577113"/>
              <a:gd name="connsiteY9" fmla="*/ 126754 h 788768"/>
              <a:gd name="connsiteX10" fmla="*/ 365760 w 577113"/>
              <a:gd name="connsiteY10" fmla="*/ 145 h 788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7113" h="788768">
                <a:moveTo>
                  <a:pt x="365760" y="145"/>
                </a:moveTo>
                <a:cubicBezTo>
                  <a:pt x="438443" y="4834"/>
                  <a:pt x="499403" y="89240"/>
                  <a:pt x="534572" y="154889"/>
                </a:cubicBezTo>
                <a:cubicBezTo>
                  <a:pt x="569741" y="220538"/>
                  <a:pt x="579120" y="328391"/>
                  <a:pt x="576775" y="394040"/>
                </a:cubicBezTo>
                <a:cubicBezTo>
                  <a:pt x="574430" y="459689"/>
                  <a:pt x="574430" y="483136"/>
                  <a:pt x="520504" y="548785"/>
                </a:cubicBezTo>
                <a:cubicBezTo>
                  <a:pt x="466578" y="614434"/>
                  <a:pt x="297766" y="776213"/>
                  <a:pt x="253218" y="787936"/>
                </a:cubicBezTo>
                <a:cubicBezTo>
                  <a:pt x="208670" y="799659"/>
                  <a:pt x="264941" y="684772"/>
                  <a:pt x="253218" y="619123"/>
                </a:cubicBezTo>
                <a:cubicBezTo>
                  <a:pt x="241495" y="553474"/>
                  <a:pt x="208671" y="452655"/>
                  <a:pt x="182880" y="394040"/>
                </a:cubicBezTo>
                <a:cubicBezTo>
                  <a:pt x="157089" y="335425"/>
                  <a:pt x="128954" y="309634"/>
                  <a:pt x="98474" y="267431"/>
                </a:cubicBezTo>
                <a:cubicBezTo>
                  <a:pt x="67994" y="225228"/>
                  <a:pt x="0" y="164268"/>
                  <a:pt x="0" y="140822"/>
                </a:cubicBezTo>
                <a:cubicBezTo>
                  <a:pt x="0" y="117376"/>
                  <a:pt x="39859" y="147855"/>
                  <a:pt x="98474" y="126754"/>
                </a:cubicBezTo>
                <a:cubicBezTo>
                  <a:pt x="157089" y="105653"/>
                  <a:pt x="293077" y="-4544"/>
                  <a:pt x="365760" y="145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1524423" y="3002218"/>
            <a:ext cx="2223003" cy="186955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845868" y="3719621"/>
            <a:ext cx="612958" cy="645835"/>
            <a:chOff x="2845868" y="3719621"/>
            <a:chExt cx="612958" cy="645835"/>
          </a:xfrm>
        </p:grpSpPr>
        <p:sp>
          <p:nvSpPr>
            <p:cNvPr id="80" name="Oval 79"/>
            <p:cNvSpPr/>
            <p:nvPr/>
          </p:nvSpPr>
          <p:spPr>
            <a:xfrm>
              <a:off x="2845868" y="3719621"/>
              <a:ext cx="612958" cy="6458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2935891" y="3866699"/>
              <a:ext cx="378411" cy="39325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2990315" y="3940910"/>
              <a:ext cx="263971" cy="2655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794052" y="3718116"/>
            <a:ext cx="612958" cy="645835"/>
            <a:chOff x="1794052" y="3718116"/>
            <a:chExt cx="612958" cy="645835"/>
          </a:xfrm>
        </p:grpSpPr>
        <p:sp>
          <p:nvSpPr>
            <p:cNvPr id="82" name="Oval 81"/>
            <p:cNvSpPr/>
            <p:nvPr/>
          </p:nvSpPr>
          <p:spPr>
            <a:xfrm>
              <a:off x="1794052" y="3718116"/>
              <a:ext cx="612958" cy="6458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1931421" y="3878995"/>
              <a:ext cx="386459" cy="38095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1998416" y="3939253"/>
              <a:ext cx="263971" cy="2655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Oval 85"/>
          <p:cNvSpPr/>
          <p:nvPr/>
        </p:nvSpPr>
        <p:spPr>
          <a:xfrm>
            <a:off x="3044232" y="4392756"/>
            <a:ext cx="440118" cy="147024"/>
          </a:xfrm>
          <a:prstGeom prst="ellipse">
            <a:avLst/>
          </a:prstGeom>
          <a:solidFill>
            <a:srgbClr val="FF99CC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1782002" y="4408051"/>
            <a:ext cx="440118" cy="147024"/>
          </a:xfrm>
          <a:prstGeom prst="ellipse">
            <a:avLst/>
          </a:prstGeom>
          <a:solidFill>
            <a:srgbClr val="FF99CC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8" name="Group 87"/>
          <p:cNvGrpSpPr/>
          <p:nvPr/>
        </p:nvGrpSpPr>
        <p:grpSpPr>
          <a:xfrm>
            <a:off x="2394313" y="4234155"/>
            <a:ext cx="460304" cy="342439"/>
            <a:chOff x="7301132" y="3204261"/>
            <a:chExt cx="647389" cy="485239"/>
          </a:xfrm>
        </p:grpSpPr>
        <p:sp>
          <p:nvSpPr>
            <p:cNvPr id="94" name="Freeform 93"/>
            <p:cNvSpPr/>
            <p:nvPr/>
          </p:nvSpPr>
          <p:spPr>
            <a:xfrm>
              <a:off x="7301132" y="3432517"/>
              <a:ext cx="647389" cy="256983"/>
            </a:xfrm>
            <a:custGeom>
              <a:avLst/>
              <a:gdLst>
                <a:gd name="connsiteX0" fmla="*/ 323557 w 647389"/>
                <a:gd name="connsiteY0" fmla="*/ 0 h 256983"/>
                <a:gd name="connsiteX1" fmla="*/ 323557 w 647389"/>
                <a:gd name="connsiteY1" fmla="*/ 196948 h 256983"/>
                <a:gd name="connsiteX2" fmla="*/ 365760 w 647389"/>
                <a:gd name="connsiteY2" fmla="*/ 211015 h 256983"/>
                <a:gd name="connsiteX3" fmla="*/ 450166 w 647389"/>
                <a:gd name="connsiteY3" fmla="*/ 239151 h 256983"/>
                <a:gd name="connsiteX4" fmla="*/ 534573 w 647389"/>
                <a:gd name="connsiteY4" fmla="*/ 239151 h 256983"/>
                <a:gd name="connsiteX5" fmla="*/ 647114 w 647389"/>
                <a:gd name="connsiteY5" fmla="*/ 168812 h 256983"/>
                <a:gd name="connsiteX6" fmla="*/ 562708 w 647389"/>
                <a:gd name="connsiteY6" fmla="*/ 225083 h 256983"/>
                <a:gd name="connsiteX7" fmla="*/ 450166 w 647389"/>
                <a:gd name="connsiteY7" fmla="*/ 253218 h 256983"/>
                <a:gd name="connsiteX8" fmla="*/ 337625 w 647389"/>
                <a:gd name="connsiteY8" fmla="*/ 211015 h 256983"/>
                <a:gd name="connsiteX9" fmla="*/ 253219 w 647389"/>
                <a:gd name="connsiteY9" fmla="*/ 239151 h 256983"/>
                <a:gd name="connsiteX10" fmla="*/ 140677 w 647389"/>
                <a:gd name="connsiteY10" fmla="*/ 253218 h 256983"/>
                <a:gd name="connsiteX11" fmla="*/ 28136 w 647389"/>
                <a:gd name="connsiteY11" fmla="*/ 168812 h 256983"/>
                <a:gd name="connsiteX12" fmla="*/ 0 w 647389"/>
                <a:gd name="connsiteY12" fmla="*/ 140677 h 25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7389" h="256983">
                  <a:moveTo>
                    <a:pt x="323557" y="0"/>
                  </a:moveTo>
                  <a:cubicBezTo>
                    <a:pt x="320040" y="80889"/>
                    <a:pt x="316523" y="161779"/>
                    <a:pt x="323557" y="196948"/>
                  </a:cubicBezTo>
                  <a:cubicBezTo>
                    <a:pt x="330591" y="232117"/>
                    <a:pt x="365760" y="211015"/>
                    <a:pt x="365760" y="211015"/>
                  </a:cubicBezTo>
                  <a:cubicBezTo>
                    <a:pt x="386862" y="218049"/>
                    <a:pt x="422031" y="234462"/>
                    <a:pt x="450166" y="239151"/>
                  </a:cubicBezTo>
                  <a:cubicBezTo>
                    <a:pt x="478302" y="243840"/>
                    <a:pt x="501748" y="250874"/>
                    <a:pt x="534573" y="239151"/>
                  </a:cubicBezTo>
                  <a:cubicBezTo>
                    <a:pt x="567398" y="227428"/>
                    <a:pt x="642425" y="171157"/>
                    <a:pt x="647114" y="168812"/>
                  </a:cubicBezTo>
                  <a:cubicBezTo>
                    <a:pt x="651803" y="166467"/>
                    <a:pt x="595533" y="211015"/>
                    <a:pt x="562708" y="225083"/>
                  </a:cubicBezTo>
                  <a:cubicBezTo>
                    <a:pt x="529883" y="239151"/>
                    <a:pt x="487680" y="255563"/>
                    <a:pt x="450166" y="253218"/>
                  </a:cubicBezTo>
                  <a:cubicBezTo>
                    <a:pt x="412652" y="250873"/>
                    <a:pt x="370449" y="213359"/>
                    <a:pt x="337625" y="211015"/>
                  </a:cubicBezTo>
                  <a:cubicBezTo>
                    <a:pt x="304801" y="208671"/>
                    <a:pt x="286044" y="232117"/>
                    <a:pt x="253219" y="239151"/>
                  </a:cubicBezTo>
                  <a:cubicBezTo>
                    <a:pt x="220394" y="246185"/>
                    <a:pt x="178191" y="264941"/>
                    <a:pt x="140677" y="253218"/>
                  </a:cubicBezTo>
                  <a:cubicBezTo>
                    <a:pt x="103163" y="241495"/>
                    <a:pt x="51582" y="187569"/>
                    <a:pt x="28136" y="168812"/>
                  </a:cubicBezTo>
                  <a:cubicBezTo>
                    <a:pt x="4690" y="150055"/>
                    <a:pt x="2345" y="145366"/>
                    <a:pt x="0" y="140677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7399295" y="3204261"/>
              <a:ext cx="439096" cy="228740"/>
            </a:xfrm>
            <a:custGeom>
              <a:avLst/>
              <a:gdLst>
                <a:gd name="connsiteX0" fmla="*/ 436409 w 439096"/>
                <a:gd name="connsiteY0" fmla="*/ 129782 h 228740"/>
                <a:gd name="connsiteX1" fmla="*/ 337935 w 439096"/>
                <a:gd name="connsiteY1" fmla="*/ 17241 h 228740"/>
                <a:gd name="connsiteX2" fmla="*/ 239462 w 439096"/>
                <a:gd name="connsiteY2" fmla="*/ 3173 h 228740"/>
                <a:gd name="connsiteX3" fmla="*/ 84717 w 439096"/>
                <a:gd name="connsiteY3" fmla="*/ 45376 h 228740"/>
                <a:gd name="connsiteX4" fmla="*/ 311 w 439096"/>
                <a:gd name="connsiteY4" fmla="*/ 129782 h 228740"/>
                <a:gd name="connsiteX5" fmla="*/ 112852 w 439096"/>
                <a:gd name="connsiteY5" fmla="*/ 186053 h 228740"/>
                <a:gd name="connsiteX6" fmla="*/ 225394 w 439096"/>
                <a:gd name="connsiteY6" fmla="*/ 228256 h 228740"/>
                <a:gd name="connsiteX7" fmla="*/ 436409 w 439096"/>
                <a:gd name="connsiteY7" fmla="*/ 129782 h 228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9096" h="228740">
                  <a:moveTo>
                    <a:pt x="436409" y="129782"/>
                  </a:moveTo>
                  <a:cubicBezTo>
                    <a:pt x="455166" y="94613"/>
                    <a:pt x="370760" y="38343"/>
                    <a:pt x="337935" y="17241"/>
                  </a:cubicBezTo>
                  <a:cubicBezTo>
                    <a:pt x="305110" y="-3861"/>
                    <a:pt x="281665" y="-1516"/>
                    <a:pt x="239462" y="3173"/>
                  </a:cubicBezTo>
                  <a:cubicBezTo>
                    <a:pt x="197259" y="7862"/>
                    <a:pt x="124575" y="24274"/>
                    <a:pt x="84717" y="45376"/>
                  </a:cubicBezTo>
                  <a:cubicBezTo>
                    <a:pt x="44858" y="66477"/>
                    <a:pt x="-4378" y="106336"/>
                    <a:pt x="311" y="129782"/>
                  </a:cubicBezTo>
                  <a:cubicBezTo>
                    <a:pt x="5000" y="153228"/>
                    <a:pt x="75338" y="169641"/>
                    <a:pt x="112852" y="186053"/>
                  </a:cubicBezTo>
                  <a:cubicBezTo>
                    <a:pt x="150366" y="202465"/>
                    <a:pt x="176157" y="232945"/>
                    <a:pt x="225394" y="228256"/>
                  </a:cubicBezTo>
                  <a:cubicBezTo>
                    <a:pt x="274631" y="223567"/>
                    <a:pt x="417652" y="164951"/>
                    <a:pt x="436409" y="129782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9" name="Freeform 88"/>
          <p:cNvSpPr/>
          <p:nvPr/>
        </p:nvSpPr>
        <p:spPr>
          <a:xfrm>
            <a:off x="1893946" y="4792286"/>
            <a:ext cx="540412" cy="467974"/>
          </a:xfrm>
          <a:custGeom>
            <a:avLst/>
            <a:gdLst>
              <a:gd name="connsiteX0" fmla="*/ 760006 w 760056"/>
              <a:gd name="connsiteY0" fmla="*/ 112630 h 663122"/>
              <a:gd name="connsiteX1" fmla="*/ 647465 w 760056"/>
              <a:gd name="connsiteY1" fmla="*/ 84495 h 663122"/>
              <a:gd name="connsiteX2" fmla="*/ 520856 w 760056"/>
              <a:gd name="connsiteY2" fmla="*/ 56359 h 663122"/>
              <a:gd name="connsiteX3" fmla="*/ 352043 w 760056"/>
              <a:gd name="connsiteY3" fmla="*/ 89 h 663122"/>
              <a:gd name="connsiteX4" fmla="*/ 225434 w 760056"/>
              <a:gd name="connsiteY4" fmla="*/ 70427 h 663122"/>
              <a:gd name="connsiteX5" fmla="*/ 126960 w 760056"/>
              <a:gd name="connsiteY5" fmla="*/ 168901 h 663122"/>
              <a:gd name="connsiteX6" fmla="*/ 28486 w 760056"/>
              <a:gd name="connsiteY6" fmla="*/ 323646 h 663122"/>
              <a:gd name="connsiteX7" fmla="*/ 351 w 760056"/>
              <a:gd name="connsiteY7" fmla="*/ 436187 h 663122"/>
              <a:gd name="connsiteX8" fmla="*/ 42554 w 760056"/>
              <a:gd name="connsiteY8" fmla="*/ 520593 h 663122"/>
              <a:gd name="connsiteX9" fmla="*/ 141028 w 760056"/>
              <a:gd name="connsiteY9" fmla="*/ 647202 h 663122"/>
              <a:gd name="connsiteX10" fmla="*/ 253569 w 760056"/>
              <a:gd name="connsiteY10" fmla="*/ 661270 h 663122"/>
              <a:gd name="connsiteX11" fmla="*/ 422382 w 760056"/>
              <a:gd name="connsiteY11" fmla="*/ 647202 h 663122"/>
              <a:gd name="connsiteX12" fmla="*/ 534923 w 760056"/>
              <a:gd name="connsiteY12" fmla="*/ 548729 h 663122"/>
              <a:gd name="connsiteX13" fmla="*/ 563059 w 760056"/>
              <a:gd name="connsiteY13" fmla="*/ 408052 h 663122"/>
              <a:gd name="connsiteX14" fmla="*/ 605262 w 760056"/>
              <a:gd name="connsiteY14" fmla="*/ 323646 h 663122"/>
              <a:gd name="connsiteX15" fmla="*/ 661533 w 760056"/>
              <a:gd name="connsiteY15" fmla="*/ 211104 h 663122"/>
              <a:gd name="connsiteX16" fmla="*/ 760006 w 760056"/>
              <a:gd name="connsiteY16" fmla="*/ 112630 h 663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60056" h="663122">
                <a:moveTo>
                  <a:pt x="760006" y="112630"/>
                </a:moveTo>
                <a:cubicBezTo>
                  <a:pt x="757661" y="91528"/>
                  <a:pt x="687323" y="93874"/>
                  <a:pt x="647465" y="84495"/>
                </a:cubicBezTo>
                <a:cubicBezTo>
                  <a:pt x="607607" y="75116"/>
                  <a:pt x="570093" y="70427"/>
                  <a:pt x="520856" y="56359"/>
                </a:cubicBezTo>
                <a:cubicBezTo>
                  <a:pt x="471619" y="42291"/>
                  <a:pt x="401280" y="-2256"/>
                  <a:pt x="352043" y="89"/>
                </a:cubicBezTo>
                <a:cubicBezTo>
                  <a:pt x="302806" y="2434"/>
                  <a:pt x="262948" y="42292"/>
                  <a:pt x="225434" y="70427"/>
                </a:cubicBezTo>
                <a:cubicBezTo>
                  <a:pt x="187920" y="98562"/>
                  <a:pt x="159785" y="126698"/>
                  <a:pt x="126960" y="168901"/>
                </a:cubicBezTo>
                <a:cubicBezTo>
                  <a:pt x="94135" y="211104"/>
                  <a:pt x="49587" y="279098"/>
                  <a:pt x="28486" y="323646"/>
                </a:cubicBezTo>
                <a:cubicBezTo>
                  <a:pt x="7385" y="368194"/>
                  <a:pt x="-1994" y="403363"/>
                  <a:pt x="351" y="436187"/>
                </a:cubicBezTo>
                <a:cubicBezTo>
                  <a:pt x="2696" y="469011"/>
                  <a:pt x="19108" y="485424"/>
                  <a:pt x="42554" y="520593"/>
                </a:cubicBezTo>
                <a:cubicBezTo>
                  <a:pt x="66000" y="555762"/>
                  <a:pt x="105859" y="623756"/>
                  <a:pt x="141028" y="647202"/>
                </a:cubicBezTo>
                <a:cubicBezTo>
                  <a:pt x="176197" y="670648"/>
                  <a:pt x="206677" y="661270"/>
                  <a:pt x="253569" y="661270"/>
                </a:cubicBezTo>
                <a:cubicBezTo>
                  <a:pt x="300461" y="661270"/>
                  <a:pt x="375490" y="665959"/>
                  <a:pt x="422382" y="647202"/>
                </a:cubicBezTo>
                <a:cubicBezTo>
                  <a:pt x="469274" y="628445"/>
                  <a:pt x="511477" y="588587"/>
                  <a:pt x="534923" y="548729"/>
                </a:cubicBezTo>
                <a:cubicBezTo>
                  <a:pt x="558369" y="508871"/>
                  <a:pt x="551336" y="445566"/>
                  <a:pt x="563059" y="408052"/>
                </a:cubicBezTo>
                <a:cubicBezTo>
                  <a:pt x="574782" y="370538"/>
                  <a:pt x="605262" y="323646"/>
                  <a:pt x="605262" y="323646"/>
                </a:cubicBezTo>
                <a:cubicBezTo>
                  <a:pt x="621674" y="290821"/>
                  <a:pt x="640431" y="241584"/>
                  <a:pt x="661533" y="211104"/>
                </a:cubicBezTo>
                <a:cubicBezTo>
                  <a:pt x="682635" y="180624"/>
                  <a:pt x="762351" y="133732"/>
                  <a:pt x="760006" y="11263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3135039" y="5309178"/>
            <a:ext cx="185668" cy="35729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1987704" y="5290528"/>
            <a:ext cx="185668" cy="35729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 flipH="1">
            <a:off x="1448453" y="2873908"/>
            <a:ext cx="742564" cy="816711"/>
          </a:xfrm>
          <a:custGeom>
            <a:avLst/>
            <a:gdLst>
              <a:gd name="connsiteX0" fmla="*/ 894836 w 1044370"/>
              <a:gd name="connsiteY0" fmla="*/ 1153639 h 1157285"/>
              <a:gd name="connsiteX1" fmla="*/ 922971 w 1044370"/>
              <a:gd name="connsiteY1" fmla="*/ 1097368 h 1157285"/>
              <a:gd name="connsiteX2" fmla="*/ 1021445 w 1044370"/>
              <a:gd name="connsiteY2" fmla="*/ 900420 h 1157285"/>
              <a:gd name="connsiteX3" fmla="*/ 1035513 w 1044370"/>
              <a:gd name="connsiteY3" fmla="*/ 633134 h 1157285"/>
              <a:gd name="connsiteX4" fmla="*/ 908904 w 1044370"/>
              <a:gd name="connsiteY4" fmla="*/ 309577 h 1157285"/>
              <a:gd name="connsiteX5" fmla="*/ 726024 w 1044370"/>
              <a:gd name="connsiteY5" fmla="*/ 98562 h 1157285"/>
              <a:gd name="connsiteX6" fmla="*/ 416534 w 1044370"/>
              <a:gd name="connsiteY6" fmla="*/ 88 h 1157285"/>
              <a:gd name="connsiteX7" fmla="*/ 163316 w 1044370"/>
              <a:gd name="connsiteY7" fmla="*/ 84494 h 1157285"/>
              <a:gd name="connsiteX8" fmla="*/ 8571 w 1044370"/>
              <a:gd name="connsiteY8" fmla="*/ 253306 h 1157285"/>
              <a:gd name="connsiteX9" fmla="*/ 36707 w 1044370"/>
              <a:gd name="connsiteY9" fmla="*/ 337713 h 1157285"/>
              <a:gd name="connsiteX10" fmla="*/ 177384 w 1044370"/>
              <a:gd name="connsiteY10" fmla="*/ 393983 h 1157285"/>
              <a:gd name="connsiteX11" fmla="*/ 303993 w 1044370"/>
              <a:gd name="connsiteY11" fmla="*/ 450254 h 1157285"/>
              <a:gd name="connsiteX12" fmla="*/ 472805 w 1044370"/>
              <a:gd name="connsiteY12" fmla="*/ 576863 h 1157285"/>
              <a:gd name="connsiteX13" fmla="*/ 627550 w 1044370"/>
              <a:gd name="connsiteY13" fmla="*/ 717540 h 1157285"/>
              <a:gd name="connsiteX14" fmla="*/ 740091 w 1044370"/>
              <a:gd name="connsiteY14" fmla="*/ 858217 h 1157285"/>
              <a:gd name="connsiteX15" fmla="*/ 796362 w 1044370"/>
              <a:gd name="connsiteY15" fmla="*/ 970759 h 1157285"/>
              <a:gd name="connsiteX16" fmla="*/ 894836 w 1044370"/>
              <a:gd name="connsiteY16" fmla="*/ 1153639 h 1157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44370" h="1157285">
                <a:moveTo>
                  <a:pt x="894836" y="1153639"/>
                </a:moveTo>
                <a:cubicBezTo>
                  <a:pt x="915937" y="1174740"/>
                  <a:pt x="922971" y="1097368"/>
                  <a:pt x="922971" y="1097368"/>
                </a:cubicBezTo>
                <a:cubicBezTo>
                  <a:pt x="944072" y="1055165"/>
                  <a:pt x="1002688" y="977792"/>
                  <a:pt x="1021445" y="900420"/>
                </a:cubicBezTo>
                <a:cubicBezTo>
                  <a:pt x="1040202" y="823048"/>
                  <a:pt x="1054270" y="731608"/>
                  <a:pt x="1035513" y="633134"/>
                </a:cubicBezTo>
                <a:cubicBezTo>
                  <a:pt x="1016756" y="534660"/>
                  <a:pt x="960486" y="398672"/>
                  <a:pt x="908904" y="309577"/>
                </a:cubicBezTo>
                <a:cubicBezTo>
                  <a:pt x="857322" y="220482"/>
                  <a:pt x="808086" y="150143"/>
                  <a:pt x="726024" y="98562"/>
                </a:cubicBezTo>
                <a:cubicBezTo>
                  <a:pt x="643962" y="46981"/>
                  <a:pt x="510319" y="2433"/>
                  <a:pt x="416534" y="88"/>
                </a:cubicBezTo>
                <a:cubicBezTo>
                  <a:pt x="322749" y="-2257"/>
                  <a:pt x="231310" y="42291"/>
                  <a:pt x="163316" y="84494"/>
                </a:cubicBezTo>
                <a:cubicBezTo>
                  <a:pt x="95322" y="126697"/>
                  <a:pt x="29672" y="211103"/>
                  <a:pt x="8571" y="253306"/>
                </a:cubicBezTo>
                <a:cubicBezTo>
                  <a:pt x="-12530" y="295509"/>
                  <a:pt x="8572" y="314267"/>
                  <a:pt x="36707" y="337713"/>
                </a:cubicBezTo>
                <a:cubicBezTo>
                  <a:pt x="64842" y="361159"/>
                  <a:pt x="132836" y="375226"/>
                  <a:pt x="177384" y="393983"/>
                </a:cubicBezTo>
                <a:cubicBezTo>
                  <a:pt x="221932" y="412740"/>
                  <a:pt x="254756" y="419774"/>
                  <a:pt x="303993" y="450254"/>
                </a:cubicBezTo>
                <a:cubicBezTo>
                  <a:pt x="353230" y="480734"/>
                  <a:pt x="418879" y="532315"/>
                  <a:pt x="472805" y="576863"/>
                </a:cubicBezTo>
                <a:cubicBezTo>
                  <a:pt x="526731" y="621411"/>
                  <a:pt x="583002" y="670648"/>
                  <a:pt x="627550" y="717540"/>
                </a:cubicBezTo>
                <a:cubicBezTo>
                  <a:pt x="672098" y="764432"/>
                  <a:pt x="711956" y="816014"/>
                  <a:pt x="740091" y="858217"/>
                </a:cubicBezTo>
                <a:cubicBezTo>
                  <a:pt x="768226" y="900420"/>
                  <a:pt x="772916" y="928556"/>
                  <a:pt x="796362" y="970759"/>
                </a:cubicBezTo>
                <a:cubicBezTo>
                  <a:pt x="819808" y="1012962"/>
                  <a:pt x="873735" y="1132538"/>
                  <a:pt x="894836" y="115363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>
            <a:off x="3058377" y="2856375"/>
            <a:ext cx="742564" cy="816711"/>
          </a:xfrm>
          <a:custGeom>
            <a:avLst/>
            <a:gdLst>
              <a:gd name="connsiteX0" fmla="*/ 894836 w 1044370"/>
              <a:gd name="connsiteY0" fmla="*/ 1153639 h 1157285"/>
              <a:gd name="connsiteX1" fmla="*/ 922971 w 1044370"/>
              <a:gd name="connsiteY1" fmla="*/ 1097368 h 1157285"/>
              <a:gd name="connsiteX2" fmla="*/ 1021445 w 1044370"/>
              <a:gd name="connsiteY2" fmla="*/ 900420 h 1157285"/>
              <a:gd name="connsiteX3" fmla="*/ 1035513 w 1044370"/>
              <a:gd name="connsiteY3" fmla="*/ 633134 h 1157285"/>
              <a:gd name="connsiteX4" fmla="*/ 908904 w 1044370"/>
              <a:gd name="connsiteY4" fmla="*/ 309577 h 1157285"/>
              <a:gd name="connsiteX5" fmla="*/ 726024 w 1044370"/>
              <a:gd name="connsiteY5" fmla="*/ 98562 h 1157285"/>
              <a:gd name="connsiteX6" fmla="*/ 416534 w 1044370"/>
              <a:gd name="connsiteY6" fmla="*/ 88 h 1157285"/>
              <a:gd name="connsiteX7" fmla="*/ 163316 w 1044370"/>
              <a:gd name="connsiteY7" fmla="*/ 84494 h 1157285"/>
              <a:gd name="connsiteX8" fmla="*/ 8571 w 1044370"/>
              <a:gd name="connsiteY8" fmla="*/ 253306 h 1157285"/>
              <a:gd name="connsiteX9" fmla="*/ 36707 w 1044370"/>
              <a:gd name="connsiteY9" fmla="*/ 337713 h 1157285"/>
              <a:gd name="connsiteX10" fmla="*/ 177384 w 1044370"/>
              <a:gd name="connsiteY10" fmla="*/ 393983 h 1157285"/>
              <a:gd name="connsiteX11" fmla="*/ 303993 w 1044370"/>
              <a:gd name="connsiteY11" fmla="*/ 450254 h 1157285"/>
              <a:gd name="connsiteX12" fmla="*/ 472805 w 1044370"/>
              <a:gd name="connsiteY12" fmla="*/ 576863 h 1157285"/>
              <a:gd name="connsiteX13" fmla="*/ 627550 w 1044370"/>
              <a:gd name="connsiteY13" fmla="*/ 717540 h 1157285"/>
              <a:gd name="connsiteX14" fmla="*/ 740091 w 1044370"/>
              <a:gd name="connsiteY14" fmla="*/ 858217 h 1157285"/>
              <a:gd name="connsiteX15" fmla="*/ 796362 w 1044370"/>
              <a:gd name="connsiteY15" fmla="*/ 970759 h 1157285"/>
              <a:gd name="connsiteX16" fmla="*/ 894836 w 1044370"/>
              <a:gd name="connsiteY16" fmla="*/ 1153639 h 1157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44370" h="1157285">
                <a:moveTo>
                  <a:pt x="894836" y="1153639"/>
                </a:moveTo>
                <a:cubicBezTo>
                  <a:pt x="915937" y="1174740"/>
                  <a:pt x="922971" y="1097368"/>
                  <a:pt x="922971" y="1097368"/>
                </a:cubicBezTo>
                <a:cubicBezTo>
                  <a:pt x="944072" y="1055165"/>
                  <a:pt x="1002688" y="977792"/>
                  <a:pt x="1021445" y="900420"/>
                </a:cubicBezTo>
                <a:cubicBezTo>
                  <a:pt x="1040202" y="823048"/>
                  <a:pt x="1054270" y="731608"/>
                  <a:pt x="1035513" y="633134"/>
                </a:cubicBezTo>
                <a:cubicBezTo>
                  <a:pt x="1016756" y="534660"/>
                  <a:pt x="960486" y="398672"/>
                  <a:pt x="908904" y="309577"/>
                </a:cubicBezTo>
                <a:cubicBezTo>
                  <a:pt x="857322" y="220482"/>
                  <a:pt x="808086" y="150143"/>
                  <a:pt x="726024" y="98562"/>
                </a:cubicBezTo>
                <a:cubicBezTo>
                  <a:pt x="643962" y="46981"/>
                  <a:pt x="510319" y="2433"/>
                  <a:pt x="416534" y="88"/>
                </a:cubicBezTo>
                <a:cubicBezTo>
                  <a:pt x="322749" y="-2257"/>
                  <a:pt x="231310" y="42291"/>
                  <a:pt x="163316" y="84494"/>
                </a:cubicBezTo>
                <a:cubicBezTo>
                  <a:pt x="95322" y="126697"/>
                  <a:pt x="29672" y="211103"/>
                  <a:pt x="8571" y="253306"/>
                </a:cubicBezTo>
                <a:cubicBezTo>
                  <a:pt x="-12530" y="295509"/>
                  <a:pt x="8572" y="314267"/>
                  <a:pt x="36707" y="337713"/>
                </a:cubicBezTo>
                <a:cubicBezTo>
                  <a:pt x="64842" y="361159"/>
                  <a:pt x="132836" y="375226"/>
                  <a:pt x="177384" y="393983"/>
                </a:cubicBezTo>
                <a:cubicBezTo>
                  <a:pt x="221932" y="412740"/>
                  <a:pt x="254756" y="419774"/>
                  <a:pt x="303993" y="450254"/>
                </a:cubicBezTo>
                <a:cubicBezTo>
                  <a:pt x="353230" y="480734"/>
                  <a:pt x="418879" y="532315"/>
                  <a:pt x="472805" y="576863"/>
                </a:cubicBezTo>
                <a:cubicBezTo>
                  <a:pt x="526731" y="621411"/>
                  <a:pt x="583002" y="670648"/>
                  <a:pt x="627550" y="717540"/>
                </a:cubicBezTo>
                <a:cubicBezTo>
                  <a:pt x="672098" y="764432"/>
                  <a:pt x="711956" y="816014"/>
                  <a:pt x="740091" y="858217"/>
                </a:cubicBezTo>
                <a:cubicBezTo>
                  <a:pt x="768226" y="900420"/>
                  <a:pt x="772916" y="928556"/>
                  <a:pt x="796362" y="970759"/>
                </a:cubicBezTo>
                <a:cubicBezTo>
                  <a:pt x="819808" y="1012962"/>
                  <a:pt x="873735" y="1132538"/>
                  <a:pt x="894836" y="115363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gular Pentagon 95"/>
          <p:cNvSpPr/>
          <p:nvPr/>
        </p:nvSpPr>
        <p:spPr>
          <a:xfrm>
            <a:off x="4025524" y="2262677"/>
            <a:ext cx="4104187" cy="3501607"/>
          </a:xfrm>
          <a:prstGeom prst="pentag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10689454" y="2623376"/>
            <a:ext cx="1470413" cy="1310191"/>
          </a:xfrm>
          <a:prstGeom prst="wedgeRoundRectCallout">
            <a:avLst>
              <a:gd name="adj1" fmla="val -50277"/>
              <a:gd name="adj2" fmla="val 64170"/>
              <a:gd name="adj3" fmla="val 16667"/>
            </a:avLst>
          </a:prstGeom>
          <a:solidFill>
            <a:srgbClr val="79FD6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</a:t>
            </a:r>
          </a:p>
        </p:txBody>
      </p:sp>
      <p:sp>
        <p:nvSpPr>
          <p:cNvPr id="97" name="Rounded Rectangular Callout 96"/>
          <p:cNvSpPr/>
          <p:nvPr/>
        </p:nvSpPr>
        <p:spPr>
          <a:xfrm flipH="1">
            <a:off x="-1" y="2617467"/>
            <a:ext cx="1460791" cy="1310191"/>
          </a:xfrm>
          <a:prstGeom prst="wedgeRoundRectCallout">
            <a:avLst>
              <a:gd name="adj1" fmla="val -50277"/>
              <a:gd name="adj2" fmla="val 64170"/>
              <a:gd name="adj3" fmla="val 16667"/>
            </a:avLst>
          </a:prstGeom>
          <a:solidFill>
            <a:srgbClr val="79FD6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</a:t>
            </a:r>
          </a:p>
        </p:txBody>
      </p:sp>
    </p:spTree>
    <p:extLst>
      <p:ext uri="{BB962C8B-B14F-4D97-AF65-F5344CB8AC3E}">
        <p14:creationId xmlns:p14="http://schemas.microsoft.com/office/powerpoint/2010/main" val="32435254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3" grpId="0" animBg="1"/>
      <p:bldP spid="34" grpId="0" animBg="1"/>
      <p:bldP spid="35" grpId="0" animBg="1"/>
      <p:bldP spid="36" grpId="0" animBg="1"/>
      <p:bldP spid="45" grpId="0" animBg="1"/>
      <p:bldP spid="96" grpId="0" animBg="1"/>
      <p:bldP spid="8" grpId="0" animBg="1"/>
      <p:bldP spid="9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86063" y="346456"/>
            <a:ext cx="10876548" cy="6314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r>
              <a:rPr lang="en-US" sz="32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Mục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đích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yêu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cầu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</a:rPr>
              <a:t>:          </a:t>
            </a:r>
            <a:r>
              <a:rPr lang="en-US" sz="1600" b="1" dirty="0">
                <a:solidFill>
                  <a:srgbClr val="333333"/>
                </a:solidFill>
                <a:latin typeface="Times New Roman"/>
                <a:ea typeface="Times New Roman"/>
              </a:rPr>
              <a:t>  </a:t>
            </a:r>
            <a:endParaRPr lang="en-US" sz="1600" dirty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en-US" sz="20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1. </a:t>
            </a:r>
            <a:r>
              <a:rPr lang="en-US" sz="2000" b="1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Kiến</a:t>
            </a:r>
            <a:r>
              <a:rPr lang="en-US" sz="20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thức</a:t>
            </a:r>
            <a:r>
              <a:rPr lang="en-US" sz="20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:</a:t>
            </a:r>
            <a:r>
              <a:rPr lang="en-US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    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  .</a:t>
            </a:r>
            <a:endParaRPr lang="en-US" sz="2000" b="1" dirty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nhớ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tên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truyện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nhân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vật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truyện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nội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dung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truyện</a:t>
            </a:r>
            <a:endParaRPr lang="en-US" sz="2000" b="1" dirty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nhớ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nội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dung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chuyện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biết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bạn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gấu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con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cứ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bị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nhầm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lẫn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"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cảm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ơn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"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và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"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xin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lỗi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".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Nhưng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sau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một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chuyến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đi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với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thật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nhiều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bài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học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thì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bạn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ấy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đã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hiểu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phải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sử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dụng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"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cám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ơn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"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và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"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xin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lỗi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"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như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thế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nào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cho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đúng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rồi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đấy</a:t>
            </a:r>
            <a:endParaRPr lang="en-US" sz="2000" b="1" dirty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en-US" sz="2000" b="1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sz="2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lang="en-US" sz="2000" b="1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Kỹ</a:t>
            </a:r>
            <a:r>
              <a:rPr lang="en-US" sz="20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năng</a:t>
            </a:r>
            <a:r>
              <a:rPr lang="en-US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 :</a:t>
            </a:r>
            <a:endParaRPr lang="en-US" sz="2000" b="1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 -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Rèn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cho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khả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năng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ghi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nhớ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chủ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định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b="1" dirty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 -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Rèn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cho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kỹ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năng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ứng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xử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văn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minh: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Biết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nói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lời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cảm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ơn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xin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lỗi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b="1" dirty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 -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Trả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lời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hỏi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cô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rõ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ràng</a:t>
            </a:r>
            <a:endParaRPr lang="en-US" sz="2000" b="1" dirty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en-US" sz="20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3. </a:t>
            </a:r>
            <a:r>
              <a:rPr lang="en-US" sz="2000" b="1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Thái</a:t>
            </a:r>
            <a:r>
              <a:rPr lang="en-US" sz="20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độ</a:t>
            </a:r>
            <a:r>
              <a:rPr lang="en-US" sz="20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en-US" sz="2000" b="1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 -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Chú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ý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lắng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nghe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cô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kể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chuyện</a:t>
            </a:r>
            <a:endParaRPr lang="en-US" sz="2000" b="1" dirty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 -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Tích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cực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tham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gia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hoạt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động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cùng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cô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bạn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b="1" dirty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 -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yêu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quý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con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vật</a:t>
            </a:r>
            <a:endParaRPr lang="en-US" sz="2000" b="1" dirty="0">
              <a:effectLst/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5644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61347" y="1718101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40568" y="2926270"/>
            <a:ext cx="88231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 – ST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Do-B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0421" y="182069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18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9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61347" y="3035149"/>
            <a:ext cx="518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59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23284" y="1090862"/>
            <a:ext cx="57270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BigBook</a:t>
            </a:r>
            <a:endParaRPr lang="en-US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Powerpoint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85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1896129" y="1639150"/>
            <a:ext cx="2043953" cy="1089369"/>
          </a:xfrm>
          <a:custGeom>
            <a:avLst/>
            <a:gdLst>
              <a:gd name="connsiteX0" fmla="*/ 0 w 2043953"/>
              <a:gd name="connsiteY0" fmla="*/ 1022133 h 1089369"/>
              <a:gd name="connsiteX1" fmla="*/ 67235 w 2043953"/>
              <a:gd name="connsiteY1" fmla="*/ 995239 h 1089369"/>
              <a:gd name="connsiteX2" fmla="*/ 94129 w 2043953"/>
              <a:gd name="connsiteY2" fmla="*/ 954898 h 1089369"/>
              <a:gd name="connsiteX3" fmla="*/ 134470 w 2043953"/>
              <a:gd name="connsiteY3" fmla="*/ 874216 h 1089369"/>
              <a:gd name="connsiteX4" fmla="*/ 188259 w 2043953"/>
              <a:gd name="connsiteY4" fmla="*/ 793533 h 1089369"/>
              <a:gd name="connsiteX5" fmla="*/ 215153 w 2043953"/>
              <a:gd name="connsiteY5" fmla="*/ 753192 h 1089369"/>
              <a:gd name="connsiteX6" fmla="*/ 255494 w 2043953"/>
              <a:gd name="connsiteY6" fmla="*/ 712851 h 1089369"/>
              <a:gd name="connsiteX7" fmla="*/ 268941 w 2043953"/>
              <a:gd name="connsiteY7" fmla="*/ 672510 h 1089369"/>
              <a:gd name="connsiteX8" fmla="*/ 363070 w 2043953"/>
              <a:gd name="connsiteY8" fmla="*/ 578380 h 1089369"/>
              <a:gd name="connsiteX9" fmla="*/ 403412 w 2043953"/>
              <a:gd name="connsiteY9" fmla="*/ 538039 h 1089369"/>
              <a:gd name="connsiteX10" fmla="*/ 497541 w 2043953"/>
              <a:gd name="connsiteY10" fmla="*/ 430463 h 1089369"/>
              <a:gd name="connsiteX11" fmla="*/ 564776 w 2043953"/>
              <a:gd name="connsiteY11" fmla="*/ 336333 h 1089369"/>
              <a:gd name="connsiteX12" fmla="*/ 578223 w 2043953"/>
              <a:gd name="connsiteY12" fmla="*/ 282545 h 1089369"/>
              <a:gd name="connsiteX13" fmla="*/ 605117 w 2043953"/>
              <a:gd name="connsiteY13" fmla="*/ 242204 h 1089369"/>
              <a:gd name="connsiteX14" fmla="*/ 672353 w 2043953"/>
              <a:gd name="connsiteY14" fmla="*/ 161522 h 1089369"/>
              <a:gd name="connsiteX15" fmla="*/ 712694 w 2043953"/>
              <a:gd name="connsiteY15" fmla="*/ 107733 h 1089369"/>
              <a:gd name="connsiteX16" fmla="*/ 874059 w 2043953"/>
              <a:gd name="connsiteY16" fmla="*/ 27051 h 1089369"/>
              <a:gd name="connsiteX17" fmla="*/ 968188 w 2043953"/>
              <a:gd name="connsiteY17" fmla="*/ 13604 h 1089369"/>
              <a:gd name="connsiteX18" fmla="*/ 1008529 w 2043953"/>
              <a:gd name="connsiteY18" fmla="*/ 157 h 1089369"/>
              <a:gd name="connsiteX19" fmla="*/ 1156447 w 2043953"/>
              <a:gd name="connsiteY19" fmla="*/ 67392 h 1089369"/>
              <a:gd name="connsiteX20" fmla="*/ 1492623 w 2043953"/>
              <a:gd name="connsiteY20" fmla="*/ 121180 h 1089369"/>
              <a:gd name="connsiteX21" fmla="*/ 1613647 w 2043953"/>
              <a:gd name="connsiteY21" fmla="*/ 148075 h 1089369"/>
              <a:gd name="connsiteX22" fmla="*/ 1627094 w 2043953"/>
              <a:gd name="connsiteY22" fmla="*/ 215310 h 1089369"/>
              <a:gd name="connsiteX23" fmla="*/ 1640541 w 2043953"/>
              <a:gd name="connsiteY23" fmla="*/ 322886 h 1089369"/>
              <a:gd name="connsiteX24" fmla="*/ 1680882 w 2043953"/>
              <a:gd name="connsiteY24" fmla="*/ 497698 h 1089369"/>
              <a:gd name="connsiteX25" fmla="*/ 1721223 w 2043953"/>
              <a:gd name="connsiteY25" fmla="*/ 632169 h 1089369"/>
              <a:gd name="connsiteX26" fmla="*/ 1761564 w 2043953"/>
              <a:gd name="connsiteY26" fmla="*/ 699404 h 1089369"/>
              <a:gd name="connsiteX27" fmla="*/ 1788459 w 2043953"/>
              <a:gd name="connsiteY27" fmla="*/ 726298 h 1089369"/>
              <a:gd name="connsiteX28" fmla="*/ 1869141 w 2043953"/>
              <a:gd name="connsiteY28" fmla="*/ 847322 h 1089369"/>
              <a:gd name="connsiteX29" fmla="*/ 1963270 w 2043953"/>
              <a:gd name="connsiteY29" fmla="*/ 874216 h 1089369"/>
              <a:gd name="connsiteX30" fmla="*/ 2017059 w 2043953"/>
              <a:gd name="connsiteY30" fmla="*/ 1022133 h 1089369"/>
              <a:gd name="connsiteX31" fmla="*/ 2043953 w 2043953"/>
              <a:gd name="connsiteY31" fmla="*/ 1089369 h 1089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43953" h="1089369">
                <a:moveTo>
                  <a:pt x="0" y="1022133"/>
                </a:moveTo>
                <a:cubicBezTo>
                  <a:pt x="22412" y="1013168"/>
                  <a:pt x="47593" y="1009269"/>
                  <a:pt x="67235" y="995239"/>
                </a:cubicBezTo>
                <a:cubicBezTo>
                  <a:pt x="80386" y="985845"/>
                  <a:pt x="86280" y="969026"/>
                  <a:pt x="94129" y="954898"/>
                </a:cubicBezTo>
                <a:cubicBezTo>
                  <a:pt x="108732" y="928613"/>
                  <a:pt x="119319" y="900188"/>
                  <a:pt x="134470" y="874216"/>
                </a:cubicBezTo>
                <a:cubicBezTo>
                  <a:pt x="150757" y="846296"/>
                  <a:pt x="170329" y="820427"/>
                  <a:pt x="188259" y="793533"/>
                </a:cubicBezTo>
                <a:cubicBezTo>
                  <a:pt x="197224" y="780086"/>
                  <a:pt x="203725" y="764620"/>
                  <a:pt x="215153" y="753192"/>
                </a:cubicBezTo>
                <a:lnTo>
                  <a:pt x="255494" y="712851"/>
                </a:lnTo>
                <a:cubicBezTo>
                  <a:pt x="259976" y="699404"/>
                  <a:pt x="260086" y="683578"/>
                  <a:pt x="268941" y="672510"/>
                </a:cubicBezTo>
                <a:cubicBezTo>
                  <a:pt x="296661" y="637860"/>
                  <a:pt x="331693" y="609757"/>
                  <a:pt x="363070" y="578380"/>
                </a:cubicBezTo>
                <a:cubicBezTo>
                  <a:pt x="376517" y="564933"/>
                  <a:pt x="392863" y="553862"/>
                  <a:pt x="403412" y="538039"/>
                </a:cubicBezTo>
                <a:cubicBezTo>
                  <a:pt x="466165" y="443910"/>
                  <a:pt x="430306" y="475286"/>
                  <a:pt x="497541" y="430463"/>
                </a:cubicBezTo>
                <a:cubicBezTo>
                  <a:pt x="534294" y="320204"/>
                  <a:pt x="473618" y="482188"/>
                  <a:pt x="564776" y="336333"/>
                </a:cubicBezTo>
                <a:cubicBezTo>
                  <a:pt x="574571" y="320661"/>
                  <a:pt x="570943" y="299532"/>
                  <a:pt x="578223" y="282545"/>
                </a:cubicBezTo>
                <a:cubicBezTo>
                  <a:pt x="584589" y="267690"/>
                  <a:pt x="597099" y="256236"/>
                  <a:pt x="605117" y="242204"/>
                </a:cubicBezTo>
                <a:cubicBezTo>
                  <a:pt x="647113" y="168712"/>
                  <a:pt x="608985" y="203767"/>
                  <a:pt x="672353" y="161522"/>
                </a:cubicBezTo>
                <a:cubicBezTo>
                  <a:pt x="685800" y="143592"/>
                  <a:pt x="695827" y="122491"/>
                  <a:pt x="712694" y="107733"/>
                </a:cubicBezTo>
                <a:cubicBezTo>
                  <a:pt x="742234" y="81885"/>
                  <a:pt x="843371" y="35819"/>
                  <a:pt x="874059" y="27051"/>
                </a:cubicBezTo>
                <a:cubicBezTo>
                  <a:pt x="904534" y="18344"/>
                  <a:pt x="936812" y="18086"/>
                  <a:pt x="968188" y="13604"/>
                </a:cubicBezTo>
                <a:cubicBezTo>
                  <a:pt x="981635" y="9122"/>
                  <a:pt x="994441" y="-1408"/>
                  <a:pt x="1008529" y="157"/>
                </a:cubicBezTo>
                <a:cubicBezTo>
                  <a:pt x="1101614" y="10500"/>
                  <a:pt x="1076329" y="35345"/>
                  <a:pt x="1156447" y="67392"/>
                </a:cubicBezTo>
                <a:cubicBezTo>
                  <a:pt x="1295756" y="123116"/>
                  <a:pt x="1330193" y="110351"/>
                  <a:pt x="1492623" y="121180"/>
                </a:cubicBezTo>
                <a:cubicBezTo>
                  <a:pt x="1532964" y="130145"/>
                  <a:pt x="1579792" y="124376"/>
                  <a:pt x="1613647" y="148075"/>
                </a:cubicBezTo>
                <a:cubicBezTo>
                  <a:pt x="1632371" y="161182"/>
                  <a:pt x="1623619" y="192720"/>
                  <a:pt x="1627094" y="215310"/>
                </a:cubicBezTo>
                <a:cubicBezTo>
                  <a:pt x="1632589" y="251028"/>
                  <a:pt x="1634600" y="287240"/>
                  <a:pt x="1640541" y="322886"/>
                </a:cubicBezTo>
                <a:cubicBezTo>
                  <a:pt x="1676342" y="537692"/>
                  <a:pt x="1651080" y="393391"/>
                  <a:pt x="1680882" y="497698"/>
                </a:cubicBezTo>
                <a:cubicBezTo>
                  <a:pt x="1691225" y="533898"/>
                  <a:pt x="1703793" y="603119"/>
                  <a:pt x="1721223" y="632169"/>
                </a:cubicBezTo>
                <a:cubicBezTo>
                  <a:pt x="1734670" y="654581"/>
                  <a:pt x="1746372" y="678136"/>
                  <a:pt x="1761564" y="699404"/>
                </a:cubicBezTo>
                <a:cubicBezTo>
                  <a:pt x="1768933" y="709721"/>
                  <a:pt x="1779494" y="717333"/>
                  <a:pt x="1788459" y="726298"/>
                </a:cubicBezTo>
                <a:cubicBezTo>
                  <a:pt x="1812268" y="773916"/>
                  <a:pt x="1825626" y="810023"/>
                  <a:pt x="1869141" y="847322"/>
                </a:cubicBezTo>
                <a:cubicBezTo>
                  <a:pt x="1877084" y="854131"/>
                  <a:pt x="1960832" y="873607"/>
                  <a:pt x="1963270" y="874216"/>
                </a:cubicBezTo>
                <a:cubicBezTo>
                  <a:pt x="2037483" y="997902"/>
                  <a:pt x="1978615" y="881171"/>
                  <a:pt x="2017059" y="1022133"/>
                </a:cubicBezTo>
                <a:cubicBezTo>
                  <a:pt x="2023410" y="1045421"/>
                  <a:pt x="2043953" y="1089369"/>
                  <a:pt x="2043953" y="1089369"/>
                </a:cubicBezTo>
              </a:path>
            </a:pathLst>
          </a:cu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sp>
          <p:nvSpPr>
            <p:cNvPr id="4" name="Rectangle 3"/>
            <p:cNvSpPr/>
            <p:nvPr/>
          </p:nvSpPr>
          <p:spPr>
            <a:xfrm>
              <a:off x="0" y="3982799"/>
              <a:ext cx="12192000" cy="287520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62"/>
            <a:stretch/>
          </p:blipFill>
          <p:spPr>
            <a:xfrm>
              <a:off x="0" y="0"/>
              <a:ext cx="12191999" cy="4104028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5580201" y="869692"/>
            <a:ext cx="3921125" cy="4302528"/>
            <a:chOff x="-433867" y="-564239"/>
            <a:chExt cx="3953435" cy="4302528"/>
          </a:xfrm>
        </p:grpSpPr>
        <p:sp>
          <p:nvSpPr>
            <p:cNvPr id="5" name="Freeform 4"/>
            <p:cNvSpPr/>
            <p:nvPr/>
          </p:nvSpPr>
          <p:spPr>
            <a:xfrm>
              <a:off x="597508" y="820271"/>
              <a:ext cx="2320992" cy="2918018"/>
            </a:xfrm>
            <a:custGeom>
              <a:avLst/>
              <a:gdLst>
                <a:gd name="connsiteX0" fmla="*/ 370680 w 2320992"/>
                <a:gd name="connsiteY0" fmla="*/ 632315 h 3335181"/>
                <a:gd name="connsiteX1" fmla="*/ 787539 w 2320992"/>
                <a:gd name="connsiteY1" fmla="*/ 1156750 h 3335181"/>
                <a:gd name="connsiteX2" fmla="*/ 854774 w 2320992"/>
                <a:gd name="connsiteY2" fmla="*/ 2407327 h 3335181"/>
                <a:gd name="connsiteX3" fmla="*/ 182421 w 2320992"/>
                <a:gd name="connsiteY3" fmla="*/ 2918315 h 3335181"/>
                <a:gd name="connsiteX4" fmla="*/ 706857 w 2320992"/>
                <a:gd name="connsiteY4" fmla="*/ 2810739 h 3335181"/>
                <a:gd name="connsiteX5" fmla="*/ 397574 w 2320992"/>
                <a:gd name="connsiteY5" fmla="*/ 3335174 h 3335181"/>
                <a:gd name="connsiteX6" fmla="*/ 1002692 w 2320992"/>
                <a:gd name="connsiteY6" fmla="*/ 2824186 h 3335181"/>
                <a:gd name="connsiteX7" fmla="*/ 1379210 w 2320992"/>
                <a:gd name="connsiteY7" fmla="*/ 3133468 h 3335181"/>
                <a:gd name="connsiteX8" fmla="*/ 1217845 w 2320992"/>
                <a:gd name="connsiteY8" fmla="*/ 2756950 h 3335181"/>
                <a:gd name="connsiteX9" fmla="*/ 1876751 w 2320992"/>
                <a:gd name="connsiteY9" fmla="*/ 2810739 h 3335181"/>
                <a:gd name="connsiteX10" fmla="*/ 1298527 w 2320992"/>
                <a:gd name="connsiteY10" fmla="*/ 2514903 h 3335181"/>
                <a:gd name="connsiteX11" fmla="*/ 1258186 w 2320992"/>
                <a:gd name="connsiteY11" fmla="*/ 887809 h 3335181"/>
                <a:gd name="connsiteX12" fmla="*/ 2320504 w 2320992"/>
                <a:gd name="connsiteY12" fmla="*/ 188562 h 3335181"/>
                <a:gd name="connsiteX13" fmla="*/ 1110268 w 2320992"/>
                <a:gd name="connsiteY13" fmla="*/ 323033 h 3335181"/>
                <a:gd name="connsiteX14" fmla="*/ 693410 w 2320992"/>
                <a:gd name="connsiteY14" fmla="*/ 303 h 3335181"/>
                <a:gd name="connsiteX15" fmla="*/ 760645 w 2320992"/>
                <a:gd name="connsiteY15" fmla="*/ 390268 h 3335181"/>
                <a:gd name="connsiteX16" fmla="*/ 7610 w 2320992"/>
                <a:gd name="connsiteY16" fmla="*/ 215456 h 3335181"/>
                <a:gd name="connsiteX17" fmla="*/ 370680 w 2320992"/>
                <a:gd name="connsiteY17" fmla="*/ 632315 h 3335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20992" h="3335181">
                  <a:moveTo>
                    <a:pt x="370680" y="632315"/>
                  </a:moveTo>
                  <a:cubicBezTo>
                    <a:pt x="500668" y="789197"/>
                    <a:pt x="706857" y="860915"/>
                    <a:pt x="787539" y="1156750"/>
                  </a:cubicBezTo>
                  <a:cubicBezTo>
                    <a:pt x="868221" y="1452585"/>
                    <a:pt x="955627" y="2113733"/>
                    <a:pt x="854774" y="2407327"/>
                  </a:cubicBezTo>
                  <a:cubicBezTo>
                    <a:pt x="753921" y="2700921"/>
                    <a:pt x="207074" y="2851080"/>
                    <a:pt x="182421" y="2918315"/>
                  </a:cubicBezTo>
                  <a:cubicBezTo>
                    <a:pt x="157768" y="2985550"/>
                    <a:pt x="670998" y="2741263"/>
                    <a:pt x="706857" y="2810739"/>
                  </a:cubicBezTo>
                  <a:cubicBezTo>
                    <a:pt x="742716" y="2880215"/>
                    <a:pt x="348268" y="3332933"/>
                    <a:pt x="397574" y="3335174"/>
                  </a:cubicBezTo>
                  <a:cubicBezTo>
                    <a:pt x="446880" y="3337415"/>
                    <a:pt x="839086" y="2857804"/>
                    <a:pt x="1002692" y="2824186"/>
                  </a:cubicBezTo>
                  <a:cubicBezTo>
                    <a:pt x="1166298" y="2790568"/>
                    <a:pt x="1343351" y="3144674"/>
                    <a:pt x="1379210" y="3133468"/>
                  </a:cubicBezTo>
                  <a:cubicBezTo>
                    <a:pt x="1415069" y="3122262"/>
                    <a:pt x="1134922" y="2810738"/>
                    <a:pt x="1217845" y="2756950"/>
                  </a:cubicBezTo>
                  <a:cubicBezTo>
                    <a:pt x="1300768" y="2703162"/>
                    <a:pt x="1863304" y="2851080"/>
                    <a:pt x="1876751" y="2810739"/>
                  </a:cubicBezTo>
                  <a:cubicBezTo>
                    <a:pt x="1890198" y="2770398"/>
                    <a:pt x="1401621" y="2835391"/>
                    <a:pt x="1298527" y="2514903"/>
                  </a:cubicBezTo>
                  <a:cubicBezTo>
                    <a:pt x="1195433" y="2194415"/>
                    <a:pt x="1087857" y="1275532"/>
                    <a:pt x="1258186" y="887809"/>
                  </a:cubicBezTo>
                  <a:cubicBezTo>
                    <a:pt x="1428515" y="500086"/>
                    <a:pt x="2345157" y="282691"/>
                    <a:pt x="2320504" y="188562"/>
                  </a:cubicBezTo>
                  <a:cubicBezTo>
                    <a:pt x="2295851" y="94433"/>
                    <a:pt x="1381450" y="354409"/>
                    <a:pt x="1110268" y="323033"/>
                  </a:cubicBezTo>
                  <a:cubicBezTo>
                    <a:pt x="839086" y="291657"/>
                    <a:pt x="751680" y="-10903"/>
                    <a:pt x="693410" y="303"/>
                  </a:cubicBezTo>
                  <a:cubicBezTo>
                    <a:pt x="635140" y="11509"/>
                    <a:pt x="874945" y="354409"/>
                    <a:pt x="760645" y="390268"/>
                  </a:cubicBezTo>
                  <a:cubicBezTo>
                    <a:pt x="646345" y="426127"/>
                    <a:pt x="65881" y="175115"/>
                    <a:pt x="7610" y="215456"/>
                  </a:cubicBezTo>
                  <a:cubicBezTo>
                    <a:pt x="-50661" y="255797"/>
                    <a:pt x="240692" y="475433"/>
                    <a:pt x="370680" y="63231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Cloud 5"/>
            <p:cNvSpPr/>
            <p:nvPr/>
          </p:nvSpPr>
          <p:spPr>
            <a:xfrm>
              <a:off x="-433867" y="-564239"/>
              <a:ext cx="3953435" cy="2958352"/>
            </a:xfrm>
            <a:prstGeom prst="cloud">
              <a:avLst/>
            </a:prstGeom>
            <a:solidFill>
              <a:srgbClr val="00B05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Freeform 50"/>
          <p:cNvSpPr/>
          <p:nvPr/>
        </p:nvSpPr>
        <p:spPr>
          <a:xfrm>
            <a:off x="2438703" y="2816453"/>
            <a:ext cx="1439380" cy="1881693"/>
          </a:xfrm>
          <a:custGeom>
            <a:avLst/>
            <a:gdLst>
              <a:gd name="connsiteX0" fmla="*/ 370680 w 2320992"/>
              <a:gd name="connsiteY0" fmla="*/ 632315 h 3335181"/>
              <a:gd name="connsiteX1" fmla="*/ 787539 w 2320992"/>
              <a:gd name="connsiteY1" fmla="*/ 1156750 h 3335181"/>
              <a:gd name="connsiteX2" fmla="*/ 854774 w 2320992"/>
              <a:gd name="connsiteY2" fmla="*/ 2407327 h 3335181"/>
              <a:gd name="connsiteX3" fmla="*/ 182421 w 2320992"/>
              <a:gd name="connsiteY3" fmla="*/ 2918315 h 3335181"/>
              <a:gd name="connsiteX4" fmla="*/ 706857 w 2320992"/>
              <a:gd name="connsiteY4" fmla="*/ 2810739 h 3335181"/>
              <a:gd name="connsiteX5" fmla="*/ 397574 w 2320992"/>
              <a:gd name="connsiteY5" fmla="*/ 3335174 h 3335181"/>
              <a:gd name="connsiteX6" fmla="*/ 1002692 w 2320992"/>
              <a:gd name="connsiteY6" fmla="*/ 2824186 h 3335181"/>
              <a:gd name="connsiteX7" fmla="*/ 1379210 w 2320992"/>
              <a:gd name="connsiteY7" fmla="*/ 3133468 h 3335181"/>
              <a:gd name="connsiteX8" fmla="*/ 1217845 w 2320992"/>
              <a:gd name="connsiteY8" fmla="*/ 2756950 h 3335181"/>
              <a:gd name="connsiteX9" fmla="*/ 1876751 w 2320992"/>
              <a:gd name="connsiteY9" fmla="*/ 2810739 h 3335181"/>
              <a:gd name="connsiteX10" fmla="*/ 1298527 w 2320992"/>
              <a:gd name="connsiteY10" fmla="*/ 2514903 h 3335181"/>
              <a:gd name="connsiteX11" fmla="*/ 1258186 w 2320992"/>
              <a:gd name="connsiteY11" fmla="*/ 887809 h 3335181"/>
              <a:gd name="connsiteX12" fmla="*/ 2320504 w 2320992"/>
              <a:gd name="connsiteY12" fmla="*/ 188562 h 3335181"/>
              <a:gd name="connsiteX13" fmla="*/ 1110268 w 2320992"/>
              <a:gd name="connsiteY13" fmla="*/ 323033 h 3335181"/>
              <a:gd name="connsiteX14" fmla="*/ 693410 w 2320992"/>
              <a:gd name="connsiteY14" fmla="*/ 303 h 3335181"/>
              <a:gd name="connsiteX15" fmla="*/ 760645 w 2320992"/>
              <a:gd name="connsiteY15" fmla="*/ 390268 h 3335181"/>
              <a:gd name="connsiteX16" fmla="*/ 7610 w 2320992"/>
              <a:gd name="connsiteY16" fmla="*/ 215456 h 3335181"/>
              <a:gd name="connsiteX17" fmla="*/ 370680 w 2320992"/>
              <a:gd name="connsiteY17" fmla="*/ 632315 h 3335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320992" h="3335181">
                <a:moveTo>
                  <a:pt x="370680" y="632315"/>
                </a:moveTo>
                <a:cubicBezTo>
                  <a:pt x="500668" y="789197"/>
                  <a:pt x="706857" y="860915"/>
                  <a:pt x="787539" y="1156750"/>
                </a:cubicBezTo>
                <a:cubicBezTo>
                  <a:pt x="868221" y="1452585"/>
                  <a:pt x="955627" y="2113733"/>
                  <a:pt x="854774" y="2407327"/>
                </a:cubicBezTo>
                <a:cubicBezTo>
                  <a:pt x="753921" y="2700921"/>
                  <a:pt x="207074" y="2851080"/>
                  <a:pt x="182421" y="2918315"/>
                </a:cubicBezTo>
                <a:cubicBezTo>
                  <a:pt x="157768" y="2985550"/>
                  <a:pt x="670998" y="2741263"/>
                  <a:pt x="706857" y="2810739"/>
                </a:cubicBezTo>
                <a:cubicBezTo>
                  <a:pt x="742716" y="2880215"/>
                  <a:pt x="348268" y="3332933"/>
                  <a:pt x="397574" y="3335174"/>
                </a:cubicBezTo>
                <a:cubicBezTo>
                  <a:pt x="446880" y="3337415"/>
                  <a:pt x="839086" y="2857804"/>
                  <a:pt x="1002692" y="2824186"/>
                </a:cubicBezTo>
                <a:cubicBezTo>
                  <a:pt x="1166298" y="2790568"/>
                  <a:pt x="1343351" y="3144674"/>
                  <a:pt x="1379210" y="3133468"/>
                </a:cubicBezTo>
                <a:cubicBezTo>
                  <a:pt x="1415069" y="3122262"/>
                  <a:pt x="1134922" y="2810738"/>
                  <a:pt x="1217845" y="2756950"/>
                </a:cubicBezTo>
                <a:cubicBezTo>
                  <a:pt x="1300768" y="2703162"/>
                  <a:pt x="1863304" y="2851080"/>
                  <a:pt x="1876751" y="2810739"/>
                </a:cubicBezTo>
                <a:cubicBezTo>
                  <a:pt x="1890198" y="2770398"/>
                  <a:pt x="1401621" y="2835391"/>
                  <a:pt x="1298527" y="2514903"/>
                </a:cubicBezTo>
                <a:cubicBezTo>
                  <a:pt x="1195433" y="2194415"/>
                  <a:pt x="1087857" y="1275532"/>
                  <a:pt x="1258186" y="887809"/>
                </a:cubicBezTo>
                <a:cubicBezTo>
                  <a:pt x="1428515" y="500086"/>
                  <a:pt x="2345157" y="282691"/>
                  <a:pt x="2320504" y="188562"/>
                </a:cubicBezTo>
                <a:cubicBezTo>
                  <a:pt x="2295851" y="94433"/>
                  <a:pt x="1381450" y="354409"/>
                  <a:pt x="1110268" y="323033"/>
                </a:cubicBezTo>
                <a:cubicBezTo>
                  <a:pt x="839086" y="291657"/>
                  <a:pt x="751680" y="-10903"/>
                  <a:pt x="693410" y="303"/>
                </a:cubicBezTo>
                <a:cubicBezTo>
                  <a:pt x="635140" y="11509"/>
                  <a:pt x="874945" y="354409"/>
                  <a:pt x="760645" y="390268"/>
                </a:cubicBezTo>
                <a:cubicBezTo>
                  <a:pt x="646345" y="426127"/>
                  <a:pt x="65881" y="175115"/>
                  <a:pt x="7610" y="215456"/>
                </a:cubicBezTo>
                <a:cubicBezTo>
                  <a:pt x="-50661" y="255797"/>
                  <a:pt x="240692" y="475433"/>
                  <a:pt x="370680" y="632315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Cloud 51"/>
          <p:cNvSpPr/>
          <p:nvPr/>
        </p:nvSpPr>
        <p:spPr>
          <a:xfrm>
            <a:off x="1828536" y="1574758"/>
            <a:ext cx="2451753" cy="1907703"/>
          </a:xfrm>
          <a:prstGeom prst="cloud">
            <a:avLst/>
          </a:prstGeom>
          <a:solidFill>
            <a:srgbClr val="81F517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rot="672575">
            <a:off x="6905380" y="1783022"/>
            <a:ext cx="181415" cy="182446"/>
          </a:xfrm>
          <a:custGeom>
            <a:avLst/>
            <a:gdLst>
              <a:gd name="connsiteX0" fmla="*/ 80805 w 161487"/>
              <a:gd name="connsiteY0" fmla="*/ 0 h 124574"/>
              <a:gd name="connsiteX1" fmla="*/ 40464 w 161487"/>
              <a:gd name="connsiteY1" fmla="*/ 80683 h 124574"/>
              <a:gd name="connsiteX2" fmla="*/ 122 w 161487"/>
              <a:gd name="connsiteY2" fmla="*/ 107577 h 124574"/>
              <a:gd name="connsiteX3" fmla="*/ 53911 w 161487"/>
              <a:gd name="connsiteY3" fmla="*/ 121024 h 124574"/>
              <a:gd name="connsiteX4" fmla="*/ 121146 w 161487"/>
              <a:gd name="connsiteY4" fmla="*/ 121024 h 124574"/>
              <a:gd name="connsiteX5" fmla="*/ 148040 w 161487"/>
              <a:gd name="connsiteY5" fmla="*/ 80683 h 124574"/>
              <a:gd name="connsiteX6" fmla="*/ 161487 w 161487"/>
              <a:gd name="connsiteY6" fmla="*/ 94130 h 124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487" h="124574">
                <a:moveTo>
                  <a:pt x="80805" y="0"/>
                </a:moveTo>
                <a:cubicBezTo>
                  <a:pt x="67358" y="31377"/>
                  <a:pt x="53911" y="62754"/>
                  <a:pt x="40464" y="80683"/>
                </a:cubicBezTo>
                <a:cubicBezTo>
                  <a:pt x="27017" y="98613"/>
                  <a:pt x="-2119" y="100854"/>
                  <a:pt x="122" y="107577"/>
                </a:cubicBezTo>
                <a:cubicBezTo>
                  <a:pt x="2363" y="114300"/>
                  <a:pt x="33740" y="118783"/>
                  <a:pt x="53911" y="121024"/>
                </a:cubicBezTo>
                <a:cubicBezTo>
                  <a:pt x="74082" y="123265"/>
                  <a:pt x="105458" y="127747"/>
                  <a:pt x="121146" y="121024"/>
                </a:cubicBezTo>
                <a:cubicBezTo>
                  <a:pt x="136834" y="114301"/>
                  <a:pt x="141317" y="85165"/>
                  <a:pt x="148040" y="80683"/>
                </a:cubicBezTo>
                <a:cubicBezTo>
                  <a:pt x="154764" y="76201"/>
                  <a:pt x="158125" y="85165"/>
                  <a:pt x="161487" y="9413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598351" y="773498"/>
            <a:ext cx="5007487" cy="6183673"/>
          </a:xfrm>
          <a:custGeom>
            <a:avLst/>
            <a:gdLst>
              <a:gd name="connsiteX0" fmla="*/ 3027338 w 5048749"/>
              <a:gd name="connsiteY0" fmla="*/ 512831 h 6183673"/>
              <a:gd name="connsiteX1" fmla="*/ 2744949 w 5048749"/>
              <a:gd name="connsiteY1" fmla="*/ 1010372 h 6183673"/>
              <a:gd name="connsiteX2" fmla="*/ 2153279 w 5048749"/>
              <a:gd name="connsiteY2" fmla="*/ 1561701 h 6183673"/>
              <a:gd name="connsiteX3" fmla="*/ 1507820 w 5048749"/>
              <a:gd name="connsiteY3" fmla="*/ 2126478 h 6183673"/>
              <a:gd name="connsiteX4" fmla="*/ 889255 w 5048749"/>
              <a:gd name="connsiteY4" fmla="*/ 2839172 h 6183673"/>
              <a:gd name="connsiteX5" fmla="*/ 485843 w 5048749"/>
              <a:gd name="connsiteY5" fmla="*/ 3336713 h 6183673"/>
              <a:gd name="connsiteX6" fmla="*/ 391714 w 5048749"/>
              <a:gd name="connsiteY6" fmla="*/ 3524972 h 6183673"/>
              <a:gd name="connsiteX7" fmla="*/ 122773 w 5048749"/>
              <a:gd name="connsiteY7" fmla="*/ 3793913 h 6183673"/>
              <a:gd name="connsiteX8" fmla="*/ 28643 w 5048749"/>
              <a:gd name="connsiteY8" fmla="*/ 4049407 h 6183673"/>
              <a:gd name="connsiteX9" fmla="*/ 1749 w 5048749"/>
              <a:gd name="connsiteY9" fmla="*/ 4304901 h 6183673"/>
              <a:gd name="connsiteX10" fmla="*/ 68985 w 5048749"/>
              <a:gd name="connsiteY10" fmla="*/ 4587290 h 6183673"/>
              <a:gd name="connsiteX11" fmla="*/ 190008 w 5048749"/>
              <a:gd name="connsiteY11" fmla="*/ 4681419 h 6183673"/>
              <a:gd name="connsiteX12" fmla="*/ 190008 w 5048749"/>
              <a:gd name="connsiteY12" fmla="*/ 4546949 h 6183673"/>
              <a:gd name="connsiteX13" fmla="*/ 230349 w 5048749"/>
              <a:gd name="connsiteY13" fmla="*/ 4385584 h 6183673"/>
              <a:gd name="connsiteX14" fmla="*/ 190008 w 5048749"/>
              <a:gd name="connsiteY14" fmla="*/ 4587290 h 6183673"/>
              <a:gd name="connsiteX15" fmla="*/ 203455 w 5048749"/>
              <a:gd name="connsiteY15" fmla="*/ 4748654 h 6183673"/>
              <a:gd name="connsiteX16" fmla="*/ 324479 w 5048749"/>
              <a:gd name="connsiteY16" fmla="*/ 4815890 h 6183673"/>
              <a:gd name="connsiteX17" fmla="*/ 472396 w 5048749"/>
              <a:gd name="connsiteY17" fmla="*/ 4788996 h 6183673"/>
              <a:gd name="connsiteX18" fmla="*/ 485843 w 5048749"/>
              <a:gd name="connsiteY18" fmla="*/ 4654525 h 6183673"/>
              <a:gd name="connsiteX19" fmla="*/ 472396 w 5048749"/>
              <a:gd name="connsiteY19" fmla="*/ 4573843 h 6183673"/>
              <a:gd name="connsiteX20" fmla="*/ 499290 w 5048749"/>
              <a:gd name="connsiteY20" fmla="*/ 4452819 h 6183673"/>
              <a:gd name="connsiteX21" fmla="*/ 458949 w 5048749"/>
              <a:gd name="connsiteY21" fmla="*/ 4573843 h 6183673"/>
              <a:gd name="connsiteX22" fmla="*/ 526185 w 5048749"/>
              <a:gd name="connsiteY22" fmla="*/ 4721760 h 6183673"/>
              <a:gd name="connsiteX23" fmla="*/ 458949 w 5048749"/>
              <a:gd name="connsiteY23" fmla="*/ 4748654 h 6183673"/>
              <a:gd name="connsiteX24" fmla="*/ 499290 w 5048749"/>
              <a:gd name="connsiteY24" fmla="*/ 4762101 h 6183673"/>
              <a:gd name="connsiteX25" fmla="*/ 633761 w 5048749"/>
              <a:gd name="connsiteY25" fmla="*/ 4762101 h 6183673"/>
              <a:gd name="connsiteX26" fmla="*/ 754785 w 5048749"/>
              <a:gd name="connsiteY26" fmla="*/ 4573843 h 6183673"/>
              <a:gd name="connsiteX27" fmla="*/ 835467 w 5048749"/>
              <a:gd name="connsiteY27" fmla="*/ 4210772 h 6183673"/>
              <a:gd name="connsiteX28" fmla="*/ 795126 w 5048749"/>
              <a:gd name="connsiteY28" fmla="*/ 4452819 h 6183673"/>
              <a:gd name="connsiteX29" fmla="*/ 822020 w 5048749"/>
              <a:gd name="connsiteY29" fmla="*/ 4533501 h 6183673"/>
              <a:gd name="connsiteX30" fmla="*/ 862361 w 5048749"/>
              <a:gd name="connsiteY30" fmla="*/ 4533501 h 6183673"/>
              <a:gd name="connsiteX31" fmla="*/ 969938 w 5048749"/>
              <a:gd name="connsiteY31" fmla="*/ 4049407 h 6183673"/>
              <a:gd name="connsiteX32" fmla="*/ 969938 w 5048749"/>
              <a:gd name="connsiteY32" fmla="*/ 4156984 h 6183673"/>
              <a:gd name="connsiteX33" fmla="*/ 1319561 w 5048749"/>
              <a:gd name="connsiteY33" fmla="*/ 3847701 h 6183673"/>
              <a:gd name="connsiteX34" fmla="*/ 1642290 w 5048749"/>
              <a:gd name="connsiteY34" fmla="*/ 3457737 h 6183673"/>
              <a:gd name="connsiteX35" fmla="*/ 2018808 w 5048749"/>
              <a:gd name="connsiteY35" fmla="*/ 2906407 h 6183673"/>
              <a:gd name="connsiteX36" fmla="*/ 1454032 w 5048749"/>
              <a:gd name="connsiteY36" fmla="*/ 3645996 h 6183673"/>
              <a:gd name="connsiteX37" fmla="*/ 956490 w 5048749"/>
              <a:gd name="connsiteY37" fmla="*/ 4170431 h 6183673"/>
              <a:gd name="connsiteX38" fmla="*/ 956490 w 5048749"/>
              <a:gd name="connsiteY38" fmla="*/ 4883125 h 6183673"/>
              <a:gd name="connsiteX39" fmla="*/ 1359902 w 5048749"/>
              <a:gd name="connsiteY39" fmla="*/ 5810972 h 6183673"/>
              <a:gd name="connsiteX40" fmla="*/ 1561608 w 5048749"/>
              <a:gd name="connsiteY40" fmla="*/ 6160596 h 6183673"/>
              <a:gd name="connsiteX41" fmla="*/ 3013890 w 5048749"/>
              <a:gd name="connsiteY41" fmla="*/ 6147149 h 6183673"/>
              <a:gd name="connsiteX42" fmla="*/ 3255938 w 5048749"/>
              <a:gd name="connsiteY42" fmla="*/ 6120254 h 6183673"/>
              <a:gd name="connsiteX43" fmla="*/ 3309726 w 5048749"/>
              <a:gd name="connsiteY43" fmla="*/ 6093360 h 6183673"/>
              <a:gd name="connsiteX44" fmla="*/ 3323173 w 5048749"/>
              <a:gd name="connsiteY44" fmla="*/ 6012678 h 6183673"/>
              <a:gd name="connsiteX45" fmla="*/ 3363514 w 5048749"/>
              <a:gd name="connsiteY45" fmla="*/ 5945443 h 6183673"/>
              <a:gd name="connsiteX46" fmla="*/ 3350067 w 5048749"/>
              <a:gd name="connsiteY46" fmla="*/ 5017596 h 6183673"/>
              <a:gd name="connsiteX47" fmla="*/ 3484538 w 5048749"/>
              <a:gd name="connsiteY47" fmla="*/ 4156984 h 6183673"/>
              <a:gd name="connsiteX48" fmla="*/ 3672796 w 5048749"/>
              <a:gd name="connsiteY48" fmla="*/ 3820807 h 6183673"/>
              <a:gd name="connsiteX49" fmla="*/ 3726585 w 5048749"/>
              <a:gd name="connsiteY49" fmla="*/ 3619101 h 6183673"/>
              <a:gd name="connsiteX50" fmla="*/ 3766926 w 5048749"/>
              <a:gd name="connsiteY50" fmla="*/ 3377054 h 6183673"/>
              <a:gd name="connsiteX51" fmla="*/ 3726585 w 5048749"/>
              <a:gd name="connsiteY51" fmla="*/ 3135007 h 6183673"/>
              <a:gd name="connsiteX52" fmla="*/ 3632455 w 5048749"/>
              <a:gd name="connsiteY52" fmla="*/ 2798831 h 6183673"/>
              <a:gd name="connsiteX53" fmla="*/ 3565220 w 5048749"/>
              <a:gd name="connsiteY53" fmla="*/ 2583678 h 6183673"/>
              <a:gd name="connsiteX54" fmla="*/ 3551773 w 5048749"/>
              <a:gd name="connsiteY54" fmla="*/ 2301290 h 6183673"/>
              <a:gd name="connsiteX55" fmla="*/ 3605561 w 5048749"/>
              <a:gd name="connsiteY55" fmla="*/ 2234054 h 6183673"/>
              <a:gd name="connsiteX56" fmla="*/ 3766926 w 5048749"/>
              <a:gd name="connsiteY56" fmla="*/ 2422313 h 6183673"/>
              <a:gd name="connsiteX57" fmla="*/ 3968632 w 5048749"/>
              <a:gd name="connsiteY57" fmla="*/ 2933301 h 6183673"/>
              <a:gd name="connsiteX58" fmla="*/ 4062761 w 5048749"/>
              <a:gd name="connsiteY58" fmla="*/ 3282925 h 6183673"/>
              <a:gd name="connsiteX59" fmla="*/ 3941738 w 5048749"/>
              <a:gd name="connsiteY59" fmla="*/ 3592207 h 6183673"/>
              <a:gd name="connsiteX60" fmla="*/ 3914843 w 5048749"/>
              <a:gd name="connsiteY60" fmla="*/ 3820807 h 6183673"/>
              <a:gd name="connsiteX61" fmla="*/ 3928290 w 5048749"/>
              <a:gd name="connsiteY61" fmla="*/ 3592207 h 6183673"/>
              <a:gd name="connsiteX62" fmla="*/ 4103102 w 5048749"/>
              <a:gd name="connsiteY62" fmla="*/ 3269478 h 6183673"/>
              <a:gd name="connsiteX63" fmla="*/ 4398938 w 5048749"/>
              <a:gd name="connsiteY63" fmla="*/ 2758490 h 6183673"/>
              <a:gd name="connsiteX64" fmla="*/ 4398938 w 5048749"/>
              <a:gd name="connsiteY64" fmla="*/ 2650913 h 6183673"/>
              <a:gd name="connsiteX65" fmla="*/ 4412385 w 5048749"/>
              <a:gd name="connsiteY65" fmla="*/ 2476101 h 6183673"/>
              <a:gd name="connsiteX66" fmla="*/ 4452726 w 5048749"/>
              <a:gd name="connsiteY66" fmla="*/ 2355078 h 6183673"/>
              <a:gd name="connsiteX67" fmla="*/ 4519961 w 5048749"/>
              <a:gd name="connsiteY67" fmla="*/ 2166819 h 6183673"/>
              <a:gd name="connsiteX68" fmla="*/ 4573749 w 5048749"/>
              <a:gd name="connsiteY68" fmla="*/ 2045796 h 6183673"/>
              <a:gd name="connsiteX69" fmla="*/ 4640985 w 5048749"/>
              <a:gd name="connsiteY69" fmla="*/ 1844090 h 6183673"/>
              <a:gd name="connsiteX70" fmla="*/ 4708220 w 5048749"/>
              <a:gd name="connsiteY70" fmla="*/ 1736513 h 6183673"/>
              <a:gd name="connsiteX71" fmla="*/ 4775455 w 5048749"/>
              <a:gd name="connsiteY71" fmla="*/ 1938219 h 6183673"/>
              <a:gd name="connsiteX72" fmla="*/ 4721667 w 5048749"/>
              <a:gd name="connsiteY72" fmla="*/ 2166819 h 6183673"/>
              <a:gd name="connsiteX73" fmla="*/ 4708220 w 5048749"/>
              <a:gd name="connsiteY73" fmla="*/ 2314737 h 6183673"/>
              <a:gd name="connsiteX74" fmla="*/ 4614090 w 5048749"/>
              <a:gd name="connsiteY74" fmla="*/ 2381972 h 6183673"/>
              <a:gd name="connsiteX75" fmla="*/ 4614090 w 5048749"/>
              <a:gd name="connsiteY75" fmla="*/ 2328184 h 6183673"/>
              <a:gd name="connsiteX76" fmla="*/ 4627538 w 5048749"/>
              <a:gd name="connsiteY76" fmla="*/ 2395419 h 6183673"/>
              <a:gd name="connsiteX77" fmla="*/ 4600643 w 5048749"/>
              <a:gd name="connsiteY77" fmla="*/ 2355078 h 6183673"/>
              <a:gd name="connsiteX78" fmla="*/ 4654432 w 5048749"/>
              <a:gd name="connsiteY78" fmla="*/ 2314737 h 6183673"/>
              <a:gd name="connsiteX79" fmla="*/ 4708220 w 5048749"/>
              <a:gd name="connsiteY79" fmla="*/ 2341631 h 6183673"/>
              <a:gd name="connsiteX80" fmla="*/ 4762008 w 5048749"/>
              <a:gd name="connsiteY80" fmla="*/ 2422313 h 6183673"/>
              <a:gd name="connsiteX81" fmla="*/ 4708220 w 5048749"/>
              <a:gd name="connsiteY81" fmla="*/ 2570231 h 6183673"/>
              <a:gd name="connsiteX82" fmla="*/ 4546855 w 5048749"/>
              <a:gd name="connsiteY82" fmla="*/ 2664360 h 6183673"/>
              <a:gd name="connsiteX83" fmla="*/ 4681326 w 5048749"/>
              <a:gd name="connsiteY83" fmla="*/ 2570231 h 6183673"/>
              <a:gd name="connsiteX84" fmla="*/ 4654432 w 5048749"/>
              <a:gd name="connsiteY84" fmla="*/ 2771937 h 6183673"/>
              <a:gd name="connsiteX85" fmla="*/ 4681326 w 5048749"/>
              <a:gd name="connsiteY85" fmla="*/ 2610572 h 6183673"/>
              <a:gd name="connsiteX86" fmla="*/ 4735114 w 5048749"/>
              <a:gd name="connsiteY86" fmla="*/ 2502996 h 6183673"/>
              <a:gd name="connsiteX87" fmla="*/ 4748561 w 5048749"/>
              <a:gd name="connsiteY87" fmla="*/ 2435760 h 6183673"/>
              <a:gd name="connsiteX88" fmla="*/ 4748561 w 5048749"/>
              <a:gd name="connsiteY88" fmla="*/ 2381972 h 6183673"/>
              <a:gd name="connsiteX89" fmla="*/ 4694773 w 5048749"/>
              <a:gd name="connsiteY89" fmla="*/ 2314737 h 6183673"/>
              <a:gd name="connsiteX90" fmla="*/ 4694773 w 5048749"/>
              <a:gd name="connsiteY90" fmla="*/ 2234054 h 6183673"/>
              <a:gd name="connsiteX91" fmla="*/ 4788902 w 5048749"/>
              <a:gd name="connsiteY91" fmla="*/ 2207160 h 6183673"/>
              <a:gd name="connsiteX92" fmla="*/ 4842690 w 5048749"/>
              <a:gd name="connsiteY92" fmla="*/ 2220607 h 6183673"/>
              <a:gd name="connsiteX93" fmla="*/ 4896479 w 5048749"/>
              <a:gd name="connsiteY93" fmla="*/ 2314737 h 6183673"/>
              <a:gd name="connsiteX94" fmla="*/ 4896479 w 5048749"/>
              <a:gd name="connsiteY94" fmla="*/ 2449207 h 6183673"/>
              <a:gd name="connsiteX95" fmla="*/ 4829243 w 5048749"/>
              <a:gd name="connsiteY95" fmla="*/ 2516443 h 6183673"/>
              <a:gd name="connsiteX96" fmla="*/ 4762008 w 5048749"/>
              <a:gd name="connsiteY96" fmla="*/ 2543337 h 6183673"/>
              <a:gd name="connsiteX97" fmla="*/ 4856138 w 5048749"/>
              <a:gd name="connsiteY97" fmla="*/ 2502996 h 6183673"/>
              <a:gd name="connsiteX98" fmla="*/ 4896479 w 5048749"/>
              <a:gd name="connsiteY98" fmla="*/ 2408866 h 6183673"/>
              <a:gd name="connsiteX99" fmla="*/ 4923373 w 5048749"/>
              <a:gd name="connsiteY99" fmla="*/ 2355078 h 6183673"/>
              <a:gd name="connsiteX100" fmla="*/ 5017502 w 5048749"/>
              <a:gd name="connsiteY100" fmla="*/ 2355078 h 6183673"/>
              <a:gd name="connsiteX101" fmla="*/ 5044396 w 5048749"/>
              <a:gd name="connsiteY101" fmla="*/ 2516443 h 6183673"/>
              <a:gd name="connsiteX102" fmla="*/ 4936820 w 5048749"/>
              <a:gd name="connsiteY102" fmla="*/ 2650913 h 6183673"/>
              <a:gd name="connsiteX103" fmla="*/ 4802349 w 5048749"/>
              <a:gd name="connsiteY103" fmla="*/ 2610572 h 6183673"/>
              <a:gd name="connsiteX104" fmla="*/ 4896479 w 5048749"/>
              <a:gd name="connsiteY104" fmla="*/ 2664360 h 6183673"/>
              <a:gd name="connsiteX105" fmla="*/ 4883032 w 5048749"/>
              <a:gd name="connsiteY105" fmla="*/ 2879513 h 6183673"/>
              <a:gd name="connsiteX106" fmla="*/ 4708220 w 5048749"/>
              <a:gd name="connsiteY106" fmla="*/ 3000537 h 6183673"/>
              <a:gd name="connsiteX107" fmla="*/ 4573749 w 5048749"/>
              <a:gd name="connsiteY107" fmla="*/ 3780466 h 6183673"/>
              <a:gd name="connsiteX108" fmla="*/ 4466173 w 5048749"/>
              <a:gd name="connsiteY108" fmla="*/ 4197325 h 6183673"/>
              <a:gd name="connsiteX109" fmla="*/ 4076208 w 5048749"/>
              <a:gd name="connsiteY109" fmla="*/ 4479713 h 6183673"/>
              <a:gd name="connsiteX110" fmla="*/ 3968632 w 5048749"/>
              <a:gd name="connsiteY110" fmla="*/ 4466266 h 6183673"/>
              <a:gd name="connsiteX111" fmla="*/ 3914843 w 5048749"/>
              <a:gd name="connsiteY111" fmla="*/ 4439372 h 6183673"/>
              <a:gd name="connsiteX112" fmla="*/ 3807267 w 5048749"/>
              <a:gd name="connsiteY112" fmla="*/ 4304901 h 6183673"/>
              <a:gd name="connsiteX113" fmla="*/ 3753479 w 5048749"/>
              <a:gd name="connsiteY113" fmla="*/ 4130090 h 6183673"/>
              <a:gd name="connsiteX114" fmla="*/ 3699690 w 5048749"/>
              <a:gd name="connsiteY114" fmla="*/ 3780466 h 6183673"/>
              <a:gd name="connsiteX115" fmla="*/ 3753479 w 5048749"/>
              <a:gd name="connsiteY115" fmla="*/ 3202243 h 6183673"/>
              <a:gd name="connsiteX116" fmla="*/ 3551773 w 5048749"/>
              <a:gd name="connsiteY116" fmla="*/ 2637466 h 6183673"/>
              <a:gd name="connsiteX117" fmla="*/ 3578667 w 5048749"/>
              <a:gd name="connsiteY117" fmla="*/ 2166819 h 6183673"/>
              <a:gd name="connsiteX118" fmla="*/ 3484538 w 5048749"/>
              <a:gd name="connsiteY118" fmla="*/ 2113031 h 6183673"/>
              <a:gd name="connsiteX119" fmla="*/ 3524879 w 5048749"/>
              <a:gd name="connsiteY119" fmla="*/ 2072690 h 6183673"/>
              <a:gd name="connsiteX120" fmla="*/ 3740032 w 5048749"/>
              <a:gd name="connsiteY120" fmla="*/ 2193713 h 6183673"/>
              <a:gd name="connsiteX121" fmla="*/ 3780373 w 5048749"/>
              <a:gd name="connsiteY121" fmla="*/ 2193713 h 6183673"/>
              <a:gd name="connsiteX122" fmla="*/ 3847608 w 5048749"/>
              <a:gd name="connsiteY122" fmla="*/ 2153372 h 6183673"/>
              <a:gd name="connsiteX123" fmla="*/ 3914843 w 5048749"/>
              <a:gd name="connsiteY123" fmla="*/ 2059243 h 6183673"/>
              <a:gd name="connsiteX124" fmla="*/ 3834161 w 5048749"/>
              <a:gd name="connsiteY124" fmla="*/ 2099584 h 6183673"/>
              <a:gd name="connsiteX125" fmla="*/ 3686243 w 5048749"/>
              <a:gd name="connsiteY125" fmla="*/ 2086137 h 6183673"/>
              <a:gd name="connsiteX126" fmla="*/ 3592114 w 5048749"/>
              <a:gd name="connsiteY126" fmla="*/ 2005454 h 6183673"/>
              <a:gd name="connsiteX127" fmla="*/ 3592114 w 5048749"/>
              <a:gd name="connsiteY127" fmla="*/ 1857537 h 6183673"/>
              <a:gd name="connsiteX128" fmla="*/ 3605561 w 5048749"/>
              <a:gd name="connsiteY128" fmla="*/ 1723066 h 6183673"/>
              <a:gd name="connsiteX129" fmla="*/ 3780373 w 5048749"/>
              <a:gd name="connsiteY129" fmla="*/ 1911325 h 6183673"/>
              <a:gd name="connsiteX130" fmla="*/ 3901396 w 5048749"/>
              <a:gd name="connsiteY130" fmla="*/ 2005454 h 6183673"/>
              <a:gd name="connsiteX131" fmla="*/ 3995526 w 5048749"/>
              <a:gd name="connsiteY131" fmla="*/ 2045796 h 6183673"/>
              <a:gd name="connsiteX132" fmla="*/ 4156890 w 5048749"/>
              <a:gd name="connsiteY132" fmla="*/ 1978560 h 6183673"/>
              <a:gd name="connsiteX133" fmla="*/ 4264467 w 5048749"/>
              <a:gd name="connsiteY133" fmla="*/ 1951666 h 6183673"/>
              <a:gd name="connsiteX134" fmla="*/ 4372043 w 5048749"/>
              <a:gd name="connsiteY134" fmla="*/ 1870984 h 6183673"/>
              <a:gd name="connsiteX135" fmla="*/ 4466173 w 5048749"/>
              <a:gd name="connsiteY135" fmla="*/ 1696172 h 6183673"/>
              <a:gd name="connsiteX136" fmla="*/ 4466173 w 5048749"/>
              <a:gd name="connsiteY136" fmla="*/ 1548254 h 6183673"/>
              <a:gd name="connsiteX137" fmla="*/ 4398938 w 5048749"/>
              <a:gd name="connsiteY137" fmla="*/ 1373443 h 6183673"/>
              <a:gd name="connsiteX138" fmla="*/ 4210679 w 5048749"/>
              <a:gd name="connsiteY138" fmla="*/ 1292760 h 6183673"/>
              <a:gd name="connsiteX139" fmla="*/ 4103102 w 5048749"/>
              <a:gd name="connsiteY139" fmla="*/ 1319654 h 6183673"/>
              <a:gd name="connsiteX140" fmla="*/ 4103102 w 5048749"/>
              <a:gd name="connsiteY140" fmla="*/ 1373443 h 6183673"/>
              <a:gd name="connsiteX141" fmla="*/ 4143443 w 5048749"/>
              <a:gd name="connsiteY141" fmla="*/ 1306207 h 6183673"/>
              <a:gd name="connsiteX142" fmla="*/ 4291361 w 5048749"/>
              <a:gd name="connsiteY142" fmla="*/ 1346549 h 6183673"/>
              <a:gd name="connsiteX143" fmla="*/ 4398938 w 5048749"/>
              <a:gd name="connsiteY143" fmla="*/ 1427231 h 6183673"/>
              <a:gd name="connsiteX144" fmla="*/ 4358596 w 5048749"/>
              <a:gd name="connsiteY144" fmla="*/ 1265866 h 6183673"/>
              <a:gd name="connsiteX145" fmla="*/ 4372043 w 5048749"/>
              <a:gd name="connsiteY145" fmla="*/ 1144843 h 6183673"/>
              <a:gd name="connsiteX146" fmla="*/ 4425832 w 5048749"/>
              <a:gd name="connsiteY146" fmla="*/ 1050713 h 6183673"/>
              <a:gd name="connsiteX147" fmla="*/ 4425832 w 5048749"/>
              <a:gd name="connsiteY147" fmla="*/ 943137 h 6183673"/>
              <a:gd name="connsiteX148" fmla="*/ 4372043 w 5048749"/>
              <a:gd name="connsiteY148" fmla="*/ 808666 h 6183673"/>
              <a:gd name="connsiteX149" fmla="*/ 4318255 w 5048749"/>
              <a:gd name="connsiteY149" fmla="*/ 660749 h 6183673"/>
              <a:gd name="connsiteX150" fmla="*/ 4412385 w 5048749"/>
              <a:gd name="connsiteY150" fmla="*/ 553172 h 6183673"/>
              <a:gd name="connsiteX151" fmla="*/ 4412385 w 5048749"/>
              <a:gd name="connsiteY151" fmla="*/ 432149 h 6183673"/>
              <a:gd name="connsiteX152" fmla="*/ 4372043 w 5048749"/>
              <a:gd name="connsiteY152" fmla="*/ 338019 h 6183673"/>
              <a:gd name="connsiteX153" fmla="*/ 4237573 w 5048749"/>
              <a:gd name="connsiteY153" fmla="*/ 270784 h 6183673"/>
              <a:gd name="connsiteX154" fmla="*/ 4129996 w 5048749"/>
              <a:gd name="connsiteY154" fmla="*/ 351466 h 6183673"/>
              <a:gd name="connsiteX155" fmla="*/ 4318255 w 5048749"/>
              <a:gd name="connsiteY155" fmla="*/ 660749 h 6183673"/>
              <a:gd name="connsiteX156" fmla="*/ 4116549 w 5048749"/>
              <a:gd name="connsiteY156" fmla="*/ 338019 h 6183673"/>
              <a:gd name="connsiteX157" fmla="*/ 3793820 w 5048749"/>
              <a:gd name="connsiteY157" fmla="*/ 163207 h 6183673"/>
              <a:gd name="connsiteX158" fmla="*/ 3511432 w 5048749"/>
              <a:gd name="connsiteY158" fmla="*/ 190101 h 6183673"/>
              <a:gd name="connsiteX159" fmla="*/ 3565220 w 5048749"/>
              <a:gd name="connsiteY159" fmla="*/ 230443 h 6183673"/>
              <a:gd name="connsiteX160" fmla="*/ 3403855 w 5048749"/>
              <a:gd name="connsiteY160" fmla="*/ 55631 h 6183673"/>
              <a:gd name="connsiteX161" fmla="*/ 3202149 w 5048749"/>
              <a:gd name="connsiteY161" fmla="*/ 1843 h 6183673"/>
              <a:gd name="connsiteX162" fmla="*/ 3081126 w 5048749"/>
              <a:gd name="connsiteY162" fmla="*/ 109419 h 6183673"/>
              <a:gd name="connsiteX163" fmla="*/ 2986996 w 5048749"/>
              <a:gd name="connsiteY163" fmla="*/ 243890 h 6183673"/>
              <a:gd name="connsiteX164" fmla="*/ 3013890 w 5048749"/>
              <a:gd name="connsiteY164" fmla="*/ 432149 h 6183673"/>
              <a:gd name="connsiteX165" fmla="*/ 3027338 w 5048749"/>
              <a:gd name="connsiteY165" fmla="*/ 512831 h 6183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5048749" h="6183673">
                <a:moveTo>
                  <a:pt x="3027338" y="512831"/>
                </a:moveTo>
                <a:cubicBezTo>
                  <a:pt x="2982515" y="609201"/>
                  <a:pt x="2890625" y="835560"/>
                  <a:pt x="2744949" y="1010372"/>
                </a:cubicBezTo>
                <a:cubicBezTo>
                  <a:pt x="2599273" y="1185184"/>
                  <a:pt x="2359467" y="1375683"/>
                  <a:pt x="2153279" y="1561701"/>
                </a:cubicBezTo>
                <a:cubicBezTo>
                  <a:pt x="1947091" y="1747719"/>
                  <a:pt x="1718491" y="1913566"/>
                  <a:pt x="1507820" y="2126478"/>
                </a:cubicBezTo>
                <a:cubicBezTo>
                  <a:pt x="1297149" y="2339390"/>
                  <a:pt x="1059584" y="2637466"/>
                  <a:pt x="889255" y="2839172"/>
                </a:cubicBezTo>
                <a:cubicBezTo>
                  <a:pt x="718926" y="3040878"/>
                  <a:pt x="568766" y="3222413"/>
                  <a:pt x="485843" y="3336713"/>
                </a:cubicBezTo>
                <a:cubicBezTo>
                  <a:pt x="402919" y="3451013"/>
                  <a:pt x="452226" y="3448772"/>
                  <a:pt x="391714" y="3524972"/>
                </a:cubicBezTo>
                <a:cubicBezTo>
                  <a:pt x="331202" y="3601172"/>
                  <a:pt x="183285" y="3706507"/>
                  <a:pt x="122773" y="3793913"/>
                </a:cubicBezTo>
                <a:cubicBezTo>
                  <a:pt x="62261" y="3881319"/>
                  <a:pt x="48814" y="3964242"/>
                  <a:pt x="28643" y="4049407"/>
                </a:cubicBezTo>
                <a:cubicBezTo>
                  <a:pt x="8472" y="4134572"/>
                  <a:pt x="-4975" y="4215254"/>
                  <a:pt x="1749" y="4304901"/>
                </a:cubicBezTo>
                <a:cubicBezTo>
                  <a:pt x="8473" y="4394548"/>
                  <a:pt x="37609" y="4524537"/>
                  <a:pt x="68985" y="4587290"/>
                </a:cubicBezTo>
                <a:cubicBezTo>
                  <a:pt x="100361" y="4650043"/>
                  <a:pt x="169838" y="4688142"/>
                  <a:pt x="190008" y="4681419"/>
                </a:cubicBezTo>
                <a:cubicBezTo>
                  <a:pt x="210178" y="4674696"/>
                  <a:pt x="183285" y="4596255"/>
                  <a:pt x="190008" y="4546949"/>
                </a:cubicBezTo>
                <a:cubicBezTo>
                  <a:pt x="196731" y="4497643"/>
                  <a:pt x="230349" y="4378861"/>
                  <a:pt x="230349" y="4385584"/>
                </a:cubicBezTo>
                <a:cubicBezTo>
                  <a:pt x="230349" y="4392307"/>
                  <a:pt x="194490" y="4526778"/>
                  <a:pt x="190008" y="4587290"/>
                </a:cubicBezTo>
                <a:cubicBezTo>
                  <a:pt x="185526" y="4647802"/>
                  <a:pt x="181043" y="4710554"/>
                  <a:pt x="203455" y="4748654"/>
                </a:cubicBezTo>
                <a:cubicBezTo>
                  <a:pt x="225867" y="4786754"/>
                  <a:pt x="279656" y="4809166"/>
                  <a:pt x="324479" y="4815890"/>
                </a:cubicBezTo>
                <a:cubicBezTo>
                  <a:pt x="369302" y="4822614"/>
                  <a:pt x="445502" y="4815890"/>
                  <a:pt x="472396" y="4788996"/>
                </a:cubicBezTo>
                <a:cubicBezTo>
                  <a:pt x="499290" y="4762102"/>
                  <a:pt x="485843" y="4690384"/>
                  <a:pt x="485843" y="4654525"/>
                </a:cubicBezTo>
                <a:cubicBezTo>
                  <a:pt x="485843" y="4618666"/>
                  <a:pt x="470155" y="4607461"/>
                  <a:pt x="472396" y="4573843"/>
                </a:cubicBezTo>
                <a:cubicBezTo>
                  <a:pt x="474637" y="4540225"/>
                  <a:pt x="501531" y="4452819"/>
                  <a:pt x="499290" y="4452819"/>
                </a:cubicBezTo>
                <a:cubicBezTo>
                  <a:pt x="497049" y="4452819"/>
                  <a:pt x="454466" y="4529020"/>
                  <a:pt x="458949" y="4573843"/>
                </a:cubicBezTo>
                <a:cubicBezTo>
                  <a:pt x="463431" y="4618667"/>
                  <a:pt x="526185" y="4692625"/>
                  <a:pt x="526185" y="4721760"/>
                </a:cubicBezTo>
                <a:cubicBezTo>
                  <a:pt x="526185" y="4750895"/>
                  <a:pt x="463431" y="4741931"/>
                  <a:pt x="458949" y="4748654"/>
                </a:cubicBezTo>
                <a:cubicBezTo>
                  <a:pt x="454467" y="4755377"/>
                  <a:pt x="470155" y="4759860"/>
                  <a:pt x="499290" y="4762101"/>
                </a:cubicBezTo>
                <a:cubicBezTo>
                  <a:pt x="528425" y="4764342"/>
                  <a:pt x="591179" y="4793477"/>
                  <a:pt x="633761" y="4762101"/>
                </a:cubicBezTo>
                <a:cubicBezTo>
                  <a:pt x="676343" y="4730725"/>
                  <a:pt x="721167" y="4665731"/>
                  <a:pt x="754785" y="4573843"/>
                </a:cubicBezTo>
                <a:cubicBezTo>
                  <a:pt x="788403" y="4481955"/>
                  <a:pt x="828744" y="4230943"/>
                  <a:pt x="835467" y="4210772"/>
                </a:cubicBezTo>
                <a:cubicBezTo>
                  <a:pt x="842190" y="4190601"/>
                  <a:pt x="797367" y="4399031"/>
                  <a:pt x="795126" y="4452819"/>
                </a:cubicBezTo>
                <a:cubicBezTo>
                  <a:pt x="792885" y="4506607"/>
                  <a:pt x="810814" y="4520054"/>
                  <a:pt x="822020" y="4533501"/>
                </a:cubicBezTo>
                <a:cubicBezTo>
                  <a:pt x="833226" y="4546948"/>
                  <a:pt x="837708" y="4614183"/>
                  <a:pt x="862361" y="4533501"/>
                </a:cubicBezTo>
                <a:cubicBezTo>
                  <a:pt x="887014" y="4452819"/>
                  <a:pt x="952009" y="4112160"/>
                  <a:pt x="969938" y="4049407"/>
                </a:cubicBezTo>
                <a:cubicBezTo>
                  <a:pt x="987867" y="3986654"/>
                  <a:pt x="911668" y="4190602"/>
                  <a:pt x="969938" y="4156984"/>
                </a:cubicBezTo>
                <a:cubicBezTo>
                  <a:pt x="1028208" y="4123366"/>
                  <a:pt x="1207502" y="3964242"/>
                  <a:pt x="1319561" y="3847701"/>
                </a:cubicBezTo>
                <a:cubicBezTo>
                  <a:pt x="1431620" y="3731160"/>
                  <a:pt x="1525749" y="3614619"/>
                  <a:pt x="1642290" y="3457737"/>
                </a:cubicBezTo>
                <a:cubicBezTo>
                  <a:pt x="1758831" y="3300855"/>
                  <a:pt x="2050184" y="2875031"/>
                  <a:pt x="2018808" y="2906407"/>
                </a:cubicBezTo>
                <a:cubicBezTo>
                  <a:pt x="1987432" y="2937784"/>
                  <a:pt x="1631085" y="3435325"/>
                  <a:pt x="1454032" y="3645996"/>
                </a:cubicBezTo>
                <a:cubicBezTo>
                  <a:pt x="1276979" y="3856667"/>
                  <a:pt x="1039414" y="3964243"/>
                  <a:pt x="956490" y="4170431"/>
                </a:cubicBezTo>
                <a:cubicBezTo>
                  <a:pt x="873566" y="4376619"/>
                  <a:pt x="889255" y="4609701"/>
                  <a:pt x="956490" y="4883125"/>
                </a:cubicBezTo>
                <a:cubicBezTo>
                  <a:pt x="1023725" y="5156549"/>
                  <a:pt x="1259049" y="5598060"/>
                  <a:pt x="1359902" y="5810972"/>
                </a:cubicBezTo>
                <a:cubicBezTo>
                  <a:pt x="1460755" y="6023884"/>
                  <a:pt x="1285943" y="6104567"/>
                  <a:pt x="1561608" y="6160596"/>
                </a:cubicBezTo>
                <a:cubicBezTo>
                  <a:pt x="1837273" y="6216625"/>
                  <a:pt x="2731502" y="6153873"/>
                  <a:pt x="3013890" y="6147149"/>
                </a:cubicBezTo>
                <a:cubicBezTo>
                  <a:pt x="3296278" y="6140425"/>
                  <a:pt x="3206632" y="6129219"/>
                  <a:pt x="3255938" y="6120254"/>
                </a:cubicBezTo>
                <a:cubicBezTo>
                  <a:pt x="3305244" y="6111289"/>
                  <a:pt x="3298520" y="6111289"/>
                  <a:pt x="3309726" y="6093360"/>
                </a:cubicBezTo>
                <a:cubicBezTo>
                  <a:pt x="3320932" y="6075431"/>
                  <a:pt x="3314208" y="6037331"/>
                  <a:pt x="3323173" y="6012678"/>
                </a:cubicBezTo>
                <a:cubicBezTo>
                  <a:pt x="3332138" y="5988025"/>
                  <a:pt x="3359032" y="6111290"/>
                  <a:pt x="3363514" y="5945443"/>
                </a:cubicBezTo>
                <a:cubicBezTo>
                  <a:pt x="3367996" y="5779596"/>
                  <a:pt x="3329896" y="5315672"/>
                  <a:pt x="3350067" y="5017596"/>
                </a:cubicBezTo>
                <a:cubicBezTo>
                  <a:pt x="3370238" y="4719520"/>
                  <a:pt x="3430750" y="4356449"/>
                  <a:pt x="3484538" y="4156984"/>
                </a:cubicBezTo>
                <a:cubicBezTo>
                  <a:pt x="3538326" y="3957519"/>
                  <a:pt x="3632455" y="3910454"/>
                  <a:pt x="3672796" y="3820807"/>
                </a:cubicBezTo>
                <a:cubicBezTo>
                  <a:pt x="3713137" y="3731160"/>
                  <a:pt x="3710897" y="3693060"/>
                  <a:pt x="3726585" y="3619101"/>
                </a:cubicBezTo>
                <a:cubicBezTo>
                  <a:pt x="3742273" y="3545142"/>
                  <a:pt x="3766926" y="3457736"/>
                  <a:pt x="3766926" y="3377054"/>
                </a:cubicBezTo>
                <a:cubicBezTo>
                  <a:pt x="3766926" y="3296372"/>
                  <a:pt x="3748997" y="3231378"/>
                  <a:pt x="3726585" y="3135007"/>
                </a:cubicBezTo>
                <a:cubicBezTo>
                  <a:pt x="3704173" y="3038637"/>
                  <a:pt x="3659349" y="2890719"/>
                  <a:pt x="3632455" y="2798831"/>
                </a:cubicBezTo>
                <a:cubicBezTo>
                  <a:pt x="3605561" y="2706943"/>
                  <a:pt x="3578667" y="2666602"/>
                  <a:pt x="3565220" y="2583678"/>
                </a:cubicBezTo>
                <a:cubicBezTo>
                  <a:pt x="3551773" y="2500754"/>
                  <a:pt x="3545050" y="2359561"/>
                  <a:pt x="3551773" y="2301290"/>
                </a:cubicBezTo>
                <a:cubicBezTo>
                  <a:pt x="3558496" y="2243019"/>
                  <a:pt x="3569702" y="2213884"/>
                  <a:pt x="3605561" y="2234054"/>
                </a:cubicBezTo>
                <a:cubicBezTo>
                  <a:pt x="3641420" y="2254224"/>
                  <a:pt x="3706414" y="2305772"/>
                  <a:pt x="3766926" y="2422313"/>
                </a:cubicBezTo>
                <a:cubicBezTo>
                  <a:pt x="3827438" y="2538854"/>
                  <a:pt x="3919326" y="2789866"/>
                  <a:pt x="3968632" y="2933301"/>
                </a:cubicBezTo>
                <a:cubicBezTo>
                  <a:pt x="4017938" y="3076736"/>
                  <a:pt x="4067243" y="3173108"/>
                  <a:pt x="4062761" y="3282925"/>
                </a:cubicBezTo>
                <a:cubicBezTo>
                  <a:pt x="4058279" y="3392742"/>
                  <a:pt x="3966391" y="3502560"/>
                  <a:pt x="3941738" y="3592207"/>
                </a:cubicBezTo>
                <a:cubicBezTo>
                  <a:pt x="3917085" y="3681854"/>
                  <a:pt x="3917084" y="3820807"/>
                  <a:pt x="3914843" y="3820807"/>
                </a:cubicBezTo>
                <a:cubicBezTo>
                  <a:pt x="3912602" y="3820807"/>
                  <a:pt x="3896914" y="3684095"/>
                  <a:pt x="3928290" y="3592207"/>
                </a:cubicBezTo>
                <a:cubicBezTo>
                  <a:pt x="3959667" y="3500319"/>
                  <a:pt x="4024661" y="3408431"/>
                  <a:pt x="4103102" y="3269478"/>
                </a:cubicBezTo>
                <a:cubicBezTo>
                  <a:pt x="4181543" y="3130525"/>
                  <a:pt x="4349632" y="2861584"/>
                  <a:pt x="4398938" y="2758490"/>
                </a:cubicBezTo>
                <a:cubicBezTo>
                  <a:pt x="4448244" y="2655396"/>
                  <a:pt x="4396697" y="2697978"/>
                  <a:pt x="4398938" y="2650913"/>
                </a:cubicBezTo>
                <a:cubicBezTo>
                  <a:pt x="4401179" y="2603848"/>
                  <a:pt x="4403420" y="2525407"/>
                  <a:pt x="4412385" y="2476101"/>
                </a:cubicBezTo>
                <a:cubicBezTo>
                  <a:pt x="4421350" y="2426795"/>
                  <a:pt x="4434797" y="2406625"/>
                  <a:pt x="4452726" y="2355078"/>
                </a:cubicBezTo>
                <a:cubicBezTo>
                  <a:pt x="4470655" y="2303531"/>
                  <a:pt x="4499791" y="2218366"/>
                  <a:pt x="4519961" y="2166819"/>
                </a:cubicBezTo>
                <a:cubicBezTo>
                  <a:pt x="4540131" y="2115272"/>
                  <a:pt x="4553578" y="2099584"/>
                  <a:pt x="4573749" y="2045796"/>
                </a:cubicBezTo>
                <a:cubicBezTo>
                  <a:pt x="4593920" y="1992008"/>
                  <a:pt x="4618573" y="1895637"/>
                  <a:pt x="4640985" y="1844090"/>
                </a:cubicBezTo>
                <a:cubicBezTo>
                  <a:pt x="4663397" y="1792543"/>
                  <a:pt x="4685808" y="1720825"/>
                  <a:pt x="4708220" y="1736513"/>
                </a:cubicBezTo>
                <a:cubicBezTo>
                  <a:pt x="4730632" y="1752201"/>
                  <a:pt x="4773214" y="1866501"/>
                  <a:pt x="4775455" y="1938219"/>
                </a:cubicBezTo>
                <a:cubicBezTo>
                  <a:pt x="4777696" y="2009937"/>
                  <a:pt x="4732873" y="2104066"/>
                  <a:pt x="4721667" y="2166819"/>
                </a:cubicBezTo>
                <a:cubicBezTo>
                  <a:pt x="4710461" y="2229572"/>
                  <a:pt x="4726150" y="2278878"/>
                  <a:pt x="4708220" y="2314737"/>
                </a:cubicBezTo>
                <a:cubicBezTo>
                  <a:pt x="4690291" y="2350596"/>
                  <a:pt x="4629778" y="2379731"/>
                  <a:pt x="4614090" y="2381972"/>
                </a:cubicBezTo>
                <a:cubicBezTo>
                  <a:pt x="4598402" y="2384213"/>
                  <a:pt x="4611849" y="2325943"/>
                  <a:pt x="4614090" y="2328184"/>
                </a:cubicBezTo>
                <a:cubicBezTo>
                  <a:pt x="4616331" y="2330425"/>
                  <a:pt x="4629779" y="2390937"/>
                  <a:pt x="4627538" y="2395419"/>
                </a:cubicBezTo>
                <a:cubicBezTo>
                  <a:pt x="4625297" y="2399901"/>
                  <a:pt x="4596161" y="2368525"/>
                  <a:pt x="4600643" y="2355078"/>
                </a:cubicBezTo>
                <a:cubicBezTo>
                  <a:pt x="4605125" y="2341631"/>
                  <a:pt x="4636503" y="2316978"/>
                  <a:pt x="4654432" y="2314737"/>
                </a:cubicBezTo>
                <a:cubicBezTo>
                  <a:pt x="4672362" y="2312496"/>
                  <a:pt x="4690291" y="2323702"/>
                  <a:pt x="4708220" y="2341631"/>
                </a:cubicBezTo>
                <a:cubicBezTo>
                  <a:pt x="4726149" y="2359560"/>
                  <a:pt x="4762008" y="2384213"/>
                  <a:pt x="4762008" y="2422313"/>
                </a:cubicBezTo>
                <a:cubicBezTo>
                  <a:pt x="4762008" y="2460413"/>
                  <a:pt x="4744079" y="2529890"/>
                  <a:pt x="4708220" y="2570231"/>
                </a:cubicBezTo>
                <a:cubicBezTo>
                  <a:pt x="4672361" y="2610572"/>
                  <a:pt x="4551337" y="2664360"/>
                  <a:pt x="4546855" y="2664360"/>
                </a:cubicBezTo>
                <a:cubicBezTo>
                  <a:pt x="4542373" y="2664360"/>
                  <a:pt x="4663397" y="2552302"/>
                  <a:pt x="4681326" y="2570231"/>
                </a:cubicBezTo>
                <a:cubicBezTo>
                  <a:pt x="4699255" y="2588160"/>
                  <a:pt x="4654432" y="2765214"/>
                  <a:pt x="4654432" y="2771937"/>
                </a:cubicBezTo>
                <a:cubicBezTo>
                  <a:pt x="4654432" y="2778660"/>
                  <a:pt x="4667879" y="2655395"/>
                  <a:pt x="4681326" y="2610572"/>
                </a:cubicBezTo>
                <a:cubicBezTo>
                  <a:pt x="4694773" y="2565749"/>
                  <a:pt x="4723908" y="2532131"/>
                  <a:pt x="4735114" y="2502996"/>
                </a:cubicBezTo>
                <a:cubicBezTo>
                  <a:pt x="4746320" y="2473861"/>
                  <a:pt x="4746320" y="2455931"/>
                  <a:pt x="4748561" y="2435760"/>
                </a:cubicBezTo>
                <a:cubicBezTo>
                  <a:pt x="4750802" y="2415589"/>
                  <a:pt x="4757526" y="2402142"/>
                  <a:pt x="4748561" y="2381972"/>
                </a:cubicBezTo>
                <a:cubicBezTo>
                  <a:pt x="4739596" y="2361802"/>
                  <a:pt x="4703738" y="2339390"/>
                  <a:pt x="4694773" y="2314737"/>
                </a:cubicBezTo>
                <a:cubicBezTo>
                  <a:pt x="4685808" y="2290084"/>
                  <a:pt x="4679085" y="2251983"/>
                  <a:pt x="4694773" y="2234054"/>
                </a:cubicBezTo>
                <a:cubicBezTo>
                  <a:pt x="4710461" y="2216125"/>
                  <a:pt x="4764249" y="2209401"/>
                  <a:pt x="4788902" y="2207160"/>
                </a:cubicBezTo>
                <a:cubicBezTo>
                  <a:pt x="4813555" y="2204919"/>
                  <a:pt x="4824761" y="2202678"/>
                  <a:pt x="4842690" y="2220607"/>
                </a:cubicBezTo>
                <a:cubicBezTo>
                  <a:pt x="4860619" y="2238536"/>
                  <a:pt x="4887514" y="2276637"/>
                  <a:pt x="4896479" y="2314737"/>
                </a:cubicBezTo>
                <a:cubicBezTo>
                  <a:pt x="4905444" y="2352837"/>
                  <a:pt x="4907685" y="2415589"/>
                  <a:pt x="4896479" y="2449207"/>
                </a:cubicBezTo>
                <a:cubicBezTo>
                  <a:pt x="4885273" y="2482825"/>
                  <a:pt x="4851655" y="2500755"/>
                  <a:pt x="4829243" y="2516443"/>
                </a:cubicBezTo>
                <a:cubicBezTo>
                  <a:pt x="4806831" y="2532131"/>
                  <a:pt x="4757526" y="2545578"/>
                  <a:pt x="4762008" y="2543337"/>
                </a:cubicBezTo>
                <a:cubicBezTo>
                  <a:pt x="4766490" y="2541096"/>
                  <a:pt x="4833726" y="2525408"/>
                  <a:pt x="4856138" y="2502996"/>
                </a:cubicBezTo>
                <a:cubicBezTo>
                  <a:pt x="4878550" y="2480584"/>
                  <a:pt x="4885273" y="2433519"/>
                  <a:pt x="4896479" y="2408866"/>
                </a:cubicBezTo>
                <a:cubicBezTo>
                  <a:pt x="4907685" y="2384213"/>
                  <a:pt x="4903203" y="2364043"/>
                  <a:pt x="4923373" y="2355078"/>
                </a:cubicBezTo>
                <a:cubicBezTo>
                  <a:pt x="4943543" y="2346113"/>
                  <a:pt x="4997332" y="2328184"/>
                  <a:pt x="5017502" y="2355078"/>
                </a:cubicBezTo>
                <a:cubicBezTo>
                  <a:pt x="5037672" y="2381972"/>
                  <a:pt x="5057843" y="2467137"/>
                  <a:pt x="5044396" y="2516443"/>
                </a:cubicBezTo>
                <a:cubicBezTo>
                  <a:pt x="5030949" y="2565749"/>
                  <a:pt x="4977161" y="2635225"/>
                  <a:pt x="4936820" y="2650913"/>
                </a:cubicBezTo>
                <a:cubicBezTo>
                  <a:pt x="4896479" y="2666601"/>
                  <a:pt x="4809072" y="2608331"/>
                  <a:pt x="4802349" y="2610572"/>
                </a:cubicBezTo>
                <a:cubicBezTo>
                  <a:pt x="4795626" y="2612813"/>
                  <a:pt x="4883032" y="2619537"/>
                  <a:pt x="4896479" y="2664360"/>
                </a:cubicBezTo>
                <a:cubicBezTo>
                  <a:pt x="4909926" y="2709183"/>
                  <a:pt x="4914408" y="2823484"/>
                  <a:pt x="4883032" y="2879513"/>
                </a:cubicBezTo>
                <a:cubicBezTo>
                  <a:pt x="4851656" y="2935542"/>
                  <a:pt x="4759767" y="2850378"/>
                  <a:pt x="4708220" y="3000537"/>
                </a:cubicBezTo>
                <a:cubicBezTo>
                  <a:pt x="4656673" y="3150696"/>
                  <a:pt x="4614090" y="3581001"/>
                  <a:pt x="4573749" y="3780466"/>
                </a:cubicBezTo>
                <a:cubicBezTo>
                  <a:pt x="4533408" y="3979931"/>
                  <a:pt x="4549097" y="4080784"/>
                  <a:pt x="4466173" y="4197325"/>
                </a:cubicBezTo>
                <a:cubicBezTo>
                  <a:pt x="4383249" y="4313866"/>
                  <a:pt x="4159131" y="4434890"/>
                  <a:pt x="4076208" y="4479713"/>
                </a:cubicBezTo>
                <a:cubicBezTo>
                  <a:pt x="3993285" y="4524536"/>
                  <a:pt x="3995526" y="4472990"/>
                  <a:pt x="3968632" y="4466266"/>
                </a:cubicBezTo>
                <a:cubicBezTo>
                  <a:pt x="3941738" y="4459542"/>
                  <a:pt x="3941737" y="4466266"/>
                  <a:pt x="3914843" y="4439372"/>
                </a:cubicBezTo>
                <a:cubicBezTo>
                  <a:pt x="3887949" y="4412478"/>
                  <a:pt x="3834161" y="4356448"/>
                  <a:pt x="3807267" y="4304901"/>
                </a:cubicBezTo>
                <a:cubicBezTo>
                  <a:pt x="3780373" y="4253354"/>
                  <a:pt x="3771408" y="4217496"/>
                  <a:pt x="3753479" y="4130090"/>
                </a:cubicBezTo>
                <a:cubicBezTo>
                  <a:pt x="3735550" y="4042684"/>
                  <a:pt x="3699690" y="3935107"/>
                  <a:pt x="3699690" y="3780466"/>
                </a:cubicBezTo>
                <a:cubicBezTo>
                  <a:pt x="3699690" y="3625825"/>
                  <a:pt x="3778132" y="3392743"/>
                  <a:pt x="3753479" y="3202243"/>
                </a:cubicBezTo>
                <a:cubicBezTo>
                  <a:pt x="3728826" y="3011743"/>
                  <a:pt x="3580908" y="2810037"/>
                  <a:pt x="3551773" y="2637466"/>
                </a:cubicBezTo>
                <a:cubicBezTo>
                  <a:pt x="3522638" y="2464895"/>
                  <a:pt x="3589873" y="2254225"/>
                  <a:pt x="3578667" y="2166819"/>
                </a:cubicBezTo>
                <a:cubicBezTo>
                  <a:pt x="3567461" y="2079413"/>
                  <a:pt x="3493503" y="2128719"/>
                  <a:pt x="3484538" y="2113031"/>
                </a:cubicBezTo>
                <a:cubicBezTo>
                  <a:pt x="3475573" y="2097343"/>
                  <a:pt x="3482297" y="2059243"/>
                  <a:pt x="3524879" y="2072690"/>
                </a:cubicBezTo>
                <a:cubicBezTo>
                  <a:pt x="3567461" y="2086137"/>
                  <a:pt x="3697450" y="2173543"/>
                  <a:pt x="3740032" y="2193713"/>
                </a:cubicBezTo>
                <a:cubicBezTo>
                  <a:pt x="3782614" y="2213883"/>
                  <a:pt x="3762444" y="2200436"/>
                  <a:pt x="3780373" y="2193713"/>
                </a:cubicBezTo>
                <a:cubicBezTo>
                  <a:pt x="3798302" y="2186990"/>
                  <a:pt x="3825196" y="2175784"/>
                  <a:pt x="3847608" y="2153372"/>
                </a:cubicBezTo>
                <a:cubicBezTo>
                  <a:pt x="3870020" y="2130960"/>
                  <a:pt x="3917084" y="2068208"/>
                  <a:pt x="3914843" y="2059243"/>
                </a:cubicBezTo>
                <a:cubicBezTo>
                  <a:pt x="3912602" y="2050278"/>
                  <a:pt x="3872261" y="2095102"/>
                  <a:pt x="3834161" y="2099584"/>
                </a:cubicBezTo>
                <a:cubicBezTo>
                  <a:pt x="3796061" y="2104066"/>
                  <a:pt x="3726584" y="2101825"/>
                  <a:pt x="3686243" y="2086137"/>
                </a:cubicBezTo>
                <a:cubicBezTo>
                  <a:pt x="3645902" y="2070449"/>
                  <a:pt x="3607802" y="2043554"/>
                  <a:pt x="3592114" y="2005454"/>
                </a:cubicBezTo>
                <a:cubicBezTo>
                  <a:pt x="3576426" y="1967354"/>
                  <a:pt x="3589873" y="1904602"/>
                  <a:pt x="3592114" y="1857537"/>
                </a:cubicBezTo>
                <a:cubicBezTo>
                  <a:pt x="3594355" y="1810472"/>
                  <a:pt x="3574185" y="1714101"/>
                  <a:pt x="3605561" y="1723066"/>
                </a:cubicBezTo>
                <a:cubicBezTo>
                  <a:pt x="3636937" y="1732031"/>
                  <a:pt x="3731067" y="1864260"/>
                  <a:pt x="3780373" y="1911325"/>
                </a:cubicBezTo>
                <a:cubicBezTo>
                  <a:pt x="3829679" y="1958390"/>
                  <a:pt x="3865537" y="1983042"/>
                  <a:pt x="3901396" y="2005454"/>
                </a:cubicBezTo>
                <a:cubicBezTo>
                  <a:pt x="3937255" y="2027866"/>
                  <a:pt x="3952944" y="2050278"/>
                  <a:pt x="3995526" y="2045796"/>
                </a:cubicBezTo>
                <a:cubicBezTo>
                  <a:pt x="4038108" y="2041314"/>
                  <a:pt x="4112067" y="1994248"/>
                  <a:pt x="4156890" y="1978560"/>
                </a:cubicBezTo>
                <a:cubicBezTo>
                  <a:pt x="4201714" y="1962872"/>
                  <a:pt x="4228608" y="1969595"/>
                  <a:pt x="4264467" y="1951666"/>
                </a:cubicBezTo>
                <a:cubicBezTo>
                  <a:pt x="4300326" y="1933737"/>
                  <a:pt x="4338425" y="1913566"/>
                  <a:pt x="4372043" y="1870984"/>
                </a:cubicBezTo>
                <a:cubicBezTo>
                  <a:pt x="4405661" y="1828402"/>
                  <a:pt x="4450485" y="1749960"/>
                  <a:pt x="4466173" y="1696172"/>
                </a:cubicBezTo>
                <a:cubicBezTo>
                  <a:pt x="4481861" y="1642384"/>
                  <a:pt x="4477379" y="1602042"/>
                  <a:pt x="4466173" y="1548254"/>
                </a:cubicBezTo>
                <a:cubicBezTo>
                  <a:pt x="4454967" y="1494466"/>
                  <a:pt x="4441520" y="1416025"/>
                  <a:pt x="4398938" y="1373443"/>
                </a:cubicBezTo>
                <a:cubicBezTo>
                  <a:pt x="4356356" y="1330861"/>
                  <a:pt x="4259985" y="1301725"/>
                  <a:pt x="4210679" y="1292760"/>
                </a:cubicBezTo>
                <a:cubicBezTo>
                  <a:pt x="4161373" y="1283795"/>
                  <a:pt x="4121032" y="1306207"/>
                  <a:pt x="4103102" y="1319654"/>
                </a:cubicBezTo>
                <a:cubicBezTo>
                  <a:pt x="4085173" y="1333101"/>
                  <a:pt x="4096379" y="1375684"/>
                  <a:pt x="4103102" y="1373443"/>
                </a:cubicBezTo>
                <a:cubicBezTo>
                  <a:pt x="4109825" y="1371202"/>
                  <a:pt x="4112067" y="1310689"/>
                  <a:pt x="4143443" y="1306207"/>
                </a:cubicBezTo>
                <a:cubicBezTo>
                  <a:pt x="4174819" y="1301725"/>
                  <a:pt x="4248779" y="1326378"/>
                  <a:pt x="4291361" y="1346549"/>
                </a:cubicBezTo>
                <a:cubicBezTo>
                  <a:pt x="4333943" y="1366720"/>
                  <a:pt x="4387732" y="1440678"/>
                  <a:pt x="4398938" y="1427231"/>
                </a:cubicBezTo>
                <a:cubicBezTo>
                  <a:pt x="4410144" y="1413784"/>
                  <a:pt x="4363078" y="1312931"/>
                  <a:pt x="4358596" y="1265866"/>
                </a:cubicBezTo>
                <a:cubicBezTo>
                  <a:pt x="4354114" y="1218801"/>
                  <a:pt x="4360837" y="1180702"/>
                  <a:pt x="4372043" y="1144843"/>
                </a:cubicBezTo>
                <a:cubicBezTo>
                  <a:pt x="4383249" y="1108984"/>
                  <a:pt x="4416867" y="1084331"/>
                  <a:pt x="4425832" y="1050713"/>
                </a:cubicBezTo>
                <a:cubicBezTo>
                  <a:pt x="4434797" y="1017095"/>
                  <a:pt x="4434797" y="983478"/>
                  <a:pt x="4425832" y="943137"/>
                </a:cubicBezTo>
                <a:cubicBezTo>
                  <a:pt x="4416867" y="902796"/>
                  <a:pt x="4389972" y="855730"/>
                  <a:pt x="4372043" y="808666"/>
                </a:cubicBezTo>
                <a:cubicBezTo>
                  <a:pt x="4354114" y="761602"/>
                  <a:pt x="4311531" y="703331"/>
                  <a:pt x="4318255" y="660749"/>
                </a:cubicBezTo>
                <a:cubicBezTo>
                  <a:pt x="4324979" y="618167"/>
                  <a:pt x="4396697" y="591272"/>
                  <a:pt x="4412385" y="553172"/>
                </a:cubicBezTo>
                <a:cubicBezTo>
                  <a:pt x="4428073" y="515072"/>
                  <a:pt x="4419109" y="468008"/>
                  <a:pt x="4412385" y="432149"/>
                </a:cubicBezTo>
                <a:cubicBezTo>
                  <a:pt x="4405661" y="396290"/>
                  <a:pt x="4401178" y="364913"/>
                  <a:pt x="4372043" y="338019"/>
                </a:cubicBezTo>
                <a:cubicBezTo>
                  <a:pt x="4342908" y="311125"/>
                  <a:pt x="4277914" y="268543"/>
                  <a:pt x="4237573" y="270784"/>
                </a:cubicBezTo>
                <a:cubicBezTo>
                  <a:pt x="4197232" y="273025"/>
                  <a:pt x="4116549" y="286472"/>
                  <a:pt x="4129996" y="351466"/>
                </a:cubicBezTo>
                <a:cubicBezTo>
                  <a:pt x="4143443" y="416460"/>
                  <a:pt x="4320496" y="662990"/>
                  <a:pt x="4318255" y="660749"/>
                </a:cubicBezTo>
                <a:cubicBezTo>
                  <a:pt x="4316014" y="658508"/>
                  <a:pt x="4203955" y="420943"/>
                  <a:pt x="4116549" y="338019"/>
                </a:cubicBezTo>
                <a:cubicBezTo>
                  <a:pt x="4029143" y="255095"/>
                  <a:pt x="3894673" y="187860"/>
                  <a:pt x="3793820" y="163207"/>
                </a:cubicBezTo>
                <a:cubicBezTo>
                  <a:pt x="3692967" y="138554"/>
                  <a:pt x="3549532" y="178895"/>
                  <a:pt x="3511432" y="190101"/>
                </a:cubicBezTo>
                <a:cubicBezTo>
                  <a:pt x="3473332" y="201307"/>
                  <a:pt x="3583149" y="252855"/>
                  <a:pt x="3565220" y="230443"/>
                </a:cubicBezTo>
                <a:cubicBezTo>
                  <a:pt x="3547291" y="208031"/>
                  <a:pt x="3464367" y="93731"/>
                  <a:pt x="3403855" y="55631"/>
                </a:cubicBezTo>
                <a:cubicBezTo>
                  <a:pt x="3343343" y="17531"/>
                  <a:pt x="3255937" y="-7122"/>
                  <a:pt x="3202149" y="1843"/>
                </a:cubicBezTo>
                <a:cubicBezTo>
                  <a:pt x="3148361" y="10808"/>
                  <a:pt x="3116985" y="69078"/>
                  <a:pt x="3081126" y="109419"/>
                </a:cubicBezTo>
                <a:cubicBezTo>
                  <a:pt x="3045267" y="149760"/>
                  <a:pt x="2998202" y="190102"/>
                  <a:pt x="2986996" y="243890"/>
                </a:cubicBezTo>
                <a:cubicBezTo>
                  <a:pt x="2975790" y="297678"/>
                  <a:pt x="3002684" y="385084"/>
                  <a:pt x="3013890" y="432149"/>
                </a:cubicBezTo>
                <a:cubicBezTo>
                  <a:pt x="3025096" y="479214"/>
                  <a:pt x="3072161" y="416461"/>
                  <a:pt x="3027338" y="51283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3702535" y="2304885"/>
            <a:ext cx="2742065" cy="4647272"/>
          </a:xfrm>
          <a:custGeom>
            <a:avLst/>
            <a:gdLst>
              <a:gd name="connsiteX0" fmla="*/ 991791 w 2764660"/>
              <a:gd name="connsiteY0" fmla="*/ 6996 h 4647272"/>
              <a:gd name="connsiteX1" fmla="*/ 911109 w 2764660"/>
              <a:gd name="connsiteY1" fmla="*/ 20443 h 4647272"/>
              <a:gd name="connsiteX2" fmla="*/ 803533 w 2764660"/>
              <a:gd name="connsiteY2" fmla="*/ 128020 h 4647272"/>
              <a:gd name="connsiteX3" fmla="*/ 763191 w 2764660"/>
              <a:gd name="connsiteY3" fmla="*/ 222149 h 4647272"/>
              <a:gd name="connsiteX4" fmla="*/ 870768 w 2764660"/>
              <a:gd name="connsiteY4" fmla="*/ 571772 h 4647272"/>
              <a:gd name="connsiteX5" fmla="*/ 911109 w 2764660"/>
              <a:gd name="connsiteY5" fmla="*/ 1028972 h 4647272"/>
              <a:gd name="connsiteX6" fmla="*/ 897662 w 2764660"/>
              <a:gd name="connsiteY6" fmla="*/ 1338255 h 4647272"/>
              <a:gd name="connsiteX7" fmla="*/ 816980 w 2764660"/>
              <a:gd name="connsiteY7" fmla="*/ 1660984 h 4647272"/>
              <a:gd name="connsiteX8" fmla="*/ 669062 w 2764660"/>
              <a:gd name="connsiteY8" fmla="*/ 1943372 h 4647272"/>
              <a:gd name="connsiteX9" fmla="*/ 548039 w 2764660"/>
              <a:gd name="connsiteY9" fmla="*/ 2118184 h 4647272"/>
              <a:gd name="connsiteX10" fmla="*/ 359780 w 2764660"/>
              <a:gd name="connsiteY10" fmla="*/ 2252655 h 4647272"/>
              <a:gd name="connsiteX11" fmla="*/ 171521 w 2764660"/>
              <a:gd name="connsiteY11" fmla="*/ 2333337 h 4647272"/>
              <a:gd name="connsiteX12" fmla="*/ 37050 w 2764660"/>
              <a:gd name="connsiteY12" fmla="*/ 2440914 h 4647272"/>
              <a:gd name="connsiteX13" fmla="*/ 10156 w 2764660"/>
              <a:gd name="connsiteY13" fmla="*/ 2467808 h 4647272"/>
              <a:gd name="connsiteX14" fmla="*/ 184968 w 2764660"/>
              <a:gd name="connsiteY14" fmla="*/ 2481255 h 4647272"/>
              <a:gd name="connsiteX15" fmla="*/ 198415 w 2764660"/>
              <a:gd name="connsiteY15" fmla="*/ 2561937 h 4647272"/>
              <a:gd name="connsiteX16" fmla="*/ 198415 w 2764660"/>
              <a:gd name="connsiteY16" fmla="*/ 2682961 h 4647272"/>
              <a:gd name="connsiteX17" fmla="*/ 211862 w 2764660"/>
              <a:gd name="connsiteY17" fmla="*/ 2951902 h 4647272"/>
              <a:gd name="connsiteX18" fmla="*/ 211862 w 2764660"/>
              <a:gd name="connsiteY18" fmla="*/ 3288078 h 4647272"/>
              <a:gd name="connsiteX19" fmla="*/ 171521 w 2764660"/>
              <a:gd name="connsiteY19" fmla="*/ 4417631 h 4647272"/>
              <a:gd name="connsiteX20" fmla="*/ 279097 w 2764660"/>
              <a:gd name="connsiteY20" fmla="*/ 4578996 h 4647272"/>
              <a:gd name="connsiteX21" fmla="*/ 507697 w 2764660"/>
              <a:gd name="connsiteY21" fmla="*/ 4592443 h 4647272"/>
              <a:gd name="connsiteX22" fmla="*/ 1206944 w 2764660"/>
              <a:gd name="connsiteY22" fmla="*/ 4646231 h 4647272"/>
              <a:gd name="connsiteX23" fmla="*/ 2255815 w 2764660"/>
              <a:gd name="connsiteY23" fmla="*/ 4538655 h 4647272"/>
              <a:gd name="connsiteX24" fmla="*/ 2524756 w 2764660"/>
              <a:gd name="connsiteY24" fmla="*/ 4498314 h 4647272"/>
              <a:gd name="connsiteX25" fmla="*/ 2632333 w 2764660"/>
              <a:gd name="connsiteY25" fmla="*/ 4283161 h 4647272"/>
              <a:gd name="connsiteX26" fmla="*/ 2753356 w 2764660"/>
              <a:gd name="connsiteY26" fmla="*/ 3866302 h 4647272"/>
              <a:gd name="connsiteX27" fmla="*/ 2753356 w 2764660"/>
              <a:gd name="connsiteY27" fmla="*/ 3449443 h 4647272"/>
              <a:gd name="connsiteX28" fmla="*/ 2699568 w 2764660"/>
              <a:gd name="connsiteY28" fmla="*/ 2965349 h 4647272"/>
              <a:gd name="connsiteX29" fmla="*/ 2591991 w 2764660"/>
              <a:gd name="connsiteY29" fmla="*/ 2239208 h 4647272"/>
              <a:gd name="connsiteX30" fmla="*/ 2524756 w 2764660"/>
              <a:gd name="connsiteY30" fmla="*/ 2077843 h 4647272"/>
              <a:gd name="connsiteX31" fmla="*/ 2470968 w 2764660"/>
              <a:gd name="connsiteY31" fmla="*/ 1808902 h 4647272"/>
              <a:gd name="connsiteX32" fmla="*/ 2457521 w 2764660"/>
              <a:gd name="connsiteY32" fmla="*/ 1486172 h 4647272"/>
              <a:gd name="connsiteX33" fmla="*/ 2457521 w 2764660"/>
              <a:gd name="connsiteY33" fmla="*/ 1190337 h 4647272"/>
              <a:gd name="connsiteX34" fmla="*/ 2457521 w 2764660"/>
              <a:gd name="connsiteY34" fmla="*/ 988631 h 4647272"/>
              <a:gd name="connsiteX35" fmla="*/ 2457521 w 2764660"/>
              <a:gd name="connsiteY35" fmla="*/ 813820 h 4647272"/>
              <a:gd name="connsiteX36" fmla="*/ 2457521 w 2764660"/>
              <a:gd name="connsiteY36" fmla="*/ 612114 h 4647272"/>
              <a:gd name="connsiteX37" fmla="*/ 2457521 w 2764660"/>
              <a:gd name="connsiteY37" fmla="*/ 571772 h 4647272"/>
              <a:gd name="connsiteX38" fmla="*/ 2376839 w 2764660"/>
              <a:gd name="connsiteY38" fmla="*/ 517984 h 4647272"/>
              <a:gd name="connsiteX39" fmla="*/ 2349944 w 2764660"/>
              <a:gd name="connsiteY39" fmla="*/ 665902 h 4647272"/>
              <a:gd name="connsiteX40" fmla="*/ 2309603 w 2764660"/>
              <a:gd name="connsiteY40" fmla="*/ 1163443 h 4647272"/>
              <a:gd name="connsiteX41" fmla="*/ 2323050 w 2764660"/>
              <a:gd name="connsiteY41" fmla="*/ 1472725 h 4647272"/>
              <a:gd name="connsiteX42" fmla="*/ 2228921 w 2764660"/>
              <a:gd name="connsiteY42" fmla="*/ 1499620 h 4647272"/>
              <a:gd name="connsiteX43" fmla="*/ 2094450 w 2764660"/>
              <a:gd name="connsiteY43" fmla="*/ 1566855 h 4647272"/>
              <a:gd name="connsiteX44" fmla="*/ 1959980 w 2764660"/>
              <a:gd name="connsiteY44" fmla="*/ 1566855 h 4647272"/>
              <a:gd name="connsiteX45" fmla="*/ 1677591 w 2764660"/>
              <a:gd name="connsiteY45" fmla="*/ 1513067 h 4647272"/>
              <a:gd name="connsiteX46" fmla="*/ 1166603 w 2764660"/>
              <a:gd name="connsiteY46" fmla="*/ 1472725 h 4647272"/>
              <a:gd name="connsiteX47" fmla="*/ 1166603 w 2764660"/>
              <a:gd name="connsiteY47" fmla="*/ 1217231 h 4647272"/>
              <a:gd name="connsiteX48" fmla="*/ 1166603 w 2764660"/>
              <a:gd name="connsiteY48" fmla="*/ 786925 h 4647272"/>
              <a:gd name="connsiteX49" fmla="*/ 1072474 w 2764660"/>
              <a:gd name="connsiteY49" fmla="*/ 101125 h 4647272"/>
              <a:gd name="connsiteX50" fmla="*/ 991791 w 2764660"/>
              <a:gd name="connsiteY50" fmla="*/ 6996 h 464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764660" h="4647272">
                <a:moveTo>
                  <a:pt x="991791" y="6996"/>
                </a:moveTo>
                <a:cubicBezTo>
                  <a:pt x="964897" y="-6451"/>
                  <a:pt x="942485" y="272"/>
                  <a:pt x="911109" y="20443"/>
                </a:cubicBezTo>
                <a:cubicBezTo>
                  <a:pt x="879733" y="40614"/>
                  <a:pt x="828186" y="94402"/>
                  <a:pt x="803533" y="128020"/>
                </a:cubicBezTo>
                <a:cubicBezTo>
                  <a:pt x="778880" y="161638"/>
                  <a:pt x="751985" y="148190"/>
                  <a:pt x="763191" y="222149"/>
                </a:cubicBezTo>
                <a:cubicBezTo>
                  <a:pt x="774397" y="296108"/>
                  <a:pt x="846115" y="437302"/>
                  <a:pt x="870768" y="571772"/>
                </a:cubicBezTo>
                <a:cubicBezTo>
                  <a:pt x="895421" y="706242"/>
                  <a:pt x="906627" y="901225"/>
                  <a:pt x="911109" y="1028972"/>
                </a:cubicBezTo>
                <a:cubicBezTo>
                  <a:pt x="915591" y="1156719"/>
                  <a:pt x="913350" y="1232920"/>
                  <a:pt x="897662" y="1338255"/>
                </a:cubicBezTo>
                <a:cubicBezTo>
                  <a:pt x="881974" y="1443590"/>
                  <a:pt x="855080" y="1560131"/>
                  <a:pt x="816980" y="1660984"/>
                </a:cubicBezTo>
                <a:cubicBezTo>
                  <a:pt x="778880" y="1761837"/>
                  <a:pt x="713885" y="1867172"/>
                  <a:pt x="669062" y="1943372"/>
                </a:cubicBezTo>
                <a:cubicBezTo>
                  <a:pt x="624239" y="2019572"/>
                  <a:pt x="599586" y="2066637"/>
                  <a:pt x="548039" y="2118184"/>
                </a:cubicBezTo>
                <a:cubicBezTo>
                  <a:pt x="496492" y="2169731"/>
                  <a:pt x="422533" y="2216796"/>
                  <a:pt x="359780" y="2252655"/>
                </a:cubicBezTo>
                <a:cubicBezTo>
                  <a:pt x="297027" y="2288514"/>
                  <a:pt x="225309" y="2301961"/>
                  <a:pt x="171521" y="2333337"/>
                </a:cubicBezTo>
                <a:cubicBezTo>
                  <a:pt x="117733" y="2364713"/>
                  <a:pt x="63944" y="2418502"/>
                  <a:pt x="37050" y="2440914"/>
                </a:cubicBezTo>
                <a:cubicBezTo>
                  <a:pt x="10156" y="2463326"/>
                  <a:pt x="-14497" y="2461085"/>
                  <a:pt x="10156" y="2467808"/>
                </a:cubicBezTo>
                <a:cubicBezTo>
                  <a:pt x="34809" y="2474532"/>
                  <a:pt x="153592" y="2465567"/>
                  <a:pt x="184968" y="2481255"/>
                </a:cubicBezTo>
                <a:cubicBezTo>
                  <a:pt x="216344" y="2496943"/>
                  <a:pt x="196174" y="2528319"/>
                  <a:pt x="198415" y="2561937"/>
                </a:cubicBezTo>
                <a:cubicBezTo>
                  <a:pt x="200656" y="2595555"/>
                  <a:pt x="196174" y="2617967"/>
                  <a:pt x="198415" y="2682961"/>
                </a:cubicBezTo>
                <a:cubicBezTo>
                  <a:pt x="200656" y="2747955"/>
                  <a:pt x="209621" y="2851049"/>
                  <a:pt x="211862" y="2951902"/>
                </a:cubicBezTo>
                <a:cubicBezTo>
                  <a:pt x="214103" y="3052755"/>
                  <a:pt x="218585" y="3043790"/>
                  <a:pt x="211862" y="3288078"/>
                </a:cubicBezTo>
                <a:cubicBezTo>
                  <a:pt x="205139" y="3532366"/>
                  <a:pt x="160315" y="4202478"/>
                  <a:pt x="171521" y="4417631"/>
                </a:cubicBezTo>
                <a:cubicBezTo>
                  <a:pt x="182727" y="4632784"/>
                  <a:pt x="223068" y="4549861"/>
                  <a:pt x="279097" y="4578996"/>
                </a:cubicBezTo>
                <a:cubicBezTo>
                  <a:pt x="335126" y="4608131"/>
                  <a:pt x="507697" y="4592443"/>
                  <a:pt x="507697" y="4592443"/>
                </a:cubicBezTo>
                <a:cubicBezTo>
                  <a:pt x="662338" y="4603649"/>
                  <a:pt x="915591" y="4655196"/>
                  <a:pt x="1206944" y="4646231"/>
                </a:cubicBezTo>
                <a:cubicBezTo>
                  <a:pt x="1498297" y="4637266"/>
                  <a:pt x="2036180" y="4563308"/>
                  <a:pt x="2255815" y="4538655"/>
                </a:cubicBezTo>
                <a:cubicBezTo>
                  <a:pt x="2475450" y="4514002"/>
                  <a:pt x="2462003" y="4540896"/>
                  <a:pt x="2524756" y="4498314"/>
                </a:cubicBezTo>
                <a:cubicBezTo>
                  <a:pt x="2587509" y="4455732"/>
                  <a:pt x="2594233" y="4388496"/>
                  <a:pt x="2632333" y="4283161"/>
                </a:cubicBezTo>
                <a:cubicBezTo>
                  <a:pt x="2670433" y="4177826"/>
                  <a:pt x="2733185" y="4005255"/>
                  <a:pt x="2753356" y="3866302"/>
                </a:cubicBezTo>
                <a:cubicBezTo>
                  <a:pt x="2773527" y="3727349"/>
                  <a:pt x="2762321" y="3599602"/>
                  <a:pt x="2753356" y="3449443"/>
                </a:cubicBezTo>
                <a:cubicBezTo>
                  <a:pt x="2744391" y="3299284"/>
                  <a:pt x="2726462" y="3167055"/>
                  <a:pt x="2699568" y="2965349"/>
                </a:cubicBezTo>
                <a:cubicBezTo>
                  <a:pt x="2672674" y="2763643"/>
                  <a:pt x="2621126" y="2387126"/>
                  <a:pt x="2591991" y="2239208"/>
                </a:cubicBezTo>
                <a:cubicBezTo>
                  <a:pt x="2562856" y="2091290"/>
                  <a:pt x="2544926" y="2149561"/>
                  <a:pt x="2524756" y="2077843"/>
                </a:cubicBezTo>
                <a:cubicBezTo>
                  <a:pt x="2504586" y="2006125"/>
                  <a:pt x="2482174" y="1907514"/>
                  <a:pt x="2470968" y="1808902"/>
                </a:cubicBezTo>
                <a:cubicBezTo>
                  <a:pt x="2459762" y="1710290"/>
                  <a:pt x="2459762" y="1589266"/>
                  <a:pt x="2457521" y="1486172"/>
                </a:cubicBezTo>
                <a:cubicBezTo>
                  <a:pt x="2455280" y="1383078"/>
                  <a:pt x="2457521" y="1190337"/>
                  <a:pt x="2457521" y="1190337"/>
                </a:cubicBezTo>
                <a:lnTo>
                  <a:pt x="2457521" y="988631"/>
                </a:lnTo>
                <a:lnTo>
                  <a:pt x="2457521" y="813820"/>
                </a:lnTo>
                <a:lnTo>
                  <a:pt x="2457521" y="612114"/>
                </a:lnTo>
                <a:cubicBezTo>
                  <a:pt x="2457521" y="571773"/>
                  <a:pt x="2470968" y="587460"/>
                  <a:pt x="2457521" y="571772"/>
                </a:cubicBezTo>
                <a:cubicBezTo>
                  <a:pt x="2444074" y="556084"/>
                  <a:pt x="2394769" y="502296"/>
                  <a:pt x="2376839" y="517984"/>
                </a:cubicBezTo>
                <a:cubicBezTo>
                  <a:pt x="2358910" y="533672"/>
                  <a:pt x="2361150" y="558326"/>
                  <a:pt x="2349944" y="665902"/>
                </a:cubicBezTo>
                <a:cubicBezTo>
                  <a:pt x="2338738" y="773478"/>
                  <a:pt x="2314085" y="1028973"/>
                  <a:pt x="2309603" y="1163443"/>
                </a:cubicBezTo>
                <a:cubicBezTo>
                  <a:pt x="2305121" y="1297913"/>
                  <a:pt x="2336497" y="1416695"/>
                  <a:pt x="2323050" y="1472725"/>
                </a:cubicBezTo>
                <a:cubicBezTo>
                  <a:pt x="2309603" y="1528755"/>
                  <a:pt x="2267021" y="1483932"/>
                  <a:pt x="2228921" y="1499620"/>
                </a:cubicBezTo>
                <a:cubicBezTo>
                  <a:pt x="2190821" y="1515308"/>
                  <a:pt x="2139273" y="1555649"/>
                  <a:pt x="2094450" y="1566855"/>
                </a:cubicBezTo>
                <a:cubicBezTo>
                  <a:pt x="2049627" y="1578061"/>
                  <a:pt x="2029456" y="1575820"/>
                  <a:pt x="1959980" y="1566855"/>
                </a:cubicBezTo>
                <a:cubicBezTo>
                  <a:pt x="1890504" y="1557890"/>
                  <a:pt x="1809820" y="1528755"/>
                  <a:pt x="1677591" y="1513067"/>
                </a:cubicBezTo>
                <a:cubicBezTo>
                  <a:pt x="1545362" y="1497379"/>
                  <a:pt x="1251768" y="1522031"/>
                  <a:pt x="1166603" y="1472725"/>
                </a:cubicBezTo>
                <a:cubicBezTo>
                  <a:pt x="1081438" y="1423419"/>
                  <a:pt x="1166603" y="1217231"/>
                  <a:pt x="1166603" y="1217231"/>
                </a:cubicBezTo>
                <a:cubicBezTo>
                  <a:pt x="1166603" y="1102931"/>
                  <a:pt x="1182291" y="972943"/>
                  <a:pt x="1166603" y="786925"/>
                </a:cubicBezTo>
                <a:cubicBezTo>
                  <a:pt x="1150915" y="600907"/>
                  <a:pt x="1094886" y="235595"/>
                  <a:pt x="1072474" y="101125"/>
                </a:cubicBezTo>
                <a:cubicBezTo>
                  <a:pt x="1050062" y="-33345"/>
                  <a:pt x="1018685" y="20443"/>
                  <a:pt x="991791" y="6996"/>
                </a:cubicBezTo>
                <a:close/>
              </a:path>
            </a:pathLst>
          </a:custGeom>
          <a:solidFill>
            <a:srgbClr val="E949E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5710322" y="947011"/>
            <a:ext cx="312405" cy="341776"/>
          </a:xfrm>
          <a:custGeom>
            <a:avLst/>
            <a:gdLst>
              <a:gd name="connsiteX0" fmla="*/ 311332 w 314979"/>
              <a:gd name="connsiteY0" fmla="*/ 193858 h 341776"/>
              <a:gd name="connsiteX1" fmla="*/ 163415 w 314979"/>
              <a:gd name="connsiteY1" fmla="*/ 247647 h 341776"/>
              <a:gd name="connsiteX2" fmla="*/ 55838 w 314979"/>
              <a:gd name="connsiteY2" fmla="*/ 341776 h 341776"/>
              <a:gd name="connsiteX3" fmla="*/ 2050 w 314979"/>
              <a:gd name="connsiteY3" fmla="*/ 247647 h 341776"/>
              <a:gd name="connsiteX4" fmla="*/ 15497 w 314979"/>
              <a:gd name="connsiteY4" fmla="*/ 140070 h 341776"/>
              <a:gd name="connsiteX5" fmla="*/ 55838 w 314979"/>
              <a:gd name="connsiteY5" fmla="*/ 19047 h 341776"/>
              <a:gd name="connsiteX6" fmla="*/ 149968 w 314979"/>
              <a:gd name="connsiteY6" fmla="*/ 5600 h 341776"/>
              <a:gd name="connsiteX7" fmla="*/ 257544 w 314979"/>
              <a:gd name="connsiteY7" fmla="*/ 72835 h 341776"/>
              <a:gd name="connsiteX8" fmla="*/ 311332 w 314979"/>
              <a:gd name="connsiteY8" fmla="*/ 193858 h 341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4979" h="341776">
                <a:moveTo>
                  <a:pt x="311332" y="193858"/>
                </a:moveTo>
                <a:cubicBezTo>
                  <a:pt x="295644" y="222993"/>
                  <a:pt x="205997" y="222994"/>
                  <a:pt x="163415" y="247647"/>
                </a:cubicBezTo>
                <a:cubicBezTo>
                  <a:pt x="120833" y="272300"/>
                  <a:pt x="82732" y="341776"/>
                  <a:pt x="55838" y="341776"/>
                </a:cubicBezTo>
                <a:cubicBezTo>
                  <a:pt x="28944" y="341776"/>
                  <a:pt x="8773" y="281265"/>
                  <a:pt x="2050" y="247647"/>
                </a:cubicBezTo>
                <a:cubicBezTo>
                  <a:pt x="-4673" y="214029"/>
                  <a:pt x="6532" y="178170"/>
                  <a:pt x="15497" y="140070"/>
                </a:cubicBezTo>
                <a:cubicBezTo>
                  <a:pt x="24462" y="101970"/>
                  <a:pt x="33426" y="41459"/>
                  <a:pt x="55838" y="19047"/>
                </a:cubicBezTo>
                <a:cubicBezTo>
                  <a:pt x="78250" y="-3365"/>
                  <a:pt x="116350" y="-3365"/>
                  <a:pt x="149968" y="5600"/>
                </a:cubicBezTo>
                <a:cubicBezTo>
                  <a:pt x="183586" y="14565"/>
                  <a:pt x="226168" y="41459"/>
                  <a:pt x="257544" y="72835"/>
                </a:cubicBezTo>
                <a:cubicBezTo>
                  <a:pt x="288920" y="104211"/>
                  <a:pt x="327020" y="164723"/>
                  <a:pt x="311332" y="193858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5802376" y="1810593"/>
            <a:ext cx="705702" cy="1156264"/>
          </a:xfrm>
          <a:custGeom>
            <a:avLst/>
            <a:gdLst>
              <a:gd name="connsiteX0" fmla="*/ 412132 w 711517"/>
              <a:gd name="connsiteY0" fmla="*/ 0 h 1156264"/>
              <a:gd name="connsiteX1" fmla="*/ 116297 w 711517"/>
              <a:gd name="connsiteY1" fmla="*/ 242047 h 1156264"/>
              <a:gd name="connsiteX2" fmla="*/ 35614 w 711517"/>
              <a:gd name="connsiteY2" fmla="*/ 416859 h 1156264"/>
              <a:gd name="connsiteX3" fmla="*/ 8720 w 711517"/>
              <a:gd name="connsiteY3" fmla="*/ 497541 h 1156264"/>
              <a:gd name="connsiteX4" fmla="*/ 183532 w 711517"/>
              <a:gd name="connsiteY4" fmla="*/ 847165 h 1156264"/>
              <a:gd name="connsiteX5" fmla="*/ 412132 w 711517"/>
              <a:gd name="connsiteY5" fmla="*/ 1129553 h 1156264"/>
              <a:gd name="connsiteX6" fmla="*/ 560050 w 711517"/>
              <a:gd name="connsiteY6" fmla="*/ 1143000 h 1156264"/>
              <a:gd name="connsiteX7" fmla="*/ 627285 w 711517"/>
              <a:gd name="connsiteY7" fmla="*/ 1116106 h 1156264"/>
              <a:gd name="connsiteX8" fmla="*/ 667626 w 711517"/>
              <a:gd name="connsiteY8" fmla="*/ 1062318 h 1156264"/>
              <a:gd name="connsiteX9" fmla="*/ 707967 w 711517"/>
              <a:gd name="connsiteY9" fmla="*/ 995083 h 1156264"/>
              <a:gd name="connsiteX10" fmla="*/ 707967 w 711517"/>
              <a:gd name="connsiteY10" fmla="*/ 981636 h 1156264"/>
              <a:gd name="connsiteX11" fmla="*/ 694520 w 711517"/>
              <a:gd name="connsiteY11" fmla="*/ 954741 h 1156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11517" h="1156264">
                <a:moveTo>
                  <a:pt x="412132" y="0"/>
                </a:moveTo>
                <a:cubicBezTo>
                  <a:pt x="295591" y="86285"/>
                  <a:pt x="179050" y="172571"/>
                  <a:pt x="116297" y="242047"/>
                </a:cubicBezTo>
                <a:cubicBezTo>
                  <a:pt x="53544" y="311523"/>
                  <a:pt x="53544" y="374277"/>
                  <a:pt x="35614" y="416859"/>
                </a:cubicBezTo>
                <a:cubicBezTo>
                  <a:pt x="17684" y="459441"/>
                  <a:pt x="-15933" y="425823"/>
                  <a:pt x="8720" y="497541"/>
                </a:cubicBezTo>
                <a:cubicBezTo>
                  <a:pt x="33373" y="569259"/>
                  <a:pt x="116297" y="741830"/>
                  <a:pt x="183532" y="847165"/>
                </a:cubicBezTo>
                <a:cubicBezTo>
                  <a:pt x="250767" y="952500"/>
                  <a:pt x="349379" y="1080247"/>
                  <a:pt x="412132" y="1129553"/>
                </a:cubicBezTo>
                <a:cubicBezTo>
                  <a:pt x="474885" y="1178859"/>
                  <a:pt x="524191" y="1145241"/>
                  <a:pt x="560050" y="1143000"/>
                </a:cubicBezTo>
                <a:cubicBezTo>
                  <a:pt x="595909" y="1140759"/>
                  <a:pt x="609356" y="1129553"/>
                  <a:pt x="627285" y="1116106"/>
                </a:cubicBezTo>
                <a:cubicBezTo>
                  <a:pt x="645214" y="1102659"/>
                  <a:pt x="654179" y="1082488"/>
                  <a:pt x="667626" y="1062318"/>
                </a:cubicBezTo>
                <a:cubicBezTo>
                  <a:pt x="681073" y="1042148"/>
                  <a:pt x="701244" y="1008530"/>
                  <a:pt x="707967" y="995083"/>
                </a:cubicBezTo>
                <a:cubicBezTo>
                  <a:pt x="714690" y="981636"/>
                  <a:pt x="710208" y="988360"/>
                  <a:pt x="707967" y="981636"/>
                </a:cubicBezTo>
                <a:cubicBezTo>
                  <a:pt x="705726" y="974912"/>
                  <a:pt x="700123" y="964826"/>
                  <a:pt x="694520" y="954741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6656042" y="2280224"/>
            <a:ext cx="242573" cy="279933"/>
          </a:xfrm>
          <a:custGeom>
            <a:avLst/>
            <a:gdLst>
              <a:gd name="connsiteX0" fmla="*/ 845 w 244572"/>
              <a:gd name="connsiteY0" fmla="*/ 14309 h 279933"/>
              <a:gd name="connsiteX1" fmla="*/ 68081 w 244572"/>
              <a:gd name="connsiteY1" fmla="*/ 148780 h 279933"/>
              <a:gd name="connsiteX2" fmla="*/ 68081 w 244572"/>
              <a:gd name="connsiteY2" fmla="*/ 269804 h 279933"/>
              <a:gd name="connsiteX3" fmla="*/ 162210 w 244572"/>
              <a:gd name="connsiteY3" fmla="*/ 256357 h 279933"/>
              <a:gd name="connsiteX4" fmla="*/ 229445 w 244572"/>
              <a:gd name="connsiteY4" fmla="*/ 121886 h 279933"/>
              <a:gd name="connsiteX5" fmla="*/ 242892 w 244572"/>
              <a:gd name="connsiteY5" fmla="*/ 41204 h 279933"/>
              <a:gd name="connsiteX6" fmla="*/ 202551 w 244572"/>
              <a:gd name="connsiteY6" fmla="*/ 27757 h 279933"/>
              <a:gd name="connsiteX7" fmla="*/ 121869 w 244572"/>
              <a:gd name="connsiteY7" fmla="*/ 862 h 279933"/>
              <a:gd name="connsiteX8" fmla="*/ 845 w 244572"/>
              <a:gd name="connsiteY8" fmla="*/ 14309 h 279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572" h="279933">
                <a:moveTo>
                  <a:pt x="845" y="14309"/>
                </a:moveTo>
                <a:cubicBezTo>
                  <a:pt x="-8120" y="38962"/>
                  <a:pt x="56875" y="106198"/>
                  <a:pt x="68081" y="148780"/>
                </a:cubicBezTo>
                <a:cubicBezTo>
                  <a:pt x="79287" y="191362"/>
                  <a:pt x="52393" y="251875"/>
                  <a:pt x="68081" y="269804"/>
                </a:cubicBezTo>
                <a:cubicBezTo>
                  <a:pt x="83769" y="287733"/>
                  <a:pt x="135316" y="281010"/>
                  <a:pt x="162210" y="256357"/>
                </a:cubicBezTo>
                <a:cubicBezTo>
                  <a:pt x="189104" y="231704"/>
                  <a:pt x="215998" y="157745"/>
                  <a:pt x="229445" y="121886"/>
                </a:cubicBezTo>
                <a:cubicBezTo>
                  <a:pt x="242892" y="86027"/>
                  <a:pt x="247374" y="56892"/>
                  <a:pt x="242892" y="41204"/>
                </a:cubicBezTo>
                <a:cubicBezTo>
                  <a:pt x="238410" y="25516"/>
                  <a:pt x="202551" y="27757"/>
                  <a:pt x="202551" y="27757"/>
                </a:cubicBezTo>
                <a:cubicBezTo>
                  <a:pt x="182380" y="21033"/>
                  <a:pt x="153245" y="-3620"/>
                  <a:pt x="121869" y="862"/>
                </a:cubicBezTo>
                <a:cubicBezTo>
                  <a:pt x="90493" y="5344"/>
                  <a:pt x="9810" y="-10344"/>
                  <a:pt x="845" y="14309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6089155" y="2455193"/>
            <a:ext cx="404520" cy="452284"/>
          </a:xfrm>
          <a:custGeom>
            <a:avLst/>
            <a:gdLst>
              <a:gd name="connsiteX0" fmla="*/ 40341 w 343646"/>
              <a:gd name="connsiteY0" fmla="*/ 3407 h 440814"/>
              <a:gd name="connsiteX1" fmla="*/ 228600 w 343646"/>
              <a:gd name="connsiteY1" fmla="*/ 245454 h 440814"/>
              <a:gd name="connsiteX2" fmla="*/ 336176 w 343646"/>
              <a:gd name="connsiteY2" fmla="*/ 326136 h 440814"/>
              <a:gd name="connsiteX3" fmla="*/ 322729 w 343646"/>
              <a:gd name="connsiteY3" fmla="*/ 406819 h 440814"/>
              <a:gd name="connsiteX4" fmla="*/ 228600 w 343646"/>
              <a:gd name="connsiteY4" fmla="*/ 433713 h 440814"/>
              <a:gd name="connsiteX5" fmla="*/ 147917 w 343646"/>
              <a:gd name="connsiteY5" fmla="*/ 433713 h 440814"/>
              <a:gd name="connsiteX6" fmla="*/ 67235 w 343646"/>
              <a:gd name="connsiteY6" fmla="*/ 353030 h 440814"/>
              <a:gd name="connsiteX7" fmla="*/ 40341 w 343646"/>
              <a:gd name="connsiteY7" fmla="*/ 245454 h 440814"/>
              <a:gd name="connsiteX8" fmla="*/ 0 w 343646"/>
              <a:gd name="connsiteY8" fmla="*/ 110983 h 440814"/>
              <a:gd name="connsiteX9" fmla="*/ 40341 w 343646"/>
              <a:gd name="connsiteY9" fmla="*/ 3407 h 440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3646" h="440814">
                <a:moveTo>
                  <a:pt x="40341" y="3407"/>
                </a:moveTo>
                <a:cubicBezTo>
                  <a:pt x="78441" y="25819"/>
                  <a:pt x="179294" y="191666"/>
                  <a:pt x="228600" y="245454"/>
                </a:cubicBezTo>
                <a:cubicBezTo>
                  <a:pt x="277906" y="299242"/>
                  <a:pt x="320488" y="299242"/>
                  <a:pt x="336176" y="326136"/>
                </a:cubicBezTo>
                <a:cubicBezTo>
                  <a:pt x="351864" y="353030"/>
                  <a:pt x="340658" y="388890"/>
                  <a:pt x="322729" y="406819"/>
                </a:cubicBezTo>
                <a:cubicBezTo>
                  <a:pt x="304800" y="424748"/>
                  <a:pt x="257735" y="429231"/>
                  <a:pt x="228600" y="433713"/>
                </a:cubicBezTo>
                <a:cubicBezTo>
                  <a:pt x="199465" y="438195"/>
                  <a:pt x="174811" y="447160"/>
                  <a:pt x="147917" y="433713"/>
                </a:cubicBezTo>
                <a:cubicBezTo>
                  <a:pt x="121023" y="420266"/>
                  <a:pt x="85164" y="384407"/>
                  <a:pt x="67235" y="353030"/>
                </a:cubicBezTo>
                <a:cubicBezTo>
                  <a:pt x="49306" y="321653"/>
                  <a:pt x="51547" y="285795"/>
                  <a:pt x="40341" y="245454"/>
                </a:cubicBezTo>
                <a:cubicBezTo>
                  <a:pt x="29135" y="205113"/>
                  <a:pt x="0" y="146842"/>
                  <a:pt x="0" y="110983"/>
                </a:cubicBezTo>
                <a:cubicBezTo>
                  <a:pt x="0" y="75124"/>
                  <a:pt x="2241" y="-19005"/>
                  <a:pt x="40341" y="3407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842490" y="1897362"/>
            <a:ext cx="80746" cy="2216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508078" y="1807555"/>
            <a:ext cx="152365" cy="26133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 rot="20189160">
            <a:off x="6413688" y="1751929"/>
            <a:ext cx="159971" cy="118164"/>
          </a:xfrm>
          <a:custGeom>
            <a:avLst/>
            <a:gdLst>
              <a:gd name="connsiteX0" fmla="*/ 13447 w 81684"/>
              <a:gd name="connsiteY0" fmla="*/ 0 h 203158"/>
              <a:gd name="connsiteX1" fmla="*/ 0 w 81684"/>
              <a:gd name="connsiteY1" fmla="*/ 107577 h 203158"/>
              <a:gd name="connsiteX2" fmla="*/ 13447 w 81684"/>
              <a:gd name="connsiteY2" fmla="*/ 174812 h 203158"/>
              <a:gd name="connsiteX3" fmla="*/ 80682 w 81684"/>
              <a:gd name="connsiteY3" fmla="*/ 201706 h 203158"/>
              <a:gd name="connsiteX4" fmla="*/ 53788 w 81684"/>
              <a:gd name="connsiteY4" fmla="*/ 134471 h 203158"/>
              <a:gd name="connsiteX5" fmla="*/ 53788 w 81684"/>
              <a:gd name="connsiteY5" fmla="*/ 107577 h 203158"/>
              <a:gd name="connsiteX6" fmla="*/ 53788 w 81684"/>
              <a:gd name="connsiteY6" fmla="*/ 67236 h 203158"/>
              <a:gd name="connsiteX7" fmla="*/ 53788 w 81684"/>
              <a:gd name="connsiteY7" fmla="*/ 53789 h 203158"/>
              <a:gd name="connsiteX8" fmla="*/ 53788 w 81684"/>
              <a:gd name="connsiteY8" fmla="*/ 67236 h 203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684" h="203158">
                <a:moveTo>
                  <a:pt x="13447" y="0"/>
                </a:moveTo>
                <a:cubicBezTo>
                  <a:pt x="6723" y="39221"/>
                  <a:pt x="0" y="78442"/>
                  <a:pt x="0" y="107577"/>
                </a:cubicBezTo>
                <a:cubicBezTo>
                  <a:pt x="0" y="136712"/>
                  <a:pt x="0" y="159124"/>
                  <a:pt x="13447" y="174812"/>
                </a:cubicBezTo>
                <a:cubicBezTo>
                  <a:pt x="26894" y="190500"/>
                  <a:pt x="73959" y="208429"/>
                  <a:pt x="80682" y="201706"/>
                </a:cubicBezTo>
                <a:cubicBezTo>
                  <a:pt x="87405" y="194983"/>
                  <a:pt x="58270" y="150159"/>
                  <a:pt x="53788" y="134471"/>
                </a:cubicBezTo>
                <a:cubicBezTo>
                  <a:pt x="49306" y="118783"/>
                  <a:pt x="53788" y="107577"/>
                  <a:pt x="53788" y="107577"/>
                </a:cubicBezTo>
                <a:lnTo>
                  <a:pt x="53788" y="67236"/>
                </a:lnTo>
                <a:lnTo>
                  <a:pt x="53788" y="53789"/>
                </a:lnTo>
                <a:lnTo>
                  <a:pt x="53788" y="67236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>
            <a:off x="6301371" y="1575308"/>
            <a:ext cx="424227" cy="322054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 rot="19734914">
            <a:off x="6755011" y="1754470"/>
            <a:ext cx="235886" cy="199540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8568209" y="4406520"/>
            <a:ext cx="1947222" cy="2545637"/>
            <a:chOff x="5441132" y="3445486"/>
            <a:chExt cx="1963267" cy="2545637"/>
          </a:xfrm>
        </p:grpSpPr>
        <p:sp>
          <p:nvSpPr>
            <p:cNvPr id="26" name="Freeform 25"/>
            <p:cNvSpPr/>
            <p:nvPr/>
          </p:nvSpPr>
          <p:spPr>
            <a:xfrm>
              <a:off x="5646257" y="3445486"/>
              <a:ext cx="1758142" cy="1566625"/>
            </a:xfrm>
            <a:custGeom>
              <a:avLst/>
              <a:gdLst>
                <a:gd name="connsiteX0" fmla="*/ 312615 w 1758142"/>
                <a:gd name="connsiteY0" fmla="*/ 394838 h 1566625"/>
                <a:gd name="connsiteX1" fmla="*/ 439224 w 1758142"/>
                <a:gd name="connsiteY1" fmla="*/ 254161 h 1566625"/>
                <a:gd name="connsiteX2" fmla="*/ 537698 w 1758142"/>
                <a:gd name="connsiteY2" fmla="*/ 141620 h 1566625"/>
                <a:gd name="connsiteX3" fmla="*/ 636172 w 1758142"/>
                <a:gd name="connsiteY3" fmla="*/ 85349 h 1566625"/>
                <a:gd name="connsiteX4" fmla="*/ 748714 w 1758142"/>
                <a:gd name="connsiteY4" fmla="*/ 29078 h 1566625"/>
                <a:gd name="connsiteX5" fmla="*/ 889391 w 1758142"/>
                <a:gd name="connsiteY5" fmla="*/ 15011 h 1566625"/>
                <a:gd name="connsiteX6" fmla="*/ 973797 w 1758142"/>
                <a:gd name="connsiteY6" fmla="*/ 943 h 1566625"/>
                <a:gd name="connsiteX7" fmla="*/ 1170744 w 1758142"/>
                <a:gd name="connsiteY7" fmla="*/ 43146 h 1566625"/>
                <a:gd name="connsiteX8" fmla="*/ 1395828 w 1758142"/>
                <a:gd name="connsiteY8" fmla="*/ 155688 h 1566625"/>
                <a:gd name="connsiteX9" fmla="*/ 1536504 w 1758142"/>
                <a:gd name="connsiteY9" fmla="*/ 352635 h 1566625"/>
                <a:gd name="connsiteX10" fmla="*/ 1550572 w 1758142"/>
                <a:gd name="connsiteY10" fmla="*/ 422974 h 1566625"/>
                <a:gd name="connsiteX11" fmla="*/ 1649046 w 1758142"/>
                <a:gd name="connsiteY11" fmla="*/ 521448 h 1566625"/>
                <a:gd name="connsiteX12" fmla="*/ 1747520 w 1758142"/>
                <a:gd name="connsiteY12" fmla="*/ 662125 h 1566625"/>
                <a:gd name="connsiteX13" fmla="*/ 1747520 w 1758142"/>
                <a:gd name="connsiteY13" fmla="*/ 830937 h 1566625"/>
                <a:gd name="connsiteX14" fmla="*/ 1677181 w 1758142"/>
                <a:gd name="connsiteY14" fmla="*/ 985681 h 1566625"/>
                <a:gd name="connsiteX15" fmla="*/ 1592775 w 1758142"/>
                <a:gd name="connsiteY15" fmla="*/ 1084155 h 1566625"/>
                <a:gd name="connsiteX16" fmla="*/ 1438031 w 1758142"/>
                <a:gd name="connsiteY16" fmla="*/ 1084155 h 1566625"/>
                <a:gd name="connsiteX17" fmla="*/ 1438031 w 1758142"/>
                <a:gd name="connsiteY17" fmla="*/ 1056020 h 1566625"/>
                <a:gd name="connsiteX18" fmla="*/ 1452098 w 1758142"/>
                <a:gd name="connsiteY18" fmla="*/ 1070088 h 1566625"/>
                <a:gd name="connsiteX19" fmla="*/ 1522437 w 1758142"/>
                <a:gd name="connsiteY19" fmla="*/ 1070088 h 1566625"/>
                <a:gd name="connsiteX20" fmla="*/ 1564640 w 1758142"/>
                <a:gd name="connsiteY20" fmla="*/ 1084155 h 1566625"/>
                <a:gd name="connsiteX21" fmla="*/ 1536504 w 1758142"/>
                <a:gd name="connsiteY21" fmla="*/ 1252968 h 1566625"/>
                <a:gd name="connsiteX22" fmla="*/ 1438031 w 1758142"/>
                <a:gd name="connsiteY22" fmla="*/ 1435848 h 1566625"/>
                <a:gd name="connsiteX23" fmla="*/ 1353624 w 1758142"/>
                <a:gd name="connsiteY23" fmla="*/ 1478051 h 1566625"/>
                <a:gd name="connsiteX24" fmla="*/ 1269218 w 1758142"/>
                <a:gd name="connsiteY24" fmla="*/ 1548389 h 1566625"/>
                <a:gd name="connsiteX25" fmla="*/ 1170744 w 1758142"/>
                <a:gd name="connsiteY25" fmla="*/ 1548389 h 1566625"/>
                <a:gd name="connsiteX26" fmla="*/ 1044135 w 1758142"/>
                <a:gd name="connsiteY26" fmla="*/ 1548389 h 1566625"/>
                <a:gd name="connsiteX27" fmla="*/ 847188 w 1758142"/>
                <a:gd name="connsiteY27" fmla="*/ 1562457 h 1566625"/>
                <a:gd name="connsiteX28" fmla="*/ 748714 w 1758142"/>
                <a:gd name="connsiteY28" fmla="*/ 1562457 h 1566625"/>
                <a:gd name="connsiteX29" fmla="*/ 608037 w 1758142"/>
                <a:gd name="connsiteY29" fmla="*/ 1562457 h 1566625"/>
                <a:gd name="connsiteX30" fmla="*/ 579901 w 1758142"/>
                <a:gd name="connsiteY30" fmla="*/ 1506186 h 1566625"/>
                <a:gd name="connsiteX31" fmla="*/ 509563 w 1758142"/>
                <a:gd name="connsiteY31" fmla="*/ 1449915 h 1566625"/>
                <a:gd name="connsiteX32" fmla="*/ 453292 w 1758142"/>
                <a:gd name="connsiteY32" fmla="*/ 1379577 h 1566625"/>
                <a:gd name="connsiteX33" fmla="*/ 397021 w 1758142"/>
                <a:gd name="connsiteY33" fmla="*/ 1337374 h 1566625"/>
                <a:gd name="connsiteX34" fmla="*/ 242277 w 1758142"/>
                <a:gd name="connsiteY34" fmla="*/ 1196697 h 1566625"/>
                <a:gd name="connsiteX35" fmla="*/ 200074 w 1758142"/>
                <a:gd name="connsiteY35" fmla="*/ 1154494 h 1566625"/>
                <a:gd name="connsiteX36" fmla="*/ 115668 w 1758142"/>
                <a:gd name="connsiteY36" fmla="*/ 1070088 h 1566625"/>
                <a:gd name="connsiteX37" fmla="*/ 101600 w 1758142"/>
                <a:gd name="connsiteY37" fmla="*/ 957546 h 1566625"/>
                <a:gd name="connsiteX38" fmla="*/ 200074 w 1758142"/>
                <a:gd name="connsiteY38" fmla="*/ 943478 h 1566625"/>
                <a:gd name="connsiteX39" fmla="*/ 45329 w 1758142"/>
                <a:gd name="connsiteY39" fmla="*/ 873140 h 1566625"/>
                <a:gd name="connsiteX40" fmla="*/ 3126 w 1758142"/>
                <a:gd name="connsiteY40" fmla="*/ 788734 h 1566625"/>
                <a:gd name="connsiteX41" fmla="*/ 3126 w 1758142"/>
                <a:gd name="connsiteY41" fmla="*/ 760598 h 1566625"/>
                <a:gd name="connsiteX42" fmla="*/ 3126 w 1758142"/>
                <a:gd name="connsiteY42" fmla="*/ 676192 h 1566625"/>
                <a:gd name="connsiteX43" fmla="*/ 3126 w 1758142"/>
                <a:gd name="connsiteY43" fmla="*/ 633989 h 1566625"/>
                <a:gd name="connsiteX44" fmla="*/ 3126 w 1758142"/>
                <a:gd name="connsiteY44" fmla="*/ 577718 h 1566625"/>
                <a:gd name="connsiteX45" fmla="*/ 3126 w 1758142"/>
                <a:gd name="connsiteY45" fmla="*/ 521448 h 1566625"/>
                <a:gd name="connsiteX46" fmla="*/ 45329 w 1758142"/>
                <a:gd name="connsiteY46" fmla="*/ 465177 h 1566625"/>
                <a:gd name="connsiteX47" fmla="*/ 115668 w 1758142"/>
                <a:gd name="connsiteY47" fmla="*/ 408906 h 1566625"/>
                <a:gd name="connsiteX48" fmla="*/ 186006 w 1758142"/>
                <a:gd name="connsiteY48" fmla="*/ 408906 h 1566625"/>
                <a:gd name="connsiteX49" fmla="*/ 242277 w 1758142"/>
                <a:gd name="connsiteY49" fmla="*/ 408906 h 1566625"/>
                <a:gd name="connsiteX50" fmla="*/ 312615 w 1758142"/>
                <a:gd name="connsiteY50" fmla="*/ 394838 h 156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758142" h="1566625">
                  <a:moveTo>
                    <a:pt x="312615" y="394838"/>
                  </a:moveTo>
                  <a:lnTo>
                    <a:pt x="439224" y="254161"/>
                  </a:lnTo>
                  <a:cubicBezTo>
                    <a:pt x="476738" y="211958"/>
                    <a:pt x="504873" y="169755"/>
                    <a:pt x="537698" y="141620"/>
                  </a:cubicBezTo>
                  <a:cubicBezTo>
                    <a:pt x="570523" y="113485"/>
                    <a:pt x="601003" y="104106"/>
                    <a:pt x="636172" y="85349"/>
                  </a:cubicBezTo>
                  <a:cubicBezTo>
                    <a:pt x="671341" y="66592"/>
                    <a:pt x="706511" y="40801"/>
                    <a:pt x="748714" y="29078"/>
                  </a:cubicBezTo>
                  <a:cubicBezTo>
                    <a:pt x="790917" y="17355"/>
                    <a:pt x="851877" y="19700"/>
                    <a:pt x="889391" y="15011"/>
                  </a:cubicBezTo>
                  <a:cubicBezTo>
                    <a:pt x="926905" y="10322"/>
                    <a:pt x="926905" y="-3746"/>
                    <a:pt x="973797" y="943"/>
                  </a:cubicBezTo>
                  <a:cubicBezTo>
                    <a:pt x="1020689" y="5632"/>
                    <a:pt x="1100406" y="17355"/>
                    <a:pt x="1170744" y="43146"/>
                  </a:cubicBezTo>
                  <a:cubicBezTo>
                    <a:pt x="1241082" y="68937"/>
                    <a:pt x="1334868" y="104106"/>
                    <a:pt x="1395828" y="155688"/>
                  </a:cubicBezTo>
                  <a:cubicBezTo>
                    <a:pt x="1456788" y="207269"/>
                    <a:pt x="1510713" y="308087"/>
                    <a:pt x="1536504" y="352635"/>
                  </a:cubicBezTo>
                  <a:cubicBezTo>
                    <a:pt x="1562295" y="397183"/>
                    <a:pt x="1531815" y="394839"/>
                    <a:pt x="1550572" y="422974"/>
                  </a:cubicBezTo>
                  <a:cubicBezTo>
                    <a:pt x="1569329" y="451110"/>
                    <a:pt x="1616221" y="481590"/>
                    <a:pt x="1649046" y="521448"/>
                  </a:cubicBezTo>
                  <a:cubicBezTo>
                    <a:pt x="1681871" y="561306"/>
                    <a:pt x="1731108" y="610544"/>
                    <a:pt x="1747520" y="662125"/>
                  </a:cubicBezTo>
                  <a:cubicBezTo>
                    <a:pt x="1763932" y="713706"/>
                    <a:pt x="1759243" y="777011"/>
                    <a:pt x="1747520" y="830937"/>
                  </a:cubicBezTo>
                  <a:cubicBezTo>
                    <a:pt x="1735797" y="884863"/>
                    <a:pt x="1702972" y="943478"/>
                    <a:pt x="1677181" y="985681"/>
                  </a:cubicBezTo>
                  <a:cubicBezTo>
                    <a:pt x="1651390" y="1027884"/>
                    <a:pt x="1632633" y="1067743"/>
                    <a:pt x="1592775" y="1084155"/>
                  </a:cubicBezTo>
                  <a:cubicBezTo>
                    <a:pt x="1552917" y="1100567"/>
                    <a:pt x="1463822" y="1088844"/>
                    <a:pt x="1438031" y="1084155"/>
                  </a:cubicBezTo>
                  <a:cubicBezTo>
                    <a:pt x="1412240" y="1079466"/>
                    <a:pt x="1435687" y="1058364"/>
                    <a:pt x="1438031" y="1056020"/>
                  </a:cubicBezTo>
                  <a:cubicBezTo>
                    <a:pt x="1440375" y="1053676"/>
                    <a:pt x="1438030" y="1067743"/>
                    <a:pt x="1452098" y="1070088"/>
                  </a:cubicBezTo>
                  <a:cubicBezTo>
                    <a:pt x="1466166" y="1072433"/>
                    <a:pt x="1503680" y="1067744"/>
                    <a:pt x="1522437" y="1070088"/>
                  </a:cubicBezTo>
                  <a:cubicBezTo>
                    <a:pt x="1541194" y="1072432"/>
                    <a:pt x="1562296" y="1053675"/>
                    <a:pt x="1564640" y="1084155"/>
                  </a:cubicBezTo>
                  <a:cubicBezTo>
                    <a:pt x="1566984" y="1114635"/>
                    <a:pt x="1557605" y="1194353"/>
                    <a:pt x="1536504" y="1252968"/>
                  </a:cubicBezTo>
                  <a:cubicBezTo>
                    <a:pt x="1515403" y="1311583"/>
                    <a:pt x="1468511" y="1398334"/>
                    <a:pt x="1438031" y="1435848"/>
                  </a:cubicBezTo>
                  <a:cubicBezTo>
                    <a:pt x="1407551" y="1473362"/>
                    <a:pt x="1381759" y="1459294"/>
                    <a:pt x="1353624" y="1478051"/>
                  </a:cubicBezTo>
                  <a:cubicBezTo>
                    <a:pt x="1325489" y="1496808"/>
                    <a:pt x="1299698" y="1536666"/>
                    <a:pt x="1269218" y="1548389"/>
                  </a:cubicBezTo>
                  <a:cubicBezTo>
                    <a:pt x="1238738" y="1560112"/>
                    <a:pt x="1170744" y="1548389"/>
                    <a:pt x="1170744" y="1548389"/>
                  </a:cubicBezTo>
                  <a:cubicBezTo>
                    <a:pt x="1133230" y="1548389"/>
                    <a:pt x="1098061" y="1546044"/>
                    <a:pt x="1044135" y="1548389"/>
                  </a:cubicBezTo>
                  <a:cubicBezTo>
                    <a:pt x="990209" y="1550734"/>
                    <a:pt x="896425" y="1560112"/>
                    <a:pt x="847188" y="1562457"/>
                  </a:cubicBezTo>
                  <a:cubicBezTo>
                    <a:pt x="797951" y="1564802"/>
                    <a:pt x="748714" y="1562457"/>
                    <a:pt x="748714" y="1562457"/>
                  </a:cubicBezTo>
                  <a:cubicBezTo>
                    <a:pt x="708856" y="1562457"/>
                    <a:pt x="636172" y="1571835"/>
                    <a:pt x="608037" y="1562457"/>
                  </a:cubicBezTo>
                  <a:cubicBezTo>
                    <a:pt x="579902" y="1553079"/>
                    <a:pt x="596313" y="1524943"/>
                    <a:pt x="579901" y="1506186"/>
                  </a:cubicBezTo>
                  <a:cubicBezTo>
                    <a:pt x="563489" y="1487429"/>
                    <a:pt x="530664" y="1471016"/>
                    <a:pt x="509563" y="1449915"/>
                  </a:cubicBezTo>
                  <a:cubicBezTo>
                    <a:pt x="488462" y="1428814"/>
                    <a:pt x="472049" y="1398334"/>
                    <a:pt x="453292" y="1379577"/>
                  </a:cubicBezTo>
                  <a:cubicBezTo>
                    <a:pt x="434535" y="1360820"/>
                    <a:pt x="432190" y="1367854"/>
                    <a:pt x="397021" y="1337374"/>
                  </a:cubicBezTo>
                  <a:cubicBezTo>
                    <a:pt x="361852" y="1306894"/>
                    <a:pt x="275101" y="1227177"/>
                    <a:pt x="242277" y="1196697"/>
                  </a:cubicBezTo>
                  <a:cubicBezTo>
                    <a:pt x="209453" y="1166217"/>
                    <a:pt x="200074" y="1154494"/>
                    <a:pt x="200074" y="1154494"/>
                  </a:cubicBezTo>
                  <a:cubicBezTo>
                    <a:pt x="178973" y="1133393"/>
                    <a:pt x="132080" y="1102913"/>
                    <a:pt x="115668" y="1070088"/>
                  </a:cubicBezTo>
                  <a:cubicBezTo>
                    <a:pt x="99256" y="1037263"/>
                    <a:pt x="87532" y="978648"/>
                    <a:pt x="101600" y="957546"/>
                  </a:cubicBezTo>
                  <a:cubicBezTo>
                    <a:pt x="115668" y="936444"/>
                    <a:pt x="209452" y="957545"/>
                    <a:pt x="200074" y="943478"/>
                  </a:cubicBezTo>
                  <a:cubicBezTo>
                    <a:pt x="190696" y="929411"/>
                    <a:pt x="78154" y="898931"/>
                    <a:pt x="45329" y="873140"/>
                  </a:cubicBezTo>
                  <a:cubicBezTo>
                    <a:pt x="12504" y="847349"/>
                    <a:pt x="10160" y="807491"/>
                    <a:pt x="3126" y="788734"/>
                  </a:cubicBezTo>
                  <a:cubicBezTo>
                    <a:pt x="-3908" y="769977"/>
                    <a:pt x="3126" y="760598"/>
                    <a:pt x="3126" y="760598"/>
                  </a:cubicBezTo>
                  <a:lnTo>
                    <a:pt x="3126" y="676192"/>
                  </a:lnTo>
                  <a:lnTo>
                    <a:pt x="3126" y="633989"/>
                  </a:lnTo>
                  <a:lnTo>
                    <a:pt x="3126" y="577718"/>
                  </a:lnTo>
                  <a:cubicBezTo>
                    <a:pt x="3126" y="558961"/>
                    <a:pt x="-3908" y="540205"/>
                    <a:pt x="3126" y="521448"/>
                  </a:cubicBezTo>
                  <a:cubicBezTo>
                    <a:pt x="10160" y="502691"/>
                    <a:pt x="26572" y="483934"/>
                    <a:pt x="45329" y="465177"/>
                  </a:cubicBezTo>
                  <a:cubicBezTo>
                    <a:pt x="64086" y="446420"/>
                    <a:pt x="92222" y="418284"/>
                    <a:pt x="115668" y="408906"/>
                  </a:cubicBezTo>
                  <a:cubicBezTo>
                    <a:pt x="139114" y="399528"/>
                    <a:pt x="186006" y="408906"/>
                    <a:pt x="186006" y="408906"/>
                  </a:cubicBezTo>
                  <a:lnTo>
                    <a:pt x="242277" y="408906"/>
                  </a:lnTo>
                  <a:lnTo>
                    <a:pt x="312615" y="39483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7018929" y="4078379"/>
              <a:ext cx="253900" cy="300837"/>
            </a:xfrm>
            <a:custGeom>
              <a:avLst/>
              <a:gdLst>
                <a:gd name="connsiteX0" fmla="*/ 56788 w 253900"/>
                <a:gd name="connsiteY0" fmla="*/ 1247 h 300837"/>
                <a:gd name="connsiteX1" fmla="*/ 141195 w 253900"/>
                <a:gd name="connsiteY1" fmla="*/ 15315 h 300837"/>
                <a:gd name="connsiteX2" fmla="*/ 211533 w 253900"/>
                <a:gd name="connsiteY2" fmla="*/ 57518 h 300837"/>
                <a:gd name="connsiteX3" fmla="*/ 253736 w 253900"/>
                <a:gd name="connsiteY3" fmla="*/ 198195 h 300837"/>
                <a:gd name="connsiteX4" fmla="*/ 225601 w 253900"/>
                <a:gd name="connsiteY4" fmla="*/ 240398 h 300837"/>
                <a:gd name="connsiteX5" fmla="*/ 211533 w 253900"/>
                <a:gd name="connsiteY5" fmla="*/ 296669 h 300837"/>
                <a:gd name="connsiteX6" fmla="*/ 141195 w 253900"/>
                <a:gd name="connsiteY6" fmla="*/ 296669 h 300837"/>
                <a:gd name="connsiteX7" fmla="*/ 113059 w 253900"/>
                <a:gd name="connsiteY7" fmla="*/ 296669 h 300837"/>
                <a:gd name="connsiteX8" fmla="*/ 42721 w 253900"/>
                <a:gd name="connsiteY8" fmla="*/ 296669 h 300837"/>
                <a:gd name="connsiteX9" fmla="*/ 518 w 253900"/>
                <a:gd name="connsiteY9" fmla="*/ 296669 h 300837"/>
                <a:gd name="connsiteX10" fmla="*/ 70856 w 253900"/>
                <a:gd name="connsiteY10" fmla="*/ 240398 h 300837"/>
                <a:gd name="connsiteX11" fmla="*/ 98991 w 253900"/>
                <a:gd name="connsiteY11" fmla="*/ 184127 h 300837"/>
                <a:gd name="connsiteX12" fmla="*/ 113059 w 253900"/>
                <a:gd name="connsiteY12" fmla="*/ 71586 h 300837"/>
                <a:gd name="connsiteX13" fmla="*/ 84924 w 253900"/>
                <a:gd name="connsiteY13" fmla="*/ 43450 h 300837"/>
                <a:gd name="connsiteX14" fmla="*/ 56788 w 253900"/>
                <a:gd name="connsiteY14" fmla="*/ 1247 h 300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3900" h="300837">
                  <a:moveTo>
                    <a:pt x="56788" y="1247"/>
                  </a:moveTo>
                  <a:cubicBezTo>
                    <a:pt x="66166" y="-3442"/>
                    <a:pt x="115404" y="5937"/>
                    <a:pt x="141195" y="15315"/>
                  </a:cubicBezTo>
                  <a:cubicBezTo>
                    <a:pt x="166986" y="24693"/>
                    <a:pt x="192776" y="27038"/>
                    <a:pt x="211533" y="57518"/>
                  </a:cubicBezTo>
                  <a:cubicBezTo>
                    <a:pt x="230290" y="87998"/>
                    <a:pt x="251391" y="167715"/>
                    <a:pt x="253736" y="198195"/>
                  </a:cubicBezTo>
                  <a:cubicBezTo>
                    <a:pt x="256081" y="228675"/>
                    <a:pt x="232635" y="223986"/>
                    <a:pt x="225601" y="240398"/>
                  </a:cubicBezTo>
                  <a:cubicBezTo>
                    <a:pt x="218567" y="256810"/>
                    <a:pt x="225600" y="287291"/>
                    <a:pt x="211533" y="296669"/>
                  </a:cubicBezTo>
                  <a:cubicBezTo>
                    <a:pt x="197466" y="306047"/>
                    <a:pt x="141195" y="296669"/>
                    <a:pt x="141195" y="296669"/>
                  </a:cubicBezTo>
                  <a:lnTo>
                    <a:pt x="113059" y="296669"/>
                  </a:lnTo>
                  <a:lnTo>
                    <a:pt x="42721" y="296669"/>
                  </a:lnTo>
                  <a:cubicBezTo>
                    <a:pt x="23964" y="296669"/>
                    <a:pt x="-4171" y="306047"/>
                    <a:pt x="518" y="296669"/>
                  </a:cubicBezTo>
                  <a:cubicBezTo>
                    <a:pt x="5207" y="287291"/>
                    <a:pt x="54444" y="259155"/>
                    <a:pt x="70856" y="240398"/>
                  </a:cubicBezTo>
                  <a:cubicBezTo>
                    <a:pt x="87268" y="221641"/>
                    <a:pt x="91957" y="212262"/>
                    <a:pt x="98991" y="184127"/>
                  </a:cubicBezTo>
                  <a:cubicBezTo>
                    <a:pt x="106025" y="155992"/>
                    <a:pt x="115404" y="95032"/>
                    <a:pt x="113059" y="71586"/>
                  </a:cubicBezTo>
                  <a:cubicBezTo>
                    <a:pt x="110715" y="48140"/>
                    <a:pt x="89613" y="55173"/>
                    <a:pt x="84924" y="43450"/>
                  </a:cubicBezTo>
                  <a:cubicBezTo>
                    <a:pt x="80235" y="31727"/>
                    <a:pt x="47410" y="5936"/>
                    <a:pt x="56788" y="1247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rot="7079538">
              <a:off x="6241574" y="3992433"/>
              <a:ext cx="233014" cy="13203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rot="9466064" flipV="1">
              <a:off x="5687267" y="3890698"/>
              <a:ext cx="163270" cy="6778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Arc 30"/>
            <p:cNvSpPr/>
            <p:nvPr/>
          </p:nvSpPr>
          <p:spPr>
            <a:xfrm rot="6554395">
              <a:off x="5545968" y="3763407"/>
              <a:ext cx="519322" cy="728993"/>
            </a:xfrm>
            <a:prstGeom prst="arc">
              <a:avLst>
                <a:gd name="adj1" fmla="val 17142051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5885565" y="4753439"/>
              <a:ext cx="1361387" cy="1193322"/>
            </a:xfrm>
            <a:custGeom>
              <a:avLst/>
              <a:gdLst>
                <a:gd name="connsiteX0" fmla="*/ 214821 w 1116911"/>
                <a:gd name="connsiteY0" fmla="*/ 98772 h 819351"/>
                <a:gd name="connsiteX1" fmla="*/ 172618 w 1116911"/>
                <a:gd name="connsiteY1" fmla="*/ 169111 h 819351"/>
                <a:gd name="connsiteX2" fmla="*/ 228888 w 1116911"/>
                <a:gd name="connsiteY2" fmla="*/ 211314 h 819351"/>
                <a:gd name="connsiteX3" fmla="*/ 242956 w 1116911"/>
                <a:gd name="connsiteY3" fmla="*/ 267585 h 819351"/>
                <a:gd name="connsiteX4" fmla="*/ 214821 w 1116911"/>
                <a:gd name="connsiteY4" fmla="*/ 337923 h 819351"/>
                <a:gd name="connsiteX5" fmla="*/ 158550 w 1116911"/>
                <a:gd name="connsiteY5" fmla="*/ 436397 h 819351"/>
                <a:gd name="connsiteX6" fmla="*/ 116347 w 1116911"/>
                <a:gd name="connsiteY6" fmla="*/ 534871 h 819351"/>
                <a:gd name="connsiteX7" fmla="*/ 74144 w 1116911"/>
                <a:gd name="connsiteY7" fmla="*/ 605209 h 819351"/>
                <a:gd name="connsiteX8" fmla="*/ 3805 w 1116911"/>
                <a:gd name="connsiteY8" fmla="*/ 759954 h 819351"/>
                <a:gd name="connsiteX9" fmla="*/ 200753 w 1116911"/>
                <a:gd name="connsiteY9" fmla="*/ 788089 h 819351"/>
                <a:gd name="connsiteX10" fmla="*/ 285159 w 1116911"/>
                <a:gd name="connsiteY10" fmla="*/ 788089 h 819351"/>
                <a:gd name="connsiteX11" fmla="*/ 313295 w 1116911"/>
                <a:gd name="connsiteY11" fmla="*/ 788089 h 819351"/>
                <a:gd name="connsiteX12" fmla="*/ 369565 w 1116911"/>
                <a:gd name="connsiteY12" fmla="*/ 788089 h 819351"/>
                <a:gd name="connsiteX13" fmla="*/ 439904 w 1116911"/>
                <a:gd name="connsiteY13" fmla="*/ 788089 h 819351"/>
                <a:gd name="connsiteX14" fmla="*/ 861935 w 1116911"/>
                <a:gd name="connsiteY14" fmla="*/ 816225 h 819351"/>
                <a:gd name="connsiteX15" fmla="*/ 1044815 w 1116911"/>
                <a:gd name="connsiteY15" fmla="*/ 816225 h 819351"/>
                <a:gd name="connsiteX16" fmla="*/ 1101085 w 1116911"/>
                <a:gd name="connsiteY16" fmla="*/ 816225 h 819351"/>
                <a:gd name="connsiteX17" fmla="*/ 1115153 w 1116911"/>
                <a:gd name="connsiteY17" fmla="*/ 774022 h 819351"/>
                <a:gd name="connsiteX18" fmla="*/ 1115153 w 1116911"/>
                <a:gd name="connsiteY18" fmla="*/ 703683 h 819351"/>
                <a:gd name="connsiteX19" fmla="*/ 1101085 w 1116911"/>
                <a:gd name="connsiteY19" fmla="*/ 605209 h 819351"/>
                <a:gd name="connsiteX20" fmla="*/ 1101085 w 1116911"/>
                <a:gd name="connsiteY20" fmla="*/ 520803 h 819351"/>
                <a:gd name="connsiteX21" fmla="*/ 1115153 w 1116911"/>
                <a:gd name="connsiteY21" fmla="*/ 436397 h 819351"/>
                <a:gd name="connsiteX22" fmla="*/ 1115153 w 1116911"/>
                <a:gd name="connsiteY22" fmla="*/ 380126 h 819351"/>
                <a:gd name="connsiteX23" fmla="*/ 1115153 w 1116911"/>
                <a:gd name="connsiteY23" fmla="*/ 309788 h 819351"/>
                <a:gd name="connsiteX24" fmla="*/ 1101085 w 1116911"/>
                <a:gd name="connsiteY24" fmla="*/ 253517 h 819351"/>
                <a:gd name="connsiteX25" fmla="*/ 1044815 w 1116911"/>
                <a:gd name="connsiteY25" fmla="*/ 211314 h 819351"/>
                <a:gd name="connsiteX26" fmla="*/ 1072950 w 1116911"/>
                <a:gd name="connsiteY26" fmla="*/ 155043 h 819351"/>
                <a:gd name="connsiteX27" fmla="*/ 1072950 w 1116911"/>
                <a:gd name="connsiteY27" fmla="*/ 140976 h 819351"/>
                <a:gd name="connsiteX28" fmla="*/ 1087018 w 1116911"/>
                <a:gd name="connsiteY28" fmla="*/ 70637 h 819351"/>
                <a:gd name="connsiteX29" fmla="*/ 1058882 w 1116911"/>
                <a:gd name="connsiteY29" fmla="*/ 299 h 819351"/>
                <a:gd name="connsiteX30" fmla="*/ 932273 w 1116911"/>
                <a:gd name="connsiteY30" fmla="*/ 98772 h 819351"/>
                <a:gd name="connsiteX31" fmla="*/ 847867 w 1116911"/>
                <a:gd name="connsiteY31" fmla="*/ 140976 h 819351"/>
                <a:gd name="connsiteX32" fmla="*/ 763461 w 1116911"/>
                <a:gd name="connsiteY32" fmla="*/ 169111 h 819351"/>
                <a:gd name="connsiteX33" fmla="*/ 650919 w 1116911"/>
                <a:gd name="connsiteY33" fmla="*/ 183179 h 819351"/>
                <a:gd name="connsiteX34" fmla="*/ 524310 w 1116911"/>
                <a:gd name="connsiteY34" fmla="*/ 169111 h 819351"/>
                <a:gd name="connsiteX35" fmla="*/ 369565 w 1116911"/>
                <a:gd name="connsiteY35" fmla="*/ 169111 h 819351"/>
                <a:gd name="connsiteX36" fmla="*/ 271091 w 1116911"/>
                <a:gd name="connsiteY36" fmla="*/ 126908 h 819351"/>
                <a:gd name="connsiteX37" fmla="*/ 214821 w 1116911"/>
                <a:gd name="connsiteY37" fmla="*/ 98772 h 819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16911" h="819351">
                  <a:moveTo>
                    <a:pt x="214821" y="98772"/>
                  </a:moveTo>
                  <a:cubicBezTo>
                    <a:pt x="198409" y="105806"/>
                    <a:pt x="170274" y="150354"/>
                    <a:pt x="172618" y="169111"/>
                  </a:cubicBezTo>
                  <a:cubicBezTo>
                    <a:pt x="174962" y="187868"/>
                    <a:pt x="217165" y="194902"/>
                    <a:pt x="228888" y="211314"/>
                  </a:cubicBezTo>
                  <a:cubicBezTo>
                    <a:pt x="240611" y="227726"/>
                    <a:pt x="245300" y="246484"/>
                    <a:pt x="242956" y="267585"/>
                  </a:cubicBezTo>
                  <a:cubicBezTo>
                    <a:pt x="240612" y="288686"/>
                    <a:pt x="228889" y="309788"/>
                    <a:pt x="214821" y="337923"/>
                  </a:cubicBezTo>
                  <a:cubicBezTo>
                    <a:pt x="200753" y="366058"/>
                    <a:pt x="174962" y="403572"/>
                    <a:pt x="158550" y="436397"/>
                  </a:cubicBezTo>
                  <a:cubicBezTo>
                    <a:pt x="142138" y="469222"/>
                    <a:pt x="130415" y="506736"/>
                    <a:pt x="116347" y="534871"/>
                  </a:cubicBezTo>
                  <a:cubicBezTo>
                    <a:pt x="102279" y="563006"/>
                    <a:pt x="92901" y="567695"/>
                    <a:pt x="74144" y="605209"/>
                  </a:cubicBezTo>
                  <a:cubicBezTo>
                    <a:pt x="55387" y="642723"/>
                    <a:pt x="-17297" y="729474"/>
                    <a:pt x="3805" y="759954"/>
                  </a:cubicBezTo>
                  <a:cubicBezTo>
                    <a:pt x="24907" y="790434"/>
                    <a:pt x="153861" y="783400"/>
                    <a:pt x="200753" y="788089"/>
                  </a:cubicBezTo>
                  <a:cubicBezTo>
                    <a:pt x="247645" y="792778"/>
                    <a:pt x="285159" y="788089"/>
                    <a:pt x="285159" y="788089"/>
                  </a:cubicBezTo>
                  <a:lnTo>
                    <a:pt x="313295" y="788089"/>
                  </a:lnTo>
                  <a:lnTo>
                    <a:pt x="369565" y="788089"/>
                  </a:lnTo>
                  <a:lnTo>
                    <a:pt x="439904" y="788089"/>
                  </a:lnTo>
                  <a:lnTo>
                    <a:pt x="861935" y="816225"/>
                  </a:lnTo>
                  <a:cubicBezTo>
                    <a:pt x="962753" y="820914"/>
                    <a:pt x="1044815" y="816225"/>
                    <a:pt x="1044815" y="816225"/>
                  </a:cubicBezTo>
                  <a:cubicBezTo>
                    <a:pt x="1084673" y="816225"/>
                    <a:pt x="1089362" y="823259"/>
                    <a:pt x="1101085" y="816225"/>
                  </a:cubicBezTo>
                  <a:cubicBezTo>
                    <a:pt x="1112808" y="809191"/>
                    <a:pt x="1112808" y="792779"/>
                    <a:pt x="1115153" y="774022"/>
                  </a:cubicBezTo>
                  <a:cubicBezTo>
                    <a:pt x="1117498" y="755265"/>
                    <a:pt x="1117498" y="731819"/>
                    <a:pt x="1115153" y="703683"/>
                  </a:cubicBezTo>
                  <a:cubicBezTo>
                    <a:pt x="1112808" y="675548"/>
                    <a:pt x="1103430" y="635689"/>
                    <a:pt x="1101085" y="605209"/>
                  </a:cubicBezTo>
                  <a:cubicBezTo>
                    <a:pt x="1098740" y="574729"/>
                    <a:pt x="1098740" y="548938"/>
                    <a:pt x="1101085" y="520803"/>
                  </a:cubicBezTo>
                  <a:cubicBezTo>
                    <a:pt x="1103430" y="492668"/>
                    <a:pt x="1112808" y="459843"/>
                    <a:pt x="1115153" y="436397"/>
                  </a:cubicBezTo>
                  <a:cubicBezTo>
                    <a:pt x="1117498" y="412951"/>
                    <a:pt x="1115153" y="380126"/>
                    <a:pt x="1115153" y="380126"/>
                  </a:cubicBezTo>
                  <a:cubicBezTo>
                    <a:pt x="1115153" y="359025"/>
                    <a:pt x="1117498" y="330890"/>
                    <a:pt x="1115153" y="309788"/>
                  </a:cubicBezTo>
                  <a:cubicBezTo>
                    <a:pt x="1112808" y="288686"/>
                    <a:pt x="1112808" y="269929"/>
                    <a:pt x="1101085" y="253517"/>
                  </a:cubicBezTo>
                  <a:cubicBezTo>
                    <a:pt x="1089362" y="237105"/>
                    <a:pt x="1049504" y="227726"/>
                    <a:pt x="1044815" y="211314"/>
                  </a:cubicBezTo>
                  <a:cubicBezTo>
                    <a:pt x="1040126" y="194902"/>
                    <a:pt x="1068261" y="166766"/>
                    <a:pt x="1072950" y="155043"/>
                  </a:cubicBezTo>
                  <a:cubicBezTo>
                    <a:pt x="1077639" y="143320"/>
                    <a:pt x="1070605" y="155044"/>
                    <a:pt x="1072950" y="140976"/>
                  </a:cubicBezTo>
                  <a:cubicBezTo>
                    <a:pt x="1075295" y="126908"/>
                    <a:pt x="1089363" y="94083"/>
                    <a:pt x="1087018" y="70637"/>
                  </a:cubicBezTo>
                  <a:cubicBezTo>
                    <a:pt x="1084673" y="47191"/>
                    <a:pt x="1084673" y="-4390"/>
                    <a:pt x="1058882" y="299"/>
                  </a:cubicBezTo>
                  <a:cubicBezTo>
                    <a:pt x="1033091" y="4988"/>
                    <a:pt x="967442" y="75326"/>
                    <a:pt x="932273" y="98772"/>
                  </a:cubicBezTo>
                  <a:cubicBezTo>
                    <a:pt x="897104" y="122218"/>
                    <a:pt x="876002" y="129253"/>
                    <a:pt x="847867" y="140976"/>
                  </a:cubicBezTo>
                  <a:cubicBezTo>
                    <a:pt x="819732" y="152699"/>
                    <a:pt x="796286" y="162077"/>
                    <a:pt x="763461" y="169111"/>
                  </a:cubicBezTo>
                  <a:cubicBezTo>
                    <a:pt x="730636" y="176145"/>
                    <a:pt x="690777" y="183179"/>
                    <a:pt x="650919" y="183179"/>
                  </a:cubicBezTo>
                  <a:cubicBezTo>
                    <a:pt x="611061" y="183179"/>
                    <a:pt x="571202" y="171456"/>
                    <a:pt x="524310" y="169111"/>
                  </a:cubicBezTo>
                  <a:cubicBezTo>
                    <a:pt x="477418" y="166766"/>
                    <a:pt x="411768" y="176145"/>
                    <a:pt x="369565" y="169111"/>
                  </a:cubicBezTo>
                  <a:cubicBezTo>
                    <a:pt x="327362" y="162077"/>
                    <a:pt x="292193" y="133942"/>
                    <a:pt x="271091" y="126908"/>
                  </a:cubicBezTo>
                  <a:cubicBezTo>
                    <a:pt x="249990" y="119874"/>
                    <a:pt x="231233" y="91738"/>
                    <a:pt x="214821" y="98772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6401619" y="4948008"/>
              <a:ext cx="594277" cy="357915"/>
            </a:xfrm>
            <a:custGeom>
              <a:avLst/>
              <a:gdLst>
                <a:gd name="connsiteX0" fmla="*/ 29811 w 594277"/>
                <a:gd name="connsiteY0" fmla="*/ 16775 h 357915"/>
                <a:gd name="connsiteX1" fmla="*/ 29811 w 594277"/>
                <a:gd name="connsiteY1" fmla="*/ 115249 h 357915"/>
                <a:gd name="connsiteX2" fmla="*/ 1676 w 594277"/>
                <a:gd name="connsiteY2" fmla="*/ 227790 h 357915"/>
                <a:gd name="connsiteX3" fmla="*/ 86082 w 594277"/>
                <a:gd name="connsiteY3" fmla="*/ 284061 h 357915"/>
                <a:gd name="connsiteX4" fmla="*/ 184556 w 594277"/>
                <a:gd name="connsiteY4" fmla="*/ 326264 h 357915"/>
                <a:gd name="connsiteX5" fmla="*/ 297097 w 594277"/>
                <a:gd name="connsiteY5" fmla="*/ 354399 h 357915"/>
                <a:gd name="connsiteX6" fmla="*/ 451842 w 594277"/>
                <a:gd name="connsiteY6" fmla="*/ 354399 h 357915"/>
                <a:gd name="connsiteX7" fmla="*/ 578451 w 594277"/>
                <a:gd name="connsiteY7" fmla="*/ 326264 h 357915"/>
                <a:gd name="connsiteX8" fmla="*/ 578451 w 594277"/>
                <a:gd name="connsiteY8" fmla="*/ 326264 h 357915"/>
                <a:gd name="connsiteX9" fmla="*/ 592519 w 594277"/>
                <a:gd name="connsiteY9" fmla="*/ 269993 h 357915"/>
                <a:gd name="connsiteX10" fmla="*/ 592519 w 594277"/>
                <a:gd name="connsiteY10" fmla="*/ 199655 h 357915"/>
                <a:gd name="connsiteX11" fmla="*/ 578451 w 594277"/>
                <a:gd name="connsiteY11" fmla="*/ 157452 h 357915"/>
                <a:gd name="connsiteX12" fmla="*/ 578451 w 594277"/>
                <a:gd name="connsiteY12" fmla="*/ 44910 h 357915"/>
                <a:gd name="connsiteX13" fmla="*/ 550316 w 594277"/>
                <a:gd name="connsiteY13" fmla="*/ 30843 h 357915"/>
                <a:gd name="connsiteX14" fmla="*/ 508113 w 594277"/>
                <a:gd name="connsiteY14" fmla="*/ 2707 h 357915"/>
                <a:gd name="connsiteX15" fmla="*/ 451842 w 594277"/>
                <a:gd name="connsiteY15" fmla="*/ 2707 h 357915"/>
                <a:gd name="connsiteX16" fmla="*/ 395571 w 594277"/>
                <a:gd name="connsiteY16" fmla="*/ 16775 h 357915"/>
                <a:gd name="connsiteX17" fmla="*/ 339300 w 594277"/>
                <a:gd name="connsiteY17" fmla="*/ 58978 h 357915"/>
                <a:gd name="connsiteX18" fmla="*/ 198623 w 594277"/>
                <a:gd name="connsiteY18" fmla="*/ 30843 h 357915"/>
                <a:gd name="connsiteX19" fmla="*/ 100149 w 594277"/>
                <a:gd name="connsiteY19" fmla="*/ 30843 h 357915"/>
                <a:gd name="connsiteX20" fmla="*/ 29811 w 594277"/>
                <a:gd name="connsiteY20" fmla="*/ 16775 h 357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4277" h="357915">
                  <a:moveTo>
                    <a:pt x="29811" y="16775"/>
                  </a:moveTo>
                  <a:cubicBezTo>
                    <a:pt x="32155" y="48427"/>
                    <a:pt x="34500" y="80080"/>
                    <a:pt x="29811" y="115249"/>
                  </a:cubicBezTo>
                  <a:cubicBezTo>
                    <a:pt x="25122" y="150418"/>
                    <a:pt x="-7703" y="199655"/>
                    <a:pt x="1676" y="227790"/>
                  </a:cubicBezTo>
                  <a:cubicBezTo>
                    <a:pt x="11055" y="255925"/>
                    <a:pt x="55602" y="267649"/>
                    <a:pt x="86082" y="284061"/>
                  </a:cubicBezTo>
                  <a:cubicBezTo>
                    <a:pt x="116562" y="300473"/>
                    <a:pt x="149387" y="314541"/>
                    <a:pt x="184556" y="326264"/>
                  </a:cubicBezTo>
                  <a:cubicBezTo>
                    <a:pt x="219725" y="337987"/>
                    <a:pt x="252549" y="349710"/>
                    <a:pt x="297097" y="354399"/>
                  </a:cubicBezTo>
                  <a:cubicBezTo>
                    <a:pt x="341645" y="359088"/>
                    <a:pt x="404950" y="359088"/>
                    <a:pt x="451842" y="354399"/>
                  </a:cubicBezTo>
                  <a:cubicBezTo>
                    <a:pt x="498734" y="349710"/>
                    <a:pt x="578451" y="326264"/>
                    <a:pt x="578451" y="326264"/>
                  </a:cubicBezTo>
                  <a:lnTo>
                    <a:pt x="578451" y="326264"/>
                  </a:lnTo>
                  <a:cubicBezTo>
                    <a:pt x="580796" y="316886"/>
                    <a:pt x="590174" y="291095"/>
                    <a:pt x="592519" y="269993"/>
                  </a:cubicBezTo>
                  <a:cubicBezTo>
                    <a:pt x="594864" y="248891"/>
                    <a:pt x="594864" y="218412"/>
                    <a:pt x="592519" y="199655"/>
                  </a:cubicBezTo>
                  <a:cubicBezTo>
                    <a:pt x="590174" y="180898"/>
                    <a:pt x="580796" y="183243"/>
                    <a:pt x="578451" y="157452"/>
                  </a:cubicBezTo>
                  <a:cubicBezTo>
                    <a:pt x="576106" y="131661"/>
                    <a:pt x="583140" y="66012"/>
                    <a:pt x="578451" y="44910"/>
                  </a:cubicBezTo>
                  <a:cubicBezTo>
                    <a:pt x="573762" y="23809"/>
                    <a:pt x="562039" y="37877"/>
                    <a:pt x="550316" y="30843"/>
                  </a:cubicBezTo>
                  <a:cubicBezTo>
                    <a:pt x="538593" y="23809"/>
                    <a:pt x="524525" y="7396"/>
                    <a:pt x="508113" y="2707"/>
                  </a:cubicBezTo>
                  <a:cubicBezTo>
                    <a:pt x="491701" y="-1982"/>
                    <a:pt x="470599" y="362"/>
                    <a:pt x="451842" y="2707"/>
                  </a:cubicBezTo>
                  <a:cubicBezTo>
                    <a:pt x="433085" y="5052"/>
                    <a:pt x="414328" y="7397"/>
                    <a:pt x="395571" y="16775"/>
                  </a:cubicBezTo>
                  <a:cubicBezTo>
                    <a:pt x="376814" y="26153"/>
                    <a:pt x="372125" y="56633"/>
                    <a:pt x="339300" y="58978"/>
                  </a:cubicBezTo>
                  <a:cubicBezTo>
                    <a:pt x="306475" y="61323"/>
                    <a:pt x="238481" y="35532"/>
                    <a:pt x="198623" y="30843"/>
                  </a:cubicBezTo>
                  <a:cubicBezTo>
                    <a:pt x="158765" y="26154"/>
                    <a:pt x="100149" y="30843"/>
                    <a:pt x="100149" y="30843"/>
                  </a:cubicBezTo>
                  <a:lnTo>
                    <a:pt x="29811" y="16775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6489250" y="5272377"/>
              <a:ext cx="435550" cy="718746"/>
            </a:xfrm>
            <a:custGeom>
              <a:avLst/>
              <a:gdLst>
                <a:gd name="connsiteX0" fmla="*/ 4428 w 454594"/>
                <a:gd name="connsiteY0" fmla="*/ 1597 h 243337"/>
                <a:gd name="connsiteX1" fmla="*/ 32563 w 454594"/>
                <a:gd name="connsiteY1" fmla="*/ 128206 h 243337"/>
                <a:gd name="connsiteX2" fmla="*/ 4428 w 454594"/>
                <a:gd name="connsiteY2" fmla="*/ 226680 h 243337"/>
                <a:gd name="connsiteX3" fmla="*/ 102902 w 454594"/>
                <a:gd name="connsiteY3" fmla="*/ 212612 h 243337"/>
                <a:gd name="connsiteX4" fmla="*/ 257646 w 454594"/>
                <a:gd name="connsiteY4" fmla="*/ 226680 h 243337"/>
                <a:gd name="connsiteX5" fmla="*/ 327985 w 454594"/>
                <a:gd name="connsiteY5" fmla="*/ 240747 h 243337"/>
                <a:gd name="connsiteX6" fmla="*/ 384255 w 454594"/>
                <a:gd name="connsiteY6" fmla="*/ 170409 h 243337"/>
                <a:gd name="connsiteX7" fmla="*/ 454594 w 454594"/>
                <a:gd name="connsiteY7" fmla="*/ 15664 h 243337"/>
                <a:gd name="connsiteX8" fmla="*/ 384255 w 454594"/>
                <a:gd name="connsiteY8" fmla="*/ 43800 h 243337"/>
                <a:gd name="connsiteX9" fmla="*/ 285782 w 454594"/>
                <a:gd name="connsiteY9" fmla="*/ 57867 h 243337"/>
                <a:gd name="connsiteX10" fmla="*/ 201375 w 454594"/>
                <a:gd name="connsiteY10" fmla="*/ 57867 h 243337"/>
                <a:gd name="connsiteX11" fmla="*/ 145105 w 454594"/>
                <a:gd name="connsiteY11" fmla="*/ 57867 h 243337"/>
                <a:gd name="connsiteX12" fmla="*/ 4428 w 454594"/>
                <a:gd name="connsiteY12" fmla="*/ 1597 h 243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594" h="243337">
                  <a:moveTo>
                    <a:pt x="4428" y="1597"/>
                  </a:moveTo>
                  <a:cubicBezTo>
                    <a:pt x="-14329" y="13320"/>
                    <a:pt x="32563" y="90692"/>
                    <a:pt x="32563" y="128206"/>
                  </a:cubicBezTo>
                  <a:cubicBezTo>
                    <a:pt x="32563" y="165720"/>
                    <a:pt x="-7295" y="212612"/>
                    <a:pt x="4428" y="226680"/>
                  </a:cubicBezTo>
                  <a:cubicBezTo>
                    <a:pt x="16151" y="240748"/>
                    <a:pt x="60699" y="212612"/>
                    <a:pt x="102902" y="212612"/>
                  </a:cubicBezTo>
                  <a:cubicBezTo>
                    <a:pt x="145105" y="212612"/>
                    <a:pt x="220132" y="221991"/>
                    <a:pt x="257646" y="226680"/>
                  </a:cubicBezTo>
                  <a:cubicBezTo>
                    <a:pt x="295160" y="231369"/>
                    <a:pt x="306883" y="250126"/>
                    <a:pt x="327985" y="240747"/>
                  </a:cubicBezTo>
                  <a:cubicBezTo>
                    <a:pt x="349087" y="231368"/>
                    <a:pt x="363154" y="207923"/>
                    <a:pt x="384255" y="170409"/>
                  </a:cubicBezTo>
                  <a:cubicBezTo>
                    <a:pt x="405357" y="132895"/>
                    <a:pt x="454594" y="36765"/>
                    <a:pt x="454594" y="15664"/>
                  </a:cubicBezTo>
                  <a:cubicBezTo>
                    <a:pt x="454594" y="-5437"/>
                    <a:pt x="412390" y="36766"/>
                    <a:pt x="384255" y="43800"/>
                  </a:cubicBezTo>
                  <a:cubicBezTo>
                    <a:pt x="356120" y="50834"/>
                    <a:pt x="316262" y="55523"/>
                    <a:pt x="285782" y="57867"/>
                  </a:cubicBezTo>
                  <a:cubicBezTo>
                    <a:pt x="255302" y="60211"/>
                    <a:pt x="201375" y="57867"/>
                    <a:pt x="201375" y="57867"/>
                  </a:cubicBezTo>
                  <a:cubicBezTo>
                    <a:pt x="177929" y="57867"/>
                    <a:pt x="177929" y="69590"/>
                    <a:pt x="145105" y="57867"/>
                  </a:cubicBezTo>
                  <a:cubicBezTo>
                    <a:pt x="112281" y="46144"/>
                    <a:pt x="23185" y="-10126"/>
                    <a:pt x="4428" y="159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6393503" y="5197621"/>
              <a:ext cx="602393" cy="275831"/>
            </a:xfrm>
            <a:custGeom>
              <a:avLst/>
              <a:gdLst>
                <a:gd name="connsiteX0" fmla="*/ 4410 w 602393"/>
                <a:gd name="connsiteY0" fmla="*/ 7932 h 275831"/>
                <a:gd name="connsiteX1" fmla="*/ 18477 w 602393"/>
                <a:gd name="connsiteY1" fmla="*/ 190812 h 275831"/>
                <a:gd name="connsiteX2" fmla="*/ 74748 w 602393"/>
                <a:gd name="connsiteY2" fmla="*/ 218947 h 275831"/>
                <a:gd name="connsiteX3" fmla="*/ 173222 w 602393"/>
                <a:gd name="connsiteY3" fmla="*/ 275218 h 275831"/>
                <a:gd name="connsiteX4" fmla="*/ 342034 w 602393"/>
                <a:gd name="connsiteY4" fmla="*/ 247082 h 275831"/>
                <a:gd name="connsiteX5" fmla="*/ 553050 w 602393"/>
                <a:gd name="connsiteY5" fmla="*/ 218947 h 275831"/>
                <a:gd name="connsiteX6" fmla="*/ 595253 w 602393"/>
                <a:gd name="connsiteY6" fmla="*/ 106405 h 275831"/>
                <a:gd name="connsiteX7" fmla="*/ 595253 w 602393"/>
                <a:gd name="connsiteY7" fmla="*/ 7932 h 275831"/>
                <a:gd name="connsiteX8" fmla="*/ 524914 w 602393"/>
                <a:gd name="connsiteY8" fmla="*/ 92338 h 275831"/>
                <a:gd name="connsiteX9" fmla="*/ 468643 w 602393"/>
                <a:gd name="connsiteY9" fmla="*/ 92338 h 275831"/>
                <a:gd name="connsiteX10" fmla="*/ 313899 w 602393"/>
                <a:gd name="connsiteY10" fmla="*/ 78270 h 275831"/>
                <a:gd name="connsiteX11" fmla="*/ 243560 w 602393"/>
                <a:gd name="connsiteY11" fmla="*/ 78270 h 275831"/>
                <a:gd name="connsiteX12" fmla="*/ 131019 w 602393"/>
                <a:gd name="connsiteY12" fmla="*/ 64202 h 275831"/>
                <a:gd name="connsiteX13" fmla="*/ 88816 w 602393"/>
                <a:gd name="connsiteY13" fmla="*/ 36067 h 275831"/>
                <a:gd name="connsiteX14" fmla="*/ 4410 w 602393"/>
                <a:gd name="connsiteY14" fmla="*/ 7932 h 27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2393" h="275831">
                  <a:moveTo>
                    <a:pt x="4410" y="7932"/>
                  </a:moveTo>
                  <a:cubicBezTo>
                    <a:pt x="-7313" y="33723"/>
                    <a:pt x="6754" y="155643"/>
                    <a:pt x="18477" y="190812"/>
                  </a:cubicBezTo>
                  <a:cubicBezTo>
                    <a:pt x="30200" y="225981"/>
                    <a:pt x="48957" y="204879"/>
                    <a:pt x="74748" y="218947"/>
                  </a:cubicBezTo>
                  <a:cubicBezTo>
                    <a:pt x="100539" y="233015"/>
                    <a:pt x="128674" y="270529"/>
                    <a:pt x="173222" y="275218"/>
                  </a:cubicBezTo>
                  <a:cubicBezTo>
                    <a:pt x="217770" y="279907"/>
                    <a:pt x="278729" y="256460"/>
                    <a:pt x="342034" y="247082"/>
                  </a:cubicBezTo>
                  <a:cubicBezTo>
                    <a:pt x="405339" y="237704"/>
                    <a:pt x="510847" y="242393"/>
                    <a:pt x="553050" y="218947"/>
                  </a:cubicBezTo>
                  <a:cubicBezTo>
                    <a:pt x="595253" y="195501"/>
                    <a:pt x="588219" y="141574"/>
                    <a:pt x="595253" y="106405"/>
                  </a:cubicBezTo>
                  <a:cubicBezTo>
                    <a:pt x="602287" y="71236"/>
                    <a:pt x="606976" y="10277"/>
                    <a:pt x="595253" y="7932"/>
                  </a:cubicBezTo>
                  <a:cubicBezTo>
                    <a:pt x="583530" y="5587"/>
                    <a:pt x="546016" y="78270"/>
                    <a:pt x="524914" y="92338"/>
                  </a:cubicBezTo>
                  <a:cubicBezTo>
                    <a:pt x="503812" y="106406"/>
                    <a:pt x="503812" y="94683"/>
                    <a:pt x="468643" y="92338"/>
                  </a:cubicBezTo>
                  <a:cubicBezTo>
                    <a:pt x="433474" y="89993"/>
                    <a:pt x="351413" y="80615"/>
                    <a:pt x="313899" y="78270"/>
                  </a:cubicBezTo>
                  <a:cubicBezTo>
                    <a:pt x="276385" y="75925"/>
                    <a:pt x="274040" y="80615"/>
                    <a:pt x="243560" y="78270"/>
                  </a:cubicBezTo>
                  <a:cubicBezTo>
                    <a:pt x="213080" y="75925"/>
                    <a:pt x="156809" y="71236"/>
                    <a:pt x="131019" y="64202"/>
                  </a:cubicBezTo>
                  <a:cubicBezTo>
                    <a:pt x="105229" y="57168"/>
                    <a:pt x="107573" y="45445"/>
                    <a:pt x="88816" y="36067"/>
                  </a:cubicBezTo>
                  <a:cubicBezTo>
                    <a:pt x="70059" y="26689"/>
                    <a:pt x="16133" y="-17859"/>
                    <a:pt x="4410" y="793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ounded Rectangular Callout 15"/>
          <p:cNvSpPr/>
          <p:nvPr/>
        </p:nvSpPr>
        <p:spPr>
          <a:xfrm>
            <a:off x="6968537" y="400193"/>
            <a:ext cx="3802644" cy="1685585"/>
          </a:xfrm>
          <a:prstGeom prst="wedgeRoundRectCallout">
            <a:avLst>
              <a:gd name="adj1" fmla="val -46188"/>
              <a:gd name="adj2" fmla="val 6320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Con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4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Arc 35"/>
          <p:cNvSpPr/>
          <p:nvPr/>
        </p:nvSpPr>
        <p:spPr>
          <a:xfrm rot="5400000" flipH="1">
            <a:off x="9266954" y="4675664"/>
            <a:ext cx="519830" cy="532236"/>
          </a:xfrm>
          <a:prstGeom prst="arc">
            <a:avLst>
              <a:gd name="adj1" fmla="val 17899604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537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roup 203"/>
          <p:cNvGrpSpPr/>
          <p:nvPr/>
        </p:nvGrpSpPr>
        <p:grpSpPr>
          <a:xfrm>
            <a:off x="96930" y="18735"/>
            <a:ext cx="12173212" cy="6839265"/>
            <a:chOff x="35703" y="-23446"/>
            <a:chExt cx="12173212" cy="6839265"/>
          </a:xfrm>
        </p:grpSpPr>
        <p:sp>
          <p:nvSpPr>
            <p:cNvPr id="3" name="Rectangle 2"/>
            <p:cNvSpPr/>
            <p:nvPr/>
          </p:nvSpPr>
          <p:spPr>
            <a:xfrm>
              <a:off x="35703" y="-23446"/>
              <a:ext cx="12173212" cy="328352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35703" y="3241346"/>
              <a:ext cx="12156297" cy="357447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6" name="Cloud 205"/>
          <p:cNvSpPr/>
          <p:nvPr/>
        </p:nvSpPr>
        <p:spPr>
          <a:xfrm flipH="1">
            <a:off x="9875620" y="-124853"/>
            <a:ext cx="2723514" cy="2049377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Cloud 204"/>
          <p:cNvSpPr/>
          <p:nvPr/>
        </p:nvSpPr>
        <p:spPr>
          <a:xfrm flipH="1">
            <a:off x="2301927" y="559932"/>
            <a:ext cx="1852458" cy="2037495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0" name="Group 189"/>
          <p:cNvGrpSpPr/>
          <p:nvPr/>
        </p:nvGrpSpPr>
        <p:grpSpPr>
          <a:xfrm>
            <a:off x="5532784" y="-831962"/>
            <a:ext cx="2190138" cy="2777107"/>
            <a:chOff x="3019756" y="-876691"/>
            <a:chExt cx="3413494" cy="4004091"/>
          </a:xfrm>
        </p:grpSpPr>
        <p:sp>
          <p:nvSpPr>
            <p:cNvPr id="191" name="Freeform 190"/>
            <p:cNvSpPr/>
            <p:nvPr/>
          </p:nvSpPr>
          <p:spPr>
            <a:xfrm>
              <a:off x="4034001" y="51539"/>
              <a:ext cx="1691151" cy="3075861"/>
            </a:xfrm>
            <a:custGeom>
              <a:avLst/>
              <a:gdLst>
                <a:gd name="connsiteX0" fmla="*/ 527338 w 1691151"/>
                <a:gd name="connsiteY0" fmla="*/ 1025259 h 3075861"/>
                <a:gd name="connsiteX1" fmla="*/ 624320 w 1691151"/>
                <a:gd name="connsiteY1" fmla="*/ 1634859 h 3075861"/>
                <a:gd name="connsiteX2" fmla="*/ 582756 w 1691151"/>
                <a:gd name="connsiteY2" fmla="*/ 2369150 h 3075861"/>
                <a:gd name="connsiteX3" fmla="*/ 319520 w 1691151"/>
                <a:gd name="connsiteY3" fmla="*/ 2687804 h 3075861"/>
                <a:gd name="connsiteX4" fmla="*/ 762865 w 1691151"/>
                <a:gd name="connsiteY4" fmla="*/ 2535404 h 3075861"/>
                <a:gd name="connsiteX5" fmla="*/ 1081520 w 1691151"/>
                <a:gd name="connsiteY5" fmla="*/ 3075731 h 3075861"/>
                <a:gd name="connsiteX6" fmla="*/ 1012247 w 1691151"/>
                <a:gd name="connsiteY6" fmla="*/ 2479986 h 3075861"/>
                <a:gd name="connsiteX7" fmla="*/ 1441738 w 1691151"/>
                <a:gd name="connsiteY7" fmla="*/ 2590822 h 3075861"/>
                <a:gd name="connsiteX8" fmla="*/ 1136938 w 1691151"/>
                <a:gd name="connsiteY8" fmla="*/ 2216750 h 3075861"/>
                <a:gd name="connsiteX9" fmla="*/ 1095374 w 1691151"/>
                <a:gd name="connsiteY9" fmla="*/ 1205368 h 3075861"/>
                <a:gd name="connsiteX10" fmla="*/ 1691120 w 1691151"/>
                <a:gd name="connsiteY10" fmla="*/ 526495 h 3075861"/>
                <a:gd name="connsiteX11" fmla="*/ 1067665 w 1691151"/>
                <a:gd name="connsiteY11" fmla="*/ 789731 h 3075861"/>
                <a:gd name="connsiteX12" fmla="*/ 859847 w 1691151"/>
                <a:gd name="connsiteY12" fmla="*/ 22 h 3075861"/>
                <a:gd name="connsiteX13" fmla="*/ 693593 w 1691151"/>
                <a:gd name="connsiteY13" fmla="*/ 817441 h 3075861"/>
                <a:gd name="connsiteX14" fmla="*/ 865 w 1691151"/>
                <a:gd name="connsiteY14" fmla="*/ 526495 h 3075861"/>
                <a:gd name="connsiteX15" fmla="*/ 527338 w 1691151"/>
                <a:gd name="connsiteY15" fmla="*/ 1025259 h 307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91151" h="3075861">
                  <a:moveTo>
                    <a:pt x="527338" y="1025259"/>
                  </a:moveTo>
                  <a:cubicBezTo>
                    <a:pt x="631247" y="1209986"/>
                    <a:pt x="615084" y="1410877"/>
                    <a:pt x="624320" y="1634859"/>
                  </a:cubicBezTo>
                  <a:cubicBezTo>
                    <a:pt x="633556" y="1858841"/>
                    <a:pt x="633556" y="2193659"/>
                    <a:pt x="582756" y="2369150"/>
                  </a:cubicBezTo>
                  <a:cubicBezTo>
                    <a:pt x="531956" y="2544641"/>
                    <a:pt x="289502" y="2660095"/>
                    <a:pt x="319520" y="2687804"/>
                  </a:cubicBezTo>
                  <a:cubicBezTo>
                    <a:pt x="349538" y="2715513"/>
                    <a:pt x="635865" y="2470750"/>
                    <a:pt x="762865" y="2535404"/>
                  </a:cubicBezTo>
                  <a:cubicBezTo>
                    <a:pt x="889865" y="2600058"/>
                    <a:pt x="1039956" y="3084967"/>
                    <a:pt x="1081520" y="3075731"/>
                  </a:cubicBezTo>
                  <a:cubicBezTo>
                    <a:pt x="1123084" y="3066495"/>
                    <a:pt x="952211" y="2560804"/>
                    <a:pt x="1012247" y="2479986"/>
                  </a:cubicBezTo>
                  <a:cubicBezTo>
                    <a:pt x="1072283" y="2399168"/>
                    <a:pt x="1420956" y="2634695"/>
                    <a:pt x="1441738" y="2590822"/>
                  </a:cubicBezTo>
                  <a:cubicBezTo>
                    <a:pt x="1462520" y="2546949"/>
                    <a:pt x="1194665" y="2447659"/>
                    <a:pt x="1136938" y="2216750"/>
                  </a:cubicBezTo>
                  <a:cubicBezTo>
                    <a:pt x="1079211" y="1985841"/>
                    <a:pt x="1003010" y="1487077"/>
                    <a:pt x="1095374" y="1205368"/>
                  </a:cubicBezTo>
                  <a:cubicBezTo>
                    <a:pt x="1187738" y="923659"/>
                    <a:pt x="1695738" y="595768"/>
                    <a:pt x="1691120" y="526495"/>
                  </a:cubicBezTo>
                  <a:cubicBezTo>
                    <a:pt x="1686502" y="457222"/>
                    <a:pt x="1206211" y="877476"/>
                    <a:pt x="1067665" y="789731"/>
                  </a:cubicBezTo>
                  <a:cubicBezTo>
                    <a:pt x="929120" y="701985"/>
                    <a:pt x="922192" y="-4596"/>
                    <a:pt x="859847" y="22"/>
                  </a:cubicBezTo>
                  <a:cubicBezTo>
                    <a:pt x="797502" y="4640"/>
                    <a:pt x="836757" y="729695"/>
                    <a:pt x="693593" y="817441"/>
                  </a:cubicBezTo>
                  <a:cubicBezTo>
                    <a:pt x="550429" y="905187"/>
                    <a:pt x="23956" y="484932"/>
                    <a:pt x="865" y="526495"/>
                  </a:cubicBezTo>
                  <a:cubicBezTo>
                    <a:pt x="-22226" y="568058"/>
                    <a:pt x="423429" y="840532"/>
                    <a:pt x="527338" y="1025259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Cloud 191"/>
            <p:cNvSpPr/>
            <p:nvPr/>
          </p:nvSpPr>
          <p:spPr>
            <a:xfrm>
              <a:off x="3019756" y="-876691"/>
              <a:ext cx="3413494" cy="2412540"/>
            </a:xfrm>
            <a:prstGeom prst="cloud">
              <a:avLst/>
            </a:pr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1" name="Straight Connector 110"/>
          <p:cNvCxnSpPr>
            <a:stCxn id="109" idx="2"/>
            <a:endCxn id="109" idx="6"/>
          </p:cNvCxnSpPr>
          <p:nvPr/>
        </p:nvCxnSpPr>
        <p:spPr>
          <a:xfrm flipV="1">
            <a:off x="3514882" y="2561007"/>
            <a:ext cx="27342" cy="26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 flipH="1">
            <a:off x="3504162" y="2318157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15CD3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358258" y="1660064"/>
            <a:ext cx="1745832" cy="1776903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411782" y="2482113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15CD3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Freeform 157"/>
          <p:cNvSpPr/>
          <p:nvPr/>
        </p:nvSpPr>
        <p:spPr>
          <a:xfrm>
            <a:off x="391121" y="2188634"/>
            <a:ext cx="2105891" cy="1076769"/>
          </a:xfrm>
          <a:custGeom>
            <a:avLst/>
            <a:gdLst>
              <a:gd name="connsiteX0" fmla="*/ 0 w 2105891"/>
              <a:gd name="connsiteY0" fmla="*/ 1076769 h 1076769"/>
              <a:gd name="connsiteX1" fmla="*/ 13854 w 2105891"/>
              <a:gd name="connsiteY1" fmla="*/ 564151 h 1076769"/>
              <a:gd name="connsiteX2" fmla="*/ 41563 w 2105891"/>
              <a:gd name="connsiteY2" fmla="*/ 522587 h 1076769"/>
              <a:gd name="connsiteX3" fmla="*/ 69273 w 2105891"/>
              <a:gd name="connsiteY3" fmla="*/ 494878 h 1076769"/>
              <a:gd name="connsiteX4" fmla="*/ 110836 w 2105891"/>
              <a:gd name="connsiteY4" fmla="*/ 439460 h 1076769"/>
              <a:gd name="connsiteX5" fmla="*/ 124691 w 2105891"/>
              <a:gd name="connsiteY5" fmla="*/ 397896 h 1076769"/>
              <a:gd name="connsiteX6" fmla="*/ 235527 w 2105891"/>
              <a:gd name="connsiteY6" fmla="*/ 300914 h 1076769"/>
              <a:gd name="connsiteX7" fmla="*/ 277091 w 2105891"/>
              <a:gd name="connsiteY7" fmla="*/ 287060 h 1076769"/>
              <a:gd name="connsiteX8" fmla="*/ 332509 w 2105891"/>
              <a:gd name="connsiteY8" fmla="*/ 259351 h 1076769"/>
              <a:gd name="connsiteX9" fmla="*/ 609600 w 2105891"/>
              <a:gd name="connsiteY9" fmla="*/ 217787 h 1076769"/>
              <a:gd name="connsiteX10" fmla="*/ 914400 w 2105891"/>
              <a:gd name="connsiteY10" fmla="*/ 176223 h 1076769"/>
              <a:gd name="connsiteX11" fmla="*/ 983673 w 2105891"/>
              <a:gd name="connsiteY11" fmla="*/ 148514 h 1076769"/>
              <a:gd name="connsiteX12" fmla="*/ 1052945 w 2105891"/>
              <a:gd name="connsiteY12" fmla="*/ 134660 h 1076769"/>
              <a:gd name="connsiteX13" fmla="*/ 1108363 w 2105891"/>
              <a:gd name="connsiteY13" fmla="*/ 120805 h 1076769"/>
              <a:gd name="connsiteX14" fmla="*/ 1149927 w 2105891"/>
              <a:gd name="connsiteY14" fmla="*/ 93096 h 1076769"/>
              <a:gd name="connsiteX15" fmla="*/ 1233054 w 2105891"/>
              <a:gd name="connsiteY15" fmla="*/ 9969 h 1076769"/>
              <a:gd name="connsiteX16" fmla="*/ 1537854 w 2105891"/>
              <a:gd name="connsiteY16" fmla="*/ 65387 h 1076769"/>
              <a:gd name="connsiteX17" fmla="*/ 1593273 w 2105891"/>
              <a:gd name="connsiteY17" fmla="*/ 120805 h 1076769"/>
              <a:gd name="connsiteX18" fmla="*/ 1607127 w 2105891"/>
              <a:gd name="connsiteY18" fmla="*/ 176223 h 1076769"/>
              <a:gd name="connsiteX19" fmla="*/ 1634836 w 2105891"/>
              <a:gd name="connsiteY19" fmla="*/ 314769 h 1076769"/>
              <a:gd name="connsiteX20" fmla="*/ 1662545 w 2105891"/>
              <a:gd name="connsiteY20" fmla="*/ 411751 h 1076769"/>
              <a:gd name="connsiteX21" fmla="*/ 1704109 w 2105891"/>
              <a:gd name="connsiteY21" fmla="*/ 550296 h 1076769"/>
              <a:gd name="connsiteX22" fmla="*/ 1773382 w 2105891"/>
              <a:gd name="connsiteY22" fmla="*/ 633423 h 1076769"/>
              <a:gd name="connsiteX23" fmla="*/ 1801091 w 2105891"/>
              <a:gd name="connsiteY23" fmla="*/ 674987 h 1076769"/>
              <a:gd name="connsiteX24" fmla="*/ 1842654 w 2105891"/>
              <a:gd name="connsiteY24" fmla="*/ 716551 h 1076769"/>
              <a:gd name="connsiteX25" fmla="*/ 1911927 w 2105891"/>
              <a:gd name="connsiteY25" fmla="*/ 785823 h 1076769"/>
              <a:gd name="connsiteX26" fmla="*/ 1981200 w 2105891"/>
              <a:gd name="connsiteY26" fmla="*/ 896660 h 1076769"/>
              <a:gd name="connsiteX27" fmla="*/ 2078182 w 2105891"/>
              <a:gd name="connsiteY27" fmla="*/ 1021351 h 1076769"/>
              <a:gd name="connsiteX28" fmla="*/ 2105891 w 2105891"/>
              <a:gd name="connsiteY28" fmla="*/ 1076769 h 107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105891" h="1076769">
                <a:moveTo>
                  <a:pt x="0" y="1076769"/>
                </a:moveTo>
                <a:cubicBezTo>
                  <a:pt x="4618" y="905896"/>
                  <a:pt x="1070" y="734607"/>
                  <a:pt x="13854" y="564151"/>
                </a:cubicBezTo>
                <a:cubicBezTo>
                  <a:pt x="15099" y="547546"/>
                  <a:pt x="31161" y="535589"/>
                  <a:pt x="41563" y="522587"/>
                </a:cubicBezTo>
                <a:cubicBezTo>
                  <a:pt x="49723" y="512387"/>
                  <a:pt x="60911" y="504913"/>
                  <a:pt x="69273" y="494878"/>
                </a:cubicBezTo>
                <a:cubicBezTo>
                  <a:pt x="84055" y="477139"/>
                  <a:pt x="96982" y="457933"/>
                  <a:pt x="110836" y="439460"/>
                </a:cubicBezTo>
                <a:cubicBezTo>
                  <a:pt x="115454" y="425605"/>
                  <a:pt x="117445" y="410576"/>
                  <a:pt x="124691" y="397896"/>
                </a:cubicBezTo>
                <a:cubicBezTo>
                  <a:pt x="157061" y="341248"/>
                  <a:pt x="176017" y="330669"/>
                  <a:pt x="235527" y="300914"/>
                </a:cubicBezTo>
                <a:cubicBezTo>
                  <a:pt x="248589" y="294383"/>
                  <a:pt x="263668" y="292813"/>
                  <a:pt x="277091" y="287060"/>
                </a:cubicBezTo>
                <a:cubicBezTo>
                  <a:pt x="296074" y="278924"/>
                  <a:pt x="312290" y="263563"/>
                  <a:pt x="332509" y="259351"/>
                </a:cubicBezTo>
                <a:cubicBezTo>
                  <a:pt x="423943" y="240302"/>
                  <a:pt x="516924" y="229372"/>
                  <a:pt x="609600" y="217787"/>
                </a:cubicBezTo>
                <a:cubicBezTo>
                  <a:pt x="785243" y="195831"/>
                  <a:pt x="683577" y="209197"/>
                  <a:pt x="914400" y="176223"/>
                </a:cubicBezTo>
                <a:cubicBezTo>
                  <a:pt x="937491" y="166987"/>
                  <a:pt x="959852" y="155660"/>
                  <a:pt x="983673" y="148514"/>
                </a:cubicBezTo>
                <a:cubicBezTo>
                  <a:pt x="1006228" y="141748"/>
                  <a:pt x="1029958" y="139768"/>
                  <a:pt x="1052945" y="134660"/>
                </a:cubicBezTo>
                <a:cubicBezTo>
                  <a:pt x="1071533" y="130529"/>
                  <a:pt x="1089890" y="125423"/>
                  <a:pt x="1108363" y="120805"/>
                </a:cubicBezTo>
                <a:cubicBezTo>
                  <a:pt x="1122218" y="111569"/>
                  <a:pt x="1137482" y="104158"/>
                  <a:pt x="1149927" y="93096"/>
                </a:cubicBezTo>
                <a:cubicBezTo>
                  <a:pt x="1179215" y="67062"/>
                  <a:pt x="1233054" y="9969"/>
                  <a:pt x="1233054" y="9969"/>
                </a:cubicBezTo>
                <a:cubicBezTo>
                  <a:pt x="1657770" y="31204"/>
                  <a:pt x="1435261" y="-54304"/>
                  <a:pt x="1537854" y="65387"/>
                </a:cubicBezTo>
                <a:cubicBezTo>
                  <a:pt x="1554856" y="85222"/>
                  <a:pt x="1574800" y="102332"/>
                  <a:pt x="1593273" y="120805"/>
                </a:cubicBezTo>
                <a:cubicBezTo>
                  <a:pt x="1597891" y="139278"/>
                  <a:pt x="1603137" y="157605"/>
                  <a:pt x="1607127" y="176223"/>
                </a:cubicBezTo>
                <a:cubicBezTo>
                  <a:pt x="1616995" y="222274"/>
                  <a:pt x="1621898" y="269485"/>
                  <a:pt x="1634836" y="314769"/>
                </a:cubicBezTo>
                <a:cubicBezTo>
                  <a:pt x="1644072" y="347096"/>
                  <a:pt x="1653699" y="379315"/>
                  <a:pt x="1662545" y="411751"/>
                </a:cubicBezTo>
                <a:cubicBezTo>
                  <a:pt x="1671481" y="444516"/>
                  <a:pt x="1688791" y="527318"/>
                  <a:pt x="1704109" y="550296"/>
                </a:cubicBezTo>
                <a:cubicBezTo>
                  <a:pt x="1772905" y="653492"/>
                  <a:pt x="1684485" y="526748"/>
                  <a:pt x="1773382" y="633423"/>
                </a:cubicBezTo>
                <a:cubicBezTo>
                  <a:pt x="1784042" y="646215"/>
                  <a:pt x="1790431" y="662195"/>
                  <a:pt x="1801091" y="674987"/>
                </a:cubicBezTo>
                <a:cubicBezTo>
                  <a:pt x="1813634" y="690039"/>
                  <a:pt x="1830111" y="701499"/>
                  <a:pt x="1842654" y="716551"/>
                </a:cubicBezTo>
                <a:cubicBezTo>
                  <a:pt x="1900379" y="785821"/>
                  <a:pt x="1835729" y="735025"/>
                  <a:pt x="1911927" y="785823"/>
                </a:cubicBezTo>
                <a:cubicBezTo>
                  <a:pt x="1944902" y="884748"/>
                  <a:pt x="1915333" y="852749"/>
                  <a:pt x="1981200" y="896660"/>
                </a:cubicBezTo>
                <a:cubicBezTo>
                  <a:pt x="2047486" y="996090"/>
                  <a:pt x="2013070" y="956239"/>
                  <a:pt x="2078182" y="1021351"/>
                </a:cubicBezTo>
                <a:cubicBezTo>
                  <a:pt x="2094101" y="1069110"/>
                  <a:pt x="2081710" y="1052588"/>
                  <a:pt x="2105891" y="1076769"/>
                </a:cubicBezTo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9921338" y="1359658"/>
            <a:ext cx="1745832" cy="1776903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15CD3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3659399" y="1993845"/>
            <a:ext cx="444691" cy="587548"/>
            <a:chOff x="3702879" y="3507739"/>
            <a:chExt cx="1695172" cy="1682877"/>
          </a:xfrm>
        </p:grpSpPr>
        <p:sp>
          <p:nvSpPr>
            <p:cNvPr id="19" name="Oval 18"/>
            <p:cNvSpPr/>
            <p:nvPr/>
          </p:nvSpPr>
          <p:spPr>
            <a:xfrm>
              <a:off x="4663761" y="4087620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18"/>
            <p:cNvSpPr/>
            <p:nvPr/>
          </p:nvSpPr>
          <p:spPr>
            <a:xfrm rot="2287246">
              <a:off x="4599957" y="441748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18"/>
            <p:cNvSpPr/>
            <p:nvPr/>
          </p:nvSpPr>
          <p:spPr>
            <a:xfrm rot="19461275">
              <a:off x="4544890" y="376609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18"/>
            <p:cNvSpPr/>
            <p:nvPr/>
          </p:nvSpPr>
          <p:spPr>
            <a:xfrm rot="13267671">
              <a:off x="3842021" y="3721299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18"/>
            <p:cNvSpPr/>
            <p:nvPr/>
          </p:nvSpPr>
          <p:spPr>
            <a:xfrm rot="5622975">
              <a:off x="4222386" y="4566938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18"/>
            <p:cNvSpPr/>
            <p:nvPr/>
          </p:nvSpPr>
          <p:spPr>
            <a:xfrm rot="16511754">
              <a:off x="4231323" y="3618351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18"/>
            <p:cNvSpPr/>
            <p:nvPr/>
          </p:nvSpPr>
          <p:spPr>
            <a:xfrm rot="8362011">
              <a:off x="3826718" y="4457235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18"/>
            <p:cNvSpPr/>
            <p:nvPr/>
          </p:nvSpPr>
          <p:spPr>
            <a:xfrm rot="10531732">
              <a:off x="3702879" y="4102846"/>
              <a:ext cx="734290" cy="50881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295051" y="4128654"/>
              <a:ext cx="457200" cy="457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3097053" y="1754520"/>
            <a:ext cx="713631" cy="660389"/>
            <a:chOff x="2542186" y="3745356"/>
            <a:chExt cx="2112941" cy="2073554"/>
          </a:xfrm>
        </p:grpSpPr>
        <p:sp>
          <p:nvSpPr>
            <p:cNvPr id="69" name="Oval 18"/>
            <p:cNvSpPr/>
            <p:nvPr/>
          </p:nvSpPr>
          <p:spPr>
            <a:xfrm rot="10531732">
              <a:off x="2542186" y="4478616"/>
              <a:ext cx="915253" cy="62693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2696545" y="3745356"/>
              <a:ext cx="1958582" cy="2073554"/>
              <a:chOff x="2696545" y="3745356"/>
              <a:chExt cx="1958582" cy="2073554"/>
            </a:xfrm>
          </p:grpSpPr>
          <p:sp>
            <p:nvSpPr>
              <p:cNvPr id="62" name="Oval 18"/>
              <p:cNvSpPr/>
              <p:nvPr/>
            </p:nvSpPr>
            <p:spPr>
              <a:xfrm>
                <a:off x="3739874" y="4459855"/>
                <a:ext cx="915253" cy="632173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18"/>
              <p:cNvSpPr/>
              <p:nvPr/>
            </p:nvSpPr>
            <p:spPr>
              <a:xfrm rot="2287246">
                <a:off x="3660346" y="4866297"/>
                <a:ext cx="915253" cy="632173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18"/>
              <p:cNvSpPr/>
              <p:nvPr/>
            </p:nvSpPr>
            <p:spPr>
              <a:xfrm rot="19461275">
                <a:off x="3591708" y="4063688"/>
                <a:ext cx="915253" cy="632173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18"/>
              <p:cNvSpPr/>
              <p:nvPr/>
            </p:nvSpPr>
            <p:spPr>
              <a:xfrm rot="13267671">
                <a:off x="2715619" y="4008494"/>
                <a:ext cx="915253" cy="632173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18"/>
              <p:cNvSpPr/>
              <p:nvPr/>
            </p:nvSpPr>
            <p:spPr>
              <a:xfrm rot="5622975">
                <a:off x="3194973" y="5046778"/>
                <a:ext cx="904754" cy="639509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18"/>
              <p:cNvSpPr/>
              <p:nvPr/>
            </p:nvSpPr>
            <p:spPr>
              <a:xfrm rot="16511754">
                <a:off x="3206113" y="3877978"/>
                <a:ext cx="904754" cy="639509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18"/>
              <p:cNvSpPr/>
              <p:nvPr/>
            </p:nvSpPr>
            <p:spPr>
              <a:xfrm rot="8362011">
                <a:off x="2696545" y="4915276"/>
                <a:ext cx="915253" cy="632173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3280297" y="4510415"/>
                <a:ext cx="569875" cy="56333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3" name="Group 82"/>
          <p:cNvGrpSpPr/>
          <p:nvPr/>
        </p:nvGrpSpPr>
        <p:grpSpPr>
          <a:xfrm>
            <a:off x="2625188" y="2263482"/>
            <a:ext cx="605886" cy="607060"/>
            <a:chOff x="3702878" y="3507740"/>
            <a:chExt cx="1534139" cy="1552690"/>
          </a:xfrm>
        </p:grpSpPr>
        <p:sp>
          <p:nvSpPr>
            <p:cNvPr id="74" name="Oval 18"/>
            <p:cNvSpPr/>
            <p:nvPr/>
          </p:nvSpPr>
          <p:spPr>
            <a:xfrm>
              <a:off x="4572481" y="4042762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18"/>
            <p:cNvSpPr/>
            <p:nvPr/>
          </p:nvSpPr>
          <p:spPr>
            <a:xfrm rot="2287246">
              <a:off x="4514738" y="4347107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18"/>
            <p:cNvSpPr/>
            <p:nvPr/>
          </p:nvSpPr>
          <p:spPr>
            <a:xfrm rot="19461275">
              <a:off x="4464902" y="3746109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18"/>
            <p:cNvSpPr/>
            <p:nvPr/>
          </p:nvSpPr>
          <p:spPr>
            <a:xfrm rot="13267671">
              <a:off x="3828802" y="3704779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18"/>
            <p:cNvSpPr/>
            <p:nvPr/>
          </p:nvSpPr>
          <p:spPr>
            <a:xfrm rot="5622975">
              <a:off x="4166560" y="4489524"/>
              <a:ext cx="677485" cy="46432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18"/>
            <p:cNvSpPr/>
            <p:nvPr/>
          </p:nvSpPr>
          <p:spPr>
            <a:xfrm rot="16511754">
              <a:off x="4174648" y="3614319"/>
              <a:ext cx="677485" cy="46432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18"/>
            <p:cNvSpPr/>
            <p:nvPr/>
          </p:nvSpPr>
          <p:spPr>
            <a:xfrm rot="8362011">
              <a:off x="3814953" y="4383783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18"/>
            <p:cNvSpPr/>
            <p:nvPr/>
          </p:nvSpPr>
          <p:spPr>
            <a:xfrm rot="10531732">
              <a:off x="3702878" y="4056810"/>
              <a:ext cx="664536" cy="469454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4238797" y="4080621"/>
              <a:ext cx="413768" cy="42183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10431413" y="1165212"/>
            <a:ext cx="817403" cy="787171"/>
            <a:chOff x="3702879" y="3507744"/>
            <a:chExt cx="1695178" cy="1642823"/>
          </a:xfrm>
        </p:grpSpPr>
        <p:sp>
          <p:nvSpPr>
            <p:cNvPr id="85" name="Oval 18"/>
            <p:cNvSpPr/>
            <p:nvPr/>
          </p:nvSpPr>
          <p:spPr>
            <a:xfrm>
              <a:off x="4663766" y="4087624"/>
              <a:ext cx="734291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18"/>
            <p:cNvSpPr/>
            <p:nvPr/>
          </p:nvSpPr>
          <p:spPr>
            <a:xfrm rot="2287246">
              <a:off x="4599963" y="4417491"/>
              <a:ext cx="734291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18"/>
            <p:cNvSpPr/>
            <p:nvPr/>
          </p:nvSpPr>
          <p:spPr>
            <a:xfrm rot="19461275">
              <a:off x="4565718" y="3766588"/>
              <a:ext cx="734291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18"/>
            <p:cNvSpPr/>
            <p:nvPr/>
          </p:nvSpPr>
          <p:spPr>
            <a:xfrm rot="13267671">
              <a:off x="3842022" y="3721302"/>
              <a:ext cx="734291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18"/>
            <p:cNvSpPr/>
            <p:nvPr/>
          </p:nvSpPr>
          <p:spPr>
            <a:xfrm rot="5622975">
              <a:off x="4221717" y="4526889"/>
              <a:ext cx="734291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18"/>
            <p:cNvSpPr/>
            <p:nvPr/>
          </p:nvSpPr>
          <p:spPr>
            <a:xfrm rot="16511754">
              <a:off x="4231323" y="3618357"/>
              <a:ext cx="734291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18"/>
            <p:cNvSpPr/>
            <p:nvPr/>
          </p:nvSpPr>
          <p:spPr>
            <a:xfrm rot="8362011">
              <a:off x="3826719" y="4310532"/>
              <a:ext cx="734291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18"/>
            <p:cNvSpPr/>
            <p:nvPr/>
          </p:nvSpPr>
          <p:spPr>
            <a:xfrm rot="10531732">
              <a:off x="3702879" y="4102847"/>
              <a:ext cx="734290" cy="50881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4295052" y="4128653"/>
              <a:ext cx="457200" cy="457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Group 141"/>
          <p:cNvGrpSpPr/>
          <p:nvPr/>
        </p:nvGrpSpPr>
        <p:grpSpPr>
          <a:xfrm rot="3054839">
            <a:off x="10266391" y="1485885"/>
            <a:ext cx="413322" cy="596169"/>
            <a:chOff x="3025654" y="3892457"/>
            <a:chExt cx="1424904" cy="1346647"/>
          </a:xfrm>
        </p:grpSpPr>
        <p:sp>
          <p:nvSpPr>
            <p:cNvPr id="143" name="Oval 142"/>
            <p:cNvSpPr/>
            <p:nvPr/>
          </p:nvSpPr>
          <p:spPr>
            <a:xfrm>
              <a:off x="3676847" y="4180650"/>
              <a:ext cx="119603" cy="63177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4" name="Straight Connector 143"/>
            <p:cNvCxnSpPr/>
            <p:nvPr/>
          </p:nvCxnSpPr>
          <p:spPr>
            <a:xfrm flipV="1">
              <a:off x="3667625" y="4614170"/>
              <a:ext cx="138045" cy="84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3679581" y="4353816"/>
              <a:ext cx="8457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6" name="Freeform 145"/>
            <p:cNvSpPr/>
            <p:nvPr/>
          </p:nvSpPr>
          <p:spPr>
            <a:xfrm>
              <a:off x="3754582" y="3910400"/>
              <a:ext cx="222683" cy="301382"/>
            </a:xfrm>
            <a:custGeom>
              <a:avLst/>
              <a:gdLst>
                <a:gd name="connsiteX0" fmla="*/ 0 w 222683"/>
                <a:gd name="connsiteY0" fmla="*/ 301382 h 301382"/>
                <a:gd name="connsiteX1" fmla="*/ 27709 w 222683"/>
                <a:gd name="connsiteY1" fmla="*/ 135127 h 301382"/>
                <a:gd name="connsiteX2" fmla="*/ 96982 w 222683"/>
                <a:gd name="connsiteY2" fmla="*/ 10436 h 301382"/>
                <a:gd name="connsiteX3" fmla="*/ 193963 w 222683"/>
                <a:gd name="connsiteY3" fmla="*/ 24291 h 301382"/>
                <a:gd name="connsiteX4" fmla="*/ 221673 w 222683"/>
                <a:gd name="connsiteY4" fmla="*/ 162836 h 301382"/>
                <a:gd name="connsiteX5" fmla="*/ 166254 w 222683"/>
                <a:gd name="connsiteY5" fmla="*/ 190545 h 301382"/>
                <a:gd name="connsiteX6" fmla="*/ 96982 w 222683"/>
                <a:gd name="connsiteY6" fmla="*/ 162836 h 301382"/>
                <a:gd name="connsiteX7" fmla="*/ 152400 w 222683"/>
                <a:gd name="connsiteY7" fmla="*/ 79709 h 301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683" h="301382">
                  <a:moveTo>
                    <a:pt x="0" y="301382"/>
                  </a:moveTo>
                  <a:cubicBezTo>
                    <a:pt x="5772" y="242500"/>
                    <a:pt x="11545" y="183618"/>
                    <a:pt x="27709" y="135127"/>
                  </a:cubicBezTo>
                  <a:cubicBezTo>
                    <a:pt x="43873" y="86636"/>
                    <a:pt x="69273" y="28909"/>
                    <a:pt x="96982" y="10436"/>
                  </a:cubicBezTo>
                  <a:cubicBezTo>
                    <a:pt x="124691" y="-8037"/>
                    <a:pt x="173181" y="-1109"/>
                    <a:pt x="193963" y="24291"/>
                  </a:cubicBezTo>
                  <a:cubicBezTo>
                    <a:pt x="214745" y="49691"/>
                    <a:pt x="226291" y="135127"/>
                    <a:pt x="221673" y="162836"/>
                  </a:cubicBezTo>
                  <a:cubicBezTo>
                    <a:pt x="217055" y="190545"/>
                    <a:pt x="187036" y="190545"/>
                    <a:pt x="166254" y="190545"/>
                  </a:cubicBezTo>
                  <a:cubicBezTo>
                    <a:pt x="145472" y="190545"/>
                    <a:pt x="99291" y="181309"/>
                    <a:pt x="96982" y="162836"/>
                  </a:cubicBezTo>
                  <a:cubicBezTo>
                    <a:pt x="94673" y="144363"/>
                    <a:pt x="123536" y="112036"/>
                    <a:pt x="152400" y="7970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 146"/>
            <p:cNvSpPr/>
            <p:nvPr/>
          </p:nvSpPr>
          <p:spPr>
            <a:xfrm flipH="1">
              <a:off x="3484065" y="3892457"/>
              <a:ext cx="222683" cy="301382"/>
            </a:xfrm>
            <a:custGeom>
              <a:avLst/>
              <a:gdLst>
                <a:gd name="connsiteX0" fmla="*/ 0 w 222683"/>
                <a:gd name="connsiteY0" fmla="*/ 301382 h 301382"/>
                <a:gd name="connsiteX1" fmla="*/ 27709 w 222683"/>
                <a:gd name="connsiteY1" fmla="*/ 135127 h 301382"/>
                <a:gd name="connsiteX2" fmla="*/ 96982 w 222683"/>
                <a:gd name="connsiteY2" fmla="*/ 10436 h 301382"/>
                <a:gd name="connsiteX3" fmla="*/ 193963 w 222683"/>
                <a:gd name="connsiteY3" fmla="*/ 24291 h 301382"/>
                <a:gd name="connsiteX4" fmla="*/ 221673 w 222683"/>
                <a:gd name="connsiteY4" fmla="*/ 162836 h 301382"/>
                <a:gd name="connsiteX5" fmla="*/ 166254 w 222683"/>
                <a:gd name="connsiteY5" fmla="*/ 190545 h 301382"/>
                <a:gd name="connsiteX6" fmla="*/ 96982 w 222683"/>
                <a:gd name="connsiteY6" fmla="*/ 162836 h 301382"/>
                <a:gd name="connsiteX7" fmla="*/ 152400 w 222683"/>
                <a:gd name="connsiteY7" fmla="*/ 79709 h 301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683" h="301382">
                  <a:moveTo>
                    <a:pt x="0" y="301382"/>
                  </a:moveTo>
                  <a:cubicBezTo>
                    <a:pt x="5772" y="242500"/>
                    <a:pt x="11545" y="183618"/>
                    <a:pt x="27709" y="135127"/>
                  </a:cubicBezTo>
                  <a:cubicBezTo>
                    <a:pt x="43873" y="86636"/>
                    <a:pt x="69273" y="28909"/>
                    <a:pt x="96982" y="10436"/>
                  </a:cubicBezTo>
                  <a:cubicBezTo>
                    <a:pt x="124691" y="-8037"/>
                    <a:pt x="173181" y="-1109"/>
                    <a:pt x="193963" y="24291"/>
                  </a:cubicBezTo>
                  <a:cubicBezTo>
                    <a:pt x="214745" y="49691"/>
                    <a:pt x="226291" y="135127"/>
                    <a:pt x="221673" y="162836"/>
                  </a:cubicBezTo>
                  <a:cubicBezTo>
                    <a:pt x="217055" y="190545"/>
                    <a:pt x="187036" y="190545"/>
                    <a:pt x="166254" y="190545"/>
                  </a:cubicBezTo>
                  <a:cubicBezTo>
                    <a:pt x="145472" y="190545"/>
                    <a:pt x="99291" y="181309"/>
                    <a:pt x="96982" y="162836"/>
                  </a:cubicBezTo>
                  <a:cubicBezTo>
                    <a:pt x="94673" y="144363"/>
                    <a:pt x="123536" y="112036"/>
                    <a:pt x="152400" y="7970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8" name="Group 147"/>
            <p:cNvGrpSpPr/>
            <p:nvPr/>
          </p:nvGrpSpPr>
          <p:grpSpPr>
            <a:xfrm>
              <a:off x="3764155" y="4067788"/>
              <a:ext cx="686403" cy="1142948"/>
              <a:chOff x="3764155" y="4067788"/>
              <a:chExt cx="686403" cy="1142948"/>
            </a:xfrm>
          </p:grpSpPr>
          <p:sp>
            <p:nvSpPr>
              <p:cNvPr id="154" name="Rounded Rectangle 95"/>
              <p:cNvSpPr/>
              <p:nvPr/>
            </p:nvSpPr>
            <p:spPr>
              <a:xfrm rot="167931">
                <a:off x="3764155" y="4067788"/>
                <a:ext cx="669731" cy="1142948"/>
              </a:xfrm>
              <a:custGeom>
                <a:avLst/>
                <a:gdLst>
                  <a:gd name="connsiteX0" fmla="*/ 0 w 432566"/>
                  <a:gd name="connsiteY0" fmla="*/ 72096 h 443345"/>
                  <a:gd name="connsiteX1" fmla="*/ 72096 w 432566"/>
                  <a:gd name="connsiteY1" fmla="*/ 0 h 443345"/>
                  <a:gd name="connsiteX2" fmla="*/ 360470 w 432566"/>
                  <a:gd name="connsiteY2" fmla="*/ 0 h 443345"/>
                  <a:gd name="connsiteX3" fmla="*/ 432566 w 432566"/>
                  <a:gd name="connsiteY3" fmla="*/ 72096 h 443345"/>
                  <a:gd name="connsiteX4" fmla="*/ 432566 w 432566"/>
                  <a:gd name="connsiteY4" fmla="*/ 371249 h 443345"/>
                  <a:gd name="connsiteX5" fmla="*/ 360470 w 432566"/>
                  <a:gd name="connsiteY5" fmla="*/ 443345 h 443345"/>
                  <a:gd name="connsiteX6" fmla="*/ 72096 w 432566"/>
                  <a:gd name="connsiteY6" fmla="*/ 443345 h 443345"/>
                  <a:gd name="connsiteX7" fmla="*/ 0 w 432566"/>
                  <a:gd name="connsiteY7" fmla="*/ 371249 h 443345"/>
                  <a:gd name="connsiteX8" fmla="*/ 0 w 432566"/>
                  <a:gd name="connsiteY8" fmla="*/ 72096 h 443345"/>
                  <a:gd name="connsiteX0" fmla="*/ 152400 w 584966"/>
                  <a:gd name="connsiteY0" fmla="*/ 72096 h 611947"/>
                  <a:gd name="connsiteX1" fmla="*/ 224496 w 584966"/>
                  <a:gd name="connsiteY1" fmla="*/ 0 h 611947"/>
                  <a:gd name="connsiteX2" fmla="*/ 512870 w 584966"/>
                  <a:gd name="connsiteY2" fmla="*/ 0 h 611947"/>
                  <a:gd name="connsiteX3" fmla="*/ 584966 w 584966"/>
                  <a:gd name="connsiteY3" fmla="*/ 72096 h 611947"/>
                  <a:gd name="connsiteX4" fmla="*/ 584966 w 584966"/>
                  <a:gd name="connsiteY4" fmla="*/ 371249 h 611947"/>
                  <a:gd name="connsiteX5" fmla="*/ 512870 w 584966"/>
                  <a:gd name="connsiteY5" fmla="*/ 443345 h 611947"/>
                  <a:gd name="connsiteX6" fmla="*/ 224496 w 584966"/>
                  <a:gd name="connsiteY6" fmla="*/ 443345 h 611947"/>
                  <a:gd name="connsiteX7" fmla="*/ 0 w 584966"/>
                  <a:gd name="connsiteY7" fmla="*/ 606777 h 611947"/>
                  <a:gd name="connsiteX8" fmla="*/ 152400 w 584966"/>
                  <a:gd name="connsiteY8" fmla="*/ 72096 h 611947"/>
                  <a:gd name="connsiteX0" fmla="*/ 152400 w 753567"/>
                  <a:gd name="connsiteY0" fmla="*/ 72096 h 761999"/>
                  <a:gd name="connsiteX1" fmla="*/ 224496 w 753567"/>
                  <a:gd name="connsiteY1" fmla="*/ 0 h 761999"/>
                  <a:gd name="connsiteX2" fmla="*/ 512870 w 753567"/>
                  <a:gd name="connsiteY2" fmla="*/ 0 h 761999"/>
                  <a:gd name="connsiteX3" fmla="*/ 584966 w 753567"/>
                  <a:gd name="connsiteY3" fmla="*/ 72096 h 761999"/>
                  <a:gd name="connsiteX4" fmla="*/ 584966 w 753567"/>
                  <a:gd name="connsiteY4" fmla="*/ 371249 h 761999"/>
                  <a:gd name="connsiteX5" fmla="*/ 748397 w 753567"/>
                  <a:gd name="connsiteY5" fmla="*/ 761999 h 761999"/>
                  <a:gd name="connsiteX6" fmla="*/ 224496 w 753567"/>
                  <a:gd name="connsiteY6" fmla="*/ 443345 h 761999"/>
                  <a:gd name="connsiteX7" fmla="*/ 0 w 753567"/>
                  <a:gd name="connsiteY7" fmla="*/ 606777 h 761999"/>
                  <a:gd name="connsiteX8" fmla="*/ 152400 w 753567"/>
                  <a:gd name="connsiteY8" fmla="*/ 72096 h 761999"/>
                  <a:gd name="connsiteX0" fmla="*/ 152400 w 585905"/>
                  <a:gd name="connsiteY0" fmla="*/ 72096 h 611947"/>
                  <a:gd name="connsiteX1" fmla="*/ 224496 w 585905"/>
                  <a:gd name="connsiteY1" fmla="*/ 0 h 611947"/>
                  <a:gd name="connsiteX2" fmla="*/ 512870 w 585905"/>
                  <a:gd name="connsiteY2" fmla="*/ 0 h 611947"/>
                  <a:gd name="connsiteX3" fmla="*/ 584966 w 585905"/>
                  <a:gd name="connsiteY3" fmla="*/ 72096 h 611947"/>
                  <a:gd name="connsiteX4" fmla="*/ 584966 w 585905"/>
                  <a:gd name="connsiteY4" fmla="*/ 371249 h 611947"/>
                  <a:gd name="connsiteX5" fmla="*/ 554433 w 585905"/>
                  <a:gd name="connsiteY5" fmla="*/ 609599 h 611947"/>
                  <a:gd name="connsiteX6" fmla="*/ 224496 w 585905"/>
                  <a:gd name="connsiteY6" fmla="*/ 443345 h 611947"/>
                  <a:gd name="connsiteX7" fmla="*/ 0 w 585905"/>
                  <a:gd name="connsiteY7" fmla="*/ 606777 h 611947"/>
                  <a:gd name="connsiteX8" fmla="*/ 152400 w 585905"/>
                  <a:gd name="connsiteY8" fmla="*/ 72096 h 611947"/>
                  <a:gd name="connsiteX0" fmla="*/ 0 w 433505"/>
                  <a:gd name="connsiteY0" fmla="*/ 72096 h 609599"/>
                  <a:gd name="connsiteX1" fmla="*/ 72096 w 433505"/>
                  <a:gd name="connsiteY1" fmla="*/ 0 h 609599"/>
                  <a:gd name="connsiteX2" fmla="*/ 360470 w 433505"/>
                  <a:gd name="connsiteY2" fmla="*/ 0 h 609599"/>
                  <a:gd name="connsiteX3" fmla="*/ 432566 w 433505"/>
                  <a:gd name="connsiteY3" fmla="*/ 72096 h 609599"/>
                  <a:gd name="connsiteX4" fmla="*/ 432566 w 433505"/>
                  <a:gd name="connsiteY4" fmla="*/ 371249 h 609599"/>
                  <a:gd name="connsiteX5" fmla="*/ 402033 w 433505"/>
                  <a:gd name="connsiteY5" fmla="*/ 609599 h 609599"/>
                  <a:gd name="connsiteX6" fmla="*/ 72096 w 433505"/>
                  <a:gd name="connsiteY6" fmla="*/ 443345 h 609599"/>
                  <a:gd name="connsiteX7" fmla="*/ 41564 w 433505"/>
                  <a:gd name="connsiteY7" fmla="*/ 454377 h 609599"/>
                  <a:gd name="connsiteX8" fmla="*/ 0 w 433505"/>
                  <a:gd name="connsiteY8" fmla="*/ 72096 h 609599"/>
                  <a:gd name="connsiteX0" fmla="*/ 0 w 470402"/>
                  <a:gd name="connsiteY0" fmla="*/ 72096 h 845127"/>
                  <a:gd name="connsiteX1" fmla="*/ 72096 w 470402"/>
                  <a:gd name="connsiteY1" fmla="*/ 0 h 845127"/>
                  <a:gd name="connsiteX2" fmla="*/ 360470 w 470402"/>
                  <a:gd name="connsiteY2" fmla="*/ 0 h 845127"/>
                  <a:gd name="connsiteX3" fmla="*/ 432566 w 470402"/>
                  <a:gd name="connsiteY3" fmla="*/ 72096 h 845127"/>
                  <a:gd name="connsiteX4" fmla="*/ 432566 w 470402"/>
                  <a:gd name="connsiteY4" fmla="*/ 371249 h 845127"/>
                  <a:gd name="connsiteX5" fmla="*/ 457451 w 470402"/>
                  <a:gd name="connsiteY5" fmla="*/ 845127 h 845127"/>
                  <a:gd name="connsiteX6" fmla="*/ 72096 w 470402"/>
                  <a:gd name="connsiteY6" fmla="*/ 443345 h 845127"/>
                  <a:gd name="connsiteX7" fmla="*/ 41564 w 470402"/>
                  <a:gd name="connsiteY7" fmla="*/ 454377 h 845127"/>
                  <a:gd name="connsiteX8" fmla="*/ 0 w 470402"/>
                  <a:gd name="connsiteY8" fmla="*/ 72096 h 845127"/>
                  <a:gd name="connsiteX0" fmla="*/ 0 w 463759"/>
                  <a:gd name="connsiteY0" fmla="*/ 72096 h 845127"/>
                  <a:gd name="connsiteX1" fmla="*/ 72096 w 463759"/>
                  <a:gd name="connsiteY1" fmla="*/ 0 h 845127"/>
                  <a:gd name="connsiteX2" fmla="*/ 360470 w 463759"/>
                  <a:gd name="connsiteY2" fmla="*/ 0 h 845127"/>
                  <a:gd name="connsiteX3" fmla="*/ 432566 w 463759"/>
                  <a:gd name="connsiteY3" fmla="*/ 72096 h 845127"/>
                  <a:gd name="connsiteX4" fmla="*/ 335584 w 463759"/>
                  <a:gd name="connsiteY4" fmla="*/ 398958 h 845127"/>
                  <a:gd name="connsiteX5" fmla="*/ 457451 w 463759"/>
                  <a:gd name="connsiteY5" fmla="*/ 845127 h 845127"/>
                  <a:gd name="connsiteX6" fmla="*/ 72096 w 463759"/>
                  <a:gd name="connsiteY6" fmla="*/ 443345 h 845127"/>
                  <a:gd name="connsiteX7" fmla="*/ 41564 w 463759"/>
                  <a:gd name="connsiteY7" fmla="*/ 454377 h 845127"/>
                  <a:gd name="connsiteX8" fmla="*/ 0 w 463759"/>
                  <a:gd name="connsiteY8" fmla="*/ 72096 h 845127"/>
                  <a:gd name="connsiteX0" fmla="*/ 0 w 598821"/>
                  <a:gd name="connsiteY0" fmla="*/ 109933 h 882964"/>
                  <a:gd name="connsiteX1" fmla="*/ 72096 w 598821"/>
                  <a:gd name="connsiteY1" fmla="*/ 37837 h 882964"/>
                  <a:gd name="connsiteX2" fmla="*/ 360470 w 598821"/>
                  <a:gd name="connsiteY2" fmla="*/ 37837 h 882964"/>
                  <a:gd name="connsiteX3" fmla="*/ 598821 w 598821"/>
                  <a:gd name="connsiteY3" fmla="*/ 12951 h 882964"/>
                  <a:gd name="connsiteX4" fmla="*/ 335584 w 598821"/>
                  <a:gd name="connsiteY4" fmla="*/ 436795 h 882964"/>
                  <a:gd name="connsiteX5" fmla="*/ 457451 w 598821"/>
                  <a:gd name="connsiteY5" fmla="*/ 882964 h 882964"/>
                  <a:gd name="connsiteX6" fmla="*/ 72096 w 598821"/>
                  <a:gd name="connsiteY6" fmla="*/ 481182 h 882964"/>
                  <a:gd name="connsiteX7" fmla="*/ 41564 w 598821"/>
                  <a:gd name="connsiteY7" fmla="*/ 492214 h 882964"/>
                  <a:gd name="connsiteX8" fmla="*/ 0 w 598821"/>
                  <a:gd name="connsiteY8" fmla="*/ 109933 h 882964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335584 w 598821"/>
                  <a:gd name="connsiteY4" fmla="*/ 551358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529548 w 598821"/>
                  <a:gd name="connsiteY4" fmla="*/ 495940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474129 w 598821"/>
                  <a:gd name="connsiteY4" fmla="*/ 495940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28254"/>
                  <a:gd name="connsiteX1" fmla="*/ 72096 w 598821"/>
                  <a:gd name="connsiteY1" fmla="*/ 152400 h 928254"/>
                  <a:gd name="connsiteX2" fmla="*/ 374324 w 598821"/>
                  <a:gd name="connsiteY2" fmla="*/ 0 h 928254"/>
                  <a:gd name="connsiteX3" fmla="*/ 598821 w 598821"/>
                  <a:gd name="connsiteY3" fmla="*/ 127514 h 928254"/>
                  <a:gd name="connsiteX4" fmla="*/ 474129 w 598821"/>
                  <a:gd name="connsiteY4" fmla="*/ 495940 h 928254"/>
                  <a:gd name="connsiteX5" fmla="*/ 540579 w 598821"/>
                  <a:gd name="connsiteY5" fmla="*/ 928254 h 928254"/>
                  <a:gd name="connsiteX6" fmla="*/ 72096 w 598821"/>
                  <a:gd name="connsiteY6" fmla="*/ 595745 h 928254"/>
                  <a:gd name="connsiteX7" fmla="*/ 41564 w 598821"/>
                  <a:gd name="connsiteY7" fmla="*/ 606777 h 928254"/>
                  <a:gd name="connsiteX8" fmla="*/ 0 w 598821"/>
                  <a:gd name="connsiteY8" fmla="*/ 224496 h 928254"/>
                  <a:gd name="connsiteX0" fmla="*/ 0 w 598821"/>
                  <a:gd name="connsiteY0" fmla="*/ 224496 h 928254"/>
                  <a:gd name="connsiteX1" fmla="*/ 72096 w 598821"/>
                  <a:gd name="connsiteY1" fmla="*/ 152400 h 928254"/>
                  <a:gd name="connsiteX2" fmla="*/ 374324 w 598821"/>
                  <a:gd name="connsiteY2" fmla="*/ 0 h 928254"/>
                  <a:gd name="connsiteX3" fmla="*/ 598821 w 598821"/>
                  <a:gd name="connsiteY3" fmla="*/ 127514 h 928254"/>
                  <a:gd name="connsiteX4" fmla="*/ 474129 w 598821"/>
                  <a:gd name="connsiteY4" fmla="*/ 495940 h 928254"/>
                  <a:gd name="connsiteX5" fmla="*/ 540579 w 598821"/>
                  <a:gd name="connsiteY5" fmla="*/ 928254 h 928254"/>
                  <a:gd name="connsiteX6" fmla="*/ 72096 w 598821"/>
                  <a:gd name="connsiteY6" fmla="*/ 595745 h 928254"/>
                  <a:gd name="connsiteX7" fmla="*/ 41564 w 598821"/>
                  <a:gd name="connsiteY7" fmla="*/ 606777 h 928254"/>
                  <a:gd name="connsiteX8" fmla="*/ 0 w 598821"/>
                  <a:gd name="connsiteY8" fmla="*/ 224496 h 928254"/>
                  <a:gd name="connsiteX0" fmla="*/ 0 w 598821"/>
                  <a:gd name="connsiteY0" fmla="*/ 224496 h 928839"/>
                  <a:gd name="connsiteX1" fmla="*/ 72096 w 598821"/>
                  <a:gd name="connsiteY1" fmla="*/ 152400 h 928839"/>
                  <a:gd name="connsiteX2" fmla="*/ 374324 w 598821"/>
                  <a:gd name="connsiteY2" fmla="*/ 0 h 928839"/>
                  <a:gd name="connsiteX3" fmla="*/ 598821 w 598821"/>
                  <a:gd name="connsiteY3" fmla="*/ 127514 h 928839"/>
                  <a:gd name="connsiteX4" fmla="*/ 474129 w 598821"/>
                  <a:gd name="connsiteY4" fmla="*/ 495940 h 928839"/>
                  <a:gd name="connsiteX5" fmla="*/ 540579 w 598821"/>
                  <a:gd name="connsiteY5" fmla="*/ 928254 h 928839"/>
                  <a:gd name="connsiteX6" fmla="*/ 72096 w 598821"/>
                  <a:gd name="connsiteY6" fmla="*/ 595745 h 928839"/>
                  <a:gd name="connsiteX7" fmla="*/ 41564 w 598821"/>
                  <a:gd name="connsiteY7" fmla="*/ 606777 h 928839"/>
                  <a:gd name="connsiteX8" fmla="*/ 0 w 598821"/>
                  <a:gd name="connsiteY8" fmla="*/ 224496 h 928839"/>
                  <a:gd name="connsiteX0" fmla="*/ 0 w 598821"/>
                  <a:gd name="connsiteY0" fmla="*/ 224496 h 974045"/>
                  <a:gd name="connsiteX1" fmla="*/ 72096 w 598821"/>
                  <a:gd name="connsiteY1" fmla="*/ 152400 h 974045"/>
                  <a:gd name="connsiteX2" fmla="*/ 374324 w 598821"/>
                  <a:gd name="connsiteY2" fmla="*/ 0 h 974045"/>
                  <a:gd name="connsiteX3" fmla="*/ 598821 w 598821"/>
                  <a:gd name="connsiteY3" fmla="*/ 127514 h 974045"/>
                  <a:gd name="connsiteX4" fmla="*/ 474129 w 598821"/>
                  <a:gd name="connsiteY4" fmla="*/ 495940 h 974045"/>
                  <a:gd name="connsiteX5" fmla="*/ 540579 w 598821"/>
                  <a:gd name="connsiteY5" fmla="*/ 928254 h 974045"/>
                  <a:gd name="connsiteX6" fmla="*/ 72096 w 598821"/>
                  <a:gd name="connsiteY6" fmla="*/ 595745 h 974045"/>
                  <a:gd name="connsiteX7" fmla="*/ 41564 w 598821"/>
                  <a:gd name="connsiteY7" fmla="*/ 606777 h 974045"/>
                  <a:gd name="connsiteX8" fmla="*/ 0 w 598821"/>
                  <a:gd name="connsiteY8" fmla="*/ 224496 h 974045"/>
                  <a:gd name="connsiteX0" fmla="*/ 0 w 598821"/>
                  <a:gd name="connsiteY0" fmla="*/ 224496 h 1000105"/>
                  <a:gd name="connsiteX1" fmla="*/ 72096 w 598821"/>
                  <a:gd name="connsiteY1" fmla="*/ 152400 h 1000105"/>
                  <a:gd name="connsiteX2" fmla="*/ 374324 w 598821"/>
                  <a:gd name="connsiteY2" fmla="*/ 0 h 1000105"/>
                  <a:gd name="connsiteX3" fmla="*/ 598821 w 598821"/>
                  <a:gd name="connsiteY3" fmla="*/ 127514 h 1000105"/>
                  <a:gd name="connsiteX4" fmla="*/ 474129 w 598821"/>
                  <a:gd name="connsiteY4" fmla="*/ 495940 h 1000105"/>
                  <a:gd name="connsiteX5" fmla="*/ 540579 w 598821"/>
                  <a:gd name="connsiteY5" fmla="*/ 928254 h 1000105"/>
                  <a:gd name="connsiteX6" fmla="*/ 72096 w 598821"/>
                  <a:gd name="connsiteY6" fmla="*/ 595745 h 1000105"/>
                  <a:gd name="connsiteX7" fmla="*/ 41564 w 598821"/>
                  <a:gd name="connsiteY7" fmla="*/ 606777 h 1000105"/>
                  <a:gd name="connsiteX8" fmla="*/ 0 w 598821"/>
                  <a:gd name="connsiteY8" fmla="*/ 224496 h 1000105"/>
                  <a:gd name="connsiteX0" fmla="*/ 0 w 598821"/>
                  <a:gd name="connsiteY0" fmla="*/ 224496 h 1087899"/>
                  <a:gd name="connsiteX1" fmla="*/ 72096 w 598821"/>
                  <a:gd name="connsiteY1" fmla="*/ 152400 h 1087899"/>
                  <a:gd name="connsiteX2" fmla="*/ 374324 w 598821"/>
                  <a:gd name="connsiteY2" fmla="*/ 0 h 1087899"/>
                  <a:gd name="connsiteX3" fmla="*/ 598821 w 598821"/>
                  <a:gd name="connsiteY3" fmla="*/ 127514 h 1087899"/>
                  <a:gd name="connsiteX4" fmla="*/ 474129 w 598821"/>
                  <a:gd name="connsiteY4" fmla="*/ 495940 h 1087899"/>
                  <a:gd name="connsiteX5" fmla="*/ 554433 w 598821"/>
                  <a:gd name="connsiteY5" fmla="*/ 1025236 h 1087899"/>
                  <a:gd name="connsiteX6" fmla="*/ 72096 w 598821"/>
                  <a:gd name="connsiteY6" fmla="*/ 595745 h 1087899"/>
                  <a:gd name="connsiteX7" fmla="*/ 41564 w 598821"/>
                  <a:gd name="connsiteY7" fmla="*/ 606777 h 1087899"/>
                  <a:gd name="connsiteX8" fmla="*/ 0 w 598821"/>
                  <a:gd name="connsiteY8" fmla="*/ 224496 h 1087899"/>
                  <a:gd name="connsiteX0" fmla="*/ 0 w 629207"/>
                  <a:gd name="connsiteY0" fmla="*/ 224496 h 1062571"/>
                  <a:gd name="connsiteX1" fmla="*/ 72096 w 629207"/>
                  <a:gd name="connsiteY1" fmla="*/ 152400 h 1062571"/>
                  <a:gd name="connsiteX2" fmla="*/ 374324 w 629207"/>
                  <a:gd name="connsiteY2" fmla="*/ 0 h 1062571"/>
                  <a:gd name="connsiteX3" fmla="*/ 598821 w 629207"/>
                  <a:gd name="connsiteY3" fmla="*/ 127514 h 1062571"/>
                  <a:gd name="connsiteX4" fmla="*/ 474129 w 629207"/>
                  <a:gd name="connsiteY4" fmla="*/ 495940 h 1062571"/>
                  <a:gd name="connsiteX5" fmla="*/ 623706 w 629207"/>
                  <a:gd name="connsiteY5" fmla="*/ 997526 h 1062571"/>
                  <a:gd name="connsiteX6" fmla="*/ 72096 w 629207"/>
                  <a:gd name="connsiteY6" fmla="*/ 595745 h 1062571"/>
                  <a:gd name="connsiteX7" fmla="*/ 41564 w 629207"/>
                  <a:gd name="connsiteY7" fmla="*/ 606777 h 1062571"/>
                  <a:gd name="connsiteX8" fmla="*/ 0 w 629207"/>
                  <a:gd name="connsiteY8" fmla="*/ 224496 h 1062571"/>
                  <a:gd name="connsiteX0" fmla="*/ 0 w 668094"/>
                  <a:gd name="connsiteY0" fmla="*/ 224496 h 1062571"/>
                  <a:gd name="connsiteX1" fmla="*/ 72096 w 668094"/>
                  <a:gd name="connsiteY1" fmla="*/ 152400 h 1062571"/>
                  <a:gd name="connsiteX2" fmla="*/ 374324 w 668094"/>
                  <a:gd name="connsiteY2" fmla="*/ 0 h 1062571"/>
                  <a:gd name="connsiteX3" fmla="*/ 668094 w 668094"/>
                  <a:gd name="connsiteY3" fmla="*/ 127514 h 1062571"/>
                  <a:gd name="connsiteX4" fmla="*/ 474129 w 668094"/>
                  <a:gd name="connsiteY4" fmla="*/ 495940 h 1062571"/>
                  <a:gd name="connsiteX5" fmla="*/ 623706 w 668094"/>
                  <a:gd name="connsiteY5" fmla="*/ 997526 h 1062571"/>
                  <a:gd name="connsiteX6" fmla="*/ 72096 w 668094"/>
                  <a:gd name="connsiteY6" fmla="*/ 595745 h 1062571"/>
                  <a:gd name="connsiteX7" fmla="*/ 41564 w 668094"/>
                  <a:gd name="connsiteY7" fmla="*/ 606777 h 1062571"/>
                  <a:gd name="connsiteX8" fmla="*/ 0 w 668094"/>
                  <a:gd name="connsiteY8" fmla="*/ 224496 h 1062571"/>
                  <a:gd name="connsiteX0" fmla="*/ 0 w 668094"/>
                  <a:gd name="connsiteY0" fmla="*/ 224496 h 1177744"/>
                  <a:gd name="connsiteX1" fmla="*/ 72096 w 668094"/>
                  <a:gd name="connsiteY1" fmla="*/ 152400 h 1177744"/>
                  <a:gd name="connsiteX2" fmla="*/ 374324 w 668094"/>
                  <a:gd name="connsiteY2" fmla="*/ 0 h 1177744"/>
                  <a:gd name="connsiteX3" fmla="*/ 668094 w 668094"/>
                  <a:gd name="connsiteY3" fmla="*/ 127514 h 1177744"/>
                  <a:gd name="connsiteX4" fmla="*/ 474129 w 668094"/>
                  <a:gd name="connsiteY4" fmla="*/ 495940 h 1177744"/>
                  <a:gd name="connsiteX5" fmla="*/ 623706 w 668094"/>
                  <a:gd name="connsiteY5" fmla="*/ 1122217 h 1177744"/>
                  <a:gd name="connsiteX6" fmla="*/ 72096 w 668094"/>
                  <a:gd name="connsiteY6" fmla="*/ 595745 h 1177744"/>
                  <a:gd name="connsiteX7" fmla="*/ 41564 w 668094"/>
                  <a:gd name="connsiteY7" fmla="*/ 606777 h 1177744"/>
                  <a:gd name="connsiteX8" fmla="*/ 0 w 668094"/>
                  <a:gd name="connsiteY8" fmla="*/ 224496 h 1177744"/>
                  <a:gd name="connsiteX0" fmla="*/ 0 w 668094"/>
                  <a:gd name="connsiteY0" fmla="*/ 224496 h 1087898"/>
                  <a:gd name="connsiteX1" fmla="*/ 72096 w 668094"/>
                  <a:gd name="connsiteY1" fmla="*/ 152400 h 1087898"/>
                  <a:gd name="connsiteX2" fmla="*/ 374324 w 668094"/>
                  <a:gd name="connsiteY2" fmla="*/ 0 h 1087898"/>
                  <a:gd name="connsiteX3" fmla="*/ 668094 w 668094"/>
                  <a:gd name="connsiteY3" fmla="*/ 127514 h 1087898"/>
                  <a:gd name="connsiteX4" fmla="*/ 474129 w 668094"/>
                  <a:gd name="connsiteY4" fmla="*/ 495940 h 1087898"/>
                  <a:gd name="connsiteX5" fmla="*/ 609852 w 668094"/>
                  <a:gd name="connsiteY5" fmla="*/ 1025235 h 1087898"/>
                  <a:gd name="connsiteX6" fmla="*/ 72096 w 668094"/>
                  <a:gd name="connsiteY6" fmla="*/ 595745 h 1087898"/>
                  <a:gd name="connsiteX7" fmla="*/ 41564 w 668094"/>
                  <a:gd name="connsiteY7" fmla="*/ 606777 h 1087898"/>
                  <a:gd name="connsiteX8" fmla="*/ 0 w 668094"/>
                  <a:gd name="connsiteY8" fmla="*/ 224496 h 1087898"/>
                  <a:gd name="connsiteX0" fmla="*/ 0 w 668094"/>
                  <a:gd name="connsiteY0" fmla="*/ 224496 h 1012489"/>
                  <a:gd name="connsiteX1" fmla="*/ 72096 w 668094"/>
                  <a:gd name="connsiteY1" fmla="*/ 152400 h 1012489"/>
                  <a:gd name="connsiteX2" fmla="*/ 374324 w 668094"/>
                  <a:gd name="connsiteY2" fmla="*/ 0 h 1012489"/>
                  <a:gd name="connsiteX3" fmla="*/ 668094 w 668094"/>
                  <a:gd name="connsiteY3" fmla="*/ 127514 h 1012489"/>
                  <a:gd name="connsiteX4" fmla="*/ 474129 w 668094"/>
                  <a:gd name="connsiteY4" fmla="*/ 495940 h 1012489"/>
                  <a:gd name="connsiteX5" fmla="*/ 609852 w 668094"/>
                  <a:gd name="connsiteY5" fmla="*/ 942108 h 1012489"/>
                  <a:gd name="connsiteX6" fmla="*/ 72096 w 668094"/>
                  <a:gd name="connsiteY6" fmla="*/ 595745 h 1012489"/>
                  <a:gd name="connsiteX7" fmla="*/ 41564 w 668094"/>
                  <a:gd name="connsiteY7" fmla="*/ 606777 h 1012489"/>
                  <a:gd name="connsiteX8" fmla="*/ 0 w 668094"/>
                  <a:gd name="connsiteY8" fmla="*/ 224496 h 1012489"/>
                  <a:gd name="connsiteX0" fmla="*/ 0 w 668094"/>
                  <a:gd name="connsiteY0" fmla="*/ 279914 h 1067907"/>
                  <a:gd name="connsiteX1" fmla="*/ 72096 w 668094"/>
                  <a:gd name="connsiteY1" fmla="*/ 207818 h 1067907"/>
                  <a:gd name="connsiteX2" fmla="*/ 429742 w 668094"/>
                  <a:gd name="connsiteY2" fmla="*/ 0 h 1067907"/>
                  <a:gd name="connsiteX3" fmla="*/ 668094 w 668094"/>
                  <a:gd name="connsiteY3" fmla="*/ 182932 h 1067907"/>
                  <a:gd name="connsiteX4" fmla="*/ 474129 w 668094"/>
                  <a:gd name="connsiteY4" fmla="*/ 551358 h 1067907"/>
                  <a:gd name="connsiteX5" fmla="*/ 609852 w 668094"/>
                  <a:gd name="connsiteY5" fmla="*/ 997526 h 1067907"/>
                  <a:gd name="connsiteX6" fmla="*/ 72096 w 668094"/>
                  <a:gd name="connsiteY6" fmla="*/ 651163 h 1067907"/>
                  <a:gd name="connsiteX7" fmla="*/ 41564 w 668094"/>
                  <a:gd name="connsiteY7" fmla="*/ 662195 h 1067907"/>
                  <a:gd name="connsiteX8" fmla="*/ 0 w 668094"/>
                  <a:gd name="connsiteY8" fmla="*/ 279914 h 1067907"/>
                  <a:gd name="connsiteX0" fmla="*/ 0 w 669731"/>
                  <a:gd name="connsiteY0" fmla="*/ 289874 h 1077867"/>
                  <a:gd name="connsiteX1" fmla="*/ 72096 w 669731"/>
                  <a:gd name="connsiteY1" fmla="*/ 217778 h 1077867"/>
                  <a:gd name="connsiteX2" fmla="*/ 429742 w 669731"/>
                  <a:gd name="connsiteY2" fmla="*/ 9960 h 1077867"/>
                  <a:gd name="connsiteX3" fmla="*/ 586172 w 669731"/>
                  <a:gd name="connsiteY3" fmla="*/ 37669 h 1077867"/>
                  <a:gd name="connsiteX4" fmla="*/ 668094 w 669731"/>
                  <a:gd name="connsiteY4" fmla="*/ 192892 h 1077867"/>
                  <a:gd name="connsiteX5" fmla="*/ 474129 w 669731"/>
                  <a:gd name="connsiteY5" fmla="*/ 561318 h 1077867"/>
                  <a:gd name="connsiteX6" fmla="*/ 609852 w 669731"/>
                  <a:gd name="connsiteY6" fmla="*/ 1007486 h 1077867"/>
                  <a:gd name="connsiteX7" fmla="*/ 72096 w 669731"/>
                  <a:gd name="connsiteY7" fmla="*/ 661123 h 1077867"/>
                  <a:gd name="connsiteX8" fmla="*/ 41564 w 669731"/>
                  <a:gd name="connsiteY8" fmla="*/ 672155 h 1077867"/>
                  <a:gd name="connsiteX9" fmla="*/ 0 w 669731"/>
                  <a:gd name="connsiteY9" fmla="*/ 289874 h 1077867"/>
                  <a:gd name="connsiteX0" fmla="*/ 0 w 669731"/>
                  <a:gd name="connsiteY0" fmla="*/ 289874 h 1077867"/>
                  <a:gd name="connsiteX1" fmla="*/ 72096 w 669731"/>
                  <a:gd name="connsiteY1" fmla="*/ 217778 h 1077867"/>
                  <a:gd name="connsiteX2" fmla="*/ 429742 w 669731"/>
                  <a:gd name="connsiteY2" fmla="*/ 9960 h 1077867"/>
                  <a:gd name="connsiteX3" fmla="*/ 586172 w 669731"/>
                  <a:gd name="connsiteY3" fmla="*/ 37669 h 1077867"/>
                  <a:gd name="connsiteX4" fmla="*/ 668094 w 669731"/>
                  <a:gd name="connsiteY4" fmla="*/ 192892 h 1077867"/>
                  <a:gd name="connsiteX5" fmla="*/ 474129 w 669731"/>
                  <a:gd name="connsiteY5" fmla="*/ 561318 h 1077867"/>
                  <a:gd name="connsiteX6" fmla="*/ 609852 w 669731"/>
                  <a:gd name="connsiteY6" fmla="*/ 1007486 h 1077867"/>
                  <a:gd name="connsiteX7" fmla="*/ 72096 w 669731"/>
                  <a:gd name="connsiteY7" fmla="*/ 661123 h 1077867"/>
                  <a:gd name="connsiteX8" fmla="*/ 27709 w 669731"/>
                  <a:gd name="connsiteY8" fmla="*/ 686010 h 1077867"/>
                  <a:gd name="connsiteX9" fmla="*/ 0 w 669731"/>
                  <a:gd name="connsiteY9" fmla="*/ 289874 h 1077867"/>
                  <a:gd name="connsiteX0" fmla="*/ 0 w 669731"/>
                  <a:gd name="connsiteY0" fmla="*/ 393460 h 1181453"/>
                  <a:gd name="connsiteX1" fmla="*/ 72096 w 669731"/>
                  <a:gd name="connsiteY1" fmla="*/ 321364 h 1181453"/>
                  <a:gd name="connsiteX2" fmla="*/ 402033 w 669731"/>
                  <a:gd name="connsiteY2" fmla="*/ 2710 h 1181453"/>
                  <a:gd name="connsiteX3" fmla="*/ 586172 w 669731"/>
                  <a:gd name="connsiteY3" fmla="*/ 141255 h 1181453"/>
                  <a:gd name="connsiteX4" fmla="*/ 668094 w 669731"/>
                  <a:gd name="connsiteY4" fmla="*/ 296478 h 1181453"/>
                  <a:gd name="connsiteX5" fmla="*/ 474129 w 669731"/>
                  <a:gd name="connsiteY5" fmla="*/ 664904 h 1181453"/>
                  <a:gd name="connsiteX6" fmla="*/ 609852 w 669731"/>
                  <a:gd name="connsiteY6" fmla="*/ 1111072 h 1181453"/>
                  <a:gd name="connsiteX7" fmla="*/ 72096 w 669731"/>
                  <a:gd name="connsiteY7" fmla="*/ 764709 h 1181453"/>
                  <a:gd name="connsiteX8" fmla="*/ 27709 w 669731"/>
                  <a:gd name="connsiteY8" fmla="*/ 789596 h 1181453"/>
                  <a:gd name="connsiteX9" fmla="*/ 0 w 669731"/>
                  <a:gd name="connsiteY9" fmla="*/ 393460 h 1181453"/>
                  <a:gd name="connsiteX0" fmla="*/ 0 w 669731"/>
                  <a:gd name="connsiteY0" fmla="*/ 272392 h 1060385"/>
                  <a:gd name="connsiteX1" fmla="*/ 72096 w 669731"/>
                  <a:gd name="connsiteY1" fmla="*/ 200296 h 1060385"/>
                  <a:gd name="connsiteX2" fmla="*/ 582142 w 669731"/>
                  <a:gd name="connsiteY2" fmla="*/ 20188 h 1060385"/>
                  <a:gd name="connsiteX3" fmla="*/ 586172 w 669731"/>
                  <a:gd name="connsiteY3" fmla="*/ 20187 h 1060385"/>
                  <a:gd name="connsiteX4" fmla="*/ 668094 w 669731"/>
                  <a:gd name="connsiteY4" fmla="*/ 175410 h 1060385"/>
                  <a:gd name="connsiteX5" fmla="*/ 474129 w 669731"/>
                  <a:gd name="connsiteY5" fmla="*/ 543836 h 1060385"/>
                  <a:gd name="connsiteX6" fmla="*/ 609852 w 669731"/>
                  <a:gd name="connsiteY6" fmla="*/ 990004 h 1060385"/>
                  <a:gd name="connsiteX7" fmla="*/ 72096 w 669731"/>
                  <a:gd name="connsiteY7" fmla="*/ 643641 h 1060385"/>
                  <a:gd name="connsiteX8" fmla="*/ 27709 w 669731"/>
                  <a:gd name="connsiteY8" fmla="*/ 668528 h 1060385"/>
                  <a:gd name="connsiteX9" fmla="*/ 0 w 669731"/>
                  <a:gd name="connsiteY9" fmla="*/ 272392 h 1060385"/>
                  <a:gd name="connsiteX0" fmla="*/ 0 w 669731"/>
                  <a:gd name="connsiteY0" fmla="*/ 275142 h 1063135"/>
                  <a:gd name="connsiteX1" fmla="*/ 72096 w 669731"/>
                  <a:gd name="connsiteY1" fmla="*/ 203046 h 1063135"/>
                  <a:gd name="connsiteX2" fmla="*/ 582142 w 669731"/>
                  <a:gd name="connsiteY2" fmla="*/ 22938 h 1063135"/>
                  <a:gd name="connsiteX3" fmla="*/ 586172 w 669731"/>
                  <a:gd name="connsiteY3" fmla="*/ 22937 h 1063135"/>
                  <a:gd name="connsiteX4" fmla="*/ 668094 w 669731"/>
                  <a:gd name="connsiteY4" fmla="*/ 178160 h 1063135"/>
                  <a:gd name="connsiteX5" fmla="*/ 474129 w 669731"/>
                  <a:gd name="connsiteY5" fmla="*/ 546586 h 1063135"/>
                  <a:gd name="connsiteX6" fmla="*/ 609852 w 669731"/>
                  <a:gd name="connsiteY6" fmla="*/ 992754 h 1063135"/>
                  <a:gd name="connsiteX7" fmla="*/ 72096 w 669731"/>
                  <a:gd name="connsiteY7" fmla="*/ 646391 h 1063135"/>
                  <a:gd name="connsiteX8" fmla="*/ 27709 w 669731"/>
                  <a:gd name="connsiteY8" fmla="*/ 671278 h 1063135"/>
                  <a:gd name="connsiteX9" fmla="*/ 0 w 669731"/>
                  <a:gd name="connsiteY9" fmla="*/ 275142 h 1063135"/>
                  <a:gd name="connsiteX0" fmla="*/ 0 w 669731"/>
                  <a:gd name="connsiteY0" fmla="*/ 285361 h 1073354"/>
                  <a:gd name="connsiteX1" fmla="*/ 72096 w 669731"/>
                  <a:gd name="connsiteY1" fmla="*/ 213265 h 1073354"/>
                  <a:gd name="connsiteX2" fmla="*/ 582142 w 669731"/>
                  <a:gd name="connsiteY2" fmla="*/ 33157 h 1073354"/>
                  <a:gd name="connsiteX3" fmla="*/ 586172 w 669731"/>
                  <a:gd name="connsiteY3" fmla="*/ 33156 h 1073354"/>
                  <a:gd name="connsiteX4" fmla="*/ 668094 w 669731"/>
                  <a:gd name="connsiteY4" fmla="*/ 188379 h 1073354"/>
                  <a:gd name="connsiteX5" fmla="*/ 474129 w 669731"/>
                  <a:gd name="connsiteY5" fmla="*/ 556805 h 1073354"/>
                  <a:gd name="connsiteX6" fmla="*/ 609852 w 669731"/>
                  <a:gd name="connsiteY6" fmla="*/ 1002973 h 1073354"/>
                  <a:gd name="connsiteX7" fmla="*/ 72096 w 669731"/>
                  <a:gd name="connsiteY7" fmla="*/ 656610 h 1073354"/>
                  <a:gd name="connsiteX8" fmla="*/ 27709 w 669731"/>
                  <a:gd name="connsiteY8" fmla="*/ 681497 h 1073354"/>
                  <a:gd name="connsiteX9" fmla="*/ 0 w 669731"/>
                  <a:gd name="connsiteY9" fmla="*/ 285361 h 1073354"/>
                  <a:gd name="connsiteX0" fmla="*/ 0 w 669731"/>
                  <a:gd name="connsiteY0" fmla="*/ 285361 h 1073354"/>
                  <a:gd name="connsiteX1" fmla="*/ 72096 w 669731"/>
                  <a:gd name="connsiteY1" fmla="*/ 213265 h 1073354"/>
                  <a:gd name="connsiteX2" fmla="*/ 582142 w 669731"/>
                  <a:gd name="connsiteY2" fmla="*/ 33157 h 1073354"/>
                  <a:gd name="connsiteX3" fmla="*/ 586172 w 669731"/>
                  <a:gd name="connsiteY3" fmla="*/ 33156 h 1073354"/>
                  <a:gd name="connsiteX4" fmla="*/ 668094 w 669731"/>
                  <a:gd name="connsiteY4" fmla="*/ 188379 h 1073354"/>
                  <a:gd name="connsiteX5" fmla="*/ 474129 w 669731"/>
                  <a:gd name="connsiteY5" fmla="*/ 556805 h 1073354"/>
                  <a:gd name="connsiteX6" fmla="*/ 609852 w 669731"/>
                  <a:gd name="connsiteY6" fmla="*/ 1002973 h 1073354"/>
                  <a:gd name="connsiteX7" fmla="*/ 72096 w 669731"/>
                  <a:gd name="connsiteY7" fmla="*/ 656610 h 1073354"/>
                  <a:gd name="connsiteX8" fmla="*/ 27709 w 669731"/>
                  <a:gd name="connsiteY8" fmla="*/ 681497 h 1073354"/>
                  <a:gd name="connsiteX9" fmla="*/ 0 w 669731"/>
                  <a:gd name="connsiteY9" fmla="*/ 285361 h 1073354"/>
                  <a:gd name="connsiteX0" fmla="*/ 0 w 669731"/>
                  <a:gd name="connsiteY0" fmla="*/ 285361 h 1123436"/>
                  <a:gd name="connsiteX1" fmla="*/ 72096 w 669731"/>
                  <a:gd name="connsiteY1" fmla="*/ 213265 h 1123436"/>
                  <a:gd name="connsiteX2" fmla="*/ 582142 w 669731"/>
                  <a:gd name="connsiteY2" fmla="*/ 33157 h 1123436"/>
                  <a:gd name="connsiteX3" fmla="*/ 586172 w 669731"/>
                  <a:gd name="connsiteY3" fmla="*/ 33156 h 1123436"/>
                  <a:gd name="connsiteX4" fmla="*/ 668094 w 669731"/>
                  <a:gd name="connsiteY4" fmla="*/ 188379 h 1123436"/>
                  <a:gd name="connsiteX5" fmla="*/ 474129 w 669731"/>
                  <a:gd name="connsiteY5" fmla="*/ 556805 h 1123436"/>
                  <a:gd name="connsiteX6" fmla="*/ 637561 w 669731"/>
                  <a:gd name="connsiteY6" fmla="*/ 1058391 h 1123436"/>
                  <a:gd name="connsiteX7" fmla="*/ 72096 w 669731"/>
                  <a:gd name="connsiteY7" fmla="*/ 656610 h 1123436"/>
                  <a:gd name="connsiteX8" fmla="*/ 27709 w 669731"/>
                  <a:gd name="connsiteY8" fmla="*/ 681497 h 1123436"/>
                  <a:gd name="connsiteX9" fmla="*/ 0 w 669731"/>
                  <a:gd name="connsiteY9" fmla="*/ 285361 h 1123436"/>
                  <a:gd name="connsiteX0" fmla="*/ 0 w 669731"/>
                  <a:gd name="connsiteY0" fmla="*/ 285361 h 1058391"/>
                  <a:gd name="connsiteX1" fmla="*/ 72096 w 669731"/>
                  <a:gd name="connsiteY1" fmla="*/ 213265 h 1058391"/>
                  <a:gd name="connsiteX2" fmla="*/ 582142 w 669731"/>
                  <a:gd name="connsiteY2" fmla="*/ 33157 h 1058391"/>
                  <a:gd name="connsiteX3" fmla="*/ 586172 w 669731"/>
                  <a:gd name="connsiteY3" fmla="*/ 33156 h 1058391"/>
                  <a:gd name="connsiteX4" fmla="*/ 668094 w 669731"/>
                  <a:gd name="connsiteY4" fmla="*/ 188379 h 1058391"/>
                  <a:gd name="connsiteX5" fmla="*/ 474129 w 669731"/>
                  <a:gd name="connsiteY5" fmla="*/ 556805 h 1058391"/>
                  <a:gd name="connsiteX6" fmla="*/ 637561 w 669731"/>
                  <a:gd name="connsiteY6" fmla="*/ 1058391 h 1058391"/>
                  <a:gd name="connsiteX7" fmla="*/ 72096 w 669731"/>
                  <a:gd name="connsiteY7" fmla="*/ 656610 h 1058391"/>
                  <a:gd name="connsiteX8" fmla="*/ 27709 w 669731"/>
                  <a:gd name="connsiteY8" fmla="*/ 681497 h 1058391"/>
                  <a:gd name="connsiteX9" fmla="*/ 0 w 669731"/>
                  <a:gd name="connsiteY9" fmla="*/ 285361 h 1058391"/>
                  <a:gd name="connsiteX0" fmla="*/ 0 w 669731"/>
                  <a:gd name="connsiteY0" fmla="*/ 285361 h 1132357"/>
                  <a:gd name="connsiteX1" fmla="*/ 72096 w 669731"/>
                  <a:gd name="connsiteY1" fmla="*/ 213265 h 1132357"/>
                  <a:gd name="connsiteX2" fmla="*/ 582142 w 669731"/>
                  <a:gd name="connsiteY2" fmla="*/ 33157 h 1132357"/>
                  <a:gd name="connsiteX3" fmla="*/ 586172 w 669731"/>
                  <a:gd name="connsiteY3" fmla="*/ 33156 h 1132357"/>
                  <a:gd name="connsiteX4" fmla="*/ 668094 w 669731"/>
                  <a:gd name="connsiteY4" fmla="*/ 188379 h 1132357"/>
                  <a:gd name="connsiteX5" fmla="*/ 474129 w 669731"/>
                  <a:gd name="connsiteY5" fmla="*/ 556805 h 1132357"/>
                  <a:gd name="connsiteX6" fmla="*/ 637561 w 669731"/>
                  <a:gd name="connsiteY6" fmla="*/ 1058391 h 1132357"/>
                  <a:gd name="connsiteX7" fmla="*/ 72096 w 669731"/>
                  <a:gd name="connsiteY7" fmla="*/ 656610 h 1132357"/>
                  <a:gd name="connsiteX8" fmla="*/ 27709 w 669731"/>
                  <a:gd name="connsiteY8" fmla="*/ 681497 h 1132357"/>
                  <a:gd name="connsiteX9" fmla="*/ 0 w 669731"/>
                  <a:gd name="connsiteY9" fmla="*/ 285361 h 1132357"/>
                  <a:gd name="connsiteX0" fmla="*/ 0 w 669731"/>
                  <a:gd name="connsiteY0" fmla="*/ 285361 h 1220781"/>
                  <a:gd name="connsiteX1" fmla="*/ 72096 w 669731"/>
                  <a:gd name="connsiteY1" fmla="*/ 213265 h 1220781"/>
                  <a:gd name="connsiteX2" fmla="*/ 582142 w 669731"/>
                  <a:gd name="connsiteY2" fmla="*/ 33157 h 1220781"/>
                  <a:gd name="connsiteX3" fmla="*/ 586172 w 669731"/>
                  <a:gd name="connsiteY3" fmla="*/ 33156 h 1220781"/>
                  <a:gd name="connsiteX4" fmla="*/ 668094 w 669731"/>
                  <a:gd name="connsiteY4" fmla="*/ 188379 h 1220781"/>
                  <a:gd name="connsiteX5" fmla="*/ 474129 w 669731"/>
                  <a:gd name="connsiteY5" fmla="*/ 556805 h 1220781"/>
                  <a:gd name="connsiteX6" fmla="*/ 540579 w 669731"/>
                  <a:gd name="connsiteY6" fmla="*/ 1155373 h 1220781"/>
                  <a:gd name="connsiteX7" fmla="*/ 72096 w 669731"/>
                  <a:gd name="connsiteY7" fmla="*/ 656610 h 1220781"/>
                  <a:gd name="connsiteX8" fmla="*/ 27709 w 669731"/>
                  <a:gd name="connsiteY8" fmla="*/ 681497 h 1220781"/>
                  <a:gd name="connsiteX9" fmla="*/ 0 w 669731"/>
                  <a:gd name="connsiteY9" fmla="*/ 285361 h 1220781"/>
                  <a:gd name="connsiteX0" fmla="*/ 0 w 669731"/>
                  <a:gd name="connsiteY0" fmla="*/ 285361 h 1220781"/>
                  <a:gd name="connsiteX1" fmla="*/ 72096 w 669731"/>
                  <a:gd name="connsiteY1" fmla="*/ 213265 h 1220781"/>
                  <a:gd name="connsiteX2" fmla="*/ 582142 w 669731"/>
                  <a:gd name="connsiteY2" fmla="*/ 33157 h 1220781"/>
                  <a:gd name="connsiteX3" fmla="*/ 586172 w 669731"/>
                  <a:gd name="connsiteY3" fmla="*/ 33156 h 1220781"/>
                  <a:gd name="connsiteX4" fmla="*/ 668094 w 669731"/>
                  <a:gd name="connsiteY4" fmla="*/ 188379 h 1220781"/>
                  <a:gd name="connsiteX5" fmla="*/ 474129 w 669731"/>
                  <a:gd name="connsiteY5" fmla="*/ 556805 h 1220781"/>
                  <a:gd name="connsiteX6" fmla="*/ 540579 w 669731"/>
                  <a:gd name="connsiteY6" fmla="*/ 1155373 h 1220781"/>
                  <a:gd name="connsiteX7" fmla="*/ 72096 w 669731"/>
                  <a:gd name="connsiteY7" fmla="*/ 656610 h 1220781"/>
                  <a:gd name="connsiteX8" fmla="*/ 27709 w 669731"/>
                  <a:gd name="connsiteY8" fmla="*/ 681497 h 1220781"/>
                  <a:gd name="connsiteX9" fmla="*/ 0 w 669731"/>
                  <a:gd name="connsiteY9" fmla="*/ 285361 h 1220781"/>
                  <a:gd name="connsiteX0" fmla="*/ 0 w 669731"/>
                  <a:gd name="connsiteY0" fmla="*/ 285361 h 1208028"/>
                  <a:gd name="connsiteX1" fmla="*/ 72096 w 669731"/>
                  <a:gd name="connsiteY1" fmla="*/ 213265 h 1208028"/>
                  <a:gd name="connsiteX2" fmla="*/ 582142 w 669731"/>
                  <a:gd name="connsiteY2" fmla="*/ 33157 h 1208028"/>
                  <a:gd name="connsiteX3" fmla="*/ 586172 w 669731"/>
                  <a:gd name="connsiteY3" fmla="*/ 33156 h 1208028"/>
                  <a:gd name="connsiteX4" fmla="*/ 668094 w 669731"/>
                  <a:gd name="connsiteY4" fmla="*/ 188379 h 1208028"/>
                  <a:gd name="connsiteX5" fmla="*/ 474129 w 669731"/>
                  <a:gd name="connsiteY5" fmla="*/ 556805 h 1208028"/>
                  <a:gd name="connsiteX6" fmla="*/ 554433 w 669731"/>
                  <a:gd name="connsiteY6" fmla="*/ 1141518 h 1208028"/>
                  <a:gd name="connsiteX7" fmla="*/ 72096 w 669731"/>
                  <a:gd name="connsiteY7" fmla="*/ 656610 h 1208028"/>
                  <a:gd name="connsiteX8" fmla="*/ 27709 w 669731"/>
                  <a:gd name="connsiteY8" fmla="*/ 681497 h 1208028"/>
                  <a:gd name="connsiteX9" fmla="*/ 0 w 669731"/>
                  <a:gd name="connsiteY9" fmla="*/ 285361 h 1208028"/>
                  <a:gd name="connsiteX0" fmla="*/ 0 w 669731"/>
                  <a:gd name="connsiteY0" fmla="*/ 285361 h 1107508"/>
                  <a:gd name="connsiteX1" fmla="*/ 72096 w 669731"/>
                  <a:gd name="connsiteY1" fmla="*/ 213265 h 1107508"/>
                  <a:gd name="connsiteX2" fmla="*/ 582142 w 669731"/>
                  <a:gd name="connsiteY2" fmla="*/ 33157 h 1107508"/>
                  <a:gd name="connsiteX3" fmla="*/ 586172 w 669731"/>
                  <a:gd name="connsiteY3" fmla="*/ 33156 h 1107508"/>
                  <a:gd name="connsiteX4" fmla="*/ 668094 w 669731"/>
                  <a:gd name="connsiteY4" fmla="*/ 188379 h 1107508"/>
                  <a:gd name="connsiteX5" fmla="*/ 474129 w 669731"/>
                  <a:gd name="connsiteY5" fmla="*/ 556805 h 1107508"/>
                  <a:gd name="connsiteX6" fmla="*/ 540579 w 669731"/>
                  <a:gd name="connsiteY6" fmla="*/ 1030682 h 1107508"/>
                  <a:gd name="connsiteX7" fmla="*/ 72096 w 669731"/>
                  <a:gd name="connsiteY7" fmla="*/ 656610 h 1107508"/>
                  <a:gd name="connsiteX8" fmla="*/ 27709 w 669731"/>
                  <a:gd name="connsiteY8" fmla="*/ 681497 h 1107508"/>
                  <a:gd name="connsiteX9" fmla="*/ 0 w 669731"/>
                  <a:gd name="connsiteY9" fmla="*/ 285361 h 1107508"/>
                  <a:gd name="connsiteX0" fmla="*/ 0 w 669731"/>
                  <a:gd name="connsiteY0" fmla="*/ 285361 h 1119906"/>
                  <a:gd name="connsiteX1" fmla="*/ 72096 w 669731"/>
                  <a:gd name="connsiteY1" fmla="*/ 213265 h 1119906"/>
                  <a:gd name="connsiteX2" fmla="*/ 582142 w 669731"/>
                  <a:gd name="connsiteY2" fmla="*/ 33157 h 1119906"/>
                  <a:gd name="connsiteX3" fmla="*/ 586172 w 669731"/>
                  <a:gd name="connsiteY3" fmla="*/ 33156 h 1119906"/>
                  <a:gd name="connsiteX4" fmla="*/ 668094 w 669731"/>
                  <a:gd name="connsiteY4" fmla="*/ 188379 h 1119906"/>
                  <a:gd name="connsiteX5" fmla="*/ 474129 w 669731"/>
                  <a:gd name="connsiteY5" fmla="*/ 556805 h 1119906"/>
                  <a:gd name="connsiteX6" fmla="*/ 651415 w 669731"/>
                  <a:gd name="connsiteY6" fmla="*/ 1044536 h 1119906"/>
                  <a:gd name="connsiteX7" fmla="*/ 72096 w 669731"/>
                  <a:gd name="connsiteY7" fmla="*/ 656610 h 1119906"/>
                  <a:gd name="connsiteX8" fmla="*/ 27709 w 669731"/>
                  <a:gd name="connsiteY8" fmla="*/ 681497 h 1119906"/>
                  <a:gd name="connsiteX9" fmla="*/ 0 w 669731"/>
                  <a:gd name="connsiteY9" fmla="*/ 285361 h 1119906"/>
                  <a:gd name="connsiteX0" fmla="*/ 0 w 669731"/>
                  <a:gd name="connsiteY0" fmla="*/ 285361 h 1214245"/>
                  <a:gd name="connsiteX1" fmla="*/ 72096 w 669731"/>
                  <a:gd name="connsiteY1" fmla="*/ 213265 h 1214245"/>
                  <a:gd name="connsiteX2" fmla="*/ 582142 w 669731"/>
                  <a:gd name="connsiteY2" fmla="*/ 33157 h 1214245"/>
                  <a:gd name="connsiteX3" fmla="*/ 586172 w 669731"/>
                  <a:gd name="connsiteY3" fmla="*/ 33156 h 1214245"/>
                  <a:gd name="connsiteX4" fmla="*/ 668094 w 669731"/>
                  <a:gd name="connsiteY4" fmla="*/ 188379 h 1214245"/>
                  <a:gd name="connsiteX5" fmla="*/ 474129 w 669731"/>
                  <a:gd name="connsiteY5" fmla="*/ 556805 h 1214245"/>
                  <a:gd name="connsiteX6" fmla="*/ 651415 w 669731"/>
                  <a:gd name="connsiteY6" fmla="*/ 1044536 h 1214245"/>
                  <a:gd name="connsiteX7" fmla="*/ 447627 w 669731"/>
                  <a:gd name="connsiteY7" fmla="*/ 1196939 h 1214245"/>
                  <a:gd name="connsiteX8" fmla="*/ 72096 w 669731"/>
                  <a:gd name="connsiteY8" fmla="*/ 656610 h 1214245"/>
                  <a:gd name="connsiteX9" fmla="*/ 27709 w 669731"/>
                  <a:gd name="connsiteY9" fmla="*/ 681497 h 1214245"/>
                  <a:gd name="connsiteX10" fmla="*/ 0 w 669731"/>
                  <a:gd name="connsiteY10" fmla="*/ 285361 h 1214245"/>
                  <a:gd name="connsiteX0" fmla="*/ 0 w 669731"/>
                  <a:gd name="connsiteY0" fmla="*/ 285361 h 1143716"/>
                  <a:gd name="connsiteX1" fmla="*/ 72096 w 669731"/>
                  <a:gd name="connsiteY1" fmla="*/ 213265 h 1143716"/>
                  <a:gd name="connsiteX2" fmla="*/ 582142 w 669731"/>
                  <a:gd name="connsiteY2" fmla="*/ 33157 h 1143716"/>
                  <a:gd name="connsiteX3" fmla="*/ 586172 w 669731"/>
                  <a:gd name="connsiteY3" fmla="*/ 33156 h 1143716"/>
                  <a:gd name="connsiteX4" fmla="*/ 668094 w 669731"/>
                  <a:gd name="connsiteY4" fmla="*/ 188379 h 1143716"/>
                  <a:gd name="connsiteX5" fmla="*/ 474129 w 669731"/>
                  <a:gd name="connsiteY5" fmla="*/ 556805 h 1143716"/>
                  <a:gd name="connsiteX6" fmla="*/ 651415 w 669731"/>
                  <a:gd name="connsiteY6" fmla="*/ 1044536 h 1143716"/>
                  <a:gd name="connsiteX7" fmla="*/ 350645 w 669731"/>
                  <a:gd name="connsiteY7" fmla="*/ 1113812 h 1143716"/>
                  <a:gd name="connsiteX8" fmla="*/ 72096 w 669731"/>
                  <a:gd name="connsiteY8" fmla="*/ 656610 h 1143716"/>
                  <a:gd name="connsiteX9" fmla="*/ 27709 w 669731"/>
                  <a:gd name="connsiteY9" fmla="*/ 681497 h 1143716"/>
                  <a:gd name="connsiteX10" fmla="*/ 0 w 669731"/>
                  <a:gd name="connsiteY10" fmla="*/ 285361 h 1143716"/>
                  <a:gd name="connsiteX0" fmla="*/ 0 w 732305"/>
                  <a:gd name="connsiteY0" fmla="*/ 285361 h 1143716"/>
                  <a:gd name="connsiteX1" fmla="*/ 72096 w 732305"/>
                  <a:gd name="connsiteY1" fmla="*/ 213265 h 1143716"/>
                  <a:gd name="connsiteX2" fmla="*/ 582142 w 732305"/>
                  <a:gd name="connsiteY2" fmla="*/ 33157 h 1143716"/>
                  <a:gd name="connsiteX3" fmla="*/ 586172 w 732305"/>
                  <a:gd name="connsiteY3" fmla="*/ 33156 h 1143716"/>
                  <a:gd name="connsiteX4" fmla="*/ 668094 w 732305"/>
                  <a:gd name="connsiteY4" fmla="*/ 188379 h 1143716"/>
                  <a:gd name="connsiteX5" fmla="*/ 474129 w 732305"/>
                  <a:gd name="connsiteY5" fmla="*/ 556805 h 1143716"/>
                  <a:gd name="connsiteX6" fmla="*/ 724718 w 732305"/>
                  <a:gd name="connsiteY6" fmla="*/ 878285 h 1143716"/>
                  <a:gd name="connsiteX7" fmla="*/ 651415 w 732305"/>
                  <a:gd name="connsiteY7" fmla="*/ 1044536 h 1143716"/>
                  <a:gd name="connsiteX8" fmla="*/ 350645 w 732305"/>
                  <a:gd name="connsiteY8" fmla="*/ 1113812 h 1143716"/>
                  <a:gd name="connsiteX9" fmla="*/ 72096 w 732305"/>
                  <a:gd name="connsiteY9" fmla="*/ 656610 h 1143716"/>
                  <a:gd name="connsiteX10" fmla="*/ 27709 w 732305"/>
                  <a:gd name="connsiteY10" fmla="*/ 681497 h 1143716"/>
                  <a:gd name="connsiteX11" fmla="*/ 0 w 732305"/>
                  <a:gd name="connsiteY11" fmla="*/ 285361 h 1143716"/>
                  <a:gd name="connsiteX0" fmla="*/ 0 w 669731"/>
                  <a:gd name="connsiteY0" fmla="*/ 285361 h 1143716"/>
                  <a:gd name="connsiteX1" fmla="*/ 72096 w 669731"/>
                  <a:gd name="connsiteY1" fmla="*/ 213265 h 1143716"/>
                  <a:gd name="connsiteX2" fmla="*/ 582142 w 669731"/>
                  <a:gd name="connsiteY2" fmla="*/ 33157 h 1143716"/>
                  <a:gd name="connsiteX3" fmla="*/ 586172 w 669731"/>
                  <a:gd name="connsiteY3" fmla="*/ 33156 h 1143716"/>
                  <a:gd name="connsiteX4" fmla="*/ 668094 w 669731"/>
                  <a:gd name="connsiteY4" fmla="*/ 188379 h 1143716"/>
                  <a:gd name="connsiteX5" fmla="*/ 474129 w 669731"/>
                  <a:gd name="connsiteY5" fmla="*/ 556805 h 1143716"/>
                  <a:gd name="connsiteX6" fmla="*/ 613882 w 669731"/>
                  <a:gd name="connsiteY6" fmla="*/ 905994 h 1143716"/>
                  <a:gd name="connsiteX7" fmla="*/ 651415 w 669731"/>
                  <a:gd name="connsiteY7" fmla="*/ 1044536 h 1143716"/>
                  <a:gd name="connsiteX8" fmla="*/ 350645 w 669731"/>
                  <a:gd name="connsiteY8" fmla="*/ 1113812 h 1143716"/>
                  <a:gd name="connsiteX9" fmla="*/ 72096 w 669731"/>
                  <a:gd name="connsiteY9" fmla="*/ 656610 h 1143716"/>
                  <a:gd name="connsiteX10" fmla="*/ 27709 w 669731"/>
                  <a:gd name="connsiteY10" fmla="*/ 681497 h 1143716"/>
                  <a:gd name="connsiteX11" fmla="*/ 0 w 669731"/>
                  <a:gd name="connsiteY11" fmla="*/ 285361 h 1143716"/>
                  <a:gd name="connsiteX0" fmla="*/ 0 w 669731"/>
                  <a:gd name="connsiteY0" fmla="*/ 285361 h 1138974"/>
                  <a:gd name="connsiteX1" fmla="*/ 72096 w 669731"/>
                  <a:gd name="connsiteY1" fmla="*/ 213265 h 1138974"/>
                  <a:gd name="connsiteX2" fmla="*/ 582142 w 669731"/>
                  <a:gd name="connsiteY2" fmla="*/ 33157 h 1138974"/>
                  <a:gd name="connsiteX3" fmla="*/ 586172 w 669731"/>
                  <a:gd name="connsiteY3" fmla="*/ 33156 h 1138974"/>
                  <a:gd name="connsiteX4" fmla="*/ 668094 w 669731"/>
                  <a:gd name="connsiteY4" fmla="*/ 188379 h 1138974"/>
                  <a:gd name="connsiteX5" fmla="*/ 474129 w 669731"/>
                  <a:gd name="connsiteY5" fmla="*/ 556805 h 1138974"/>
                  <a:gd name="connsiteX6" fmla="*/ 613882 w 669731"/>
                  <a:gd name="connsiteY6" fmla="*/ 905994 h 1138974"/>
                  <a:gd name="connsiteX7" fmla="*/ 651415 w 669731"/>
                  <a:gd name="connsiteY7" fmla="*/ 1044536 h 1138974"/>
                  <a:gd name="connsiteX8" fmla="*/ 419918 w 669731"/>
                  <a:gd name="connsiteY8" fmla="*/ 1058394 h 1138974"/>
                  <a:gd name="connsiteX9" fmla="*/ 350645 w 669731"/>
                  <a:gd name="connsiteY9" fmla="*/ 1113812 h 1138974"/>
                  <a:gd name="connsiteX10" fmla="*/ 72096 w 669731"/>
                  <a:gd name="connsiteY10" fmla="*/ 656610 h 1138974"/>
                  <a:gd name="connsiteX11" fmla="*/ 27709 w 669731"/>
                  <a:gd name="connsiteY11" fmla="*/ 681497 h 1138974"/>
                  <a:gd name="connsiteX12" fmla="*/ 0 w 669731"/>
                  <a:gd name="connsiteY12" fmla="*/ 285361 h 1138974"/>
                  <a:gd name="connsiteX0" fmla="*/ 0 w 669731"/>
                  <a:gd name="connsiteY0" fmla="*/ 285361 h 1070899"/>
                  <a:gd name="connsiteX1" fmla="*/ 72096 w 669731"/>
                  <a:gd name="connsiteY1" fmla="*/ 213265 h 1070899"/>
                  <a:gd name="connsiteX2" fmla="*/ 582142 w 669731"/>
                  <a:gd name="connsiteY2" fmla="*/ 33157 h 1070899"/>
                  <a:gd name="connsiteX3" fmla="*/ 586172 w 669731"/>
                  <a:gd name="connsiteY3" fmla="*/ 33156 h 1070899"/>
                  <a:gd name="connsiteX4" fmla="*/ 668094 w 669731"/>
                  <a:gd name="connsiteY4" fmla="*/ 188379 h 1070899"/>
                  <a:gd name="connsiteX5" fmla="*/ 474129 w 669731"/>
                  <a:gd name="connsiteY5" fmla="*/ 556805 h 1070899"/>
                  <a:gd name="connsiteX6" fmla="*/ 613882 w 669731"/>
                  <a:gd name="connsiteY6" fmla="*/ 905994 h 1070899"/>
                  <a:gd name="connsiteX7" fmla="*/ 651415 w 669731"/>
                  <a:gd name="connsiteY7" fmla="*/ 1044536 h 1070899"/>
                  <a:gd name="connsiteX8" fmla="*/ 419918 w 669731"/>
                  <a:gd name="connsiteY8" fmla="*/ 1058394 h 1070899"/>
                  <a:gd name="connsiteX9" fmla="*/ 364499 w 669731"/>
                  <a:gd name="connsiteY9" fmla="*/ 1016830 h 1070899"/>
                  <a:gd name="connsiteX10" fmla="*/ 72096 w 669731"/>
                  <a:gd name="connsiteY10" fmla="*/ 656610 h 1070899"/>
                  <a:gd name="connsiteX11" fmla="*/ 27709 w 669731"/>
                  <a:gd name="connsiteY11" fmla="*/ 681497 h 1070899"/>
                  <a:gd name="connsiteX12" fmla="*/ 0 w 669731"/>
                  <a:gd name="connsiteY12" fmla="*/ 285361 h 1070899"/>
                  <a:gd name="connsiteX0" fmla="*/ 0 w 669731"/>
                  <a:gd name="connsiteY0" fmla="*/ 285361 h 1108100"/>
                  <a:gd name="connsiteX1" fmla="*/ 72096 w 669731"/>
                  <a:gd name="connsiteY1" fmla="*/ 213265 h 1108100"/>
                  <a:gd name="connsiteX2" fmla="*/ 582142 w 669731"/>
                  <a:gd name="connsiteY2" fmla="*/ 33157 h 1108100"/>
                  <a:gd name="connsiteX3" fmla="*/ 586172 w 669731"/>
                  <a:gd name="connsiteY3" fmla="*/ 33156 h 1108100"/>
                  <a:gd name="connsiteX4" fmla="*/ 668094 w 669731"/>
                  <a:gd name="connsiteY4" fmla="*/ 188379 h 1108100"/>
                  <a:gd name="connsiteX5" fmla="*/ 474129 w 669731"/>
                  <a:gd name="connsiteY5" fmla="*/ 556805 h 1108100"/>
                  <a:gd name="connsiteX6" fmla="*/ 613882 w 669731"/>
                  <a:gd name="connsiteY6" fmla="*/ 905994 h 1108100"/>
                  <a:gd name="connsiteX7" fmla="*/ 554434 w 669731"/>
                  <a:gd name="connsiteY7" fmla="*/ 1099954 h 1108100"/>
                  <a:gd name="connsiteX8" fmla="*/ 419918 w 669731"/>
                  <a:gd name="connsiteY8" fmla="*/ 1058394 h 1108100"/>
                  <a:gd name="connsiteX9" fmla="*/ 364499 w 669731"/>
                  <a:gd name="connsiteY9" fmla="*/ 1016830 h 1108100"/>
                  <a:gd name="connsiteX10" fmla="*/ 72096 w 669731"/>
                  <a:gd name="connsiteY10" fmla="*/ 656610 h 1108100"/>
                  <a:gd name="connsiteX11" fmla="*/ 27709 w 669731"/>
                  <a:gd name="connsiteY11" fmla="*/ 681497 h 1108100"/>
                  <a:gd name="connsiteX12" fmla="*/ 0 w 669731"/>
                  <a:gd name="connsiteY12" fmla="*/ 285361 h 1108100"/>
                  <a:gd name="connsiteX0" fmla="*/ 0 w 669731"/>
                  <a:gd name="connsiteY0" fmla="*/ 285361 h 1228467"/>
                  <a:gd name="connsiteX1" fmla="*/ 72096 w 669731"/>
                  <a:gd name="connsiteY1" fmla="*/ 213265 h 1228467"/>
                  <a:gd name="connsiteX2" fmla="*/ 582142 w 669731"/>
                  <a:gd name="connsiteY2" fmla="*/ 33157 h 1228467"/>
                  <a:gd name="connsiteX3" fmla="*/ 586172 w 669731"/>
                  <a:gd name="connsiteY3" fmla="*/ 33156 h 1228467"/>
                  <a:gd name="connsiteX4" fmla="*/ 668094 w 669731"/>
                  <a:gd name="connsiteY4" fmla="*/ 188379 h 1228467"/>
                  <a:gd name="connsiteX5" fmla="*/ 474129 w 669731"/>
                  <a:gd name="connsiteY5" fmla="*/ 556805 h 1228467"/>
                  <a:gd name="connsiteX6" fmla="*/ 613882 w 669731"/>
                  <a:gd name="connsiteY6" fmla="*/ 905994 h 1228467"/>
                  <a:gd name="connsiteX7" fmla="*/ 582143 w 669731"/>
                  <a:gd name="connsiteY7" fmla="*/ 1224645 h 1228467"/>
                  <a:gd name="connsiteX8" fmla="*/ 419918 w 669731"/>
                  <a:gd name="connsiteY8" fmla="*/ 1058394 h 1228467"/>
                  <a:gd name="connsiteX9" fmla="*/ 364499 w 669731"/>
                  <a:gd name="connsiteY9" fmla="*/ 1016830 h 1228467"/>
                  <a:gd name="connsiteX10" fmla="*/ 72096 w 669731"/>
                  <a:gd name="connsiteY10" fmla="*/ 656610 h 1228467"/>
                  <a:gd name="connsiteX11" fmla="*/ 27709 w 669731"/>
                  <a:gd name="connsiteY11" fmla="*/ 681497 h 1228467"/>
                  <a:gd name="connsiteX12" fmla="*/ 0 w 669731"/>
                  <a:gd name="connsiteY12" fmla="*/ 285361 h 1228467"/>
                  <a:gd name="connsiteX0" fmla="*/ 0 w 669731"/>
                  <a:gd name="connsiteY0" fmla="*/ 285361 h 1134170"/>
                  <a:gd name="connsiteX1" fmla="*/ 72096 w 669731"/>
                  <a:gd name="connsiteY1" fmla="*/ 213265 h 1134170"/>
                  <a:gd name="connsiteX2" fmla="*/ 582142 w 669731"/>
                  <a:gd name="connsiteY2" fmla="*/ 33157 h 1134170"/>
                  <a:gd name="connsiteX3" fmla="*/ 586172 w 669731"/>
                  <a:gd name="connsiteY3" fmla="*/ 33156 h 1134170"/>
                  <a:gd name="connsiteX4" fmla="*/ 668094 w 669731"/>
                  <a:gd name="connsiteY4" fmla="*/ 188379 h 1134170"/>
                  <a:gd name="connsiteX5" fmla="*/ 474129 w 669731"/>
                  <a:gd name="connsiteY5" fmla="*/ 556805 h 1134170"/>
                  <a:gd name="connsiteX6" fmla="*/ 613882 w 669731"/>
                  <a:gd name="connsiteY6" fmla="*/ 905994 h 1134170"/>
                  <a:gd name="connsiteX7" fmla="*/ 512870 w 669731"/>
                  <a:gd name="connsiteY7" fmla="*/ 1127663 h 1134170"/>
                  <a:gd name="connsiteX8" fmla="*/ 419918 w 669731"/>
                  <a:gd name="connsiteY8" fmla="*/ 1058394 h 1134170"/>
                  <a:gd name="connsiteX9" fmla="*/ 364499 w 669731"/>
                  <a:gd name="connsiteY9" fmla="*/ 1016830 h 1134170"/>
                  <a:gd name="connsiteX10" fmla="*/ 72096 w 669731"/>
                  <a:gd name="connsiteY10" fmla="*/ 656610 h 1134170"/>
                  <a:gd name="connsiteX11" fmla="*/ 27709 w 669731"/>
                  <a:gd name="connsiteY11" fmla="*/ 681497 h 1134170"/>
                  <a:gd name="connsiteX12" fmla="*/ 0 w 669731"/>
                  <a:gd name="connsiteY12" fmla="*/ 285361 h 1134170"/>
                  <a:gd name="connsiteX0" fmla="*/ 0 w 669731"/>
                  <a:gd name="connsiteY0" fmla="*/ 285361 h 1070899"/>
                  <a:gd name="connsiteX1" fmla="*/ 72096 w 669731"/>
                  <a:gd name="connsiteY1" fmla="*/ 213265 h 1070899"/>
                  <a:gd name="connsiteX2" fmla="*/ 582142 w 669731"/>
                  <a:gd name="connsiteY2" fmla="*/ 33157 h 1070899"/>
                  <a:gd name="connsiteX3" fmla="*/ 586172 w 669731"/>
                  <a:gd name="connsiteY3" fmla="*/ 33156 h 1070899"/>
                  <a:gd name="connsiteX4" fmla="*/ 668094 w 669731"/>
                  <a:gd name="connsiteY4" fmla="*/ 188379 h 1070899"/>
                  <a:gd name="connsiteX5" fmla="*/ 474129 w 669731"/>
                  <a:gd name="connsiteY5" fmla="*/ 556805 h 1070899"/>
                  <a:gd name="connsiteX6" fmla="*/ 613882 w 669731"/>
                  <a:gd name="connsiteY6" fmla="*/ 905994 h 1070899"/>
                  <a:gd name="connsiteX7" fmla="*/ 443597 w 669731"/>
                  <a:gd name="connsiteY7" fmla="*/ 989118 h 1070899"/>
                  <a:gd name="connsiteX8" fmla="*/ 419918 w 669731"/>
                  <a:gd name="connsiteY8" fmla="*/ 1058394 h 1070899"/>
                  <a:gd name="connsiteX9" fmla="*/ 364499 w 669731"/>
                  <a:gd name="connsiteY9" fmla="*/ 1016830 h 1070899"/>
                  <a:gd name="connsiteX10" fmla="*/ 72096 w 669731"/>
                  <a:gd name="connsiteY10" fmla="*/ 656610 h 1070899"/>
                  <a:gd name="connsiteX11" fmla="*/ 27709 w 669731"/>
                  <a:gd name="connsiteY11" fmla="*/ 681497 h 1070899"/>
                  <a:gd name="connsiteX12" fmla="*/ 0 w 669731"/>
                  <a:gd name="connsiteY12" fmla="*/ 285361 h 1070899"/>
                  <a:gd name="connsiteX0" fmla="*/ 0 w 669731"/>
                  <a:gd name="connsiteY0" fmla="*/ 285361 h 1142948"/>
                  <a:gd name="connsiteX1" fmla="*/ 72096 w 669731"/>
                  <a:gd name="connsiteY1" fmla="*/ 213265 h 1142948"/>
                  <a:gd name="connsiteX2" fmla="*/ 582142 w 669731"/>
                  <a:gd name="connsiteY2" fmla="*/ 33157 h 1142948"/>
                  <a:gd name="connsiteX3" fmla="*/ 586172 w 669731"/>
                  <a:gd name="connsiteY3" fmla="*/ 33156 h 1142948"/>
                  <a:gd name="connsiteX4" fmla="*/ 668094 w 669731"/>
                  <a:gd name="connsiteY4" fmla="*/ 188379 h 1142948"/>
                  <a:gd name="connsiteX5" fmla="*/ 474129 w 669731"/>
                  <a:gd name="connsiteY5" fmla="*/ 556805 h 1142948"/>
                  <a:gd name="connsiteX6" fmla="*/ 613882 w 669731"/>
                  <a:gd name="connsiteY6" fmla="*/ 905994 h 1142948"/>
                  <a:gd name="connsiteX7" fmla="*/ 443597 w 669731"/>
                  <a:gd name="connsiteY7" fmla="*/ 989118 h 1142948"/>
                  <a:gd name="connsiteX8" fmla="*/ 600027 w 669731"/>
                  <a:gd name="connsiteY8" fmla="*/ 1141521 h 1142948"/>
                  <a:gd name="connsiteX9" fmla="*/ 364499 w 669731"/>
                  <a:gd name="connsiteY9" fmla="*/ 1016830 h 1142948"/>
                  <a:gd name="connsiteX10" fmla="*/ 72096 w 669731"/>
                  <a:gd name="connsiteY10" fmla="*/ 656610 h 1142948"/>
                  <a:gd name="connsiteX11" fmla="*/ 27709 w 669731"/>
                  <a:gd name="connsiteY11" fmla="*/ 681497 h 1142948"/>
                  <a:gd name="connsiteX12" fmla="*/ 0 w 669731"/>
                  <a:gd name="connsiteY12" fmla="*/ 285361 h 1142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69731" h="1142948">
                    <a:moveTo>
                      <a:pt x="0" y="285361"/>
                    </a:moveTo>
                    <a:cubicBezTo>
                      <a:pt x="0" y="245543"/>
                      <a:pt x="32278" y="213265"/>
                      <a:pt x="72096" y="213265"/>
                    </a:cubicBezTo>
                    <a:cubicBezTo>
                      <a:pt x="242111" y="153229"/>
                      <a:pt x="329000" y="-86916"/>
                      <a:pt x="582142" y="33157"/>
                    </a:cubicBezTo>
                    <a:cubicBezTo>
                      <a:pt x="660894" y="10066"/>
                      <a:pt x="546447" y="2667"/>
                      <a:pt x="586172" y="33156"/>
                    </a:cubicBezTo>
                    <a:cubicBezTo>
                      <a:pt x="625897" y="63645"/>
                      <a:pt x="679841" y="108032"/>
                      <a:pt x="668094" y="188379"/>
                    </a:cubicBezTo>
                    <a:cubicBezTo>
                      <a:pt x="672712" y="325043"/>
                      <a:pt x="538784" y="433996"/>
                      <a:pt x="474129" y="556805"/>
                    </a:cubicBezTo>
                    <a:cubicBezTo>
                      <a:pt x="460475" y="674098"/>
                      <a:pt x="584334" y="824706"/>
                      <a:pt x="613882" y="905994"/>
                    </a:cubicBezTo>
                    <a:cubicBezTo>
                      <a:pt x="643430" y="987283"/>
                      <a:pt x="455142" y="954482"/>
                      <a:pt x="443597" y="989118"/>
                    </a:cubicBezTo>
                    <a:cubicBezTo>
                      <a:pt x="432052" y="1023754"/>
                      <a:pt x="650155" y="1129975"/>
                      <a:pt x="600027" y="1141521"/>
                    </a:cubicBezTo>
                    <a:cubicBezTo>
                      <a:pt x="549899" y="1153067"/>
                      <a:pt x="443251" y="1093030"/>
                      <a:pt x="364499" y="1016830"/>
                    </a:cubicBezTo>
                    <a:cubicBezTo>
                      <a:pt x="285747" y="940630"/>
                      <a:pt x="137464" y="721735"/>
                      <a:pt x="72096" y="656610"/>
                    </a:cubicBezTo>
                    <a:cubicBezTo>
                      <a:pt x="32278" y="656610"/>
                      <a:pt x="27709" y="721315"/>
                      <a:pt x="27709" y="681497"/>
                    </a:cubicBezTo>
                    <a:cubicBezTo>
                      <a:pt x="27709" y="581779"/>
                      <a:pt x="0" y="385079"/>
                      <a:pt x="0" y="285361"/>
                    </a:cubicBezTo>
                    <a:close/>
                  </a:path>
                </a:pathLst>
              </a:custGeom>
              <a:solidFill>
                <a:srgbClr val="B57BB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5" name="Straight Connector 154"/>
              <p:cNvCxnSpPr>
                <a:stCxn id="154" idx="1"/>
                <a:endCxn id="154" idx="4"/>
              </p:cNvCxnSpPr>
              <p:nvPr/>
            </p:nvCxnSpPr>
            <p:spPr>
              <a:xfrm>
                <a:off x="3854056" y="4268649"/>
                <a:ext cx="596502" cy="42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>
                <a:stCxn id="143" idx="6"/>
              </p:cNvCxnSpPr>
              <p:nvPr/>
            </p:nvCxnSpPr>
            <p:spPr>
              <a:xfrm>
                <a:off x="3796450" y="4496539"/>
                <a:ext cx="5892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3950154" y="4812428"/>
                <a:ext cx="27733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49" name="Group 148"/>
            <p:cNvGrpSpPr/>
            <p:nvPr/>
          </p:nvGrpSpPr>
          <p:grpSpPr>
            <a:xfrm flipH="1">
              <a:off x="3025654" y="4096156"/>
              <a:ext cx="737528" cy="1142948"/>
              <a:chOff x="3713030" y="4067788"/>
              <a:chExt cx="737528" cy="1142948"/>
            </a:xfrm>
          </p:grpSpPr>
          <p:sp>
            <p:nvSpPr>
              <p:cNvPr id="150" name="Rounded Rectangle 95"/>
              <p:cNvSpPr/>
              <p:nvPr/>
            </p:nvSpPr>
            <p:spPr>
              <a:xfrm rot="167931">
                <a:off x="3764155" y="4067788"/>
                <a:ext cx="669731" cy="1142948"/>
              </a:xfrm>
              <a:custGeom>
                <a:avLst/>
                <a:gdLst>
                  <a:gd name="connsiteX0" fmla="*/ 0 w 432566"/>
                  <a:gd name="connsiteY0" fmla="*/ 72096 h 443345"/>
                  <a:gd name="connsiteX1" fmla="*/ 72096 w 432566"/>
                  <a:gd name="connsiteY1" fmla="*/ 0 h 443345"/>
                  <a:gd name="connsiteX2" fmla="*/ 360470 w 432566"/>
                  <a:gd name="connsiteY2" fmla="*/ 0 h 443345"/>
                  <a:gd name="connsiteX3" fmla="*/ 432566 w 432566"/>
                  <a:gd name="connsiteY3" fmla="*/ 72096 h 443345"/>
                  <a:gd name="connsiteX4" fmla="*/ 432566 w 432566"/>
                  <a:gd name="connsiteY4" fmla="*/ 371249 h 443345"/>
                  <a:gd name="connsiteX5" fmla="*/ 360470 w 432566"/>
                  <a:gd name="connsiteY5" fmla="*/ 443345 h 443345"/>
                  <a:gd name="connsiteX6" fmla="*/ 72096 w 432566"/>
                  <a:gd name="connsiteY6" fmla="*/ 443345 h 443345"/>
                  <a:gd name="connsiteX7" fmla="*/ 0 w 432566"/>
                  <a:gd name="connsiteY7" fmla="*/ 371249 h 443345"/>
                  <a:gd name="connsiteX8" fmla="*/ 0 w 432566"/>
                  <a:gd name="connsiteY8" fmla="*/ 72096 h 443345"/>
                  <a:gd name="connsiteX0" fmla="*/ 152400 w 584966"/>
                  <a:gd name="connsiteY0" fmla="*/ 72096 h 611947"/>
                  <a:gd name="connsiteX1" fmla="*/ 224496 w 584966"/>
                  <a:gd name="connsiteY1" fmla="*/ 0 h 611947"/>
                  <a:gd name="connsiteX2" fmla="*/ 512870 w 584966"/>
                  <a:gd name="connsiteY2" fmla="*/ 0 h 611947"/>
                  <a:gd name="connsiteX3" fmla="*/ 584966 w 584966"/>
                  <a:gd name="connsiteY3" fmla="*/ 72096 h 611947"/>
                  <a:gd name="connsiteX4" fmla="*/ 584966 w 584966"/>
                  <a:gd name="connsiteY4" fmla="*/ 371249 h 611947"/>
                  <a:gd name="connsiteX5" fmla="*/ 512870 w 584966"/>
                  <a:gd name="connsiteY5" fmla="*/ 443345 h 611947"/>
                  <a:gd name="connsiteX6" fmla="*/ 224496 w 584966"/>
                  <a:gd name="connsiteY6" fmla="*/ 443345 h 611947"/>
                  <a:gd name="connsiteX7" fmla="*/ 0 w 584966"/>
                  <a:gd name="connsiteY7" fmla="*/ 606777 h 611947"/>
                  <a:gd name="connsiteX8" fmla="*/ 152400 w 584966"/>
                  <a:gd name="connsiteY8" fmla="*/ 72096 h 611947"/>
                  <a:gd name="connsiteX0" fmla="*/ 152400 w 753567"/>
                  <a:gd name="connsiteY0" fmla="*/ 72096 h 761999"/>
                  <a:gd name="connsiteX1" fmla="*/ 224496 w 753567"/>
                  <a:gd name="connsiteY1" fmla="*/ 0 h 761999"/>
                  <a:gd name="connsiteX2" fmla="*/ 512870 w 753567"/>
                  <a:gd name="connsiteY2" fmla="*/ 0 h 761999"/>
                  <a:gd name="connsiteX3" fmla="*/ 584966 w 753567"/>
                  <a:gd name="connsiteY3" fmla="*/ 72096 h 761999"/>
                  <a:gd name="connsiteX4" fmla="*/ 584966 w 753567"/>
                  <a:gd name="connsiteY4" fmla="*/ 371249 h 761999"/>
                  <a:gd name="connsiteX5" fmla="*/ 748397 w 753567"/>
                  <a:gd name="connsiteY5" fmla="*/ 761999 h 761999"/>
                  <a:gd name="connsiteX6" fmla="*/ 224496 w 753567"/>
                  <a:gd name="connsiteY6" fmla="*/ 443345 h 761999"/>
                  <a:gd name="connsiteX7" fmla="*/ 0 w 753567"/>
                  <a:gd name="connsiteY7" fmla="*/ 606777 h 761999"/>
                  <a:gd name="connsiteX8" fmla="*/ 152400 w 753567"/>
                  <a:gd name="connsiteY8" fmla="*/ 72096 h 761999"/>
                  <a:gd name="connsiteX0" fmla="*/ 152400 w 585905"/>
                  <a:gd name="connsiteY0" fmla="*/ 72096 h 611947"/>
                  <a:gd name="connsiteX1" fmla="*/ 224496 w 585905"/>
                  <a:gd name="connsiteY1" fmla="*/ 0 h 611947"/>
                  <a:gd name="connsiteX2" fmla="*/ 512870 w 585905"/>
                  <a:gd name="connsiteY2" fmla="*/ 0 h 611947"/>
                  <a:gd name="connsiteX3" fmla="*/ 584966 w 585905"/>
                  <a:gd name="connsiteY3" fmla="*/ 72096 h 611947"/>
                  <a:gd name="connsiteX4" fmla="*/ 584966 w 585905"/>
                  <a:gd name="connsiteY4" fmla="*/ 371249 h 611947"/>
                  <a:gd name="connsiteX5" fmla="*/ 554433 w 585905"/>
                  <a:gd name="connsiteY5" fmla="*/ 609599 h 611947"/>
                  <a:gd name="connsiteX6" fmla="*/ 224496 w 585905"/>
                  <a:gd name="connsiteY6" fmla="*/ 443345 h 611947"/>
                  <a:gd name="connsiteX7" fmla="*/ 0 w 585905"/>
                  <a:gd name="connsiteY7" fmla="*/ 606777 h 611947"/>
                  <a:gd name="connsiteX8" fmla="*/ 152400 w 585905"/>
                  <a:gd name="connsiteY8" fmla="*/ 72096 h 611947"/>
                  <a:gd name="connsiteX0" fmla="*/ 0 w 433505"/>
                  <a:gd name="connsiteY0" fmla="*/ 72096 h 609599"/>
                  <a:gd name="connsiteX1" fmla="*/ 72096 w 433505"/>
                  <a:gd name="connsiteY1" fmla="*/ 0 h 609599"/>
                  <a:gd name="connsiteX2" fmla="*/ 360470 w 433505"/>
                  <a:gd name="connsiteY2" fmla="*/ 0 h 609599"/>
                  <a:gd name="connsiteX3" fmla="*/ 432566 w 433505"/>
                  <a:gd name="connsiteY3" fmla="*/ 72096 h 609599"/>
                  <a:gd name="connsiteX4" fmla="*/ 432566 w 433505"/>
                  <a:gd name="connsiteY4" fmla="*/ 371249 h 609599"/>
                  <a:gd name="connsiteX5" fmla="*/ 402033 w 433505"/>
                  <a:gd name="connsiteY5" fmla="*/ 609599 h 609599"/>
                  <a:gd name="connsiteX6" fmla="*/ 72096 w 433505"/>
                  <a:gd name="connsiteY6" fmla="*/ 443345 h 609599"/>
                  <a:gd name="connsiteX7" fmla="*/ 41564 w 433505"/>
                  <a:gd name="connsiteY7" fmla="*/ 454377 h 609599"/>
                  <a:gd name="connsiteX8" fmla="*/ 0 w 433505"/>
                  <a:gd name="connsiteY8" fmla="*/ 72096 h 609599"/>
                  <a:gd name="connsiteX0" fmla="*/ 0 w 470402"/>
                  <a:gd name="connsiteY0" fmla="*/ 72096 h 845127"/>
                  <a:gd name="connsiteX1" fmla="*/ 72096 w 470402"/>
                  <a:gd name="connsiteY1" fmla="*/ 0 h 845127"/>
                  <a:gd name="connsiteX2" fmla="*/ 360470 w 470402"/>
                  <a:gd name="connsiteY2" fmla="*/ 0 h 845127"/>
                  <a:gd name="connsiteX3" fmla="*/ 432566 w 470402"/>
                  <a:gd name="connsiteY3" fmla="*/ 72096 h 845127"/>
                  <a:gd name="connsiteX4" fmla="*/ 432566 w 470402"/>
                  <a:gd name="connsiteY4" fmla="*/ 371249 h 845127"/>
                  <a:gd name="connsiteX5" fmla="*/ 457451 w 470402"/>
                  <a:gd name="connsiteY5" fmla="*/ 845127 h 845127"/>
                  <a:gd name="connsiteX6" fmla="*/ 72096 w 470402"/>
                  <a:gd name="connsiteY6" fmla="*/ 443345 h 845127"/>
                  <a:gd name="connsiteX7" fmla="*/ 41564 w 470402"/>
                  <a:gd name="connsiteY7" fmla="*/ 454377 h 845127"/>
                  <a:gd name="connsiteX8" fmla="*/ 0 w 470402"/>
                  <a:gd name="connsiteY8" fmla="*/ 72096 h 845127"/>
                  <a:gd name="connsiteX0" fmla="*/ 0 w 463759"/>
                  <a:gd name="connsiteY0" fmla="*/ 72096 h 845127"/>
                  <a:gd name="connsiteX1" fmla="*/ 72096 w 463759"/>
                  <a:gd name="connsiteY1" fmla="*/ 0 h 845127"/>
                  <a:gd name="connsiteX2" fmla="*/ 360470 w 463759"/>
                  <a:gd name="connsiteY2" fmla="*/ 0 h 845127"/>
                  <a:gd name="connsiteX3" fmla="*/ 432566 w 463759"/>
                  <a:gd name="connsiteY3" fmla="*/ 72096 h 845127"/>
                  <a:gd name="connsiteX4" fmla="*/ 335584 w 463759"/>
                  <a:gd name="connsiteY4" fmla="*/ 398958 h 845127"/>
                  <a:gd name="connsiteX5" fmla="*/ 457451 w 463759"/>
                  <a:gd name="connsiteY5" fmla="*/ 845127 h 845127"/>
                  <a:gd name="connsiteX6" fmla="*/ 72096 w 463759"/>
                  <a:gd name="connsiteY6" fmla="*/ 443345 h 845127"/>
                  <a:gd name="connsiteX7" fmla="*/ 41564 w 463759"/>
                  <a:gd name="connsiteY7" fmla="*/ 454377 h 845127"/>
                  <a:gd name="connsiteX8" fmla="*/ 0 w 463759"/>
                  <a:gd name="connsiteY8" fmla="*/ 72096 h 845127"/>
                  <a:gd name="connsiteX0" fmla="*/ 0 w 598821"/>
                  <a:gd name="connsiteY0" fmla="*/ 109933 h 882964"/>
                  <a:gd name="connsiteX1" fmla="*/ 72096 w 598821"/>
                  <a:gd name="connsiteY1" fmla="*/ 37837 h 882964"/>
                  <a:gd name="connsiteX2" fmla="*/ 360470 w 598821"/>
                  <a:gd name="connsiteY2" fmla="*/ 37837 h 882964"/>
                  <a:gd name="connsiteX3" fmla="*/ 598821 w 598821"/>
                  <a:gd name="connsiteY3" fmla="*/ 12951 h 882964"/>
                  <a:gd name="connsiteX4" fmla="*/ 335584 w 598821"/>
                  <a:gd name="connsiteY4" fmla="*/ 436795 h 882964"/>
                  <a:gd name="connsiteX5" fmla="*/ 457451 w 598821"/>
                  <a:gd name="connsiteY5" fmla="*/ 882964 h 882964"/>
                  <a:gd name="connsiteX6" fmla="*/ 72096 w 598821"/>
                  <a:gd name="connsiteY6" fmla="*/ 481182 h 882964"/>
                  <a:gd name="connsiteX7" fmla="*/ 41564 w 598821"/>
                  <a:gd name="connsiteY7" fmla="*/ 492214 h 882964"/>
                  <a:gd name="connsiteX8" fmla="*/ 0 w 598821"/>
                  <a:gd name="connsiteY8" fmla="*/ 109933 h 882964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335584 w 598821"/>
                  <a:gd name="connsiteY4" fmla="*/ 551358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529548 w 598821"/>
                  <a:gd name="connsiteY4" fmla="*/ 495940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474129 w 598821"/>
                  <a:gd name="connsiteY4" fmla="*/ 495940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28254"/>
                  <a:gd name="connsiteX1" fmla="*/ 72096 w 598821"/>
                  <a:gd name="connsiteY1" fmla="*/ 152400 h 928254"/>
                  <a:gd name="connsiteX2" fmla="*/ 374324 w 598821"/>
                  <a:gd name="connsiteY2" fmla="*/ 0 h 928254"/>
                  <a:gd name="connsiteX3" fmla="*/ 598821 w 598821"/>
                  <a:gd name="connsiteY3" fmla="*/ 127514 h 928254"/>
                  <a:gd name="connsiteX4" fmla="*/ 474129 w 598821"/>
                  <a:gd name="connsiteY4" fmla="*/ 495940 h 928254"/>
                  <a:gd name="connsiteX5" fmla="*/ 540579 w 598821"/>
                  <a:gd name="connsiteY5" fmla="*/ 928254 h 928254"/>
                  <a:gd name="connsiteX6" fmla="*/ 72096 w 598821"/>
                  <a:gd name="connsiteY6" fmla="*/ 595745 h 928254"/>
                  <a:gd name="connsiteX7" fmla="*/ 41564 w 598821"/>
                  <a:gd name="connsiteY7" fmla="*/ 606777 h 928254"/>
                  <a:gd name="connsiteX8" fmla="*/ 0 w 598821"/>
                  <a:gd name="connsiteY8" fmla="*/ 224496 h 928254"/>
                  <a:gd name="connsiteX0" fmla="*/ 0 w 598821"/>
                  <a:gd name="connsiteY0" fmla="*/ 224496 h 928254"/>
                  <a:gd name="connsiteX1" fmla="*/ 72096 w 598821"/>
                  <a:gd name="connsiteY1" fmla="*/ 152400 h 928254"/>
                  <a:gd name="connsiteX2" fmla="*/ 374324 w 598821"/>
                  <a:gd name="connsiteY2" fmla="*/ 0 h 928254"/>
                  <a:gd name="connsiteX3" fmla="*/ 598821 w 598821"/>
                  <a:gd name="connsiteY3" fmla="*/ 127514 h 928254"/>
                  <a:gd name="connsiteX4" fmla="*/ 474129 w 598821"/>
                  <a:gd name="connsiteY4" fmla="*/ 495940 h 928254"/>
                  <a:gd name="connsiteX5" fmla="*/ 540579 w 598821"/>
                  <a:gd name="connsiteY5" fmla="*/ 928254 h 928254"/>
                  <a:gd name="connsiteX6" fmla="*/ 72096 w 598821"/>
                  <a:gd name="connsiteY6" fmla="*/ 595745 h 928254"/>
                  <a:gd name="connsiteX7" fmla="*/ 41564 w 598821"/>
                  <a:gd name="connsiteY7" fmla="*/ 606777 h 928254"/>
                  <a:gd name="connsiteX8" fmla="*/ 0 w 598821"/>
                  <a:gd name="connsiteY8" fmla="*/ 224496 h 928254"/>
                  <a:gd name="connsiteX0" fmla="*/ 0 w 598821"/>
                  <a:gd name="connsiteY0" fmla="*/ 224496 h 928839"/>
                  <a:gd name="connsiteX1" fmla="*/ 72096 w 598821"/>
                  <a:gd name="connsiteY1" fmla="*/ 152400 h 928839"/>
                  <a:gd name="connsiteX2" fmla="*/ 374324 w 598821"/>
                  <a:gd name="connsiteY2" fmla="*/ 0 h 928839"/>
                  <a:gd name="connsiteX3" fmla="*/ 598821 w 598821"/>
                  <a:gd name="connsiteY3" fmla="*/ 127514 h 928839"/>
                  <a:gd name="connsiteX4" fmla="*/ 474129 w 598821"/>
                  <a:gd name="connsiteY4" fmla="*/ 495940 h 928839"/>
                  <a:gd name="connsiteX5" fmla="*/ 540579 w 598821"/>
                  <a:gd name="connsiteY5" fmla="*/ 928254 h 928839"/>
                  <a:gd name="connsiteX6" fmla="*/ 72096 w 598821"/>
                  <a:gd name="connsiteY6" fmla="*/ 595745 h 928839"/>
                  <a:gd name="connsiteX7" fmla="*/ 41564 w 598821"/>
                  <a:gd name="connsiteY7" fmla="*/ 606777 h 928839"/>
                  <a:gd name="connsiteX8" fmla="*/ 0 w 598821"/>
                  <a:gd name="connsiteY8" fmla="*/ 224496 h 928839"/>
                  <a:gd name="connsiteX0" fmla="*/ 0 w 598821"/>
                  <a:gd name="connsiteY0" fmla="*/ 224496 h 974045"/>
                  <a:gd name="connsiteX1" fmla="*/ 72096 w 598821"/>
                  <a:gd name="connsiteY1" fmla="*/ 152400 h 974045"/>
                  <a:gd name="connsiteX2" fmla="*/ 374324 w 598821"/>
                  <a:gd name="connsiteY2" fmla="*/ 0 h 974045"/>
                  <a:gd name="connsiteX3" fmla="*/ 598821 w 598821"/>
                  <a:gd name="connsiteY3" fmla="*/ 127514 h 974045"/>
                  <a:gd name="connsiteX4" fmla="*/ 474129 w 598821"/>
                  <a:gd name="connsiteY4" fmla="*/ 495940 h 974045"/>
                  <a:gd name="connsiteX5" fmla="*/ 540579 w 598821"/>
                  <a:gd name="connsiteY5" fmla="*/ 928254 h 974045"/>
                  <a:gd name="connsiteX6" fmla="*/ 72096 w 598821"/>
                  <a:gd name="connsiteY6" fmla="*/ 595745 h 974045"/>
                  <a:gd name="connsiteX7" fmla="*/ 41564 w 598821"/>
                  <a:gd name="connsiteY7" fmla="*/ 606777 h 974045"/>
                  <a:gd name="connsiteX8" fmla="*/ 0 w 598821"/>
                  <a:gd name="connsiteY8" fmla="*/ 224496 h 974045"/>
                  <a:gd name="connsiteX0" fmla="*/ 0 w 598821"/>
                  <a:gd name="connsiteY0" fmla="*/ 224496 h 1000105"/>
                  <a:gd name="connsiteX1" fmla="*/ 72096 w 598821"/>
                  <a:gd name="connsiteY1" fmla="*/ 152400 h 1000105"/>
                  <a:gd name="connsiteX2" fmla="*/ 374324 w 598821"/>
                  <a:gd name="connsiteY2" fmla="*/ 0 h 1000105"/>
                  <a:gd name="connsiteX3" fmla="*/ 598821 w 598821"/>
                  <a:gd name="connsiteY3" fmla="*/ 127514 h 1000105"/>
                  <a:gd name="connsiteX4" fmla="*/ 474129 w 598821"/>
                  <a:gd name="connsiteY4" fmla="*/ 495940 h 1000105"/>
                  <a:gd name="connsiteX5" fmla="*/ 540579 w 598821"/>
                  <a:gd name="connsiteY5" fmla="*/ 928254 h 1000105"/>
                  <a:gd name="connsiteX6" fmla="*/ 72096 w 598821"/>
                  <a:gd name="connsiteY6" fmla="*/ 595745 h 1000105"/>
                  <a:gd name="connsiteX7" fmla="*/ 41564 w 598821"/>
                  <a:gd name="connsiteY7" fmla="*/ 606777 h 1000105"/>
                  <a:gd name="connsiteX8" fmla="*/ 0 w 598821"/>
                  <a:gd name="connsiteY8" fmla="*/ 224496 h 1000105"/>
                  <a:gd name="connsiteX0" fmla="*/ 0 w 598821"/>
                  <a:gd name="connsiteY0" fmla="*/ 224496 h 1087899"/>
                  <a:gd name="connsiteX1" fmla="*/ 72096 w 598821"/>
                  <a:gd name="connsiteY1" fmla="*/ 152400 h 1087899"/>
                  <a:gd name="connsiteX2" fmla="*/ 374324 w 598821"/>
                  <a:gd name="connsiteY2" fmla="*/ 0 h 1087899"/>
                  <a:gd name="connsiteX3" fmla="*/ 598821 w 598821"/>
                  <a:gd name="connsiteY3" fmla="*/ 127514 h 1087899"/>
                  <a:gd name="connsiteX4" fmla="*/ 474129 w 598821"/>
                  <a:gd name="connsiteY4" fmla="*/ 495940 h 1087899"/>
                  <a:gd name="connsiteX5" fmla="*/ 554433 w 598821"/>
                  <a:gd name="connsiteY5" fmla="*/ 1025236 h 1087899"/>
                  <a:gd name="connsiteX6" fmla="*/ 72096 w 598821"/>
                  <a:gd name="connsiteY6" fmla="*/ 595745 h 1087899"/>
                  <a:gd name="connsiteX7" fmla="*/ 41564 w 598821"/>
                  <a:gd name="connsiteY7" fmla="*/ 606777 h 1087899"/>
                  <a:gd name="connsiteX8" fmla="*/ 0 w 598821"/>
                  <a:gd name="connsiteY8" fmla="*/ 224496 h 1087899"/>
                  <a:gd name="connsiteX0" fmla="*/ 0 w 629207"/>
                  <a:gd name="connsiteY0" fmla="*/ 224496 h 1062571"/>
                  <a:gd name="connsiteX1" fmla="*/ 72096 w 629207"/>
                  <a:gd name="connsiteY1" fmla="*/ 152400 h 1062571"/>
                  <a:gd name="connsiteX2" fmla="*/ 374324 w 629207"/>
                  <a:gd name="connsiteY2" fmla="*/ 0 h 1062571"/>
                  <a:gd name="connsiteX3" fmla="*/ 598821 w 629207"/>
                  <a:gd name="connsiteY3" fmla="*/ 127514 h 1062571"/>
                  <a:gd name="connsiteX4" fmla="*/ 474129 w 629207"/>
                  <a:gd name="connsiteY4" fmla="*/ 495940 h 1062571"/>
                  <a:gd name="connsiteX5" fmla="*/ 623706 w 629207"/>
                  <a:gd name="connsiteY5" fmla="*/ 997526 h 1062571"/>
                  <a:gd name="connsiteX6" fmla="*/ 72096 w 629207"/>
                  <a:gd name="connsiteY6" fmla="*/ 595745 h 1062571"/>
                  <a:gd name="connsiteX7" fmla="*/ 41564 w 629207"/>
                  <a:gd name="connsiteY7" fmla="*/ 606777 h 1062571"/>
                  <a:gd name="connsiteX8" fmla="*/ 0 w 629207"/>
                  <a:gd name="connsiteY8" fmla="*/ 224496 h 1062571"/>
                  <a:gd name="connsiteX0" fmla="*/ 0 w 668094"/>
                  <a:gd name="connsiteY0" fmla="*/ 224496 h 1062571"/>
                  <a:gd name="connsiteX1" fmla="*/ 72096 w 668094"/>
                  <a:gd name="connsiteY1" fmla="*/ 152400 h 1062571"/>
                  <a:gd name="connsiteX2" fmla="*/ 374324 w 668094"/>
                  <a:gd name="connsiteY2" fmla="*/ 0 h 1062571"/>
                  <a:gd name="connsiteX3" fmla="*/ 668094 w 668094"/>
                  <a:gd name="connsiteY3" fmla="*/ 127514 h 1062571"/>
                  <a:gd name="connsiteX4" fmla="*/ 474129 w 668094"/>
                  <a:gd name="connsiteY4" fmla="*/ 495940 h 1062571"/>
                  <a:gd name="connsiteX5" fmla="*/ 623706 w 668094"/>
                  <a:gd name="connsiteY5" fmla="*/ 997526 h 1062571"/>
                  <a:gd name="connsiteX6" fmla="*/ 72096 w 668094"/>
                  <a:gd name="connsiteY6" fmla="*/ 595745 h 1062571"/>
                  <a:gd name="connsiteX7" fmla="*/ 41564 w 668094"/>
                  <a:gd name="connsiteY7" fmla="*/ 606777 h 1062571"/>
                  <a:gd name="connsiteX8" fmla="*/ 0 w 668094"/>
                  <a:gd name="connsiteY8" fmla="*/ 224496 h 1062571"/>
                  <a:gd name="connsiteX0" fmla="*/ 0 w 668094"/>
                  <a:gd name="connsiteY0" fmla="*/ 224496 h 1177744"/>
                  <a:gd name="connsiteX1" fmla="*/ 72096 w 668094"/>
                  <a:gd name="connsiteY1" fmla="*/ 152400 h 1177744"/>
                  <a:gd name="connsiteX2" fmla="*/ 374324 w 668094"/>
                  <a:gd name="connsiteY2" fmla="*/ 0 h 1177744"/>
                  <a:gd name="connsiteX3" fmla="*/ 668094 w 668094"/>
                  <a:gd name="connsiteY3" fmla="*/ 127514 h 1177744"/>
                  <a:gd name="connsiteX4" fmla="*/ 474129 w 668094"/>
                  <a:gd name="connsiteY4" fmla="*/ 495940 h 1177744"/>
                  <a:gd name="connsiteX5" fmla="*/ 623706 w 668094"/>
                  <a:gd name="connsiteY5" fmla="*/ 1122217 h 1177744"/>
                  <a:gd name="connsiteX6" fmla="*/ 72096 w 668094"/>
                  <a:gd name="connsiteY6" fmla="*/ 595745 h 1177744"/>
                  <a:gd name="connsiteX7" fmla="*/ 41564 w 668094"/>
                  <a:gd name="connsiteY7" fmla="*/ 606777 h 1177744"/>
                  <a:gd name="connsiteX8" fmla="*/ 0 w 668094"/>
                  <a:gd name="connsiteY8" fmla="*/ 224496 h 1177744"/>
                  <a:gd name="connsiteX0" fmla="*/ 0 w 668094"/>
                  <a:gd name="connsiteY0" fmla="*/ 224496 h 1087898"/>
                  <a:gd name="connsiteX1" fmla="*/ 72096 w 668094"/>
                  <a:gd name="connsiteY1" fmla="*/ 152400 h 1087898"/>
                  <a:gd name="connsiteX2" fmla="*/ 374324 w 668094"/>
                  <a:gd name="connsiteY2" fmla="*/ 0 h 1087898"/>
                  <a:gd name="connsiteX3" fmla="*/ 668094 w 668094"/>
                  <a:gd name="connsiteY3" fmla="*/ 127514 h 1087898"/>
                  <a:gd name="connsiteX4" fmla="*/ 474129 w 668094"/>
                  <a:gd name="connsiteY4" fmla="*/ 495940 h 1087898"/>
                  <a:gd name="connsiteX5" fmla="*/ 609852 w 668094"/>
                  <a:gd name="connsiteY5" fmla="*/ 1025235 h 1087898"/>
                  <a:gd name="connsiteX6" fmla="*/ 72096 w 668094"/>
                  <a:gd name="connsiteY6" fmla="*/ 595745 h 1087898"/>
                  <a:gd name="connsiteX7" fmla="*/ 41564 w 668094"/>
                  <a:gd name="connsiteY7" fmla="*/ 606777 h 1087898"/>
                  <a:gd name="connsiteX8" fmla="*/ 0 w 668094"/>
                  <a:gd name="connsiteY8" fmla="*/ 224496 h 1087898"/>
                  <a:gd name="connsiteX0" fmla="*/ 0 w 668094"/>
                  <a:gd name="connsiteY0" fmla="*/ 224496 h 1012489"/>
                  <a:gd name="connsiteX1" fmla="*/ 72096 w 668094"/>
                  <a:gd name="connsiteY1" fmla="*/ 152400 h 1012489"/>
                  <a:gd name="connsiteX2" fmla="*/ 374324 w 668094"/>
                  <a:gd name="connsiteY2" fmla="*/ 0 h 1012489"/>
                  <a:gd name="connsiteX3" fmla="*/ 668094 w 668094"/>
                  <a:gd name="connsiteY3" fmla="*/ 127514 h 1012489"/>
                  <a:gd name="connsiteX4" fmla="*/ 474129 w 668094"/>
                  <a:gd name="connsiteY4" fmla="*/ 495940 h 1012489"/>
                  <a:gd name="connsiteX5" fmla="*/ 609852 w 668094"/>
                  <a:gd name="connsiteY5" fmla="*/ 942108 h 1012489"/>
                  <a:gd name="connsiteX6" fmla="*/ 72096 w 668094"/>
                  <a:gd name="connsiteY6" fmla="*/ 595745 h 1012489"/>
                  <a:gd name="connsiteX7" fmla="*/ 41564 w 668094"/>
                  <a:gd name="connsiteY7" fmla="*/ 606777 h 1012489"/>
                  <a:gd name="connsiteX8" fmla="*/ 0 w 668094"/>
                  <a:gd name="connsiteY8" fmla="*/ 224496 h 1012489"/>
                  <a:gd name="connsiteX0" fmla="*/ 0 w 668094"/>
                  <a:gd name="connsiteY0" fmla="*/ 279914 h 1067907"/>
                  <a:gd name="connsiteX1" fmla="*/ 72096 w 668094"/>
                  <a:gd name="connsiteY1" fmla="*/ 207818 h 1067907"/>
                  <a:gd name="connsiteX2" fmla="*/ 429742 w 668094"/>
                  <a:gd name="connsiteY2" fmla="*/ 0 h 1067907"/>
                  <a:gd name="connsiteX3" fmla="*/ 668094 w 668094"/>
                  <a:gd name="connsiteY3" fmla="*/ 182932 h 1067907"/>
                  <a:gd name="connsiteX4" fmla="*/ 474129 w 668094"/>
                  <a:gd name="connsiteY4" fmla="*/ 551358 h 1067907"/>
                  <a:gd name="connsiteX5" fmla="*/ 609852 w 668094"/>
                  <a:gd name="connsiteY5" fmla="*/ 997526 h 1067907"/>
                  <a:gd name="connsiteX6" fmla="*/ 72096 w 668094"/>
                  <a:gd name="connsiteY6" fmla="*/ 651163 h 1067907"/>
                  <a:gd name="connsiteX7" fmla="*/ 41564 w 668094"/>
                  <a:gd name="connsiteY7" fmla="*/ 662195 h 1067907"/>
                  <a:gd name="connsiteX8" fmla="*/ 0 w 668094"/>
                  <a:gd name="connsiteY8" fmla="*/ 279914 h 1067907"/>
                  <a:gd name="connsiteX0" fmla="*/ 0 w 669731"/>
                  <a:gd name="connsiteY0" fmla="*/ 289874 h 1077867"/>
                  <a:gd name="connsiteX1" fmla="*/ 72096 w 669731"/>
                  <a:gd name="connsiteY1" fmla="*/ 217778 h 1077867"/>
                  <a:gd name="connsiteX2" fmla="*/ 429742 w 669731"/>
                  <a:gd name="connsiteY2" fmla="*/ 9960 h 1077867"/>
                  <a:gd name="connsiteX3" fmla="*/ 586172 w 669731"/>
                  <a:gd name="connsiteY3" fmla="*/ 37669 h 1077867"/>
                  <a:gd name="connsiteX4" fmla="*/ 668094 w 669731"/>
                  <a:gd name="connsiteY4" fmla="*/ 192892 h 1077867"/>
                  <a:gd name="connsiteX5" fmla="*/ 474129 w 669731"/>
                  <a:gd name="connsiteY5" fmla="*/ 561318 h 1077867"/>
                  <a:gd name="connsiteX6" fmla="*/ 609852 w 669731"/>
                  <a:gd name="connsiteY6" fmla="*/ 1007486 h 1077867"/>
                  <a:gd name="connsiteX7" fmla="*/ 72096 w 669731"/>
                  <a:gd name="connsiteY7" fmla="*/ 661123 h 1077867"/>
                  <a:gd name="connsiteX8" fmla="*/ 41564 w 669731"/>
                  <a:gd name="connsiteY8" fmla="*/ 672155 h 1077867"/>
                  <a:gd name="connsiteX9" fmla="*/ 0 w 669731"/>
                  <a:gd name="connsiteY9" fmla="*/ 289874 h 1077867"/>
                  <a:gd name="connsiteX0" fmla="*/ 0 w 669731"/>
                  <a:gd name="connsiteY0" fmla="*/ 289874 h 1077867"/>
                  <a:gd name="connsiteX1" fmla="*/ 72096 w 669731"/>
                  <a:gd name="connsiteY1" fmla="*/ 217778 h 1077867"/>
                  <a:gd name="connsiteX2" fmla="*/ 429742 w 669731"/>
                  <a:gd name="connsiteY2" fmla="*/ 9960 h 1077867"/>
                  <a:gd name="connsiteX3" fmla="*/ 586172 w 669731"/>
                  <a:gd name="connsiteY3" fmla="*/ 37669 h 1077867"/>
                  <a:gd name="connsiteX4" fmla="*/ 668094 w 669731"/>
                  <a:gd name="connsiteY4" fmla="*/ 192892 h 1077867"/>
                  <a:gd name="connsiteX5" fmla="*/ 474129 w 669731"/>
                  <a:gd name="connsiteY5" fmla="*/ 561318 h 1077867"/>
                  <a:gd name="connsiteX6" fmla="*/ 609852 w 669731"/>
                  <a:gd name="connsiteY6" fmla="*/ 1007486 h 1077867"/>
                  <a:gd name="connsiteX7" fmla="*/ 72096 w 669731"/>
                  <a:gd name="connsiteY7" fmla="*/ 661123 h 1077867"/>
                  <a:gd name="connsiteX8" fmla="*/ 27709 w 669731"/>
                  <a:gd name="connsiteY8" fmla="*/ 686010 h 1077867"/>
                  <a:gd name="connsiteX9" fmla="*/ 0 w 669731"/>
                  <a:gd name="connsiteY9" fmla="*/ 289874 h 1077867"/>
                  <a:gd name="connsiteX0" fmla="*/ 0 w 669731"/>
                  <a:gd name="connsiteY0" fmla="*/ 393460 h 1181453"/>
                  <a:gd name="connsiteX1" fmla="*/ 72096 w 669731"/>
                  <a:gd name="connsiteY1" fmla="*/ 321364 h 1181453"/>
                  <a:gd name="connsiteX2" fmla="*/ 402033 w 669731"/>
                  <a:gd name="connsiteY2" fmla="*/ 2710 h 1181453"/>
                  <a:gd name="connsiteX3" fmla="*/ 586172 w 669731"/>
                  <a:gd name="connsiteY3" fmla="*/ 141255 h 1181453"/>
                  <a:gd name="connsiteX4" fmla="*/ 668094 w 669731"/>
                  <a:gd name="connsiteY4" fmla="*/ 296478 h 1181453"/>
                  <a:gd name="connsiteX5" fmla="*/ 474129 w 669731"/>
                  <a:gd name="connsiteY5" fmla="*/ 664904 h 1181453"/>
                  <a:gd name="connsiteX6" fmla="*/ 609852 w 669731"/>
                  <a:gd name="connsiteY6" fmla="*/ 1111072 h 1181453"/>
                  <a:gd name="connsiteX7" fmla="*/ 72096 w 669731"/>
                  <a:gd name="connsiteY7" fmla="*/ 764709 h 1181453"/>
                  <a:gd name="connsiteX8" fmla="*/ 27709 w 669731"/>
                  <a:gd name="connsiteY8" fmla="*/ 789596 h 1181453"/>
                  <a:gd name="connsiteX9" fmla="*/ 0 w 669731"/>
                  <a:gd name="connsiteY9" fmla="*/ 393460 h 1181453"/>
                  <a:gd name="connsiteX0" fmla="*/ 0 w 669731"/>
                  <a:gd name="connsiteY0" fmla="*/ 272392 h 1060385"/>
                  <a:gd name="connsiteX1" fmla="*/ 72096 w 669731"/>
                  <a:gd name="connsiteY1" fmla="*/ 200296 h 1060385"/>
                  <a:gd name="connsiteX2" fmla="*/ 582142 w 669731"/>
                  <a:gd name="connsiteY2" fmla="*/ 20188 h 1060385"/>
                  <a:gd name="connsiteX3" fmla="*/ 586172 w 669731"/>
                  <a:gd name="connsiteY3" fmla="*/ 20187 h 1060385"/>
                  <a:gd name="connsiteX4" fmla="*/ 668094 w 669731"/>
                  <a:gd name="connsiteY4" fmla="*/ 175410 h 1060385"/>
                  <a:gd name="connsiteX5" fmla="*/ 474129 w 669731"/>
                  <a:gd name="connsiteY5" fmla="*/ 543836 h 1060385"/>
                  <a:gd name="connsiteX6" fmla="*/ 609852 w 669731"/>
                  <a:gd name="connsiteY6" fmla="*/ 990004 h 1060385"/>
                  <a:gd name="connsiteX7" fmla="*/ 72096 w 669731"/>
                  <a:gd name="connsiteY7" fmla="*/ 643641 h 1060385"/>
                  <a:gd name="connsiteX8" fmla="*/ 27709 w 669731"/>
                  <a:gd name="connsiteY8" fmla="*/ 668528 h 1060385"/>
                  <a:gd name="connsiteX9" fmla="*/ 0 w 669731"/>
                  <a:gd name="connsiteY9" fmla="*/ 272392 h 1060385"/>
                  <a:gd name="connsiteX0" fmla="*/ 0 w 669731"/>
                  <a:gd name="connsiteY0" fmla="*/ 275142 h 1063135"/>
                  <a:gd name="connsiteX1" fmla="*/ 72096 w 669731"/>
                  <a:gd name="connsiteY1" fmla="*/ 203046 h 1063135"/>
                  <a:gd name="connsiteX2" fmla="*/ 582142 w 669731"/>
                  <a:gd name="connsiteY2" fmla="*/ 22938 h 1063135"/>
                  <a:gd name="connsiteX3" fmla="*/ 586172 w 669731"/>
                  <a:gd name="connsiteY3" fmla="*/ 22937 h 1063135"/>
                  <a:gd name="connsiteX4" fmla="*/ 668094 w 669731"/>
                  <a:gd name="connsiteY4" fmla="*/ 178160 h 1063135"/>
                  <a:gd name="connsiteX5" fmla="*/ 474129 w 669731"/>
                  <a:gd name="connsiteY5" fmla="*/ 546586 h 1063135"/>
                  <a:gd name="connsiteX6" fmla="*/ 609852 w 669731"/>
                  <a:gd name="connsiteY6" fmla="*/ 992754 h 1063135"/>
                  <a:gd name="connsiteX7" fmla="*/ 72096 w 669731"/>
                  <a:gd name="connsiteY7" fmla="*/ 646391 h 1063135"/>
                  <a:gd name="connsiteX8" fmla="*/ 27709 w 669731"/>
                  <a:gd name="connsiteY8" fmla="*/ 671278 h 1063135"/>
                  <a:gd name="connsiteX9" fmla="*/ 0 w 669731"/>
                  <a:gd name="connsiteY9" fmla="*/ 275142 h 1063135"/>
                  <a:gd name="connsiteX0" fmla="*/ 0 w 669731"/>
                  <a:gd name="connsiteY0" fmla="*/ 285361 h 1073354"/>
                  <a:gd name="connsiteX1" fmla="*/ 72096 w 669731"/>
                  <a:gd name="connsiteY1" fmla="*/ 213265 h 1073354"/>
                  <a:gd name="connsiteX2" fmla="*/ 582142 w 669731"/>
                  <a:gd name="connsiteY2" fmla="*/ 33157 h 1073354"/>
                  <a:gd name="connsiteX3" fmla="*/ 586172 w 669731"/>
                  <a:gd name="connsiteY3" fmla="*/ 33156 h 1073354"/>
                  <a:gd name="connsiteX4" fmla="*/ 668094 w 669731"/>
                  <a:gd name="connsiteY4" fmla="*/ 188379 h 1073354"/>
                  <a:gd name="connsiteX5" fmla="*/ 474129 w 669731"/>
                  <a:gd name="connsiteY5" fmla="*/ 556805 h 1073354"/>
                  <a:gd name="connsiteX6" fmla="*/ 609852 w 669731"/>
                  <a:gd name="connsiteY6" fmla="*/ 1002973 h 1073354"/>
                  <a:gd name="connsiteX7" fmla="*/ 72096 w 669731"/>
                  <a:gd name="connsiteY7" fmla="*/ 656610 h 1073354"/>
                  <a:gd name="connsiteX8" fmla="*/ 27709 w 669731"/>
                  <a:gd name="connsiteY8" fmla="*/ 681497 h 1073354"/>
                  <a:gd name="connsiteX9" fmla="*/ 0 w 669731"/>
                  <a:gd name="connsiteY9" fmla="*/ 285361 h 1073354"/>
                  <a:gd name="connsiteX0" fmla="*/ 0 w 669731"/>
                  <a:gd name="connsiteY0" fmla="*/ 285361 h 1073354"/>
                  <a:gd name="connsiteX1" fmla="*/ 72096 w 669731"/>
                  <a:gd name="connsiteY1" fmla="*/ 213265 h 1073354"/>
                  <a:gd name="connsiteX2" fmla="*/ 582142 w 669731"/>
                  <a:gd name="connsiteY2" fmla="*/ 33157 h 1073354"/>
                  <a:gd name="connsiteX3" fmla="*/ 586172 w 669731"/>
                  <a:gd name="connsiteY3" fmla="*/ 33156 h 1073354"/>
                  <a:gd name="connsiteX4" fmla="*/ 668094 w 669731"/>
                  <a:gd name="connsiteY4" fmla="*/ 188379 h 1073354"/>
                  <a:gd name="connsiteX5" fmla="*/ 474129 w 669731"/>
                  <a:gd name="connsiteY5" fmla="*/ 556805 h 1073354"/>
                  <a:gd name="connsiteX6" fmla="*/ 609852 w 669731"/>
                  <a:gd name="connsiteY6" fmla="*/ 1002973 h 1073354"/>
                  <a:gd name="connsiteX7" fmla="*/ 72096 w 669731"/>
                  <a:gd name="connsiteY7" fmla="*/ 656610 h 1073354"/>
                  <a:gd name="connsiteX8" fmla="*/ 27709 w 669731"/>
                  <a:gd name="connsiteY8" fmla="*/ 681497 h 1073354"/>
                  <a:gd name="connsiteX9" fmla="*/ 0 w 669731"/>
                  <a:gd name="connsiteY9" fmla="*/ 285361 h 1073354"/>
                  <a:gd name="connsiteX0" fmla="*/ 0 w 669731"/>
                  <a:gd name="connsiteY0" fmla="*/ 285361 h 1123436"/>
                  <a:gd name="connsiteX1" fmla="*/ 72096 w 669731"/>
                  <a:gd name="connsiteY1" fmla="*/ 213265 h 1123436"/>
                  <a:gd name="connsiteX2" fmla="*/ 582142 w 669731"/>
                  <a:gd name="connsiteY2" fmla="*/ 33157 h 1123436"/>
                  <a:gd name="connsiteX3" fmla="*/ 586172 w 669731"/>
                  <a:gd name="connsiteY3" fmla="*/ 33156 h 1123436"/>
                  <a:gd name="connsiteX4" fmla="*/ 668094 w 669731"/>
                  <a:gd name="connsiteY4" fmla="*/ 188379 h 1123436"/>
                  <a:gd name="connsiteX5" fmla="*/ 474129 w 669731"/>
                  <a:gd name="connsiteY5" fmla="*/ 556805 h 1123436"/>
                  <a:gd name="connsiteX6" fmla="*/ 637561 w 669731"/>
                  <a:gd name="connsiteY6" fmla="*/ 1058391 h 1123436"/>
                  <a:gd name="connsiteX7" fmla="*/ 72096 w 669731"/>
                  <a:gd name="connsiteY7" fmla="*/ 656610 h 1123436"/>
                  <a:gd name="connsiteX8" fmla="*/ 27709 w 669731"/>
                  <a:gd name="connsiteY8" fmla="*/ 681497 h 1123436"/>
                  <a:gd name="connsiteX9" fmla="*/ 0 w 669731"/>
                  <a:gd name="connsiteY9" fmla="*/ 285361 h 1123436"/>
                  <a:gd name="connsiteX0" fmla="*/ 0 w 669731"/>
                  <a:gd name="connsiteY0" fmla="*/ 285361 h 1058391"/>
                  <a:gd name="connsiteX1" fmla="*/ 72096 w 669731"/>
                  <a:gd name="connsiteY1" fmla="*/ 213265 h 1058391"/>
                  <a:gd name="connsiteX2" fmla="*/ 582142 w 669731"/>
                  <a:gd name="connsiteY2" fmla="*/ 33157 h 1058391"/>
                  <a:gd name="connsiteX3" fmla="*/ 586172 w 669731"/>
                  <a:gd name="connsiteY3" fmla="*/ 33156 h 1058391"/>
                  <a:gd name="connsiteX4" fmla="*/ 668094 w 669731"/>
                  <a:gd name="connsiteY4" fmla="*/ 188379 h 1058391"/>
                  <a:gd name="connsiteX5" fmla="*/ 474129 w 669731"/>
                  <a:gd name="connsiteY5" fmla="*/ 556805 h 1058391"/>
                  <a:gd name="connsiteX6" fmla="*/ 637561 w 669731"/>
                  <a:gd name="connsiteY6" fmla="*/ 1058391 h 1058391"/>
                  <a:gd name="connsiteX7" fmla="*/ 72096 w 669731"/>
                  <a:gd name="connsiteY7" fmla="*/ 656610 h 1058391"/>
                  <a:gd name="connsiteX8" fmla="*/ 27709 w 669731"/>
                  <a:gd name="connsiteY8" fmla="*/ 681497 h 1058391"/>
                  <a:gd name="connsiteX9" fmla="*/ 0 w 669731"/>
                  <a:gd name="connsiteY9" fmla="*/ 285361 h 1058391"/>
                  <a:gd name="connsiteX0" fmla="*/ 0 w 669731"/>
                  <a:gd name="connsiteY0" fmla="*/ 285361 h 1132357"/>
                  <a:gd name="connsiteX1" fmla="*/ 72096 w 669731"/>
                  <a:gd name="connsiteY1" fmla="*/ 213265 h 1132357"/>
                  <a:gd name="connsiteX2" fmla="*/ 582142 w 669731"/>
                  <a:gd name="connsiteY2" fmla="*/ 33157 h 1132357"/>
                  <a:gd name="connsiteX3" fmla="*/ 586172 w 669731"/>
                  <a:gd name="connsiteY3" fmla="*/ 33156 h 1132357"/>
                  <a:gd name="connsiteX4" fmla="*/ 668094 w 669731"/>
                  <a:gd name="connsiteY4" fmla="*/ 188379 h 1132357"/>
                  <a:gd name="connsiteX5" fmla="*/ 474129 w 669731"/>
                  <a:gd name="connsiteY5" fmla="*/ 556805 h 1132357"/>
                  <a:gd name="connsiteX6" fmla="*/ 637561 w 669731"/>
                  <a:gd name="connsiteY6" fmla="*/ 1058391 h 1132357"/>
                  <a:gd name="connsiteX7" fmla="*/ 72096 w 669731"/>
                  <a:gd name="connsiteY7" fmla="*/ 656610 h 1132357"/>
                  <a:gd name="connsiteX8" fmla="*/ 27709 w 669731"/>
                  <a:gd name="connsiteY8" fmla="*/ 681497 h 1132357"/>
                  <a:gd name="connsiteX9" fmla="*/ 0 w 669731"/>
                  <a:gd name="connsiteY9" fmla="*/ 285361 h 1132357"/>
                  <a:gd name="connsiteX0" fmla="*/ 0 w 669731"/>
                  <a:gd name="connsiteY0" fmla="*/ 285361 h 1220781"/>
                  <a:gd name="connsiteX1" fmla="*/ 72096 w 669731"/>
                  <a:gd name="connsiteY1" fmla="*/ 213265 h 1220781"/>
                  <a:gd name="connsiteX2" fmla="*/ 582142 w 669731"/>
                  <a:gd name="connsiteY2" fmla="*/ 33157 h 1220781"/>
                  <a:gd name="connsiteX3" fmla="*/ 586172 w 669731"/>
                  <a:gd name="connsiteY3" fmla="*/ 33156 h 1220781"/>
                  <a:gd name="connsiteX4" fmla="*/ 668094 w 669731"/>
                  <a:gd name="connsiteY4" fmla="*/ 188379 h 1220781"/>
                  <a:gd name="connsiteX5" fmla="*/ 474129 w 669731"/>
                  <a:gd name="connsiteY5" fmla="*/ 556805 h 1220781"/>
                  <a:gd name="connsiteX6" fmla="*/ 540579 w 669731"/>
                  <a:gd name="connsiteY6" fmla="*/ 1155373 h 1220781"/>
                  <a:gd name="connsiteX7" fmla="*/ 72096 w 669731"/>
                  <a:gd name="connsiteY7" fmla="*/ 656610 h 1220781"/>
                  <a:gd name="connsiteX8" fmla="*/ 27709 w 669731"/>
                  <a:gd name="connsiteY8" fmla="*/ 681497 h 1220781"/>
                  <a:gd name="connsiteX9" fmla="*/ 0 w 669731"/>
                  <a:gd name="connsiteY9" fmla="*/ 285361 h 1220781"/>
                  <a:gd name="connsiteX0" fmla="*/ 0 w 669731"/>
                  <a:gd name="connsiteY0" fmla="*/ 285361 h 1220781"/>
                  <a:gd name="connsiteX1" fmla="*/ 72096 w 669731"/>
                  <a:gd name="connsiteY1" fmla="*/ 213265 h 1220781"/>
                  <a:gd name="connsiteX2" fmla="*/ 582142 w 669731"/>
                  <a:gd name="connsiteY2" fmla="*/ 33157 h 1220781"/>
                  <a:gd name="connsiteX3" fmla="*/ 586172 w 669731"/>
                  <a:gd name="connsiteY3" fmla="*/ 33156 h 1220781"/>
                  <a:gd name="connsiteX4" fmla="*/ 668094 w 669731"/>
                  <a:gd name="connsiteY4" fmla="*/ 188379 h 1220781"/>
                  <a:gd name="connsiteX5" fmla="*/ 474129 w 669731"/>
                  <a:gd name="connsiteY5" fmla="*/ 556805 h 1220781"/>
                  <a:gd name="connsiteX6" fmla="*/ 540579 w 669731"/>
                  <a:gd name="connsiteY6" fmla="*/ 1155373 h 1220781"/>
                  <a:gd name="connsiteX7" fmla="*/ 72096 w 669731"/>
                  <a:gd name="connsiteY7" fmla="*/ 656610 h 1220781"/>
                  <a:gd name="connsiteX8" fmla="*/ 27709 w 669731"/>
                  <a:gd name="connsiteY8" fmla="*/ 681497 h 1220781"/>
                  <a:gd name="connsiteX9" fmla="*/ 0 w 669731"/>
                  <a:gd name="connsiteY9" fmla="*/ 285361 h 1220781"/>
                  <a:gd name="connsiteX0" fmla="*/ 0 w 669731"/>
                  <a:gd name="connsiteY0" fmla="*/ 285361 h 1208028"/>
                  <a:gd name="connsiteX1" fmla="*/ 72096 w 669731"/>
                  <a:gd name="connsiteY1" fmla="*/ 213265 h 1208028"/>
                  <a:gd name="connsiteX2" fmla="*/ 582142 w 669731"/>
                  <a:gd name="connsiteY2" fmla="*/ 33157 h 1208028"/>
                  <a:gd name="connsiteX3" fmla="*/ 586172 w 669731"/>
                  <a:gd name="connsiteY3" fmla="*/ 33156 h 1208028"/>
                  <a:gd name="connsiteX4" fmla="*/ 668094 w 669731"/>
                  <a:gd name="connsiteY4" fmla="*/ 188379 h 1208028"/>
                  <a:gd name="connsiteX5" fmla="*/ 474129 w 669731"/>
                  <a:gd name="connsiteY5" fmla="*/ 556805 h 1208028"/>
                  <a:gd name="connsiteX6" fmla="*/ 554433 w 669731"/>
                  <a:gd name="connsiteY6" fmla="*/ 1141518 h 1208028"/>
                  <a:gd name="connsiteX7" fmla="*/ 72096 w 669731"/>
                  <a:gd name="connsiteY7" fmla="*/ 656610 h 1208028"/>
                  <a:gd name="connsiteX8" fmla="*/ 27709 w 669731"/>
                  <a:gd name="connsiteY8" fmla="*/ 681497 h 1208028"/>
                  <a:gd name="connsiteX9" fmla="*/ 0 w 669731"/>
                  <a:gd name="connsiteY9" fmla="*/ 285361 h 1208028"/>
                  <a:gd name="connsiteX0" fmla="*/ 0 w 669731"/>
                  <a:gd name="connsiteY0" fmla="*/ 285361 h 1107508"/>
                  <a:gd name="connsiteX1" fmla="*/ 72096 w 669731"/>
                  <a:gd name="connsiteY1" fmla="*/ 213265 h 1107508"/>
                  <a:gd name="connsiteX2" fmla="*/ 582142 w 669731"/>
                  <a:gd name="connsiteY2" fmla="*/ 33157 h 1107508"/>
                  <a:gd name="connsiteX3" fmla="*/ 586172 w 669731"/>
                  <a:gd name="connsiteY3" fmla="*/ 33156 h 1107508"/>
                  <a:gd name="connsiteX4" fmla="*/ 668094 w 669731"/>
                  <a:gd name="connsiteY4" fmla="*/ 188379 h 1107508"/>
                  <a:gd name="connsiteX5" fmla="*/ 474129 w 669731"/>
                  <a:gd name="connsiteY5" fmla="*/ 556805 h 1107508"/>
                  <a:gd name="connsiteX6" fmla="*/ 540579 w 669731"/>
                  <a:gd name="connsiteY6" fmla="*/ 1030682 h 1107508"/>
                  <a:gd name="connsiteX7" fmla="*/ 72096 w 669731"/>
                  <a:gd name="connsiteY7" fmla="*/ 656610 h 1107508"/>
                  <a:gd name="connsiteX8" fmla="*/ 27709 w 669731"/>
                  <a:gd name="connsiteY8" fmla="*/ 681497 h 1107508"/>
                  <a:gd name="connsiteX9" fmla="*/ 0 w 669731"/>
                  <a:gd name="connsiteY9" fmla="*/ 285361 h 1107508"/>
                  <a:gd name="connsiteX0" fmla="*/ 0 w 669731"/>
                  <a:gd name="connsiteY0" fmla="*/ 285361 h 1119906"/>
                  <a:gd name="connsiteX1" fmla="*/ 72096 w 669731"/>
                  <a:gd name="connsiteY1" fmla="*/ 213265 h 1119906"/>
                  <a:gd name="connsiteX2" fmla="*/ 582142 w 669731"/>
                  <a:gd name="connsiteY2" fmla="*/ 33157 h 1119906"/>
                  <a:gd name="connsiteX3" fmla="*/ 586172 w 669731"/>
                  <a:gd name="connsiteY3" fmla="*/ 33156 h 1119906"/>
                  <a:gd name="connsiteX4" fmla="*/ 668094 w 669731"/>
                  <a:gd name="connsiteY4" fmla="*/ 188379 h 1119906"/>
                  <a:gd name="connsiteX5" fmla="*/ 474129 w 669731"/>
                  <a:gd name="connsiteY5" fmla="*/ 556805 h 1119906"/>
                  <a:gd name="connsiteX6" fmla="*/ 651415 w 669731"/>
                  <a:gd name="connsiteY6" fmla="*/ 1044536 h 1119906"/>
                  <a:gd name="connsiteX7" fmla="*/ 72096 w 669731"/>
                  <a:gd name="connsiteY7" fmla="*/ 656610 h 1119906"/>
                  <a:gd name="connsiteX8" fmla="*/ 27709 w 669731"/>
                  <a:gd name="connsiteY8" fmla="*/ 681497 h 1119906"/>
                  <a:gd name="connsiteX9" fmla="*/ 0 w 669731"/>
                  <a:gd name="connsiteY9" fmla="*/ 285361 h 1119906"/>
                  <a:gd name="connsiteX0" fmla="*/ 0 w 669731"/>
                  <a:gd name="connsiteY0" fmla="*/ 285361 h 1214245"/>
                  <a:gd name="connsiteX1" fmla="*/ 72096 w 669731"/>
                  <a:gd name="connsiteY1" fmla="*/ 213265 h 1214245"/>
                  <a:gd name="connsiteX2" fmla="*/ 582142 w 669731"/>
                  <a:gd name="connsiteY2" fmla="*/ 33157 h 1214245"/>
                  <a:gd name="connsiteX3" fmla="*/ 586172 w 669731"/>
                  <a:gd name="connsiteY3" fmla="*/ 33156 h 1214245"/>
                  <a:gd name="connsiteX4" fmla="*/ 668094 w 669731"/>
                  <a:gd name="connsiteY4" fmla="*/ 188379 h 1214245"/>
                  <a:gd name="connsiteX5" fmla="*/ 474129 w 669731"/>
                  <a:gd name="connsiteY5" fmla="*/ 556805 h 1214245"/>
                  <a:gd name="connsiteX6" fmla="*/ 651415 w 669731"/>
                  <a:gd name="connsiteY6" fmla="*/ 1044536 h 1214245"/>
                  <a:gd name="connsiteX7" fmla="*/ 447627 w 669731"/>
                  <a:gd name="connsiteY7" fmla="*/ 1196939 h 1214245"/>
                  <a:gd name="connsiteX8" fmla="*/ 72096 w 669731"/>
                  <a:gd name="connsiteY8" fmla="*/ 656610 h 1214245"/>
                  <a:gd name="connsiteX9" fmla="*/ 27709 w 669731"/>
                  <a:gd name="connsiteY9" fmla="*/ 681497 h 1214245"/>
                  <a:gd name="connsiteX10" fmla="*/ 0 w 669731"/>
                  <a:gd name="connsiteY10" fmla="*/ 285361 h 1214245"/>
                  <a:gd name="connsiteX0" fmla="*/ 0 w 669731"/>
                  <a:gd name="connsiteY0" fmla="*/ 285361 h 1143716"/>
                  <a:gd name="connsiteX1" fmla="*/ 72096 w 669731"/>
                  <a:gd name="connsiteY1" fmla="*/ 213265 h 1143716"/>
                  <a:gd name="connsiteX2" fmla="*/ 582142 w 669731"/>
                  <a:gd name="connsiteY2" fmla="*/ 33157 h 1143716"/>
                  <a:gd name="connsiteX3" fmla="*/ 586172 w 669731"/>
                  <a:gd name="connsiteY3" fmla="*/ 33156 h 1143716"/>
                  <a:gd name="connsiteX4" fmla="*/ 668094 w 669731"/>
                  <a:gd name="connsiteY4" fmla="*/ 188379 h 1143716"/>
                  <a:gd name="connsiteX5" fmla="*/ 474129 w 669731"/>
                  <a:gd name="connsiteY5" fmla="*/ 556805 h 1143716"/>
                  <a:gd name="connsiteX6" fmla="*/ 651415 w 669731"/>
                  <a:gd name="connsiteY6" fmla="*/ 1044536 h 1143716"/>
                  <a:gd name="connsiteX7" fmla="*/ 350645 w 669731"/>
                  <a:gd name="connsiteY7" fmla="*/ 1113812 h 1143716"/>
                  <a:gd name="connsiteX8" fmla="*/ 72096 w 669731"/>
                  <a:gd name="connsiteY8" fmla="*/ 656610 h 1143716"/>
                  <a:gd name="connsiteX9" fmla="*/ 27709 w 669731"/>
                  <a:gd name="connsiteY9" fmla="*/ 681497 h 1143716"/>
                  <a:gd name="connsiteX10" fmla="*/ 0 w 669731"/>
                  <a:gd name="connsiteY10" fmla="*/ 285361 h 1143716"/>
                  <a:gd name="connsiteX0" fmla="*/ 0 w 732305"/>
                  <a:gd name="connsiteY0" fmla="*/ 285361 h 1143716"/>
                  <a:gd name="connsiteX1" fmla="*/ 72096 w 732305"/>
                  <a:gd name="connsiteY1" fmla="*/ 213265 h 1143716"/>
                  <a:gd name="connsiteX2" fmla="*/ 582142 w 732305"/>
                  <a:gd name="connsiteY2" fmla="*/ 33157 h 1143716"/>
                  <a:gd name="connsiteX3" fmla="*/ 586172 w 732305"/>
                  <a:gd name="connsiteY3" fmla="*/ 33156 h 1143716"/>
                  <a:gd name="connsiteX4" fmla="*/ 668094 w 732305"/>
                  <a:gd name="connsiteY4" fmla="*/ 188379 h 1143716"/>
                  <a:gd name="connsiteX5" fmla="*/ 474129 w 732305"/>
                  <a:gd name="connsiteY5" fmla="*/ 556805 h 1143716"/>
                  <a:gd name="connsiteX6" fmla="*/ 724718 w 732305"/>
                  <a:gd name="connsiteY6" fmla="*/ 878285 h 1143716"/>
                  <a:gd name="connsiteX7" fmla="*/ 651415 w 732305"/>
                  <a:gd name="connsiteY7" fmla="*/ 1044536 h 1143716"/>
                  <a:gd name="connsiteX8" fmla="*/ 350645 w 732305"/>
                  <a:gd name="connsiteY8" fmla="*/ 1113812 h 1143716"/>
                  <a:gd name="connsiteX9" fmla="*/ 72096 w 732305"/>
                  <a:gd name="connsiteY9" fmla="*/ 656610 h 1143716"/>
                  <a:gd name="connsiteX10" fmla="*/ 27709 w 732305"/>
                  <a:gd name="connsiteY10" fmla="*/ 681497 h 1143716"/>
                  <a:gd name="connsiteX11" fmla="*/ 0 w 732305"/>
                  <a:gd name="connsiteY11" fmla="*/ 285361 h 1143716"/>
                  <a:gd name="connsiteX0" fmla="*/ 0 w 669731"/>
                  <a:gd name="connsiteY0" fmla="*/ 285361 h 1143716"/>
                  <a:gd name="connsiteX1" fmla="*/ 72096 w 669731"/>
                  <a:gd name="connsiteY1" fmla="*/ 213265 h 1143716"/>
                  <a:gd name="connsiteX2" fmla="*/ 582142 w 669731"/>
                  <a:gd name="connsiteY2" fmla="*/ 33157 h 1143716"/>
                  <a:gd name="connsiteX3" fmla="*/ 586172 w 669731"/>
                  <a:gd name="connsiteY3" fmla="*/ 33156 h 1143716"/>
                  <a:gd name="connsiteX4" fmla="*/ 668094 w 669731"/>
                  <a:gd name="connsiteY4" fmla="*/ 188379 h 1143716"/>
                  <a:gd name="connsiteX5" fmla="*/ 474129 w 669731"/>
                  <a:gd name="connsiteY5" fmla="*/ 556805 h 1143716"/>
                  <a:gd name="connsiteX6" fmla="*/ 613882 w 669731"/>
                  <a:gd name="connsiteY6" fmla="*/ 905994 h 1143716"/>
                  <a:gd name="connsiteX7" fmla="*/ 651415 w 669731"/>
                  <a:gd name="connsiteY7" fmla="*/ 1044536 h 1143716"/>
                  <a:gd name="connsiteX8" fmla="*/ 350645 w 669731"/>
                  <a:gd name="connsiteY8" fmla="*/ 1113812 h 1143716"/>
                  <a:gd name="connsiteX9" fmla="*/ 72096 w 669731"/>
                  <a:gd name="connsiteY9" fmla="*/ 656610 h 1143716"/>
                  <a:gd name="connsiteX10" fmla="*/ 27709 w 669731"/>
                  <a:gd name="connsiteY10" fmla="*/ 681497 h 1143716"/>
                  <a:gd name="connsiteX11" fmla="*/ 0 w 669731"/>
                  <a:gd name="connsiteY11" fmla="*/ 285361 h 1143716"/>
                  <a:gd name="connsiteX0" fmla="*/ 0 w 669731"/>
                  <a:gd name="connsiteY0" fmla="*/ 285361 h 1138974"/>
                  <a:gd name="connsiteX1" fmla="*/ 72096 w 669731"/>
                  <a:gd name="connsiteY1" fmla="*/ 213265 h 1138974"/>
                  <a:gd name="connsiteX2" fmla="*/ 582142 w 669731"/>
                  <a:gd name="connsiteY2" fmla="*/ 33157 h 1138974"/>
                  <a:gd name="connsiteX3" fmla="*/ 586172 w 669731"/>
                  <a:gd name="connsiteY3" fmla="*/ 33156 h 1138974"/>
                  <a:gd name="connsiteX4" fmla="*/ 668094 w 669731"/>
                  <a:gd name="connsiteY4" fmla="*/ 188379 h 1138974"/>
                  <a:gd name="connsiteX5" fmla="*/ 474129 w 669731"/>
                  <a:gd name="connsiteY5" fmla="*/ 556805 h 1138974"/>
                  <a:gd name="connsiteX6" fmla="*/ 613882 w 669731"/>
                  <a:gd name="connsiteY6" fmla="*/ 905994 h 1138974"/>
                  <a:gd name="connsiteX7" fmla="*/ 651415 w 669731"/>
                  <a:gd name="connsiteY7" fmla="*/ 1044536 h 1138974"/>
                  <a:gd name="connsiteX8" fmla="*/ 419918 w 669731"/>
                  <a:gd name="connsiteY8" fmla="*/ 1058394 h 1138974"/>
                  <a:gd name="connsiteX9" fmla="*/ 350645 w 669731"/>
                  <a:gd name="connsiteY9" fmla="*/ 1113812 h 1138974"/>
                  <a:gd name="connsiteX10" fmla="*/ 72096 w 669731"/>
                  <a:gd name="connsiteY10" fmla="*/ 656610 h 1138974"/>
                  <a:gd name="connsiteX11" fmla="*/ 27709 w 669731"/>
                  <a:gd name="connsiteY11" fmla="*/ 681497 h 1138974"/>
                  <a:gd name="connsiteX12" fmla="*/ 0 w 669731"/>
                  <a:gd name="connsiteY12" fmla="*/ 285361 h 1138974"/>
                  <a:gd name="connsiteX0" fmla="*/ 0 w 669731"/>
                  <a:gd name="connsiteY0" fmla="*/ 285361 h 1070899"/>
                  <a:gd name="connsiteX1" fmla="*/ 72096 w 669731"/>
                  <a:gd name="connsiteY1" fmla="*/ 213265 h 1070899"/>
                  <a:gd name="connsiteX2" fmla="*/ 582142 w 669731"/>
                  <a:gd name="connsiteY2" fmla="*/ 33157 h 1070899"/>
                  <a:gd name="connsiteX3" fmla="*/ 586172 w 669731"/>
                  <a:gd name="connsiteY3" fmla="*/ 33156 h 1070899"/>
                  <a:gd name="connsiteX4" fmla="*/ 668094 w 669731"/>
                  <a:gd name="connsiteY4" fmla="*/ 188379 h 1070899"/>
                  <a:gd name="connsiteX5" fmla="*/ 474129 w 669731"/>
                  <a:gd name="connsiteY5" fmla="*/ 556805 h 1070899"/>
                  <a:gd name="connsiteX6" fmla="*/ 613882 w 669731"/>
                  <a:gd name="connsiteY6" fmla="*/ 905994 h 1070899"/>
                  <a:gd name="connsiteX7" fmla="*/ 651415 w 669731"/>
                  <a:gd name="connsiteY7" fmla="*/ 1044536 h 1070899"/>
                  <a:gd name="connsiteX8" fmla="*/ 419918 w 669731"/>
                  <a:gd name="connsiteY8" fmla="*/ 1058394 h 1070899"/>
                  <a:gd name="connsiteX9" fmla="*/ 364499 w 669731"/>
                  <a:gd name="connsiteY9" fmla="*/ 1016830 h 1070899"/>
                  <a:gd name="connsiteX10" fmla="*/ 72096 w 669731"/>
                  <a:gd name="connsiteY10" fmla="*/ 656610 h 1070899"/>
                  <a:gd name="connsiteX11" fmla="*/ 27709 w 669731"/>
                  <a:gd name="connsiteY11" fmla="*/ 681497 h 1070899"/>
                  <a:gd name="connsiteX12" fmla="*/ 0 w 669731"/>
                  <a:gd name="connsiteY12" fmla="*/ 285361 h 1070899"/>
                  <a:gd name="connsiteX0" fmla="*/ 0 w 669731"/>
                  <a:gd name="connsiteY0" fmla="*/ 285361 h 1108100"/>
                  <a:gd name="connsiteX1" fmla="*/ 72096 w 669731"/>
                  <a:gd name="connsiteY1" fmla="*/ 213265 h 1108100"/>
                  <a:gd name="connsiteX2" fmla="*/ 582142 w 669731"/>
                  <a:gd name="connsiteY2" fmla="*/ 33157 h 1108100"/>
                  <a:gd name="connsiteX3" fmla="*/ 586172 w 669731"/>
                  <a:gd name="connsiteY3" fmla="*/ 33156 h 1108100"/>
                  <a:gd name="connsiteX4" fmla="*/ 668094 w 669731"/>
                  <a:gd name="connsiteY4" fmla="*/ 188379 h 1108100"/>
                  <a:gd name="connsiteX5" fmla="*/ 474129 w 669731"/>
                  <a:gd name="connsiteY5" fmla="*/ 556805 h 1108100"/>
                  <a:gd name="connsiteX6" fmla="*/ 613882 w 669731"/>
                  <a:gd name="connsiteY6" fmla="*/ 905994 h 1108100"/>
                  <a:gd name="connsiteX7" fmla="*/ 554434 w 669731"/>
                  <a:gd name="connsiteY7" fmla="*/ 1099954 h 1108100"/>
                  <a:gd name="connsiteX8" fmla="*/ 419918 w 669731"/>
                  <a:gd name="connsiteY8" fmla="*/ 1058394 h 1108100"/>
                  <a:gd name="connsiteX9" fmla="*/ 364499 w 669731"/>
                  <a:gd name="connsiteY9" fmla="*/ 1016830 h 1108100"/>
                  <a:gd name="connsiteX10" fmla="*/ 72096 w 669731"/>
                  <a:gd name="connsiteY10" fmla="*/ 656610 h 1108100"/>
                  <a:gd name="connsiteX11" fmla="*/ 27709 w 669731"/>
                  <a:gd name="connsiteY11" fmla="*/ 681497 h 1108100"/>
                  <a:gd name="connsiteX12" fmla="*/ 0 w 669731"/>
                  <a:gd name="connsiteY12" fmla="*/ 285361 h 1108100"/>
                  <a:gd name="connsiteX0" fmla="*/ 0 w 669731"/>
                  <a:gd name="connsiteY0" fmla="*/ 285361 h 1228467"/>
                  <a:gd name="connsiteX1" fmla="*/ 72096 w 669731"/>
                  <a:gd name="connsiteY1" fmla="*/ 213265 h 1228467"/>
                  <a:gd name="connsiteX2" fmla="*/ 582142 w 669731"/>
                  <a:gd name="connsiteY2" fmla="*/ 33157 h 1228467"/>
                  <a:gd name="connsiteX3" fmla="*/ 586172 w 669731"/>
                  <a:gd name="connsiteY3" fmla="*/ 33156 h 1228467"/>
                  <a:gd name="connsiteX4" fmla="*/ 668094 w 669731"/>
                  <a:gd name="connsiteY4" fmla="*/ 188379 h 1228467"/>
                  <a:gd name="connsiteX5" fmla="*/ 474129 w 669731"/>
                  <a:gd name="connsiteY5" fmla="*/ 556805 h 1228467"/>
                  <a:gd name="connsiteX6" fmla="*/ 613882 w 669731"/>
                  <a:gd name="connsiteY6" fmla="*/ 905994 h 1228467"/>
                  <a:gd name="connsiteX7" fmla="*/ 582143 w 669731"/>
                  <a:gd name="connsiteY7" fmla="*/ 1224645 h 1228467"/>
                  <a:gd name="connsiteX8" fmla="*/ 419918 w 669731"/>
                  <a:gd name="connsiteY8" fmla="*/ 1058394 h 1228467"/>
                  <a:gd name="connsiteX9" fmla="*/ 364499 w 669731"/>
                  <a:gd name="connsiteY9" fmla="*/ 1016830 h 1228467"/>
                  <a:gd name="connsiteX10" fmla="*/ 72096 w 669731"/>
                  <a:gd name="connsiteY10" fmla="*/ 656610 h 1228467"/>
                  <a:gd name="connsiteX11" fmla="*/ 27709 w 669731"/>
                  <a:gd name="connsiteY11" fmla="*/ 681497 h 1228467"/>
                  <a:gd name="connsiteX12" fmla="*/ 0 w 669731"/>
                  <a:gd name="connsiteY12" fmla="*/ 285361 h 1228467"/>
                  <a:gd name="connsiteX0" fmla="*/ 0 w 669731"/>
                  <a:gd name="connsiteY0" fmla="*/ 285361 h 1134170"/>
                  <a:gd name="connsiteX1" fmla="*/ 72096 w 669731"/>
                  <a:gd name="connsiteY1" fmla="*/ 213265 h 1134170"/>
                  <a:gd name="connsiteX2" fmla="*/ 582142 w 669731"/>
                  <a:gd name="connsiteY2" fmla="*/ 33157 h 1134170"/>
                  <a:gd name="connsiteX3" fmla="*/ 586172 w 669731"/>
                  <a:gd name="connsiteY3" fmla="*/ 33156 h 1134170"/>
                  <a:gd name="connsiteX4" fmla="*/ 668094 w 669731"/>
                  <a:gd name="connsiteY4" fmla="*/ 188379 h 1134170"/>
                  <a:gd name="connsiteX5" fmla="*/ 474129 w 669731"/>
                  <a:gd name="connsiteY5" fmla="*/ 556805 h 1134170"/>
                  <a:gd name="connsiteX6" fmla="*/ 613882 w 669731"/>
                  <a:gd name="connsiteY6" fmla="*/ 905994 h 1134170"/>
                  <a:gd name="connsiteX7" fmla="*/ 512870 w 669731"/>
                  <a:gd name="connsiteY7" fmla="*/ 1127663 h 1134170"/>
                  <a:gd name="connsiteX8" fmla="*/ 419918 w 669731"/>
                  <a:gd name="connsiteY8" fmla="*/ 1058394 h 1134170"/>
                  <a:gd name="connsiteX9" fmla="*/ 364499 w 669731"/>
                  <a:gd name="connsiteY9" fmla="*/ 1016830 h 1134170"/>
                  <a:gd name="connsiteX10" fmla="*/ 72096 w 669731"/>
                  <a:gd name="connsiteY10" fmla="*/ 656610 h 1134170"/>
                  <a:gd name="connsiteX11" fmla="*/ 27709 w 669731"/>
                  <a:gd name="connsiteY11" fmla="*/ 681497 h 1134170"/>
                  <a:gd name="connsiteX12" fmla="*/ 0 w 669731"/>
                  <a:gd name="connsiteY12" fmla="*/ 285361 h 1134170"/>
                  <a:gd name="connsiteX0" fmla="*/ 0 w 669731"/>
                  <a:gd name="connsiteY0" fmla="*/ 285361 h 1070899"/>
                  <a:gd name="connsiteX1" fmla="*/ 72096 w 669731"/>
                  <a:gd name="connsiteY1" fmla="*/ 213265 h 1070899"/>
                  <a:gd name="connsiteX2" fmla="*/ 582142 w 669731"/>
                  <a:gd name="connsiteY2" fmla="*/ 33157 h 1070899"/>
                  <a:gd name="connsiteX3" fmla="*/ 586172 w 669731"/>
                  <a:gd name="connsiteY3" fmla="*/ 33156 h 1070899"/>
                  <a:gd name="connsiteX4" fmla="*/ 668094 w 669731"/>
                  <a:gd name="connsiteY4" fmla="*/ 188379 h 1070899"/>
                  <a:gd name="connsiteX5" fmla="*/ 474129 w 669731"/>
                  <a:gd name="connsiteY5" fmla="*/ 556805 h 1070899"/>
                  <a:gd name="connsiteX6" fmla="*/ 613882 w 669731"/>
                  <a:gd name="connsiteY6" fmla="*/ 905994 h 1070899"/>
                  <a:gd name="connsiteX7" fmla="*/ 443597 w 669731"/>
                  <a:gd name="connsiteY7" fmla="*/ 989118 h 1070899"/>
                  <a:gd name="connsiteX8" fmla="*/ 419918 w 669731"/>
                  <a:gd name="connsiteY8" fmla="*/ 1058394 h 1070899"/>
                  <a:gd name="connsiteX9" fmla="*/ 364499 w 669731"/>
                  <a:gd name="connsiteY9" fmla="*/ 1016830 h 1070899"/>
                  <a:gd name="connsiteX10" fmla="*/ 72096 w 669731"/>
                  <a:gd name="connsiteY10" fmla="*/ 656610 h 1070899"/>
                  <a:gd name="connsiteX11" fmla="*/ 27709 w 669731"/>
                  <a:gd name="connsiteY11" fmla="*/ 681497 h 1070899"/>
                  <a:gd name="connsiteX12" fmla="*/ 0 w 669731"/>
                  <a:gd name="connsiteY12" fmla="*/ 285361 h 1070899"/>
                  <a:gd name="connsiteX0" fmla="*/ 0 w 669731"/>
                  <a:gd name="connsiteY0" fmla="*/ 285361 h 1142948"/>
                  <a:gd name="connsiteX1" fmla="*/ 72096 w 669731"/>
                  <a:gd name="connsiteY1" fmla="*/ 213265 h 1142948"/>
                  <a:gd name="connsiteX2" fmla="*/ 582142 w 669731"/>
                  <a:gd name="connsiteY2" fmla="*/ 33157 h 1142948"/>
                  <a:gd name="connsiteX3" fmla="*/ 586172 w 669731"/>
                  <a:gd name="connsiteY3" fmla="*/ 33156 h 1142948"/>
                  <a:gd name="connsiteX4" fmla="*/ 668094 w 669731"/>
                  <a:gd name="connsiteY4" fmla="*/ 188379 h 1142948"/>
                  <a:gd name="connsiteX5" fmla="*/ 474129 w 669731"/>
                  <a:gd name="connsiteY5" fmla="*/ 556805 h 1142948"/>
                  <a:gd name="connsiteX6" fmla="*/ 613882 w 669731"/>
                  <a:gd name="connsiteY6" fmla="*/ 905994 h 1142948"/>
                  <a:gd name="connsiteX7" fmla="*/ 443597 w 669731"/>
                  <a:gd name="connsiteY7" fmla="*/ 989118 h 1142948"/>
                  <a:gd name="connsiteX8" fmla="*/ 600027 w 669731"/>
                  <a:gd name="connsiteY8" fmla="*/ 1141521 h 1142948"/>
                  <a:gd name="connsiteX9" fmla="*/ 364499 w 669731"/>
                  <a:gd name="connsiteY9" fmla="*/ 1016830 h 1142948"/>
                  <a:gd name="connsiteX10" fmla="*/ 72096 w 669731"/>
                  <a:gd name="connsiteY10" fmla="*/ 656610 h 1142948"/>
                  <a:gd name="connsiteX11" fmla="*/ 27709 w 669731"/>
                  <a:gd name="connsiteY11" fmla="*/ 681497 h 1142948"/>
                  <a:gd name="connsiteX12" fmla="*/ 0 w 669731"/>
                  <a:gd name="connsiteY12" fmla="*/ 285361 h 1142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69731" h="1142948">
                    <a:moveTo>
                      <a:pt x="0" y="285361"/>
                    </a:moveTo>
                    <a:cubicBezTo>
                      <a:pt x="0" y="245543"/>
                      <a:pt x="32278" y="213265"/>
                      <a:pt x="72096" y="213265"/>
                    </a:cubicBezTo>
                    <a:cubicBezTo>
                      <a:pt x="242111" y="153229"/>
                      <a:pt x="329000" y="-86916"/>
                      <a:pt x="582142" y="33157"/>
                    </a:cubicBezTo>
                    <a:cubicBezTo>
                      <a:pt x="660894" y="10066"/>
                      <a:pt x="546447" y="2667"/>
                      <a:pt x="586172" y="33156"/>
                    </a:cubicBezTo>
                    <a:cubicBezTo>
                      <a:pt x="625897" y="63645"/>
                      <a:pt x="679841" y="108032"/>
                      <a:pt x="668094" y="188379"/>
                    </a:cubicBezTo>
                    <a:cubicBezTo>
                      <a:pt x="672712" y="325043"/>
                      <a:pt x="538784" y="433996"/>
                      <a:pt x="474129" y="556805"/>
                    </a:cubicBezTo>
                    <a:cubicBezTo>
                      <a:pt x="460475" y="674098"/>
                      <a:pt x="584334" y="824706"/>
                      <a:pt x="613882" y="905994"/>
                    </a:cubicBezTo>
                    <a:cubicBezTo>
                      <a:pt x="643430" y="987283"/>
                      <a:pt x="455142" y="954482"/>
                      <a:pt x="443597" y="989118"/>
                    </a:cubicBezTo>
                    <a:cubicBezTo>
                      <a:pt x="432052" y="1023754"/>
                      <a:pt x="650155" y="1129975"/>
                      <a:pt x="600027" y="1141521"/>
                    </a:cubicBezTo>
                    <a:cubicBezTo>
                      <a:pt x="549899" y="1153067"/>
                      <a:pt x="443251" y="1093030"/>
                      <a:pt x="364499" y="1016830"/>
                    </a:cubicBezTo>
                    <a:cubicBezTo>
                      <a:pt x="285747" y="940630"/>
                      <a:pt x="137464" y="721735"/>
                      <a:pt x="72096" y="656610"/>
                    </a:cubicBezTo>
                    <a:cubicBezTo>
                      <a:pt x="32278" y="656610"/>
                      <a:pt x="27709" y="721315"/>
                      <a:pt x="27709" y="681497"/>
                    </a:cubicBezTo>
                    <a:cubicBezTo>
                      <a:pt x="27709" y="581779"/>
                      <a:pt x="0" y="385079"/>
                      <a:pt x="0" y="285361"/>
                    </a:cubicBezTo>
                    <a:close/>
                  </a:path>
                </a:pathLst>
              </a:custGeom>
              <a:solidFill>
                <a:srgbClr val="B57BB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1" name="Straight Connector 150"/>
              <p:cNvCxnSpPr>
                <a:stCxn id="150" idx="1"/>
                <a:endCxn id="150" idx="4"/>
              </p:cNvCxnSpPr>
              <p:nvPr/>
            </p:nvCxnSpPr>
            <p:spPr>
              <a:xfrm>
                <a:off x="3854056" y="4268649"/>
                <a:ext cx="596502" cy="42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>
                <a:off x="3713030" y="4506634"/>
                <a:ext cx="5892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3950154" y="4812428"/>
                <a:ext cx="27733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7" name="Group 176"/>
          <p:cNvGrpSpPr/>
          <p:nvPr/>
        </p:nvGrpSpPr>
        <p:grpSpPr>
          <a:xfrm>
            <a:off x="9054077" y="-573450"/>
            <a:ext cx="1825354" cy="2410486"/>
            <a:chOff x="3019756" y="-876691"/>
            <a:chExt cx="3413494" cy="4004091"/>
          </a:xfrm>
        </p:grpSpPr>
        <p:sp>
          <p:nvSpPr>
            <p:cNvPr id="185" name="Freeform 184"/>
            <p:cNvSpPr/>
            <p:nvPr/>
          </p:nvSpPr>
          <p:spPr>
            <a:xfrm>
              <a:off x="4034001" y="51539"/>
              <a:ext cx="1691151" cy="3075861"/>
            </a:xfrm>
            <a:custGeom>
              <a:avLst/>
              <a:gdLst>
                <a:gd name="connsiteX0" fmla="*/ 527338 w 1691151"/>
                <a:gd name="connsiteY0" fmla="*/ 1025259 h 3075861"/>
                <a:gd name="connsiteX1" fmla="*/ 624320 w 1691151"/>
                <a:gd name="connsiteY1" fmla="*/ 1634859 h 3075861"/>
                <a:gd name="connsiteX2" fmla="*/ 582756 w 1691151"/>
                <a:gd name="connsiteY2" fmla="*/ 2369150 h 3075861"/>
                <a:gd name="connsiteX3" fmla="*/ 319520 w 1691151"/>
                <a:gd name="connsiteY3" fmla="*/ 2687804 h 3075861"/>
                <a:gd name="connsiteX4" fmla="*/ 762865 w 1691151"/>
                <a:gd name="connsiteY4" fmla="*/ 2535404 h 3075861"/>
                <a:gd name="connsiteX5" fmla="*/ 1081520 w 1691151"/>
                <a:gd name="connsiteY5" fmla="*/ 3075731 h 3075861"/>
                <a:gd name="connsiteX6" fmla="*/ 1012247 w 1691151"/>
                <a:gd name="connsiteY6" fmla="*/ 2479986 h 3075861"/>
                <a:gd name="connsiteX7" fmla="*/ 1441738 w 1691151"/>
                <a:gd name="connsiteY7" fmla="*/ 2590822 h 3075861"/>
                <a:gd name="connsiteX8" fmla="*/ 1136938 w 1691151"/>
                <a:gd name="connsiteY8" fmla="*/ 2216750 h 3075861"/>
                <a:gd name="connsiteX9" fmla="*/ 1095374 w 1691151"/>
                <a:gd name="connsiteY9" fmla="*/ 1205368 h 3075861"/>
                <a:gd name="connsiteX10" fmla="*/ 1691120 w 1691151"/>
                <a:gd name="connsiteY10" fmla="*/ 526495 h 3075861"/>
                <a:gd name="connsiteX11" fmla="*/ 1067665 w 1691151"/>
                <a:gd name="connsiteY11" fmla="*/ 789731 h 3075861"/>
                <a:gd name="connsiteX12" fmla="*/ 859847 w 1691151"/>
                <a:gd name="connsiteY12" fmla="*/ 22 h 3075861"/>
                <a:gd name="connsiteX13" fmla="*/ 693593 w 1691151"/>
                <a:gd name="connsiteY13" fmla="*/ 817441 h 3075861"/>
                <a:gd name="connsiteX14" fmla="*/ 865 w 1691151"/>
                <a:gd name="connsiteY14" fmla="*/ 526495 h 3075861"/>
                <a:gd name="connsiteX15" fmla="*/ 527338 w 1691151"/>
                <a:gd name="connsiteY15" fmla="*/ 1025259 h 307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91151" h="3075861">
                  <a:moveTo>
                    <a:pt x="527338" y="1025259"/>
                  </a:moveTo>
                  <a:cubicBezTo>
                    <a:pt x="631247" y="1209986"/>
                    <a:pt x="615084" y="1410877"/>
                    <a:pt x="624320" y="1634859"/>
                  </a:cubicBezTo>
                  <a:cubicBezTo>
                    <a:pt x="633556" y="1858841"/>
                    <a:pt x="633556" y="2193659"/>
                    <a:pt x="582756" y="2369150"/>
                  </a:cubicBezTo>
                  <a:cubicBezTo>
                    <a:pt x="531956" y="2544641"/>
                    <a:pt x="289502" y="2660095"/>
                    <a:pt x="319520" y="2687804"/>
                  </a:cubicBezTo>
                  <a:cubicBezTo>
                    <a:pt x="349538" y="2715513"/>
                    <a:pt x="635865" y="2470750"/>
                    <a:pt x="762865" y="2535404"/>
                  </a:cubicBezTo>
                  <a:cubicBezTo>
                    <a:pt x="889865" y="2600058"/>
                    <a:pt x="1039956" y="3084967"/>
                    <a:pt x="1081520" y="3075731"/>
                  </a:cubicBezTo>
                  <a:cubicBezTo>
                    <a:pt x="1123084" y="3066495"/>
                    <a:pt x="952211" y="2560804"/>
                    <a:pt x="1012247" y="2479986"/>
                  </a:cubicBezTo>
                  <a:cubicBezTo>
                    <a:pt x="1072283" y="2399168"/>
                    <a:pt x="1420956" y="2634695"/>
                    <a:pt x="1441738" y="2590822"/>
                  </a:cubicBezTo>
                  <a:cubicBezTo>
                    <a:pt x="1462520" y="2546949"/>
                    <a:pt x="1194665" y="2447659"/>
                    <a:pt x="1136938" y="2216750"/>
                  </a:cubicBezTo>
                  <a:cubicBezTo>
                    <a:pt x="1079211" y="1985841"/>
                    <a:pt x="1003010" y="1487077"/>
                    <a:pt x="1095374" y="1205368"/>
                  </a:cubicBezTo>
                  <a:cubicBezTo>
                    <a:pt x="1187738" y="923659"/>
                    <a:pt x="1695738" y="595768"/>
                    <a:pt x="1691120" y="526495"/>
                  </a:cubicBezTo>
                  <a:cubicBezTo>
                    <a:pt x="1686502" y="457222"/>
                    <a:pt x="1206211" y="877476"/>
                    <a:pt x="1067665" y="789731"/>
                  </a:cubicBezTo>
                  <a:cubicBezTo>
                    <a:pt x="929120" y="701985"/>
                    <a:pt x="922192" y="-4596"/>
                    <a:pt x="859847" y="22"/>
                  </a:cubicBezTo>
                  <a:cubicBezTo>
                    <a:pt x="797502" y="4640"/>
                    <a:pt x="836757" y="729695"/>
                    <a:pt x="693593" y="817441"/>
                  </a:cubicBezTo>
                  <a:cubicBezTo>
                    <a:pt x="550429" y="905187"/>
                    <a:pt x="23956" y="484932"/>
                    <a:pt x="865" y="526495"/>
                  </a:cubicBezTo>
                  <a:cubicBezTo>
                    <a:pt x="-22226" y="568058"/>
                    <a:pt x="423429" y="840532"/>
                    <a:pt x="527338" y="1025259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Cloud 185"/>
            <p:cNvSpPr/>
            <p:nvPr/>
          </p:nvSpPr>
          <p:spPr>
            <a:xfrm>
              <a:off x="3019756" y="-876691"/>
              <a:ext cx="3413494" cy="2412540"/>
            </a:xfrm>
            <a:prstGeom prst="clou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019756" y="-876691"/>
            <a:ext cx="3413494" cy="4004091"/>
            <a:chOff x="3019756" y="-876691"/>
            <a:chExt cx="3413494" cy="4004091"/>
          </a:xfrm>
        </p:grpSpPr>
        <p:sp>
          <p:nvSpPr>
            <p:cNvPr id="160" name="Freeform 159"/>
            <p:cNvSpPr/>
            <p:nvPr/>
          </p:nvSpPr>
          <p:spPr>
            <a:xfrm>
              <a:off x="4034001" y="51539"/>
              <a:ext cx="1691151" cy="3075861"/>
            </a:xfrm>
            <a:custGeom>
              <a:avLst/>
              <a:gdLst>
                <a:gd name="connsiteX0" fmla="*/ 527338 w 1691151"/>
                <a:gd name="connsiteY0" fmla="*/ 1025259 h 3075861"/>
                <a:gd name="connsiteX1" fmla="*/ 624320 w 1691151"/>
                <a:gd name="connsiteY1" fmla="*/ 1634859 h 3075861"/>
                <a:gd name="connsiteX2" fmla="*/ 582756 w 1691151"/>
                <a:gd name="connsiteY2" fmla="*/ 2369150 h 3075861"/>
                <a:gd name="connsiteX3" fmla="*/ 319520 w 1691151"/>
                <a:gd name="connsiteY3" fmla="*/ 2687804 h 3075861"/>
                <a:gd name="connsiteX4" fmla="*/ 762865 w 1691151"/>
                <a:gd name="connsiteY4" fmla="*/ 2535404 h 3075861"/>
                <a:gd name="connsiteX5" fmla="*/ 1081520 w 1691151"/>
                <a:gd name="connsiteY5" fmla="*/ 3075731 h 3075861"/>
                <a:gd name="connsiteX6" fmla="*/ 1012247 w 1691151"/>
                <a:gd name="connsiteY6" fmla="*/ 2479986 h 3075861"/>
                <a:gd name="connsiteX7" fmla="*/ 1441738 w 1691151"/>
                <a:gd name="connsiteY7" fmla="*/ 2590822 h 3075861"/>
                <a:gd name="connsiteX8" fmla="*/ 1136938 w 1691151"/>
                <a:gd name="connsiteY8" fmla="*/ 2216750 h 3075861"/>
                <a:gd name="connsiteX9" fmla="*/ 1095374 w 1691151"/>
                <a:gd name="connsiteY9" fmla="*/ 1205368 h 3075861"/>
                <a:gd name="connsiteX10" fmla="*/ 1691120 w 1691151"/>
                <a:gd name="connsiteY10" fmla="*/ 526495 h 3075861"/>
                <a:gd name="connsiteX11" fmla="*/ 1067665 w 1691151"/>
                <a:gd name="connsiteY11" fmla="*/ 789731 h 3075861"/>
                <a:gd name="connsiteX12" fmla="*/ 859847 w 1691151"/>
                <a:gd name="connsiteY12" fmla="*/ 22 h 3075861"/>
                <a:gd name="connsiteX13" fmla="*/ 693593 w 1691151"/>
                <a:gd name="connsiteY13" fmla="*/ 817441 h 3075861"/>
                <a:gd name="connsiteX14" fmla="*/ 865 w 1691151"/>
                <a:gd name="connsiteY14" fmla="*/ 526495 h 3075861"/>
                <a:gd name="connsiteX15" fmla="*/ 527338 w 1691151"/>
                <a:gd name="connsiteY15" fmla="*/ 1025259 h 307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91151" h="3075861">
                  <a:moveTo>
                    <a:pt x="527338" y="1025259"/>
                  </a:moveTo>
                  <a:cubicBezTo>
                    <a:pt x="631247" y="1209986"/>
                    <a:pt x="615084" y="1410877"/>
                    <a:pt x="624320" y="1634859"/>
                  </a:cubicBezTo>
                  <a:cubicBezTo>
                    <a:pt x="633556" y="1858841"/>
                    <a:pt x="633556" y="2193659"/>
                    <a:pt x="582756" y="2369150"/>
                  </a:cubicBezTo>
                  <a:cubicBezTo>
                    <a:pt x="531956" y="2544641"/>
                    <a:pt x="289502" y="2660095"/>
                    <a:pt x="319520" y="2687804"/>
                  </a:cubicBezTo>
                  <a:cubicBezTo>
                    <a:pt x="349538" y="2715513"/>
                    <a:pt x="635865" y="2470750"/>
                    <a:pt x="762865" y="2535404"/>
                  </a:cubicBezTo>
                  <a:cubicBezTo>
                    <a:pt x="889865" y="2600058"/>
                    <a:pt x="1039956" y="3084967"/>
                    <a:pt x="1081520" y="3075731"/>
                  </a:cubicBezTo>
                  <a:cubicBezTo>
                    <a:pt x="1123084" y="3066495"/>
                    <a:pt x="952211" y="2560804"/>
                    <a:pt x="1012247" y="2479986"/>
                  </a:cubicBezTo>
                  <a:cubicBezTo>
                    <a:pt x="1072283" y="2399168"/>
                    <a:pt x="1420956" y="2634695"/>
                    <a:pt x="1441738" y="2590822"/>
                  </a:cubicBezTo>
                  <a:cubicBezTo>
                    <a:pt x="1462520" y="2546949"/>
                    <a:pt x="1194665" y="2447659"/>
                    <a:pt x="1136938" y="2216750"/>
                  </a:cubicBezTo>
                  <a:cubicBezTo>
                    <a:pt x="1079211" y="1985841"/>
                    <a:pt x="1003010" y="1487077"/>
                    <a:pt x="1095374" y="1205368"/>
                  </a:cubicBezTo>
                  <a:cubicBezTo>
                    <a:pt x="1187738" y="923659"/>
                    <a:pt x="1695738" y="595768"/>
                    <a:pt x="1691120" y="526495"/>
                  </a:cubicBezTo>
                  <a:cubicBezTo>
                    <a:pt x="1686502" y="457222"/>
                    <a:pt x="1206211" y="877476"/>
                    <a:pt x="1067665" y="789731"/>
                  </a:cubicBezTo>
                  <a:cubicBezTo>
                    <a:pt x="929120" y="701985"/>
                    <a:pt x="922192" y="-4596"/>
                    <a:pt x="859847" y="22"/>
                  </a:cubicBezTo>
                  <a:cubicBezTo>
                    <a:pt x="797502" y="4640"/>
                    <a:pt x="836757" y="729695"/>
                    <a:pt x="693593" y="817441"/>
                  </a:cubicBezTo>
                  <a:cubicBezTo>
                    <a:pt x="550429" y="905187"/>
                    <a:pt x="23956" y="484932"/>
                    <a:pt x="865" y="526495"/>
                  </a:cubicBezTo>
                  <a:cubicBezTo>
                    <a:pt x="-22226" y="568058"/>
                    <a:pt x="423429" y="840532"/>
                    <a:pt x="527338" y="1025259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Cloud 160"/>
            <p:cNvSpPr/>
            <p:nvPr/>
          </p:nvSpPr>
          <p:spPr>
            <a:xfrm>
              <a:off x="3019756" y="-876691"/>
              <a:ext cx="3413494" cy="2412540"/>
            </a:xfrm>
            <a:prstGeom prst="clou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4" name="Cloud 163"/>
          <p:cNvSpPr/>
          <p:nvPr/>
        </p:nvSpPr>
        <p:spPr>
          <a:xfrm rot="19019134">
            <a:off x="6777175" y="-1307624"/>
            <a:ext cx="2771976" cy="2974411"/>
          </a:xfrm>
          <a:prstGeom prst="cloud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Freeform 162"/>
          <p:cNvSpPr/>
          <p:nvPr/>
        </p:nvSpPr>
        <p:spPr>
          <a:xfrm flipH="1">
            <a:off x="7288442" y="-99793"/>
            <a:ext cx="1691151" cy="3075861"/>
          </a:xfrm>
          <a:custGeom>
            <a:avLst/>
            <a:gdLst>
              <a:gd name="connsiteX0" fmla="*/ 527338 w 1691151"/>
              <a:gd name="connsiteY0" fmla="*/ 1025259 h 3075861"/>
              <a:gd name="connsiteX1" fmla="*/ 624320 w 1691151"/>
              <a:gd name="connsiteY1" fmla="*/ 1634859 h 3075861"/>
              <a:gd name="connsiteX2" fmla="*/ 582756 w 1691151"/>
              <a:gd name="connsiteY2" fmla="*/ 2369150 h 3075861"/>
              <a:gd name="connsiteX3" fmla="*/ 319520 w 1691151"/>
              <a:gd name="connsiteY3" fmla="*/ 2687804 h 3075861"/>
              <a:gd name="connsiteX4" fmla="*/ 762865 w 1691151"/>
              <a:gd name="connsiteY4" fmla="*/ 2535404 h 3075861"/>
              <a:gd name="connsiteX5" fmla="*/ 1081520 w 1691151"/>
              <a:gd name="connsiteY5" fmla="*/ 3075731 h 3075861"/>
              <a:gd name="connsiteX6" fmla="*/ 1012247 w 1691151"/>
              <a:gd name="connsiteY6" fmla="*/ 2479986 h 3075861"/>
              <a:gd name="connsiteX7" fmla="*/ 1441738 w 1691151"/>
              <a:gd name="connsiteY7" fmla="*/ 2590822 h 3075861"/>
              <a:gd name="connsiteX8" fmla="*/ 1136938 w 1691151"/>
              <a:gd name="connsiteY8" fmla="*/ 2216750 h 3075861"/>
              <a:gd name="connsiteX9" fmla="*/ 1095374 w 1691151"/>
              <a:gd name="connsiteY9" fmla="*/ 1205368 h 3075861"/>
              <a:gd name="connsiteX10" fmla="*/ 1691120 w 1691151"/>
              <a:gd name="connsiteY10" fmla="*/ 526495 h 3075861"/>
              <a:gd name="connsiteX11" fmla="*/ 1067665 w 1691151"/>
              <a:gd name="connsiteY11" fmla="*/ 789731 h 3075861"/>
              <a:gd name="connsiteX12" fmla="*/ 859847 w 1691151"/>
              <a:gd name="connsiteY12" fmla="*/ 22 h 3075861"/>
              <a:gd name="connsiteX13" fmla="*/ 693593 w 1691151"/>
              <a:gd name="connsiteY13" fmla="*/ 817441 h 3075861"/>
              <a:gd name="connsiteX14" fmla="*/ 865 w 1691151"/>
              <a:gd name="connsiteY14" fmla="*/ 526495 h 3075861"/>
              <a:gd name="connsiteX15" fmla="*/ 527338 w 1691151"/>
              <a:gd name="connsiteY15" fmla="*/ 1025259 h 30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91151" h="3075861">
                <a:moveTo>
                  <a:pt x="527338" y="1025259"/>
                </a:moveTo>
                <a:cubicBezTo>
                  <a:pt x="631247" y="1209986"/>
                  <a:pt x="615084" y="1410877"/>
                  <a:pt x="624320" y="1634859"/>
                </a:cubicBezTo>
                <a:cubicBezTo>
                  <a:pt x="633556" y="1858841"/>
                  <a:pt x="633556" y="2193659"/>
                  <a:pt x="582756" y="2369150"/>
                </a:cubicBezTo>
                <a:cubicBezTo>
                  <a:pt x="531956" y="2544641"/>
                  <a:pt x="289502" y="2660095"/>
                  <a:pt x="319520" y="2687804"/>
                </a:cubicBezTo>
                <a:cubicBezTo>
                  <a:pt x="349538" y="2715513"/>
                  <a:pt x="635865" y="2470750"/>
                  <a:pt x="762865" y="2535404"/>
                </a:cubicBezTo>
                <a:cubicBezTo>
                  <a:pt x="889865" y="2600058"/>
                  <a:pt x="1039956" y="3084967"/>
                  <a:pt x="1081520" y="3075731"/>
                </a:cubicBezTo>
                <a:cubicBezTo>
                  <a:pt x="1123084" y="3066495"/>
                  <a:pt x="952211" y="2560804"/>
                  <a:pt x="1012247" y="2479986"/>
                </a:cubicBezTo>
                <a:cubicBezTo>
                  <a:pt x="1072283" y="2399168"/>
                  <a:pt x="1420956" y="2634695"/>
                  <a:pt x="1441738" y="2590822"/>
                </a:cubicBezTo>
                <a:cubicBezTo>
                  <a:pt x="1462520" y="2546949"/>
                  <a:pt x="1194665" y="2447659"/>
                  <a:pt x="1136938" y="2216750"/>
                </a:cubicBezTo>
                <a:cubicBezTo>
                  <a:pt x="1079211" y="1985841"/>
                  <a:pt x="1003010" y="1487077"/>
                  <a:pt x="1095374" y="1205368"/>
                </a:cubicBezTo>
                <a:cubicBezTo>
                  <a:pt x="1187738" y="923659"/>
                  <a:pt x="1695738" y="595768"/>
                  <a:pt x="1691120" y="526495"/>
                </a:cubicBezTo>
                <a:cubicBezTo>
                  <a:pt x="1686502" y="457222"/>
                  <a:pt x="1206211" y="877476"/>
                  <a:pt x="1067665" y="789731"/>
                </a:cubicBezTo>
                <a:cubicBezTo>
                  <a:pt x="929120" y="701985"/>
                  <a:pt x="922192" y="-4596"/>
                  <a:pt x="859847" y="22"/>
                </a:cubicBezTo>
                <a:cubicBezTo>
                  <a:pt x="797502" y="4640"/>
                  <a:pt x="836757" y="729695"/>
                  <a:pt x="693593" y="817441"/>
                </a:cubicBezTo>
                <a:cubicBezTo>
                  <a:pt x="550429" y="905187"/>
                  <a:pt x="23956" y="484932"/>
                  <a:pt x="865" y="526495"/>
                </a:cubicBezTo>
                <a:cubicBezTo>
                  <a:pt x="-22226" y="568058"/>
                  <a:pt x="423429" y="840532"/>
                  <a:pt x="527338" y="1025259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"/>
          <p:cNvSpPr/>
          <p:nvPr/>
        </p:nvSpPr>
        <p:spPr>
          <a:xfrm>
            <a:off x="4066525" y="1904554"/>
            <a:ext cx="1434960" cy="990781"/>
          </a:xfrm>
          <a:custGeom>
            <a:avLst/>
            <a:gdLst>
              <a:gd name="connsiteX0" fmla="*/ 0 w 1160795"/>
              <a:gd name="connsiteY0" fmla="*/ 477860 h 955720"/>
              <a:gd name="connsiteX1" fmla="*/ 580398 w 1160795"/>
              <a:gd name="connsiteY1" fmla="*/ 0 h 955720"/>
              <a:gd name="connsiteX2" fmla="*/ 1160796 w 1160795"/>
              <a:gd name="connsiteY2" fmla="*/ 477860 h 955720"/>
              <a:gd name="connsiteX3" fmla="*/ 580398 w 1160795"/>
              <a:gd name="connsiteY3" fmla="*/ 955720 h 955720"/>
              <a:gd name="connsiteX4" fmla="*/ 0 w 1160795"/>
              <a:gd name="connsiteY4" fmla="*/ 477860 h 955720"/>
              <a:gd name="connsiteX0" fmla="*/ 0 w 1160796"/>
              <a:gd name="connsiteY0" fmla="*/ 495584 h 973444"/>
              <a:gd name="connsiteX1" fmla="*/ 580398 w 1160796"/>
              <a:gd name="connsiteY1" fmla="*/ 17724 h 973444"/>
              <a:gd name="connsiteX2" fmla="*/ 1160796 w 1160796"/>
              <a:gd name="connsiteY2" fmla="*/ 495584 h 973444"/>
              <a:gd name="connsiteX3" fmla="*/ 580398 w 1160796"/>
              <a:gd name="connsiteY3" fmla="*/ 973444 h 973444"/>
              <a:gd name="connsiteX4" fmla="*/ 0 w 1160796"/>
              <a:gd name="connsiteY4" fmla="*/ 495584 h 973444"/>
              <a:gd name="connsiteX0" fmla="*/ 0 w 1160796"/>
              <a:gd name="connsiteY0" fmla="*/ 495584 h 1008533"/>
              <a:gd name="connsiteX1" fmla="*/ 580398 w 1160796"/>
              <a:gd name="connsiteY1" fmla="*/ 17724 h 1008533"/>
              <a:gd name="connsiteX2" fmla="*/ 1160796 w 1160796"/>
              <a:gd name="connsiteY2" fmla="*/ 495584 h 1008533"/>
              <a:gd name="connsiteX3" fmla="*/ 580398 w 1160796"/>
              <a:gd name="connsiteY3" fmla="*/ 973444 h 1008533"/>
              <a:gd name="connsiteX4" fmla="*/ 0 w 1160796"/>
              <a:gd name="connsiteY4" fmla="*/ 495584 h 1008533"/>
              <a:gd name="connsiteX0" fmla="*/ 0 w 1515638"/>
              <a:gd name="connsiteY0" fmla="*/ 410200 h 956711"/>
              <a:gd name="connsiteX1" fmla="*/ 935240 w 1515638"/>
              <a:gd name="connsiteY1" fmla="*/ 579 h 956711"/>
              <a:gd name="connsiteX2" fmla="*/ 1515638 w 1515638"/>
              <a:gd name="connsiteY2" fmla="*/ 478439 h 956711"/>
              <a:gd name="connsiteX3" fmla="*/ 935240 w 1515638"/>
              <a:gd name="connsiteY3" fmla="*/ 956299 h 956711"/>
              <a:gd name="connsiteX4" fmla="*/ 0 w 1515638"/>
              <a:gd name="connsiteY4" fmla="*/ 410200 h 956711"/>
              <a:gd name="connsiteX0" fmla="*/ 0 w 1433751"/>
              <a:gd name="connsiteY0" fmla="*/ 437104 h 956062"/>
              <a:gd name="connsiteX1" fmla="*/ 853353 w 1433751"/>
              <a:gd name="connsiteY1" fmla="*/ 188 h 956062"/>
              <a:gd name="connsiteX2" fmla="*/ 1433751 w 1433751"/>
              <a:gd name="connsiteY2" fmla="*/ 478048 h 956062"/>
              <a:gd name="connsiteX3" fmla="*/ 853353 w 1433751"/>
              <a:gd name="connsiteY3" fmla="*/ 955908 h 956062"/>
              <a:gd name="connsiteX4" fmla="*/ 0 w 1433751"/>
              <a:gd name="connsiteY4" fmla="*/ 437104 h 956062"/>
              <a:gd name="connsiteX0" fmla="*/ 9435 w 1443186"/>
              <a:gd name="connsiteY0" fmla="*/ 444271 h 963229"/>
              <a:gd name="connsiteX1" fmla="*/ 433840 w 1443186"/>
              <a:gd name="connsiteY1" fmla="*/ 212220 h 963229"/>
              <a:gd name="connsiteX2" fmla="*/ 862788 w 1443186"/>
              <a:gd name="connsiteY2" fmla="*/ 7355 h 963229"/>
              <a:gd name="connsiteX3" fmla="*/ 1443186 w 1443186"/>
              <a:gd name="connsiteY3" fmla="*/ 485215 h 963229"/>
              <a:gd name="connsiteX4" fmla="*/ 862788 w 1443186"/>
              <a:gd name="connsiteY4" fmla="*/ 963075 h 963229"/>
              <a:gd name="connsiteX5" fmla="*/ 9435 w 1443186"/>
              <a:gd name="connsiteY5" fmla="*/ 444271 h 963229"/>
              <a:gd name="connsiteX0" fmla="*/ 1209 w 1434960"/>
              <a:gd name="connsiteY0" fmla="*/ 444271 h 990781"/>
              <a:gd name="connsiteX1" fmla="*/ 425614 w 1434960"/>
              <a:gd name="connsiteY1" fmla="*/ 212220 h 990781"/>
              <a:gd name="connsiteX2" fmla="*/ 854562 w 1434960"/>
              <a:gd name="connsiteY2" fmla="*/ 7355 h 990781"/>
              <a:gd name="connsiteX3" fmla="*/ 1434960 w 1434960"/>
              <a:gd name="connsiteY3" fmla="*/ 485215 h 990781"/>
              <a:gd name="connsiteX4" fmla="*/ 854562 w 1434960"/>
              <a:gd name="connsiteY4" fmla="*/ 963075 h 990781"/>
              <a:gd name="connsiteX5" fmla="*/ 316432 w 1434960"/>
              <a:gd name="connsiteY5" fmla="*/ 880961 h 990781"/>
              <a:gd name="connsiteX6" fmla="*/ 1209 w 1434960"/>
              <a:gd name="connsiteY6" fmla="*/ 444271 h 990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4960" h="990781">
                <a:moveTo>
                  <a:pt x="1209" y="444271"/>
                </a:moveTo>
                <a:cubicBezTo>
                  <a:pt x="19406" y="332814"/>
                  <a:pt x="283389" y="285039"/>
                  <a:pt x="425614" y="212220"/>
                </a:cubicBezTo>
                <a:cubicBezTo>
                  <a:pt x="567840" y="139401"/>
                  <a:pt x="686338" y="-38144"/>
                  <a:pt x="854562" y="7355"/>
                </a:cubicBezTo>
                <a:cubicBezTo>
                  <a:pt x="1022786" y="52854"/>
                  <a:pt x="1434960" y="221300"/>
                  <a:pt x="1434960" y="485215"/>
                </a:cubicBezTo>
                <a:cubicBezTo>
                  <a:pt x="1434960" y="749130"/>
                  <a:pt x="1040983" y="897117"/>
                  <a:pt x="854562" y="963075"/>
                </a:cubicBezTo>
                <a:cubicBezTo>
                  <a:pt x="668141" y="1029033"/>
                  <a:pt x="458658" y="967428"/>
                  <a:pt x="316432" y="880961"/>
                </a:cubicBezTo>
                <a:cubicBezTo>
                  <a:pt x="174207" y="794494"/>
                  <a:pt x="-16988" y="555728"/>
                  <a:pt x="1209" y="44427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7" name="Group 186"/>
          <p:cNvGrpSpPr/>
          <p:nvPr/>
        </p:nvGrpSpPr>
        <p:grpSpPr>
          <a:xfrm flipH="1">
            <a:off x="322608" y="-28878"/>
            <a:ext cx="3107933" cy="3622367"/>
            <a:chOff x="3019756" y="-876691"/>
            <a:chExt cx="3413494" cy="4004091"/>
          </a:xfrm>
        </p:grpSpPr>
        <p:sp>
          <p:nvSpPr>
            <p:cNvPr id="188" name="Freeform 187"/>
            <p:cNvSpPr/>
            <p:nvPr/>
          </p:nvSpPr>
          <p:spPr>
            <a:xfrm>
              <a:off x="4034001" y="51539"/>
              <a:ext cx="1691151" cy="3075861"/>
            </a:xfrm>
            <a:custGeom>
              <a:avLst/>
              <a:gdLst>
                <a:gd name="connsiteX0" fmla="*/ 527338 w 1691151"/>
                <a:gd name="connsiteY0" fmla="*/ 1025259 h 3075861"/>
                <a:gd name="connsiteX1" fmla="*/ 624320 w 1691151"/>
                <a:gd name="connsiteY1" fmla="*/ 1634859 h 3075861"/>
                <a:gd name="connsiteX2" fmla="*/ 582756 w 1691151"/>
                <a:gd name="connsiteY2" fmla="*/ 2369150 h 3075861"/>
                <a:gd name="connsiteX3" fmla="*/ 319520 w 1691151"/>
                <a:gd name="connsiteY3" fmla="*/ 2687804 h 3075861"/>
                <a:gd name="connsiteX4" fmla="*/ 762865 w 1691151"/>
                <a:gd name="connsiteY4" fmla="*/ 2535404 h 3075861"/>
                <a:gd name="connsiteX5" fmla="*/ 1081520 w 1691151"/>
                <a:gd name="connsiteY5" fmla="*/ 3075731 h 3075861"/>
                <a:gd name="connsiteX6" fmla="*/ 1012247 w 1691151"/>
                <a:gd name="connsiteY6" fmla="*/ 2479986 h 3075861"/>
                <a:gd name="connsiteX7" fmla="*/ 1441738 w 1691151"/>
                <a:gd name="connsiteY7" fmla="*/ 2590822 h 3075861"/>
                <a:gd name="connsiteX8" fmla="*/ 1136938 w 1691151"/>
                <a:gd name="connsiteY8" fmla="*/ 2216750 h 3075861"/>
                <a:gd name="connsiteX9" fmla="*/ 1095374 w 1691151"/>
                <a:gd name="connsiteY9" fmla="*/ 1205368 h 3075861"/>
                <a:gd name="connsiteX10" fmla="*/ 1691120 w 1691151"/>
                <a:gd name="connsiteY10" fmla="*/ 526495 h 3075861"/>
                <a:gd name="connsiteX11" fmla="*/ 1067665 w 1691151"/>
                <a:gd name="connsiteY11" fmla="*/ 789731 h 3075861"/>
                <a:gd name="connsiteX12" fmla="*/ 859847 w 1691151"/>
                <a:gd name="connsiteY12" fmla="*/ 22 h 3075861"/>
                <a:gd name="connsiteX13" fmla="*/ 693593 w 1691151"/>
                <a:gd name="connsiteY13" fmla="*/ 817441 h 3075861"/>
                <a:gd name="connsiteX14" fmla="*/ 865 w 1691151"/>
                <a:gd name="connsiteY14" fmla="*/ 526495 h 3075861"/>
                <a:gd name="connsiteX15" fmla="*/ 527338 w 1691151"/>
                <a:gd name="connsiteY15" fmla="*/ 1025259 h 307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91151" h="3075861">
                  <a:moveTo>
                    <a:pt x="527338" y="1025259"/>
                  </a:moveTo>
                  <a:cubicBezTo>
                    <a:pt x="631247" y="1209986"/>
                    <a:pt x="615084" y="1410877"/>
                    <a:pt x="624320" y="1634859"/>
                  </a:cubicBezTo>
                  <a:cubicBezTo>
                    <a:pt x="633556" y="1858841"/>
                    <a:pt x="633556" y="2193659"/>
                    <a:pt x="582756" y="2369150"/>
                  </a:cubicBezTo>
                  <a:cubicBezTo>
                    <a:pt x="531956" y="2544641"/>
                    <a:pt x="289502" y="2660095"/>
                    <a:pt x="319520" y="2687804"/>
                  </a:cubicBezTo>
                  <a:cubicBezTo>
                    <a:pt x="349538" y="2715513"/>
                    <a:pt x="635865" y="2470750"/>
                    <a:pt x="762865" y="2535404"/>
                  </a:cubicBezTo>
                  <a:cubicBezTo>
                    <a:pt x="889865" y="2600058"/>
                    <a:pt x="1039956" y="3084967"/>
                    <a:pt x="1081520" y="3075731"/>
                  </a:cubicBezTo>
                  <a:cubicBezTo>
                    <a:pt x="1123084" y="3066495"/>
                    <a:pt x="952211" y="2560804"/>
                    <a:pt x="1012247" y="2479986"/>
                  </a:cubicBezTo>
                  <a:cubicBezTo>
                    <a:pt x="1072283" y="2399168"/>
                    <a:pt x="1420956" y="2634695"/>
                    <a:pt x="1441738" y="2590822"/>
                  </a:cubicBezTo>
                  <a:cubicBezTo>
                    <a:pt x="1462520" y="2546949"/>
                    <a:pt x="1194665" y="2447659"/>
                    <a:pt x="1136938" y="2216750"/>
                  </a:cubicBezTo>
                  <a:cubicBezTo>
                    <a:pt x="1079211" y="1985841"/>
                    <a:pt x="1003010" y="1487077"/>
                    <a:pt x="1095374" y="1205368"/>
                  </a:cubicBezTo>
                  <a:cubicBezTo>
                    <a:pt x="1187738" y="923659"/>
                    <a:pt x="1695738" y="595768"/>
                    <a:pt x="1691120" y="526495"/>
                  </a:cubicBezTo>
                  <a:cubicBezTo>
                    <a:pt x="1686502" y="457222"/>
                    <a:pt x="1206211" y="877476"/>
                    <a:pt x="1067665" y="789731"/>
                  </a:cubicBezTo>
                  <a:cubicBezTo>
                    <a:pt x="929120" y="701985"/>
                    <a:pt x="922192" y="-4596"/>
                    <a:pt x="859847" y="22"/>
                  </a:cubicBezTo>
                  <a:cubicBezTo>
                    <a:pt x="797502" y="4640"/>
                    <a:pt x="836757" y="729695"/>
                    <a:pt x="693593" y="817441"/>
                  </a:cubicBezTo>
                  <a:cubicBezTo>
                    <a:pt x="550429" y="905187"/>
                    <a:pt x="23956" y="484932"/>
                    <a:pt x="865" y="526495"/>
                  </a:cubicBezTo>
                  <a:cubicBezTo>
                    <a:pt x="-22226" y="568058"/>
                    <a:pt x="423429" y="840532"/>
                    <a:pt x="527338" y="1025259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Cloud 188"/>
            <p:cNvSpPr/>
            <p:nvPr/>
          </p:nvSpPr>
          <p:spPr>
            <a:xfrm>
              <a:off x="3019756" y="-876691"/>
              <a:ext cx="3413494" cy="2412540"/>
            </a:xfrm>
            <a:prstGeom prst="clou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5" name="Freeform 164"/>
          <p:cNvSpPr/>
          <p:nvPr/>
        </p:nvSpPr>
        <p:spPr>
          <a:xfrm>
            <a:off x="4478212" y="1613708"/>
            <a:ext cx="4405782" cy="1679404"/>
          </a:xfrm>
          <a:custGeom>
            <a:avLst/>
            <a:gdLst>
              <a:gd name="connsiteX0" fmla="*/ 0 w 4405782"/>
              <a:gd name="connsiteY0" fmla="*/ 1679404 h 1679404"/>
              <a:gd name="connsiteX1" fmla="*/ 13854 w 4405782"/>
              <a:gd name="connsiteY1" fmla="*/ 1471586 h 1679404"/>
              <a:gd name="connsiteX2" fmla="*/ 41563 w 4405782"/>
              <a:gd name="connsiteY2" fmla="*/ 1402313 h 1679404"/>
              <a:gd name="connsiteX3" fmla="*/ 55418 w 4405782"/>
              <a:gd name="connsiteY3" fmla="*/ 1305331 h 1679404"/>
              <a:gd name="connsiteX4" fmla="*/ 96982 w 4405782"/>
              <a:gd name="connsiteY4" fmla="*/ 1291477 h 1679404"/>
              <a:gd name="connsiteX5" fmla="*/ 180109 w 4405782"/>
              <a:gd name="connsiteY5" fmla="*/ 1166786 h 1679404"/>
              <a:gd name="connsiteX6" fmla="*/ 277091 w 4405782"/>
              <a:gd name="connsiteY6" fmla="*/ 1042095 h 1679404"/>
              <a:gd name="connsiteX7" fmla="*/ 318654 w 4405782"/>
              <a:gd name="connsiteY7" fmla="*/ 1028240 h 1679404"/>
              <a:gd name="connsiteX8" fmla="*/ 374072 w 4405782"/>
              <a:gd name="connsiteY8" fmla="*/ 986677 h 1679404"/>
              <a:gd name="connsiteX9" fmla="*/ 457200 w 4405782"/>
              <a:gd name="connsiteY9" fmla="*/ 945113 h 1679404"/>
              <a:gd name="connsiteX10" fmla="*/ 540327 w 4405782"/>
              <a:gd name="connsiteY10" fmla="*/ 861986 h 1679404"/>
              <a:gd name="connsiteX11" fmla="*/ 623454 w 4405782"/>
              <a:gd name="connsiteY11" fmla="*/ 778858 h 1679404"/>
              <a:gd name="connsiteX12" fmla="*/ 651163 w 4405782"/>
              <a:gd name="connsiteY12" fmla="*/ 737295 h 1679404"/>
              <a:gd name="connsiteX13" fmla="*/ 692727 w 4405782"/>
              <a:gd name="connsiteY13" fmla="*/ 612604 h 1679404"/>
              <a:gd name="connsiteX14" fmla="*/ 706582 w 4405782"/>
              <a:gd name="connsiteY14" fmla="*/ 571040 h 1679404"/>
              <a:gd name="connsiteX15" fmla="*/ 762000 w 4405782"/>
              <a:gd name="connsiteY15" fmla="*/ 529477 h 1679404"/>
              <a:gd name="connsiteX16" fmla="*/ 845127 w 4405782"/>
              <a:gd name="connsiteY16" fmla="*/ 432495 h 1679404"/>
              <a:gd name="connsiteX17" fmla="*/ 872836 w 4405782"/>
              <a:gd name="connsiteY17" fmla="*/ 390931 h 1679404"/>
              <a:gd name="connsiteX18" fmla="*/ 928254 w 4405782"/>
              <a:gd name="connsiteY18" fmla="*/ 363222 h 1679404"/>
              <a:gd name="connsiteX19" fmla="*/ 1039091 w 4405782"/>
              <a:gd name="connsiteY19" fmla="*/ 252386 h 1679404"/>
              <a:gd name="connsiteX20" fmla="*/ 1080654 w 4405782"/>
              <a:gd name="connsiteY20" fmla="*/ 238531 h 1679404"/>
              <a:gd name="connsiteX21" fmla="*/ 1122218 w 4405782"/>
              <a:gd name="connsiteY21" fmla="*/ 210822 h 1679404"/>
              <a:gd name="connsiteX22" fmla="*/ 1177636 w 4405782"/>
              <a:gd name="connsiteY22" fmla="*/ 169258 h 1679404"/>
              <a:gd name="connsiteX23" fmla="*/ 1260763 w 4405782"/>
              <a:gd name="connsiteY23" fmla="*/ 141549 h 1679404"/>
              <a:gd name="connsiteX24" fmla="*/ 1371600 w 4405782"/>
              <a:gd name="connsiteY24" fmla="*/ 113840 h 1679404"/>
              <a:gd name="connsiteX25" fmla="*/ 1427018 w 4405782"/>
              <a:gd name="connsiteY25" fmla="*/ 72277 h 1679404"/>
              <a:gd name="connsiteX26" fmla="*/ 1607127 w 4405782"/>
              <a:gd name="connsiteY26" fmla="*/ 44568 h 1679404"/>
              <a:gd name="connsiteX27" fmla="*/ 1690254 w 4405782"/>
              <a:gd name="connsiteY27" fmla="*/ 3004 h 1679404"/>
              <a:gd name="connsiteX28" fmla="*/ 2175163 w 4405782"/>
              <a:gd name="connsiteY28" fmla="*/ 16858 h 1679404"/>
              <a:gd name="connsiteX29" fmla="*/ 2202872 w 4405782"/>
              <a:gd name="connsiteY29" fmla="*/ 44568 h 1679404"/>
              <a:gd name="connsiteX30" fmla="*/ 2244436 w 4405782"/>
              <a:gd name="connsiteY30" fmla="*/ 72277 h 1679404"/>
              <a:gd name="connsiteX31" fmla="*/ 2313709 w 4405782"/>
              <a:gd name="connsiteY31" fmla="*/ 169258 h 1679404"/>
              <a:gd name="connsiteX32" fmla="*/ 2341418 w 4405782"/>
              <a:gd name="connsiteY32" fmla="*/ 196968 h 1679404"/>
              <a:gd name="connsiteX33" fmla="*/ 2410691 w 4405782"/>
              <a:gd name="connsiteY33" fmla="*/ 321658 h 1679404"/>
              <a:gd name="connsiteX34" fmla="*/ 2452254 w 4405782"/>
              <a:gd name="connsiteY34" fmla="*/ 432495 h 1679404"/>
              <a:gd name="connsiteX35" fmla="*/ 2493818 w 4405782"/>
              <a:gd name="connsiteY35" fmla="*/ 460204 h 1679404"/>
              <a:gd name="connsiteX36" fmla="*/ 2535382 w 4405782"/>
              <a:gd name="connsiteY36" fmla="*/ 515622 h 1679404"/>
              <a:gd name="connsiteX37" fmla="*/ 2632363 w 4405782"/>
              <a:gd name="connsiteY37" fmla="*/ 543331 h 1679404"/>
              <a:gd name="connsiteX38" fmla="*/ 2964872 w 4405782"/>
              <a:gd name="connsiteY38" fmla="*/ 529477 h 1679404"/>
              <a:gd name="connsiteX39" fmla="*/ 3006436 w 4405782"/>
              <a:gd name="connsiteY39" fmla="*/ 515622 h 1679404"/>
              <a:gd name="connsiteX40" fmla="*/ 3103418 w 4405782"/>
              <a:gd name="connsiteY40" fmla="*/ 487913 h 1679404"/>
              <a:gd name="connsiteX41" fmla="*/ 3158836 w 4405782"/>
              <a:gd name="connsiteY41" fmla="*/ 474058 h 1679404"/>
              <a:gd name="connsiteX42" fmla="*/ 3214254 w 4405782"/>
              <a:gd name="connsiteY42" fmla="*/ 446349 h 1679404"/>
              <a:gd name="connsiteX43" fmla="*/ 3311236 w 4405782"/>
              <a:gd name="connsiteY43" fmla="*/ 418640 h 1679404"/>
              <a:gd name="connsiteX44" fmla="*/ 3366654 w 4405782"/>
              <a:gd name="connsiteY44" fmla="*/ 390931 h 1679404"/>
              <a:gd name="connsiteX45" fmla="*/ 3435927 w 4405782"/>
              <a:gd name="connsiteY45" fmla="*/ 377077 h 1679404"/>
              <a:gd name="connsiteX46" fmla="*/ 3532909 w 4405782"/>
              <a:gd name="connsiteY46" fmla="*/ 349368 h 1679404"/>
              <a:gd name="connsiteX47" fmla="*/ 3560618 w 4405782"/>
              <a:gd name="connsiteY47" fmla="*/ 321658 h 1679404"/>
              <a:gd name="connsiteX48" fmla="*/ 3740727 w 4405782"/>
              <a:gd name="connsiteY48" fmla="*/ 390931 h 1679404"/>
              <a:gd name="connsiteX49" fmla="*/ 3810000 w 4405782"/>
              <a:gd name="connsiteY49" fmla="*/ 487913 h 1679404"/>
              <a:gd name="connsiteX50" fmla="*/ 3823854 w 4405782"/>
              <a:gd name="connsiteY50" fmla="*/ 529477 h 1679404"/>
              <a:gd name="connsiteX51" fmla="*/ 3851563 w 4405782"/>
              <a:gd name="connsiteY51" fmla="*/ 598749 h 1679404"/>
              <a:gd name="connsiteX52" fmla="*/ 3893127 w 4405782"/>
              <a:gd name="connsiteY52" fmla="*/ 640313 h 1679404"/>
              <a:gd name="connsiteX53" fmla="*/ 3990109 w 4405782"/>
              <a:gd name="connsiteY53" fmla="*/ 751149 h 1679404"/>
              <a:gd name="connsiteX54" fmla="*/ 4017818 w 4405782"/>
              <a:gd name="connsiteY54" fmla="*/ 806568 h 1679404"/>
              <a:gd name="connsiteX55" fmla="*/ 4087091 w 4405782"/>
              <a:gd name="connsiteY55" fmla="*/ 889695 h 1679404"/>
              <a:gd name="connsiteX56" fmla="*/ 4114800 w 4405782"/>
              <a:gd name="connsiteY56" fmla="*/ 958968 h 1679404"/>
              <a:gd name="connsiteX57" fmla="*/ 4156363 w 4405782"/>
              <a:gd name="connsiteY57" fmla="*/ 1000531 h 1679404"/>
              <a:gd name="connsiteX58" fmla="*/ 4197927 w 4405782"/>
              <a:gd name="connsiteY58" fmla="*/ 1083658 h 1679404"/>
              <a:gd name="connsiteX59" fmla="*/ 4211782 w 4405782"/>
              <a:gd name="connsiteY59" fmla="*/ 1249913 h 1679404"/>
              <a:gd name="connsiteX60" fmla="*/ 4239491 w 4405782"/>
              <a:gd name="connsiteY60" fmla="*/ 1291477 h 1679404"/>
              <a:gd name="connsiteX61" fmla="*/ 4294909 w 4405782"/>
              <a:gd name="connsiteY61" fmla="*/ 1388458 h 1679404"/>
              <a:gd name="connsiteX62" fmla="*/ 4336472 w 4405782"/>
              <a:gd name="connsiteY62" fmla="*/ 1513149 h 1679404"/>
              <a:gd name="connsiteX63" fmla="*/ 4350327 w 4405782"/>
              <a:gd name="connsiteY63" fmla="*/ 1554713 h 1679404"/>
              <a:gd name="connsiteX64" fmla="*/ 4391891 w 4405782"/>
              <a:gd name="connsiteY64" fmla="*/ 1582422 h 1679404"/>
              <a:gd name="connsiteX65" fmla="*/ 4405745 w 4405782"/>
              <a:gd name="connsiteY65" fmla="*/ 1637840 h 1679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405782" h="1679404">
                <a:moveTo>
                  <a:pt x="0" y="1679404"/>
                </a:moveTo>
                <a:cubicBezTo>
                  <a:pt x="4618" y="1610131"/>
                  <a:pt x="3555" y="1540244"/>
                  <a:pt x="13854" y="1471586"/>
                </a:cubicBezTo>
                <a:cubicBezTo>
                  <a:pt x="17543" y="1446991"/>
                  <a:pt x="35531" y="1426440"/>
                  <a:pt x="41563" y="1402313"/>
                </a:cubicBezTo>
                <a:cubicBezTo>
                  <a:pt x="49483" y="1370632"/>
                  <a:pt x="40814" y="1334539"/>
                  <a:pt x="55418" y="1305331"/>
                </a:cubicBezTo>
                <a:cubicBezTo>
                  <a:pt x="61949" y="1292269"/>
                  <a:pt x="83127" y="1296095"/>
                  <a:pt x="96982" y="1291477"/>
                </a:cubicBezTo>
                <a:cubicBezTo>
                  <a:pt x="122615" y="1188939"/>
                  <a:pt x="90753" y="1275999"/>
                  <a:pt x="180109" y="1166786"/>
                </a:cubicBezTo>
                <a:cubicBezTo>
                  <a:pt x="213143" y="1126411"/>
                  <a:pt x="231542" y="1072461"/>
                  <a:pt x="277091" y="1042095"/>
                </a:cubicBezTo>
                <a:cubicBezTo>
                  <a:pt x="289242" y="1033994"/>
                  <a:pt x="304800" y="1032858"/>
                  <a:pt x="318654" y="1028240"/>
                </a:cubicBezTo>
                <a:cubicBezTo>
                  <a:pt x="337127" y="1014386"/>
                  <a:pt x="354024" y="998133"/>
                  <a:pt x="374072" y="986677"/>
                </a:cubicBezTo>
                <a:cubicBezTo>
                  <a:pt x="441472" y="948163"/>
                  <a:pt x="392038" y="1003035"/>
                  <a:pt x="457200" y="945113"/>
                </a:cubicBezTo>
                <a:cubicBezTo>
                  <a:pt x="486488" y="919079"/>
                  <a:pt x="512618" y="889695"/>
                  <a:pt x="540327" y="861986"/>
                </a:cubicBezTo>
                <a:lnTo>
                  <a:pt x="623454" y="778858"/>
                </a:lnTo>
                <a:lnTo>
                  <a:pt x="651163" y="737295"/>
                </a:lnTo>
                <a:cubicBezTo>
                  <a:pt x="674379" y="644436"/>
                  <a:pt x="653599" y="716945"/>
                  <a:pt x="692727" y="612604"/>
                </a:cubicBezTo>
                <a:cubicBezTo>
                  <a:pt x="697855" y="598930"/>
                  <a:pt x="697233" y="582259"/>
                  <a:pt x="706582" y="571040"/>
                </a:cubicBezTo>
                <a:cubicBezTo>
                  <a:pt x="721364" y="553301"/>
                  <a:pt x="743527" y="543331"/>
                  <a:pt x="762000" y="529477"/>
                </a:cubicBezTo>
                <a:cubicBezTo>
                  <a:pt x="816122" y="421231"/>
                  <a:pt x="755201" y="522421"/>
                  <a:pt x="845127" y="432495"/>
                </a:cubicBezTo>
                <a:cubicBezTo>
                  <a:pt x="856901" y="420721"/>
                  <a:pt x="860044" y="401591"/>
                  <a:pt x="872836" y="390931"/>
                </a:cubicBezTo>
                <a:cubicBezTo>
                  <a:pt x="888702" y="377709"/>
                  <a:pt x="912388" y="376444"/>
                  <a:pt x="928254" y="363222"/>
                </a:cubicBezTo>
                <a:cubicBezTo>
                  <a:pt x="968393" y="329773"/>
                  <a:pt x="989524" y="268909"/>
                  <a:pt x="1039091" y="252386"/>
                </a:cubicBezTo>
                <a:cubicBezTo>
                  <a:pt x="1052945" y="247768"/>
                  <a:pt x="1067592" y="245062"/>
                  <a:pt x="1080654" y="238531"/>
                </a:cubicBezTo>
                <a:cubicBezTo>
                  <a:pt x="1095547" y="231084"/>
                  <a:pt x="1108668" y="220500"/>
                  <a:pt x="1122218" y="210822"/>
                </a:cubicBezTo>
                <a:cubicBezTo>
                  <a:pt x="1141008" y="197401"/>
                  <a:pt x="1156983" y="179585"/>
                  <a:pt x="1177636" y="169258"/>
                </a:cubicBezTo>
                <a:cubicBezTo>
                  <a:pt x="1203760" y="156196"/>
                  <a:pt x="1233054" y="150785"/>
                  <a:pt x="1260763" y="141549"/>
                </a:cubicBezTo>
                <a:cubicBezTo>
                  <a:pt x="1324662" y="120250"/>
                  <a:pt x="1288015" y="130558"/>
                  <a:pt x="1371600" y="113840"/>
                </a:cubicBezTo>
                <a:cubicBezTo>
                  <a:pt x="1390073" y="99986"/>
                  <a:pt x="1405917" y="81655"/>
                  <a:pt x="1427018" y="72277"/>
                </a:cubicBezTo>
                <a:cubicBezTo>
                  <a:pt x="1451857" y="61237"/>
                  <a:pt x="1600906" y="45346"/>
                  <a:pt x="1607127" y="44568"/>
                </a:cubicBezTo>
                <a:cubicBezTo>
                  <a:pt x="1634836" y="30713"/>
                  <a:pt x="1659311" y="4513"/>
                  <a:pt x="1690254" y="3004"/>
                </a:cubicBezTo>
                <a:cubicBezTo>
                  <a:pt x="1851764" y="-4875"/>
                  <a:pt x="2013990" y="3790"/>
                  <a:pt x="2175163" y="16858"/>
                </a:cubicBezTo>
                <a:cubicBezTo>
                  <a:pt x="2188183" y="17914"/>
                  <a:pt x="2192672" y="36408"/>
                  <a:pt x="2202872" y="44568"/>
                </a:cubicBezTo>
                <a:cubicBezTo>
                  <a:pt x="2215874" y="54970"/>
                  <a:pt x="2232662" y="60503"/>
                  <a:pt x="2244436" y="72277"/>
                </a:cubicBezTo>
                <a:cubicBezTo>
                  <a:pt x="2283436" y="111276"/>
                  <a:pt x="2282245" y="129928"/>
                  <a:pt x="2313709" y="169258"/>
                </a:cubicBezTo>
                <a:cubicBezTo>
                  <a:pt x="2321869" y="179458"/>
                  <a:pt x="2332182" y="187731"/>
                  <a:pt x="2341418" y="196968"/>
                </a:cubicBezTo>
                <a:cubicBezTo>
                  <a:pt x="2368765" y="306359"/>
                  <a:pt x="2333560" y="198250"/>
                  <a:pt x="2410691" y="321658"/>
                </a:cubicBezTo>
                <a:cubicBezTo>
                  <a:pt x="2477444" y="428462"/>
                  <a:pt x="2342430" y="278742"/>
                  <a:pt x="2452254" y="432495"/>
                </a:cubicBezTo>
                <a:cubicBezTo>
                  <a:pt x="2461932" y="446045"/>
                  <a:pt x="2482044" y="448430"/>
                  <a:pt x="2493818" y="460204"/>
                </a:cubicBezTo>
                <a:cubicBezTo>
                  <a:pt x="2510146" y="476532"/>
                  <a:pt x="2517643" y="500839"/>
                  <a:pt x="2535382" y="515622"/>
                </a:cubicBezTo>
                <a:cubicBezTo>
                  <a:pt x="2543902" y="522722"/>
                  <a:pt x="2629412" y="542593"/>
                  <a:pt x="2632363" y="543331"/>
                </a:cubicBezTo>
                <a:cubicBezTo>
                  <a:pt x="2743199" y="538713"/>
                  <a:pt x="2854243" y="537672"/>
                  <a:pt x="2964872" y="529477"/>
                </a:cubicBezTo>
                <a:cubicBezTo>
                  <a:pt x="2979436" y="528398"/>
                  <a:pt x="2992448" y="519818"/>
                  <a:pt x="3006436" y="515622"/>
                </a:cubicBezTo>
                <a:cubicBezTo>
                  <a:pt x="3038639" y="505961"/>
                  <a:pt x="3070982" y="496759"/>
                  <a:pt x="3103418" y="487913"/>
                </a:cubicBezTo>
                <a:cubicBezTo>
                  <a:pt x="3121788" y="482903"/>
                  <a:pt x="3141007" y="480744"/>
                  <a:pt x="3158836" y="474058"/>
                </a:cubicBezTo>
                <a:cubicBezTo>
                  <a:pt x="3178174" y="466806"/>
                  <a:pt x="3195271" y="454485"/>
                  <a:pt x="3214254" y="446349"/>
                </a:cubicBezTo>
                <a:cubicBezTo>
                  <a:pt x="3292397" y="412860"/>
                  <a:pt x="3217510" y="453788"/>
                  <a:pt x="3311236" y="418640"/>
                </a:cubicBezTo>
                <a:cubicBezTo>
                  <a:pt x="3330574" y="411388"/>
                  <a:pt x="3347061" y="397462"/>
                  <a:pt x="3366654" y="390931"/>
                </a:cubicBezTo>
                <a:cubicBezTo>
                  <a:pt x="3388994" y="383484"/>
                  <a:pt x="3412939" y="382185"/>
                  <a:pt x="3435927" y="377077"/>
                </a:cubicBezTo>
                <a:cubicBezTo>
                  <a:pt x="3488108" y="365481"/>
                  <a:pt x="3486630" y="364794"/>
                  <a:pt x="3532909" y="349368"/>
                </a:cubicBezTo>
                <a:cubicBezTo>
                  <a:pt x="3542145" y="340131"/>
                  <a:pt x="3547601" y="320573"/>
                  <a:pt x="3560618" y="321658"/>
                </a:cubicBezTo>
                <a:cubicBezTo>
                  <a:pt x="3657726" y="329750"/>
                  <a:pt x="3678864" y="349689"/>
                  <a:pt x="3740727" y="390931"/>
                </a:cubicBezTo>
                <a:cubicBezTo>
                  <a:pt x="3769547" y="506205"/>
                  <a:pt x="3727993" y="389503"/>
                  <a:pt x="3810000" y="487913"/>
                </a:cubicBezTo>
                <a:cubicBezTo>
                  <a:pt x="3819349" y="499132"/>
                  <a:pt x="3818726" y="515803"/>
                  <a:pt x="3823854" y="529477"/>
                </a:cubicBezTo>
                <a:cubicBezTo>
                  <a:pt x="3832586" y="552763"/>
                  <a:pt x="3838382" y="577660"/>
                  <a:pt x="3851563" y="598749"/>
                </a:cubicBezTo>
                <a:cubicBezTo>
                  <a:pt x="3861948" y="615364"/>
                  <a:pt x="3880376" y="625437"/>
                  <a:pt x="3893127" y="640313"/>
                </a:cubicBezTo>
                <a:cubicBezTo>
                  <a:pt x="4007604" y="773869"/>
                  <a:pt x="3853605" y="614645"/>
                  <a:pt x="3990109" y="751149"/>
                </a:cubicBezTo>
                <a:cubicBezTo>
                  <a:pt x="3999345" y="769622"/>
                  <a:pt x="4005813" y="789762"/>
                  <a:pt x="4017818" y="806568"/>
                </a:cubicBezTo>
                <a:cubicBezTo>
                  <a:pt x="4068889" y="878068"/>
                  <a:pt x="4050440" y="816393"/>
                  <a:pt x="4087091" y="889695"/>
                </a:cubicBezTo>
                <a:cubicBezTo>
                  <a:pt x="4098213" y="911939"/>
                  <a:pt x="4101619" y="937878"/>
                  <a:pt x="4114800" y="958968"/>
                </a:cubicBezTo>
                <a:cubicBezTo>
                  <a:pt x="4125184" y="975583"/>
                  <a:pt x="4143820" y="985479"/>
                  <a:pt x="4156363" y="1000531"/>
                </a:cubicBezTo>
                <a:cubicBezTo>
                  <a:pt x="4186204" y="1036340"/>
                  <a:pt x="4184041" y="1042003"/>
                  <a:pt x="4197927" y="1083658"/>
                </a:cubicBezTo>
                <a:cubicBezTo>
                  <a:pt x="4202545" y="1139076"/>
                  <a:pt x="4200876" y="1195382"/>
                  <a:pt x="4211782" y="1249913"/>
                </a:cubicBezTo>
                <a:cubicBezTo>
                  <a:pt x="4215048" y="1266241"/>
                  <a:pt x="4232932" y="1276172"/>
                  <a:pt x="4239491" y="1291477"/>
                </a:cubicBezTo>
                <a:cubicBezTo>
                  <a:pt x="4281355" y="1389160"/>
                  <a:pt x="4215949" y="1309500"/>
                  <a:pt x="4294909" y="1388458"/>
                </a:cubicBezTo>
                <a:lnTo>
                  <a:pt x="4336472" y="1513149"/>
                </a:lnTo>
                <a:cubicBezTo>
                  <a:pt x="4341090" y="1527004"/>
                  <a:pt x="4338176" y="1546612"/>
                  <a:pt x="4350327" y="1554713"/>
                </a:cubicBezTo>
                <a:lnTo>
                  <a:pt x="4391891" y="1582422"/>
                </a:lnTo>
                <a:cubicBezTo>
                  <a:pt x="4407205" y="1628367"/>
                  <a:pt x="4405745" y="1609382"/>
                  <a:pt x="4405745" y="1637840"/>
                </a:cubicBezTo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2" name="Group 201"/>
          <p:cNvGrpSpPr/>
          <p:nvPr/>
        </p:nvGrpSpPr>
        <p:grpSpPr>
          <a:xfrm>
            <a:off x="1182523" y="2668418"/>
            <a:ext cx="2831717" cy="3634542"/>
            <a:chOff x="2148595" y="2417203"/>
            <a:chExt cx="3560169" cy="4571049"/>
          </a:xfrm>
        </p:grpSpPr>
        <p:grpSp>
          <p:nvGrpSpPr>
            <p:cNvPr id="201" name="Group 200"/>
            <p:cNvGrpSpPr/>
            <p:nvPr/>
          </p:nvGrpSpPr>
          <p:grpSpPr>
            <a:xfrm>
              <a:off x="2148595" y="2417203"/>
              <a:ext cx="3560169" cy="4571049"/>
              <a:chOff x="4405266" y="2753728"/>
              <a:chExt cx="3560169" cy="4571049"/>
            </a:xfrm>
          </p:grpSpPr>
          <p:grpSp>
            <p:nvGrpSpPr>
              <p:cNvPr id="200" name="Group 199"/>
              <p:cNvGrpSpPr/>
              <p:nvPr/>
            </p:nvGrpSpPr>
            <p:grpSpPr>
              <a:xfrm>
                <a:off x="4405266" y="2753728"/>
                <a:ext cx="3560169" cy="4571049"/>
                <a:chOff x="4405266" y="2753728"/>
                <a:chExt cx="3560169" cy="4571049"/>
              </a:xfrm>
            </p:grpSpPr>
            <p:grpSp>
              <p:nvGrpSpPr>
                <p:cNvPr id="176" name="Group 175"/>
                <p:cNvGrpSpPr/>
                <p:nvPr/>
              </p:nvGrpSpPr>
              <p:grpSpPr>
                <a:xfrm>
                  <a:off x="4405266" y="2753728"/>
                  <a:ext cx="2326796" cy="2451583"/>
                  <a:chOff x="4318178" y="2673940"/>
                  <a:chExt cx="2326796" cy="2451583"/>
                </a:xfrm>
              </p:grpSpPr>
              <p:sp>
                <p:nvSpPr>
                  <p:cNvPr id="167" name="Freeform 166"/>
                  <p:cNvSpPr/>
                  <p:nvPr/>
                </p:nvSpPr>
                <p:spPr>
                  <a:xfrm>
                    <a:off x="4318178" y="2673940"/>
                    <a:ext cx="2286300" cy="2451583"/>
                  </a:xfrm>
                  <a:custGeom>
                    <a:avLst/>
                    <a:gdLst>
                      <a:gd name="connsiteX0" fmla="*/ 363592 w 2286300"/>
                      <a:gd name="connsiteY0" fmla="*/ 2435290 h 2451583"/>
                      <a:gd name="connsiteX1" fmla="*/ 232964 w 2286300"/>
                      <a:gd name="connsiteY1" fmla="*/ 2043404 h 2451583"/>
                      <a:gd name="connsiteX2" fmla="*/ 120996 w 2286300"/>
                      <a:gd name="connsiteY2" fmla="*/ 1670179 h 2451583"/>
                      <a:gd name="connsiteX3" fmla="*/ 9029 w 2286300"/>
                      <a:gd name="connsiteY3" fmla="*/ 1334277 h 2451583"/>
                      <a:gd name="connsiteX4" fmla="*/ 9029 w 2286300"/>
                      <a:gd name="connsiteY4" fmla="*/ 1110343 h 2451583"/>
                      <a:gd name="connsiteX5" fmla="*/ 27690 w 2286300"/>
                      <a:gd name="connsiteY5" fmla="*/ 923730 h 2451583"/>
                      <a:gd name="connsiteX6" fmla="*/ 83674 w 2286300"/>
                      <a:gd name="connsiteY6" fmla="*/ 774441 h 2451583"/>
                      <a:gd name="connsiteX7" fmla="*/ 46351 w 2286300"/>
                      <a:gd name="connsiteY7" fmla="*/ 531845 h 2451583"/>
                      <a:gd name="connsiteX8" fmla="*/ 83674 w 2286300"/>
                      <a:gd name="connsiteY8" fmla="*/ 289249 h 2451583"/>
                      <a:gd name="connsiteX9" fmla="*/ 176980 w 2286300"/>
                      <a:gd name="connsiteY9" fmla="*/ 158620 h 2451583"/>
                      <a:gd name="connsiteX10" fmla="*/ 382253 w 2286300"/>
                      <a:gd name="connsiteY10" fmla="*/ 158620 h 2451583"/>
                      <a:gd name="connsiteX11" fmla="*/ 512882 w 2286300"/>
                      <a:gd name="connsiteY11" fmla="*/ 270588 h 2451583"/>
                      <a:gd name="connsiteX12" fmla="*/ 680833 w 2286300"/>
                      <a:gd name="connsiteY12" fmla="*/ 121298 h 2451583"/>
                      <a:gd name="connsiteX13" fmla="*/ 998074 w 2286300"/>
                      <a:gd name="connsiteY13" fmla="*/ 65314 h 2451583"/>
                      <a:gd name="connsiteX14" fmla="*/ 1352637 w 2286300"/>
                      <a:gd name="connsiteY14" fmla="*/ 83975 h 2451583"/>
                      <a:gd name="connsiteX15" fmla="*/ 1445943 w 2286300"/>
                      <a:gd name="connsiteY15" fmla="*/ 9330 h 2451583"/>
                      <a:gd name="connsiteX16" fmla="*/ 1781845 w 2286300"/>
                      <a:gd name="connsiteY16" fmla="*/ 139959 h 2451583"/>
                      <a:gd name="connsiteX17" fmla="*/ 2024441 w 2286300"/>
                      <a:gd name="connsiteY17" fmla="*/ 289249 h 2451583"/>
                      <a:gd name="connsiteX18" fmla="*/ 2155070 w 2286300"/>
                      <a:gd name="connsiteY18" fmla="*/ 569167 h 2451583"/>
                      <a:gd name="connsiteX19" fmla="*/ 2211053 w 2286300"/>
                      <a:gd name="connsiteY19" fmla="*/ 793102 h 2451583"/>
                      <a:gd name="connsiteX20" fmla="*/ 2248376 w 2286300"/>
                      <a:gd name="connsiteY20" fmla="*/ 979714 h 2451583"/>
                      <a:gd name="connsiteX21" fmla="*/ 2285698 w 2286300"/>
                      <a:gd name="connsiteY21" fmla="*/ 1427584 h 2451583"/>
                      <a:gd name="connsiteX22" fmla="*/ 2267037 w 2286300"/>
                      <a:gd name="connsiteY22" fmla="*/ 1819469 h 2451583"/>
                      <a:gd name="connsiteX23" fmla="*/ 2211053 w 2286300"/>
                      <a:gd name="connsiteY23" fmla="*/ 2174033 h 2451583"/>
                      <a:gd name="connsiteX24" fmla="*/ 2080425 w 2286300"/>
                      <a:gd name="connsiteY24" fmla="*/ 2062065 h 2451583"/>
                      <a:gd name="connsiteX25" fmla="*/ 2211053 w 2286300"/>
                      <a:gd name="connsiteY25" fmla="*/ 1800808 h 2451583"/>
                      <a:gd name="connsiteX26" fmla="*/ 2267037 w 2286300"/>
                      <a:gd name="connsiteY26" fmla="*/ 1632857 h 2451583"/>
                      <a:gd name="connsiteX27" fmla="*/ 2211053 w 2286300"/>
                      <a:gd name="connsiteY27" fmla="*/ 1446245 h 2451583"/>
                      <a:gd name="connsiteX28" fmla="*/ 2099086 w 2286300"/>
                      <a:gd name="connsiteY28" fmla="*/ 1371600 h 2451583"/>
                      <a:gd name="connsiteX29" fmla="*/ 2080425 w 2286300"/>
                      <a:gd name="connsiteY29" fmla="*/ 1203649 h 2451583"/>
                      <a:gd name="connsiteX30" fmla="*/ 2043102 w 2286300"/>
                      <a:gd name="connsiteY30" fmla="*/ 979714 h 2451583"/>
                      <a:gd name="connsiteX31" fmla="*/ 1949796 w 2286300"/>
                      <a:gd name="connsiteY31" fmla="*/ 811763 h 2451583"/>
                      <a:gd name="connsiteX32" fmla="*/ 1856490 w 2286300"/>
                      <a:gd name="connsiteY32" fmla="*/ 662473 h 2451583"/>
                      <a:gd name="connsiteX33" fmla="*/ 1949796 w 2286300"/>
                      <a:gd name="connsiteY33" fmla="*/ 662473 h 2451583"/>
                      <a:gd name="connsiteX34" fmla="*/ 2024441 w 2286300"/>
                      <a:gd name="connsiteY34" fmla="*/ 718457 h 2451583"/>
                      <a:gd name="connsiteX35" fmla="*/ 1912474 w 2286300"/>
                      <a:gd name="connsiteY35" fmla="*/ 681135 h 2451583"/>
                      <a:gd name="connsiteX36" fmla="*/ 1819168 w 2286300"/>
                      <a:gd name="connsiteY36" fmla="*/ 681135 h 2451583"/>
                      <a:gd name="connsiteX37" fmla="*/ 1744523 w 2286300"/>
                      <a:gd name="connsiteY37" fmla="*/ 681135 h 2451583"/>
                      <a:gd name="connsiteX38" fmla="*/ 1744523 w 2286300"/>
                      <a:gd name="connsiteY38" fmla="*/ 643812 h 2451583"/>
                      <a:gd name="connsiteX39" fmla="*/ 1688539 w 2286300"/>
                      <a:gd name="connsiteY39" fmla="*/ 569167 h 2451583"/>
                      <a:gd name="connsiteX40" fmla="*/ 1707200 w 2286300"/>
                      <a:gd name="connsiteY40" fmla="*/ 531845 h 2451583"/>
                      <a:gd name="connsiteX41" fmla="*/ 1763184 w 2286300"/>
                      <a:gd name="connsiteY41" fmla="*/ 419877 h 2451583"/>
                      <a:gd name="connsiteX42" fmla="*/ 1632555 w 2286300"/>
                      <a:gd name="connsiteY42" fmla="*/ 513184 h 2451583"/>
                      <a:gd name="connsiteX43" fmla="*/ 1520588 w 2286300"/>
                      <a:gd name="connsiteY43" fmla="*/ 475861 h 2451583"/>
                      <a:gd name="connsiteX44" fmla="*/ 1464604 w 2286300"/>
                      <a:gd name="connsiteY44" fmla="*/ 401216 h 2451583"/>
                      <a:gd name="connsiteX45" fmla="*/ 1464604 w 2286300"/>
                      <a:gd name="connsiteY45" fmla="*/ 345233 h 2451583"/>
                      <a:gd name="connsiteX46" fmla="*/ 1501927 w 2286300"/>
                      <a:gd name="connsiteY46" fmla="*/ 251926 h 2451583"/>
                      <a:gd name="connsiteX47" fmla="*/ 1576572 w 2286300"/>
                      <a:gd name="connsiteY47" fmla="*/ 214604 h 2451583"/>
                      <a:gd name="connsiteX48" fmla="*/ 1651217 w 2286300"/>
                      <a:gd name="connsiteY48" fmla="*/ 251926 h 2451583"/>
                      <a:gd name="connsiteX49" fmla="*/ 1557911 w 2286300"/>
                      <a:gd name="connsiteY49" fmla="*/ 214604 h 2451583"/>
                      <a:gd name="connsiteX50" fmla="*/ 1408621 w 2286300"/>
                      <a:gd name="connsiteY50" fmla="*/ 233265 h 2451583"/>
                      <a:gd name="connsiteX51" fmla="*/ 1371298 w 2286300"/>
                      <a:gd name="connsiteY51" fmla="*/ 195943 h 2451583"/>
                      <a:gd name="connsiteX52" fmla="*/ 1371298 w 2286300"/>
                      <a:gd name="connsiteY52" fmla="*/ 83975 h 2451583"/>
                      <a:gd name="connsiteX53" fmla="*/ 1427282 w 2286300"/>
                      <a:gd name="connsiteY53" fmla="*/ 9330 h 2451583"/>
                      <a:gd name="connsiteX54" fmla="*/ 1595233 w 2286300"/>
                      <a:gd name="connsiteY54" fmla="*/ 9330 h 2451583"/>
                      <a:gd name="connsiteX55" fmla="*/ 1707200 w 2286300"/>
                      <a:gd name="connsiteY55" fmla="*/ 83975 h 2451583"/>
                      <a:gd name="connsiteX56" fmla="*/ 1893813 w 2286300"/>
                      <a:gd name="connsiteY56" fmla="*/ 195943 h 2451583"/>
                      <a:gd name="connsiteX57" fmla="*/ 2061764 w 2286300"/>
                      <a:gd name="connsiteY57" fmla="*/ 326571 h 2451583"/>
                      <a:gd name="connsiteX58" fmla="*/ 2229715 w 2286300"/>
                      <a:gd name="connsiteY58" fmla="*/ 830424 h 2451583"/>
                      <a:gd name="connsiteX59" fmla="*/ 2285698 w 2286300"/>
                      <a:gd name="connsiteY59" fmla="*/ 1502228 h 2451583"/>
                      <a:gd name="connsiteX60" fmla="*/ 2211053 w 2286300"/>
                      <a:gd name="connsiteY60" fmla="*/ 1408922 h 2451583"/>
                      <a:gd name="connsiteX61" fmla="*/ 2061764 w 2286300"/>
                      <a:gd name="connsiteY61" fmla="*/ 1334277 h 2451583"/>
                      <a:gd name="connsiteX62" fmla="*/ 1931135 w 2286300"/>
                      <a:gd name="connsiteY62" fmla="*/ 1315616 h 2451583"/>
                      <a:gd name="connsiteX63" fmla="*/ 1707200 w 2286300"/>
                      <a:gd name="connsiteY63" fmla="*/ 1315616 h 2451583"/>
                      <a:gd name="connsiteX64" fmla="*/ 1427282 w 2286300"/>
                      <a:gd name="connsiteY64" fmla="*/ 1408922 h 2451583"/>
                      <a:gd name="connsiteX65" fmla="*/ 1240670 w 2286300"/>
                      <a:gd name="connsiteY65" fmla="*/ 1595535 h 2451583"/>
                      <a:gd name="connsiteX66" fmla="*/ 1128702 w 2286300"/>
                      <a:gd name="connsiteY66" fmla="*/ 1763486 h 2451583"/>
                      <a:gd name="connsiteX67" fmla="*/ 1016735 w 2286300"/>
                      <a:gd name="connsiteY67" fmla="*/ 1894114 h 2451583"/>
                      <a:gd name="connsiteX68" fmla="*/ 998074 w 2286300"/>
                      <a:gd name="connsiteY68" fmla="*/ 2080726 h 2451583"/>
                      <a:gd name="connsiteX69" fmla="*/ 998074 w 2286300"/>
                      <a:gd name="connsiteY69" fmla="*/ 2192694 h 2451583"/>
                      <a:gd name="connsiteX70" fmla="*/ 1054057 w 2286300"/>
                      <a:gd name="connsiteY70" fmla="*/ 2286000 h 2451583"/>
                      <a:gd name="connsiteX71" fmla="*/ 1128702 w 2286300"/>
                      <a:gd name="connsiteY71" fmla="*/ 2360645 h 2451583"/>
                      <a:gd name="connsiteX72" fmla="*/ 1222008 w 2286300"/>
                      <a:gd name="connsiteY72" fmla="*/ 2416628 h 2451583"/>
                      <a:gd name="connsiteX73" fmla="*/ 1315315 w 2286300"/>
                      <a:gd name="connsiteY73" fmla="*/ 2416628 h 2451583"/>
                      <a:gd name="connsiteX74" fmla="*/ 1445943 w 2286300"/>
                      <a:gd name="connsiteY74" fmla="*/ 2416628 h 2451583"/>
                      <a:gd name="connsiteX75" fmla="*/ 1669878 w 2286300"/>
                      <a:gd name="connsiteY75" fmla="*/ 2397967 h 2451583"/>
                      <a:gd name="connsiteX76" fmla="*/ 1800506 w 2286300"/>
                      <a:gd name="connsiteY76" fmla="*/ 2341984 h 2451583"/>
                      <a:gd name="connsiteX77" fmla="*/ 1931135 w 2286300"/>
                      <a:gd name="connsiteY77" fmla="*/ 2248677 h 2451583"/>
                      <a:gd name="connsiteX78" fmla="*/ 2005780 w 2286300"/>
                      <a:gd name="connsiteY78" fmla="*/ 2155371 h 2451583"/>
                      <a:gd name="connsiteX79" fmla="*/ 2005780 w 2286300"/>
                      <a:gd name="connsiteY79" fmla="*/ 2118049 h 2451583"/>
                      <a:gd name="connsiteX80" fmla="*/ 2099086 w 2286300"/>
                      <a:gd name="connsiteY80" fmla="*/ 1987420 h 2451583"/>
                      <a:gd name="connsiteX81" fmla="*/ 2136408 w 2286300"/>
                      <a:gd name="connsiteY81" fmla="*/ 1856792 h 2451583"/>
                      <a:gd name="connsiteX82" fmla="*/ 2248376 w 2286300"/>
                      <a:gd name="connsiteY82" fmla="*/ 1670179 h 2451583"/>
                      <a:gd name="connsiteX83" fmla="*/ 2267037 w 2286300"/>
                      <a:gd name="connsiteY83" fmla="*/ 1502228 h 2451583"/>
                      <a:gd name="connsiteX84" fmla="*/ 2173731 w 2286300"/>
                      <a:gd name="connsiteY84" fmla="*/ 1819469 h 2451583"/>
                      <a:gd name="connsiteX85" fmla="*/ 2061764 w 2286300"/>
                      <a:gd name="connsiteY85" fmla="*/ 2043404 h 2451583"/>
                      <a:gd name="connsiteX86" fmla="*/ 1875151 w 2286300"/>
                      <a:gd name="connsiteY86" fmla="*/ 2136710 h 2451583"/>
                      <a:gd name="connsiteX87" fmla="*/ 1800506 w 2286300"/>
                      <a:gd name="connsiteY87" fmla="*/ 2118049 h 2451583"/>
                      <a:gd name="connsiteX88" fmla="*/ 1688539 w 2286300"/>
                      <a:gd name="connsiteY88" fmla="*/ 2062065 h 2451583"/>
                      <a:gd name="connsiteX89" fmla="*/ 1613894 w 2286300"/>
                      <a:gd name="connsiteY89" fmla="*/ 2080726 h 2451583"/>
                      <a:gd name="connsiteX90" fmla="*/ 1501927 w 2286300"/>
                      <a:gd name="connsiteY90" fmla="*/ 2136710 h 2451583"/>
                      <a:gd name="connsiteX91" fmla="*/ 1669878 w 2286300"/>
                      <a:gd name="connsiteY91" fmla="*/ 2080726 h 2451583"/>
                      <a:gd name="connsiteX92" fmla="*/ 1837829 w 2286300"/>
                      <a:gd name="connsiteY92" fmla="*/ 2136710 h 2451583"/>
                      <a:gd name="connsiteX93" fmla="*/ 2024441 w 2286300"/>
                      <a:gd name="connsiteY93" fmla="*/ 2118049 h 2451583"/>
                      <a:gd name="connsiteX94" fmla="*/ 2061764 w 2286300"/>
                      <a:gd name="connsiteY94" fmla="*/ 2099388 h 2451583"/>
                      <a:gd name="connsiteX95" fmla="*/ 1968457 w 2286300"/>
                      <a:gd name="connsiteY95" fmla="*/ 2248677 h 2451583"/>
                      <a:gd name="connsiteX96" fmla="*/ 1744523 w 2286300"/>
                      <a:gd name="connsiteY96" fmla="*/ 2379306 h 2451583"/>
                      <a:gd name="connsiteX97" fmla="*/ 1427282 w 2286300"/>
                      <a:gd name="connsiteY97" fmla="*/ 2416628 h 2451583"/>
                      <a:gd name="connsiteX98" fmla="*/ 1166025 w 2286300"/>
                      <a:gd name="connsiteY98" fmla="*/ 2416628 h 2451583"/>
                      <a:gd name="connsiteX99" fmla="*/ 886106 w 2286300"/>
                      <a:gd name="connsiteY99" fmla="*/ 2379306 h 2451583"/>
                      <a:gd name="connsiteX100" fmla="*/ 624849 w 2286300"/>
                      <a:gd name="connsiteY100" fmla="*/ 2379306 h 2451583"/>
                      <a:gd name="connsiteX101" fmla="*/ 363592 w 2286300"/>
                      <a:gd name="connsiteY101" fmla="*/ 2435290 h 24515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</a:cxnLst>
                    <a:rect l="l" t="t" r="r" b="b"/>
                    <a:pathLst>
                      <a:path w="2286300" h="2451583">
                        <a:moveTo>
                          <a:pt x="363592" y="2435290"/>
                        </a:moveTo>
                        <a:cubicBezTo>
                          <a:pt x="298278" y="2379306"/>
                          <a:pt x="273397" y="2170922"/>
                          <a:pt x="232964" y="2043404"/>
                        </a:cubicBezTo>
                        <a:cubicBezTo>
                          <a:pt x="192531" y="1915886"/>
                          <a:pt x="158318" y="1788367"/>
                          <a:pt x="120996" y="1670179"/>
                        </a:cubicBezTo>
                        <a:cubicBezTo>
                          <a:pt x="83674" y="1551991"/>
                          <a:pt x="27690" y="1427583"/>
                          <a:pt x="9029" y="1334277"/>
                        </a:cubicBezTo>
                        <a:cubicBezTo>
                          <a:pt x="-9632" y="1240971"/>
                          <a:pt x="5919" y="1178767"/>
                          <a:pt x="9029" y="1110343"/>
                        </a:cubicBezTo>
                        <a:cubicBezTo>
                          <a:pt x="12139" y="1041919"/>
                          <a:pt x="15249" y="979714"/>
                          <a:pt x="27690" y="923730"/>
                        </a:cubicBezTo>
                        <a:cubicBezTo>
                          <a:pt x="40131" y="867746"/>
                          <a:pt x="80564" y="839755"/>
                          <a:pt x="83674" y="774441"/>
                        </a:cubicBezTo>
                        <a:cubicBezTo>
                          <a:pt x="86784" y="709127"/>
                          <a:pt x="46351" y="612710"/>
                          <a:pt x="46351" y="531845"/>
                        </a:cubicBezTo>
                        <a:cubicBezTo>
                          <a:pt x="46351" y="450980"/>
                          <a:pt x="61902" y="351453"/>
                          <a:pt x="83674" y="289249"/>
                        </a:cubicBezTo>
                        <a:cubicBezTo>
                          <a:pt x="105445" y="227045"/>
                          <a:pt x="127217" y="180391"/>
                          <a:pt x="176980" y="158620"/>
                        </a:cubicBezTo>
                        <a:cubicBezTo>
                          <a:pt x="226743" y="136849"/>
                          <a:pt x="326269" y="139959"/>
                          <a:pt x="382253" y="158620"/>
                        </a:cubicBezTo>
                        <a:cubicBezTo>
                          <a:pt x="438237" y="177281"/>
                          <a:pt x="463119" y="276808"/>
                          <a:pt x="512882" y="270588"/>
                        </a:cubicBezTo>
                        <a:cubicBezTo>
                          <a:pt x="562645" y="264368"/>
                          <a:pt x="599968" y="155510"/>
                          <a:pt x="680833" y="121298"/>
                        </a:cubicBezTo>
                        <a:cubicBezTo>
                          <a:pt x="761698" y="87086"/>
                          <a:pt x="886107" y="71534"/>
                          <a:pt x="998074" y="65314"/>
                        </a:cubicBezTo>
                        <a:cubicBezTo>
                          <a:pt x="1110041" y="59094"/>
                          <a:pt x="1277992" y="93306"/>
                          <a:pt x="1352637" y="83975"/>
                        </a:cubicBezTo>
                        <a:cubicBezTo>
                          <a:pt x="1427282" y="74644"/>
                          <a:pt x="1374408" y="-1"/>
                          <a:pt x="1445943" y="9330"/>
                        </a:cubicBezTo>
                        <a:cubicBezTo>
                          <a:pt x="1517478" y="18661"/>
                          <a:pt x="1685429" y="93306"/>
                          <a:pt x="1781845" y="139959"/>
                        </a:cubicBezTo>
                        <a:cubicBezTo>
                          <a:pt x="1878261" y="186612"/>
                          <a:pt x="1962237" y="217714"/>
                          <a:pt x="2024441" y="289249"/>
                        </a:cubicBezTo>
                        <a:cubicBezTo>
                          <a:pt x="2086645" y="360784"/>
                          <a:pt x="2123968" y="485191"/>
                          <a:pt x="2155070" y="569167"/>
                        </a:cubicBezTo>
                        <a:cubicBezTo>
                          <a:pt x="2186172" y="653142"/>
                          <a:pt x="2195502" y="724678"/>
                          <a:pt x="2211053" y="793102"/>
                        </a:cubicBezTo>
                        <a:cubicBezTo>
                          <a:pt x="2226604" y="861526"/>
                          <a:pt x="2235935" y="873967"/>
                          <a:pt x="2248376" y="979714"/>
                        </a:cubicBezTo>
                        <a:cubicBezTo>
                          <a:pt x="2260817" y="1085461"/>
                          <a:pt x="2282588" y="1287625"/>
                          <a:pt x="2285698" y="1427584"/>
                        </a:cubicBezTo>
                        <a:cubicBezTo>
                          <a:pt x="2288808" y="1567543"/>
                          <a:pt x="2279478" y="1695061"/>
                          <a:pt x="2267037" y="1819469"/>
                        </a:cubicBezTo>
                        <a:cubicBezTo>
                          <a:pt x="2254596" y="1943877"/>
                          <a:pt x="2242155" y="2133600"/>
                          <a:pt x="2211053" y="2174033"/>
                        </a:cubicBezTo>
                        <a:cubicBezTo>
                          <a:pt x="2179951" y="2214466"/>
                          <a:pt x="2080425" y="2124269"/>
                          <a:pt x="2080425" y="2062065"/>
                        </a:cubicBezTo>
                        <a:cubicBezTo>
                          <a:pt x="2080425" y="1999861"/>
                          <a:pt x="2179951" y="1872343"/>
                          <a:pt x="2211053" y="1800808"/>
                        </a:cubicBezTo>
                        <a:cubicBezTo>
                          <a:pt x="2242155" y="1729273"/>
                          <a:pt x="2267037" y="1691951"/>
                          <a:pt x="2267037" y="1632857"/>
                        </a:cubicBezTo>
                        <a:cubicBezTo>
                          <a:pt x="2267037" y="1573763"/>
                          <a:pt x="2239045" y="1489788"/>
                          <a:pt x="2211053" y="1446245"/>
                        </a:cubicBezTo>
                        <a:cubicBezTo>
                          <a:pt x="2183061" y="1402702"/>
                          <a:pt x="2120857" y="1412033"/>
                          <a:pt x="2099086" y="1371600"/>
                        </a:cubicBezTo>
                        <a:cubicBezTo>
                          <a:pt x="2077315" y="1331167"/>
                          <a:pt x="2089756" y="1268963"/>
                          <a:pt x="2080425" y="1203649"/>
                        </a:cubicBezTo>
                        <a:cubicBezTo>
                          <a:pt x="2071094" y="1138335"/>
                          <a:pt x="2064873" y="1045028"/>
                          <a:pt x="2043102" y="979714"/>
                        </a:cubicBezTo>
                        <a:cubicBezTo>
                          <a:pt x="2021331" y="914400"/>
                          <a:pt x="1980898" y="864636"/>
                          <a:pt x="1949796" y="811763"/>
                        </a:cubicBezTo>
                        <a:cubicBezTo>
                          <a:pt x="1918694" y="758890"/>
                          <a:pt x="1856490" y="687355"/>
                          <a:pt x="1856490" y="662473"/>
                        </a:cubicBezTo>
                        <a:cubicBezTo>
                          <a:pt x="1856490" y="637591"/>
                          <a:pt x="1921804" y="653142"/>
                          <a:pt x="1949796" y="662473"/>
                        </a:cubicBezTo>
                        <a:cubicBezTo>
                          <a:pt x="1977788" y="671804"/>
                          <a:pt x="2030661" y="715347"/>
                          <a:pt x="2024441" y="718457"/>
                        </a:cubicBezTo>
                        <a:cubicBezTo>
                          <a:pt x="2018221" y="721567"/>
                          <a:pt x="1946686" y="687355"/>
                          <a:pt x="1912474" y="681135"/>
                        </a:cubicBezTo>
                        <a:cubicBezTo>
                          <a:pt x="1878262" y="674915"/>
                          <a:pt x="1819168" y="681135"/>
                          <a:pt x="1819168" y="681135"/>
                        </a:cubicBezTo>
                        <a:cubicBezTo>
                          <a:pt x="1791176" y="681135"/>
                          <a:pt x="1756964" y="687355"/>
                          <a:pt x="1744523" y="681135"/>
                        </a:cubicBezTo>
                        <a:cubicBezTo>
                          <a:pt x="1732082" y="674915"/>
                          <a:pt x="1753854" y="662473"/>
                          <a:pt x="1744523" y="643812"/>
                        </a:cubicBezTo>
                        <a:cubicBezTo>
                          <a:pt x="1735192" y="625151"/>
                          <a:pt x="1694759" y="587828"/>
                          <a:pt x="1688539" y="569167"/>
                        </a:cubicBezTo>
                        <a:cubicBezTo>
                          <a:pt x="1682319" y="550506"/>
                          <a:pt x="1707200" y="531845"/>
                          <a:pt x="1707200" y="531845"/>
                        </a:cubicBezTo>
                        <a:cubicBezTo>
                          <a:pt x="1719641" y="506963"/>
                          <a:pt x="1775625" y="422987"/>
                          <a:pt x="1763184" y="419877"/>
                        </a:cubicBezTo>
                        <a:cubicBezTo>
                          <a:pt x="1750743" y="416767"/>
                          <a:pt x="1672988" y="503853"/>
                          <a:pt x="1632555" y="513184"/>
                        </a:cubicBezTo>
                        <a:cubicBezTo>
                          <a:pt x="1592122" y="522515"/>
                          <a:pt x="1548580" y="494522"/>
                          <a:pt x="1520588" y="475861"/>
                        </a:cubicBezTo>
                        <a:cubicBezTo>
                          <a:pt x="1492596" y="457200"/>
                          <a:pt x="1473935" y="422987"/>
                          <a:pt x="1464604" y="401216"/>
                        </a:cubicBezTo>
                        <a:cubicBezTo>
                          <a:pt x="1455273" y="379445"/>
                          <a:pt x="1458384" y="370115"/>
                          <a:pt x="1464604" y="345233"/>
                        </a:cubicBezTo>
                        <a:cubicBezTo>
                          <a:pt x="1470824" y="320351"/>
                          <a:pt x="1483266" y="273697"/>
                          <a:pt x="1501927" y="251926"/>
                        </a:cubicBezTo>
                        <a:cubicBezTo>
                          <a:pt x="1520588" y="230154"/>
                          <a:pt x="1551690" y="214604"/>
                          <a:pt x="1576572" y="214604"/>
                        </a:cubicBezTo>
                        <a:cubicBezTo>
                          <a:pt x="1601454" y="214604"/>
                          <a:pt x="1654327" y="251926"/>
                          <a:pt x="1651217" y="251926"/>
                        </a:cubicBezTo>
                        <a:cubicBezTo>
                          <a:pt x="1648107" y="251926"/>
                          <a:pt x="1598344" y="217714"/>
                          <a:pt x="1557911" y="214604"/>
                        </a:cubicBezTo>
                        <a:cubicBezTo>
                          <a:pt x="1517478" y="211494"/>
                          <a:pt x="1439723" y="236375"/>
                          <a:pt x="1408621" y="233265"/>
                        </a:cubicBezTo>
                        <a:cubicBezTo>
                          <a:pt x="1377519" y="230155"/>
                          <a:pt x="1377518" y="220825"/>
                          <a:pt x="1371298" y="195943"/>
                        </a:cubicBezTo>
                        <a:cubicBezTo>
                          <a:pt x="1365078" y="171061"/>
                          <a:pt x="1361967" y="115077"/>
                          <a:pt x="1371298" y="83975"/>
                        </a:cubicBezTo>
                        <a:cubicBezTo>
                          <a:pt x="1380629" y="52873"/>
                          <a:pt x="1389960" y="21771"/>
                          <a:pt x="1427282" y="9330"/>
                        </a:cubicBezTo>
                        <a:cubicBezTo>
                          <a:pt x="1464605" y="-3111"/>
                          <a:pt x="1548580" y="-3111"/>
                          <a:pt x="1595233" y="9330"/>
                        </a:cubicBezTo>
                        <a:cubicBezTo>
                          <a:pt x="1641886" y="21771"/>
                          <a:pt x="1657437" y="52873"/>
                          <a:pt x="1707200" y="83975"/>
                        </a:cubicBezTo>
                        <a:cubicBezTo>
                          <a:pt x="1756963" y="115077"/>
                          <a:pt x="1834719" y="155510"/>
                          <a:pt x="1893813" y="195943"/>
                        </a:cubicBezTo>
                        <a:cubicBezTo>
                          <a:pt x="1952907" y="236376"/>
                          <a:pt x="2005780" y="220824"/>
                          <a:pt x="2061764" y="326571"/>
                        </a:cubicBezTo>
                        <a:cubicBezTo>
                          <a:pt x="2117748" y="432318"/>
                          <a:pt x="2192393" y="634481"/>
                          <a:pt x="2229715" y="830424"/>
                        </a:cubicBezTo>
                        <a:cubicBezTo>
                          <a:pt x="2267037" y="1026367"/>
                          <a:pt x="2288808" y="1405812"/>
                          <a:pt x="2285698" y="1502228"/>
                        </a:cubicBezTo>
                        <a:cubicBezTo>
                          <a:pt x="2282588" y="1598644"/>
                          <a:pt x="2248375" y="1436914"/>
                          <a:pt x="2211053" y="1408922"/>
                        </a:cubicBezTo>
                        <a:cubicBezTo>
                          <a:pt x="2173731" y="1380930"/>
                          <a:pt x="2108417" y="1349828"/>
                          <a:pt x="2061764" y="1334277"/>
                        </a:cubicBezTo>
                        <a:cubicBezTo>
                          <a:pt x="2015111" y="1318726"/>
                          <a:pt x="1990229" y="1318726"/>
                          <a:pt x="1931135" y="1315616"/>
                        </a:cubicBezTo>
                        <a:cubicBezTo>
                          <a:pt x="1872041" y="1312506"/>
                          <a:pt x="1791176" y="1300065"/>
                          <a:pt x="1707200" y="1315616"/>
                        </a:cubicBezTo>
                        <a:cubicBezTo>
                          <a:pt x="1623225" y="1331167"/>
                          <a:pt x="1505037" y="1362269"/>
                          <a:pt x="1427282" y="1408922"/>
                        </a:cubicBezTo>
                        <a:cubicBezTo>
                          <a:pt x="1349527" y="1455575"/>
                          <a:pt x="1290433" y="1536441"/>
                          <a:pt x="1240670" y="1595535"/>
                        </a:cubicBezTo>
                        <a:cubicBezTo>
                          <a:pt x="1190907" y="1654629"/>
                          <a:pt x="1166024" y="1713723"/>
                          <a:pt x="1128702" y="1763486"/>
                        </a:cubicBezTo>
                        <a:cubicBezTo>
                          <a:pt x="1091380" y="1813249"/>
                          <a:pt x="1038506" y="1841241"/>
                          <a:pt x="1016735" y="1894114"/>
                        </a:cubicBezTo>
                        <a:cubicBezTo>
                          <a:pt x="994964" y="1946987"/>
                          <a:pt x="1001184" y="2030963"/>
                          <a:pt x="998074" y="2080726"/>
                        </a:cubicBezTo>
                        <a:cubicBezTo>
                          <a:pt x="994964" y="2130489"/>
                          <a:pt x="988743" y="2158482"/>
                          <a:pt x="998074" y="2192694"/>
                        </a:cubicBezTo>
                        <a:cubicBezTo>
                          <a:pt x="1007405" y="2226906"/>
                          <a:pt x="1032286" y="2258008"/>
                          <a:pt x="1054057" y="2286000"/>
                        </a:cubicBezTo>
                        <a:cubicBezTo>
                          <a:pt x="1075828" y="2313992"/>
                          <a:pt x="1100710" y="2338874"/>
                          <a:pt x="1128702" y="2360645"/>
                        </a:cubicBezTo>
                        <a:cubicBezTo>
                          <a:pt x="1156694" y="2382416"/>
                          <a:pt x="1190906" y="2407297"/>
                          <a:pt x="1222008" y="2416628"/>
                        </a:cubicBezTo>
                        <a:cubicBezTo>
                          <a:pt x="1253110" y="2425958"/>
                          <a:pt x="1315315" y="2416628"/>
                          <a:pt x="1315315" y="2416628"/>
                        </a:cubicBezTo>
                        <a:cubicBezTo>
                          <a:pt x="1352637" y="2416628"/>
                          <a:pt x="1386849" y="2419738"/>
                          <a:pt x="1445943" y="2416628"/>
                        </a:cubicBezTo>
                        <a:cubicBezTo>
                          <a:pt x="1505037" y="2413518"/>
                          <a:pt x="1610784" y="2410408"/>
                          <a:pt x="1669878" y="2397967"/>
                        </a:cubicBezTo>
                        <a:cubicBezTo>
                          <a:pt x="1728972" y="2385526"/>
                          <a:pt x="1756963" y="2366866"/>
                          <a:pt x="1800506" y="2341984"/>
                        </a:cubicBezTo>
                        <a:cubicBezTo>
                          <a:pt x="1844049" y="2317102"/>
                          <a:pt x="1896923" y="2279779"/>
                          <a:pt x="1931135" y="2248677"/>
                        </a:cubicBezTo>
                        <a:cubicBezTo>
                          <a:pt x="1965347" y="2217575"/>
                          <a:pt x="1993339" y="2177142"/>
                          <a:pt x="2005780" y="2155371"/>
                        </a:cubicBezTo>
                        <a:cubicBezTo>
                          <a:pt x="2018221" y="2133600"/>
                          <a:pt x="1990229" y="2146041"/>
                          <a:pt x="2005780" y="2118049"/>
                        </a:cubicBezTo>
                        <a:cubicBezTo>
                          <a:pt x="2021331" y="2090057"/>
                          <a:pt x="2077315" y="2030963"/>
                          <a:pt x="2099086" y="1987420"/>
                        </a:cubicBezTo>
                        <a:cubicBezTo>
                          <a:pt x="2120857" y="1943877"/>
                          <a:pt x="2111526" y="1909665"/>
                          <a:pt x="2136408" y="1856792"/>
                        </a:cubicBezTo>
                        <a:cubicBezTo>
                          <a:pt x="2161290" y="1803919"/>
                          <a:pt x="2226605" y="1729273"/>
                          <a:pt x="2248376" y="1670179"/>
                        </a:cubicBezTo>
                        <a:cubicBezTo>
                          <a:pt x="2270147" y="1611085"/>
                          <a:pt x="2279478" y="1477346"/>
                          <a:pt x="2267037" y="1502228"/>
                        </a:cubicBezTo>
                        <a:cubicBezTo>
                          <a:pt x="2254596" y="1527110"/>
                          <a:pt x="2207943" y="1729273"/>
                          <a:pt x="2173731" y="1819469"/>
                        </a:cubicBezTo>
                        <a:cubicBezTo>
                          <a:pt x="2139519" y="1909665"/>
                          <a:pt x="2111527" y="1990530"/>
                          <a:pt x="2061764" y="2043404"/>
                        </a:cubicBezTo>
                        <a:cubicBezTo>
                          <a:pt x="2012001" y="2096277"/>
                          <a:pt x="1918694" y="2124269"/>
                          <a:pt x="1875151" y="2136710"/>
                        </a:cubicBezTo>
                        <a:cubicBezTo>
                          <a:pt x="1831608" y="2149151"/>
                          <a:pt x="1831608" y="2130490"/>
                          <a:pt x="1800506" y="2118049"/>
                        </a:cubicBezTo>
                        <a:cubicBezTo>
                          <a:pt x="1769404" y="2105608"/>
                          <a:pt x="1719641" y="2068285"/>
                          <a:pt x="1688539" y="2062065"/>
                        </a:cubicBezTo>
                        <a:cubicBezTo>
                          <a:pt x="1657437" y="2055845"/>
                          <a:pt x="1644996" y="2068285"/>
                          <a:pt x="1613894" y="2080726"/>
                        </a:cubicBezTo>
                        <a:cubicBezTo>
                          <a:pt x="1582792" y="2093167"/>
                          <a:pt x="1492596" y="2136710"/>
                          <a:pt x="1501927" y="2136710"/>
                        </a:cubicBezTo>
                        <a:cubicBezTo>
                          <a:pt x="1511258" y="2136710"/>
                          <a:pt x="1613894" y="2080726"/>
                          <a:pt x="1669878" y="2080726"/>
                        </a:cubicBezTo>
                        <a:cubicBezTo>
                          <a:pt x="1725862" y="2080726"/>
                          <a:pt x="1778735" y="2130490"/>
                          <a:pt x="1837829" y="2136710"/>
                        </a:cubicBezTo>
                        <a:cubicBezTo>
                          <a:pt x="1896923" y="2142930"/>
                          <a:pt x="1987119" y="2124269"/>
                          <a:pt x="2024441" y="2118049"/>
                        </a:cubicBezTo>
                        <a:cubicBezTo>
                          <a:pt x="2061763" y="2111829"/>
                          <a:pt x="2071095" y="2077617"/>
                          <a:pt x="2061764" y="2099388"/>
                        </a:cubicBezTo>
                        <a:cubicBezTo>
                          <a:pt x="2052433" y="2121159"/>
                          <a:pt x="2021330" y="2202024"/>
                          <a:pt x="1968457" y="2248677"/>
                        </a:cubicBezTo>
                        <a:cubicBezTo>
                          <a:pt x="1915584" y="2295330"/>
                          <a:pt x="1834719" y="2351314"/>
                          <a:pt x="1744523" y="2379306"/>
                        </a:cubicBezTo>
                        <a:cubicBezTo>
                          <a:pt x="1654327" y="2407298"/>
                          <a:pt x="1523698" y="2410408"/>
                          <a:pt x="1427282" y="2416628"/>
                        </a:cubicBezTo>
                        <a:cubicBezTo>
                          <a:pt x="1330866" y="2422848"/>
                          <a:pt x="1256221" y="2422848"/>
                          <a:pt x="1166025" y="2416628"/>
                        </a:cubicBezTo>
                        <a:cubicBezTo>
                          <a:pt x="1075829" y="2410408"/>
                          <a:pt x="976302" y="2385526"/>
                          <a:pt x="886106" y="2379306"/>
                        </a:cubicBezTo>
                        <a:cubicBezTo>
                          <a:pt x="795910" y="2373086"/>
                          <a:pt x="718155" y="2373086"/>
                          <a:pt x="624849" y="2379306"/>
                        </a:cubicBezTo>
                        <a:cubicBezTo>
                          <a:pt x="531543" y="2385526"/>
                          <a:pt x="428906" y="2491274"/>
                          <a:pt x="363592" y="243529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Freeform 167"/>
                  <p:cNvSpPr/>
                  <p:nvPr/>
                </p:nvSpPr>
                <p:spPr>
                  <a:xfrm>
                    <a:off x="4490548" y="2968321"/>
                    <a:ext cx="284603" cy="322134"/>
                  </a:xfrm>
                  <a:custGeom>
                    <a:avLst/>
                    <a:gdLst>
                      <a:gd name="connsiteX0" fmla="*/ 262729 w 284603"/>
                      <a:gd name="connsiteY0" fmla="*/ 38018 h 322134"/>
                      <a:gd name="connsiteX1" fmla="*/ 188084 w 284603"/>
                      <a:gd name="connsiteY1" fmla="*/ 38018 h 322134"/>
                      <a:gd name="connsiteX2" fmla="*/ 132100 w 284603"/>
                      <a:gd name="connsiteY2" fmla="*/ 696 h 322134"/>
                      <a:gd name="connsiteX3" fmla="*/ 20133 w 284603"/>
                      <a:gd name="connsiteY3" fmla="*/ 75340 h 322134"/>
                      <a:gd name="connsiteX4" fmla="*/ 1472 w 284603"/>
                      <a:gd name="connsiteY4" fmla="*/ 187308 h 322134"/>
                      <a:gd name="connsiteX5" fmla="*/ 38794 w 284603"/>
                      <a:gd name="connsiteY5" fmla="*/ 299275 h 322134"/>
                      <a:gd name="connsiteX6" fmla="*/ 76117 w 284603"/>
                      <a:gd name="connsiteY6" fmla="*/ 317936 h 322134"/>
                      <a:gd name="connsiteX7" fmla="*/ 169423 w 284603"/>
                      <a:gd name="connsiteY7" fmla="*/ 243291 h 322134"/>
                      <a:gd name="connsiteX8" fmla="*/ 244068 w 284603"/>
                      <a:gd name="connsiteY8" fmla="*/ 149985 h 322134"/>
                      <a:gd name="connsiteX9" fmla="*/ 281390 w 284603"/>
                      <a:gd name="connsiteY9" fmla="*/ 94002 h 322134"/>
                      <a:gd name="connsiteX10" fmla="*/ 262729 w 284603"/>
                      <a:gd name="connsiteY10" fmla="*/ 38018 h 322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84603" h="322134">
                        <a:moveTo>
                          <a:pt x="262729" y="38018"/>
                        </a:moveTo>
                        <a:cubicBezTo>
                          <a:pt x="247178" y="28687"/>
                          <a:pt x="209855" y="44238"/>
                          <a:pt x="188084" y="38018"/>
                        </a:cubicBezTo>
                        <a:cubicBezTo>
                          <a:pt x="166313" y="31798"/>
                          <a:pt x="160092" y="-5524"/>
                          <a:pt x="132100" y="696"/>
                        </a:cubicBezTo>
                        <a:cubicBezTo>
                          <a:pt x="104108" y="6916"/>
                          <a:pt x="41904" y="44238"/>
                          <a:pt x="20133" y="75340"/>
                        </a:cubicBezTo>
                        <a:cubicBezTo>
                          <a:pt x="-1638" y="106442"/>
                          <a:pt x="-1638" y="149985"/>
                          <a:pt x="1472" y="187308"/>
                        </a:cubicBezTo>
                        <a:cubicBezTo>
                          <a:pt x="4582" y="224631"/>
                          <a:pt x="26353" y="277504"/>
                          <a:pt x="38794" y="299275"/>
                        </a:cubicBezTo>
                        <a:cubicBezTo>
                          <a:pt x="51235" y="321046"/>
                          <a:pt x="54346" y="327267"/>
                          <a:pt x="76117" y="317936"/>
                        </a:cubicBezTo>
                        <a:cubicBezTo>
                          <a:pt x="97888" y="308605"/>
                          <a:pt x="141431" y="271283"/>
                          <a:pt x="169423" y="243291"/>
                        </a:cubicBezTo>
                        <a:cubicBezTo>
                          <a:pt x="197415" y="215299"/>
                          <a:pt x="225407" y="174866"/>
                          <a:pt x="244068" y="149985"/>
                        </a:cubicBezTo>
                        <a:cubicBezTo>
                          <a:pt x="262729" y="125104"/>
                          <a:pt x="272060" y="112663"/>
                          <a:pt x="281390" y="94002"/>
                        </a:cubicBezTo>
                        <a:cubicBezTo>
                          <a:pt x="290720" y="75341"/>
                          <a:pt x="278280" y="47349"/>
                          <a:pt x="262729" y="38018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0" name="Freeform 169"/>
                  <p:cNvSpPr/>
                  <p:nvPr/>
                </p:nvSpPr>
                <p:spPr>
                  <a:xfrm>
                    <a:off x="5266217" y="3956704"/>
                    <a:ext cx="1332081" cy="1158983"/>
                  </a:xfrm>
                  <a:custGeom>
                    <a:avLst/>
                    <a:gdLst>
                      <a:gd name="connsiteX0" fmla="*/ 1233203 w 1332081"/>
                      <a:gd name="connsiteY0" fmla="*/ 74978 h 1158983"/>
                      <a:gd name="connsiteX1" fmla="*/ 971946 w 1332081"/>
                      <a:gd name="connsiteY1" fmla="*/ 333 h 1158983"/>
                      <a:gd name="connsiteX2" fmla="*/ 617383 w 1332081"/>
                      <a:gd name="connsiteY2" fmla="*/ 56317 h 1158983"/>
                      <a:gd name="connsiteX3" fmla="*/ 281481 w 1332081"/>
                      <a:gd name="connsiteY3" fmla="*/ 242929 h 1158983"/>
                      <a:gd name="connsiteX4" fmla="*/ 113530 w 1332081"/>
                      <a:gd name="connsiteY4" fmla="*/ 522847 h 1158983"/>
                      <a:gd name="connsiteX5" fmla="*/ 1562 w 1332081"/>
                      <a:gd name="connsiteY5" fmla="*/ 728121 h 1158983"/>
                      <a:gd name="connsiteX6" fmla="*/ 57546 w 1332081"/>
                      <a:gd name="connsiteY6" fmla="*/ 933394 h 1158983"/>
                      <a:gd name="connsiteX7" fmla="*/ 188175 w 1332081"/>
                      <a:gd name="connsiteY7" fmla="*/ 1082684 h 1158983"/>
                      <a:gd name="connsiteX8" fmla="*/ 356126 w 1332081"/>
                      <a:gd name="connsiteY8" fmla="*/ 1138668 h 1158983"/>
                      <a:gd name="connsiteX9" fmla="*/ 598722 w 1332081"/>
                      <a:gd name="connsiteY9" fmla="*/ 1157329 h 1158983"/>
                      <a:gd name="connsiteX10" fmla="*/ 785334 w 1332081"/>
                      <a:gd name="connsiteY10" fmla="*/ 1101345 h 1158983"/>
                      <a:gd name="connsiteX11" fmla="*/ 915962 w 1332081"/>
                      <a:gd name="connsiteY11" fmla="*/ 1026700 h 1158983"/>
                      <a:gd name="connsiteX12" fmla="*/ 1009268 w 1332081"/>
                      <a:gd name="connsiteY12" fmla="*/ 933394 h 1158983"/>
                      <a:gd name="connsiteX13" fmla="*/ 1083913 w 1332081"/>
                      <a:gd name="connsiteY13" fmla="*/ 840088 h 1158983"/>
                      <a:gd name="connsiteX14" fmla="*/ 1102575 w 1332081"/>
                      <a:gd name="connsiteY14" fmla="*/ 784104 h 1158983"/>
                      <a:gd name="connsiteX15" fmla="*/ 1139897 w 1332081"/>
                      <a:gd name="connsiteY15" fmla="*/ 690798 h 1158983"/>
                      <a:gd name="connsiteX16" fmla="*/ 1195881 w 1332081"/>
                      <a:gd name="connsiteY16" fmla="*/ 560170 h 1158983"/>
                      <a:gd name="connsiteX17" fmla="*/ 1307848 w 1332081"/>
                      <a:gd name="connsiteY17" fmla="*/ 354896 h 1158983"/>
                      <a:gd name="connsiteX18" fmla="*/ 1326509 w 1332081"/>
                      <a:gd name="connsiteY18" fmla="*/ 186945 h 1158983"/>
                      <a:gd name="connsiteX19" fmla="*/ 1233203 w 1332081"/>
                      <a:gd name="connsiteY19" fmla="*/ 74978 h 1158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332081" h="1158983">
                        <a:moveTo>
                          <a:pt x="1233203" y="74978"/>
                        </a:moveTo>
                        <a:cubicBezTo>
                          <a:pt x="1174109" y="43876"/>
                          <a:pt x="1074583" y="3443"/>
                          <a:pt x="971946" y="333"/>
                        </a:cubicBezTo>
                        <a:cubicBezTo>
                          <a:pt x="869309" y="-2777"/>
                          <a:pt x="732460" y="15884"/>
                          <a:pt x="617383" y="56317"/>
                        </a:cubicBezTo>
                        <a:cubicBezTo>
                          <a:pt x="502306" y="96750"/>
                          <a:pt x="365457" y="165174"/>
                          <a:pt x="281481" y="242929"/>
                        </a:cubicBezTo>
                        <a:cubicBezTo>
                          <a:pt x="197505" y="320684"/>
                          <a:pt x="160183" y="441982"/>
                          <a:pt x="113530" y="522847"/>
                        </a:cubicBezTo>
                        <a:cubicBezTo>
                          <a:pt x="66877" y="603712"/>
                          <a:pt x="10893" y="659697"/>
                          <a:pt x="1562" y="728121"/>
                        </a:cubicBezTo>
                        <a:cubicBezTo>
                          <a:pt x="-7769" y="796545"/>
                          <a:pt x="26444" y="874300"/>
                          <a:pt x="57546" y="933394"/>
                        </a:cubicBezTo>
                        <a:cubicBezTo>
                          <a:pt x="88648" y="992488"/>
                          <a:pt x="138412" y="1048472"/>
                          <a:pt x="188175" y="1082684"/>
                        </a:cubicBezTo>
                        <a:cubicBezTo>
                          <a:pt x="237938" y="1116896"/>
                          <a:pt x="287702" y="1126227"/>
                          <a:pt x="356126" y="1138668"/>
                        </a:cubicBezTo>
                        <a:cubicBezTo>
                          <a:pt x="424550" y="1151109"/>
                          <a:pt x="527187" y="1163549"/>
                          <a:pt x="598722" y="1157329"/>
                        </a:cubicBezTo>
                        <a:cubicBezTo>
                          <a:pt x="670257" y="1151109"/>
                          <a:pt x="732461" y="1123116"/>
                          <a:pt x="785334" y="1101345"/>
                        </a:cubicBezTo>
                        <a:cubicBezTo>
                          <a:pt x="838207" y="1079574"/>
                          <a:pt x="878640" y="1054692"/>
                          <a:pt x="915962" y="1026700"/>
                        </a:cubicBezTo>
                        <a:cubicBezTo>
                          <a:pt x="953284" y="998708"/>
                          <a:pt x="981276" y="964496"/>
                          <a:pt x="1009268" y="933394"/>
                        </a:cubicBezTo>
                        <a:cubicBezTo>
                          <a:pt x="1037260" y="902292"/>
                          <a:pt x="1068362" y="864970"/>
                          <a:pt x="1083913" y="840088"/>
                        </a:cubicBezTo>
                        <a:cubicBezTo>
                          <a:pt x="1099464" y="815206"/>
                          <a:pt x="1093244" y="808986"/>
                          <a:pt x="1102575" y="784104"/>
                        </a:cubicBezTo>
                        <a:cubicBezTo>
                          <a:pt x="1111906" y="759222"/>
                          <a:pt x="1124346" y="728120"/>
                          <a:pt x="1139897" y="690798"/>
                        </a:cubicBezTo>
                        <a:cubicBezTo>
                          <a:pt x="1155448" y="653476"/>
                          <a:pt x="1167889" y="616154"/>
                          <a:pt x="1195881" y="560170"/>
                        </a:cubicBezTo>
                        <a:cubicBezTo>
                          <a:pt x="1223873" y="504186"/>
                          <a:pt x="1286077" y="417100"/>
                          <a:pt x="1307848" y="354896"/>
                        </a:cubicBezTo>
                        <a:cubicBezTo>
                          <a:pt x="1329619" y="292692"/>
                          <a:pt x="1338950" y="236708"/>
                          <a:pt x="1326509" y="186945"/>
                        </a:cubicBezTo>
                        <a:cubicBezTo>
                          <a:pt x="1314068" y="137182"/>
                          <a:pt x="1292297" y="106080"/>
                          <a:pt x="1233203" y="74978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Oval 168"/>
                  <p:cNvSpPr/>
                  <p:nvPr/>
                </p:nvSpPr>
                <p:spPr>
                  <a:xfrm>
                    <a:off x="6304816" y="3981030"/>
                    <a:ext cx="256622" cy="28779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1" name="Freeform 170"/>
                  <p:cNvSpPr/>
                  <p:nvPr/>
                </p:nvSpPr>
                <p:spPr>
                  <a:xfrm>
                    <a:off x="5654025" y="2683185"/>
                    <a:ext cx="990949" cy="1442234"/>
                  </a:xfrm>
                  <a:custGeom>
                    <a:avLst/>
                    <a:gdLst>
                      <a:gd name="connsiteX0" fmla="*/ 746775 w 990949"/>
                      <a:gd name="connsiteY0" fmla="*/ 1235672 h 1442234"/>
                      <a:gd name="connsiteX1" fmla="*/ 690791 w 990949"/>
                      <a:gd name="connsiteY1" fmla="*/ 1235672 h 1442234"/>
                      <a:gd name="connsiteX2" fmla="*/ 746775 w 990949"/>
                      <a:gd name="connsiteY2" fmla="*/ 1105044 h 1442234"/>
                      <a:gd name="connsiteX3" fmla="*/ 634808 w 990949"/>
                      <a:gd name="connsiteY3" fmla="*/ 881109 h 1442234"/>
                      <a:gd name="connsiteX4" fmla="*/ 504179 w 990949"/>
                      <a:gd name="connsiteY4" fmla="*/ 675835 h 1442234"/>
                      <a:gd name="connsiteX5" fmla="*/ 653469 w 990949"/>
                      <a:gd name="connsiteY5" fmla="*/ 694497 h 1442234"/>
                      <a:gd name="connsiteX6" fmla="*/ 578824 w 990949"/>
                      <a:gd name="connsiteY6" fmla="*/ 657174 h 1442234"/>
                      <a:gd name="connsiteX7" fmla="*/ 429534 w 990949"/>
                      <a:gd name="connsiteY7" fmla="*/ 713158 h 1442234"/>
                      <a:gd name="connsiteX8" fmla="*/ 336228 w 990949"/>
                      <a:gd name="connsiteY8" fmla="*/ 526546 h 1442234"/>
                      <a:gd name="connsiteX9" fmla="*/ 429534 w 990949"/>
                      <a:gd name="connsiteY9" fmla="*/ 451901 h 1442234"/>
                      <a:gd name="connsiteX10" fmla="*/ 317567 w 990949"/>
                      <a:gd name="connsiteY10" fmla="*/ 489223 h 1442234"/>
                      <a:gd name="connsiteX11" fmla="*/ 149616 w 990949"/>
                      <a:gd name="connsiteY11" fmla="*/ 470562 h 1442234"/>
                      <a:gd name="connsiteX12" fmla="*/ 149616 w 990949"/>
                      <a:gd name="connsiteY12" fmla="*/ 395917 h 1442234"/>
                      <a:gd name="connsiteX13" fmla="*/ 149616 w 990949"/>
                      <a:gd name="connsiteY13" fmla="*/ 265288 h 1442234"/>
                      <a:gd name="connsiteX14" fmla="*/ 205599 w 990949"/>
                      <a:gd name="connsiteY14" fmla="*/ 190644 h 1442234"/>
                      <a:gd name="connsiteX15" fmla="*/ 317567 w 990949"/>
                      <a:gd name="connsiteY15" fmla="*/ 227966 h 1442234"/>
                      <a:gd name="connsiteX16" fmla="*/ 205599 w 990949"/>
                      <a:gd name="connsiteY16" fmla="*/ 209305 h 1442234"/>
                      <a:gd name="connsiteX17" fmla="*/ 93632 w 990949"/>
                      <a:gd name="connsiteY17" fmla="*/ 209305 h 1442234"/>
                      <a:gd name="connsiteX18" fmla="*/ 326 w 990949"/>
                      <a:gd name="connsiteY18" fmla="*/ 190644 h 1442234"/>
                      <a:gd name="connsiteX19" fmla="*/ 74971 w 990949"/>
                      <a:gd name="connsiteY19" fmla="*/ 4031 h 1442234"/>
                      <a:gd name="connsiteX20" fmla="*/ 354889 w 990949"/>
                      <a:gd name="connsiteY20" fmla="*/ 78676 h 1442234"/>
                      <a:gd name="connsiteX21" fmla="*/ 672130 w 990949"/>
                      <a:gd name="connsiteY21" fmla="*/ 265288 h 1442234"/>
                      <a:gd name="connsiteX22" fmla="*/ 858742 w 990949"/>
                      <a:gd name="connsiteY22" fmla="*/ 638513 h 1442234"/>
                      <a:gd name="connsiteX23" fmla="*/ 970710 w 990949"/>
                      <a:gd name="connsiteY23" fmla="*/ 1142366 h 1442234"/>
                      <a:gd name="connsiteX24" fmla="*/ 970710 w 990949"/>
                      <a:gd name="connsiteY24" fmla="*/ 1440946 h 1442234"/>
                      <a:gd name="connsiteX25" fmla="*/ 746775 w 990949"/>
                      <a:gd name="connsiteY25" fmla="*/ 1235672 h 14422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990949" h="1442234">
                        <a:moveTo>
                          <a:pt x="746775" y="1235672"/>
                        </a:moveTo>
                        <a:cubicBezTo>
                          <a:pt x="700122" y="1201460"/>
                          <a:pt x="690791" y="1257443"/>
                          <a:pt x="690791" y="1235672"/>
                        </a:cubicBezTo>
                        <a:cubicBezTo>
                          <a:pt x="690791" y="1213901"/>
                          <a:pt x="756105" y="1164138"/>
                          <a:pt x="746775" y="1105044"/>
                        </a:cubicBezTo>
                        <a:cubicBezTo>
                          <a:pt x="737445" y="1045950"/>
                          <a:pt x="675241" y="952644"/>
                          <a:pt x="634808" y="881109"/>
                        </a:cubicBezTo>
                        <a:cubicBezTo>
                          <a:pt x="594375" y="809574"/>
                          <a:pt x="501069" y="706937"/>
                          <a:pt x="504179" y="675835"/>
                        </a:cubicBezTo>
                        <a:cubicBezTo>
                          <a:pt x="507289" y="644733"/>
                          <a:pt x="641028" y="697607"/>
                          <a:pt x="653469" y="694497"/>
                        </a:cubicBezTo>
                        <a:cubicBezTo>
                          <a:pt x="665910" y="691387"/>
                          <a:pt x="616147" y="654064"/>
                          <a:pt x="578824" y="657174"/>
                        </a:cubicBezTo>
                        <a:cubicBezTo>
                          <a:pt x="541501" y="660284"/>
                          <a:pt x="469967" y="734929"/>
                          <a:pt x="429534" y="713158"/>
                        </a:cubicBezTo>
                        <a:cubicBezTo>
                          <a:pt x="389101" y="691387"/>
                          <a:pt x="336228" y="570089"/>
                          <a:pt x="336228" y="526546"/>
                        </a:cubicBezTo>
                        <a:cubicBezTo>
                          <a:pt x="336228" y="483003"/>
                          <a:pt x="432644" y="458121"/>
                          <a:pt x="429534" y="451901"/>
                        </a:cubicBezTo>
                        <a:cubicBezTo>
                          <a:pt x="426424" y="445681"/>
                          <a:pt x="364220" y="486113"/>
                          <a:pt x="317567" y="489223"/>
                        </a:cubicBezTo>
                        <a:cubicBezTo>
                          <a:pt x="270914" y="492333"/>
                          <a:pt x="177608" y="486113"/>
                          <a:pt x="149616" y="470562"/>
                        </a:cubicBezTo>
                        <a:cubicBezTo>
                          <a:pt x="121624" y="455011"/>
                          <a:pt x="149616" y="395917"/>
                          <a:pt x="149616" y="395917"/>
                        </a:cubicBezTo>
                        <a:cubicBezTo>
                          <a:pt x="149616" y="361705"/>
                          <a:pt x="140285" y="299500"/>
                          <a:pt x="149616" y="265288"/>
                        </a:cubicBezTo>
                        <a:cubicBezTo>
                          <a:pt x="158947" y="231076"/>
                          <a:pt x="177607" y="196864"/>
                          <a:pt x="205599" y="190644"/>
                        </a:cubicBezTo>
                        <a:cubicBezTo>
                          <a:pt x="233591" y="184424"/>
                          <a:pt x="317567" y="224856"/>
                          <a:pt x="317567" y="227966"/>
                        </a:cubicBezTo>
                        <a:cubicBezTo>
                          <a:pt x="317567" y="231076"/>
                          <a:pt x="242922" y="212415"/>
                          <a:pt x="205599" y="209305"/>
                        </a:cubicBezTo>
                        <a:cubicBezTo>
                          <a:pt x="168276" y="206195"/>
                          <a:pt x="127844" y="212415"/>
                          <a:pt x="93632" y="209305"/>
                        </a:cubicBezTo>
                        <a:cubicBezTo>
                          <a:pt x="59420" y="206195"/>
                          <a:pt x="3436" y="224856"/>
                          <a:pt x="326" y="190644"/>
                        </a:cubicBezTo>
                        <a:cubicBezTo>
                          <a:pt x="-2784" y="156432"/>
                          <a:pt x="15877" y="22692"/>
                          <a:pt x="74971" y="4031"/>
                        </a:cubicBezTo>
                        <a:cubicBezTo>
                          <a:pt x="134065" y="-14630"/>
                          <a:pt x="255362" y="35133"/>
                          <a:pt x="354889" y="78676"/>
                        </a:cubicBezTo>
                        <a:cubicBezTo>
                          <a:pt x="454416" y="122219"/>
                          <a:pt x="588155" y="171982"/>
                          <a:pt x="672130" y="265288"/>
                        </a:cubicBezTo>
                        <a:cubicBezTo>
                          <a:pt x="756105" y="358594"/>
                          <a:pt x="808979" y="492333"/>
                          <a:pt x="858742" y="638513"/>
                        </a:cubicBezTo>
                        <a:cubicBezTo>
                          <a:pt x="908505" y="784693"/>
                          <a:pt x="952049" y="1008627"/>
                          <a:pt x="970710" y="1142366"/>
                        </a:cubicBezTo>
                        <a:cubicBezTo>
                          <a:pt x="989371" y="1276105"/>
                          <a:pt x="1004922" y="1422285"/>
                          <a:pt x="970710" y="1440946"/>
                        </a:cubicBezTo>
                        <a:cubicBezTo>
                          <a:pt x="936498" y="1459607"/>
                          <a:pt x="793428" y="1269884"/>
                          <a:pt x="746775" y="1235672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4" name="Group 173"/>
                  <p:cNvGrpSpPr/>
                  <p:nvPr/>
                </p:nvGrpSpPr>
                <p:grpSpPr>
                  <a:xfrm>
                    <a:off x="5412916" y="3748092"/>
                    <a:ext cx="411606" cy="382245"/>
                    <a:chOff x="5372669" y="3490167"/>
                    <a:chExt cx="411606" cy="382245"/>
                  </a:xfrm>
                </p:grpSpPr>
                <p:sp>
                  <p:nvSpPr>
                    <p:cNvPr id="172" name="Arc 171"/>
                    <p:cNvSpPr/>
                    <p:nvPr/>
                  </p:nvSpPr>
                  <p:spPr>
                    <a:xfrm rot="21031794">
                      <a:off x="5372669" y="3490167"/>
                      <a:ext cx="327778" cy="233327"/>
                    </a:xfrm>
                    <a:prstGeom prst="arc">
                      <a:avLst>
                        <a:gd name="adj1" fmla="val 13364895"/>
                        <a:gd name="adj2" fmla="val 0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Arc 172"/>
                    <p:cNvSpPr/>
                    <p:nvPr/>
                  </p:nvSpPr>
                  <p:spPr>
                    <a:xfrm rot="19073387">
                      <a:off x="5482106" y="3528783"/>
                      <a:ext cx="302169" cy="343629"/>
                    </a:xfrm>
                    <a:prstGeom prst="arc">
                      <a:avLst>
                        <a:gd name="adj1" fmla="val 14116704"/>
                        <a:gd name="adj2" fmla="val 0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75" name="Arc 174"/>
                  <p:cNvSpPr/>
                  <p:nvPr/>
                </p:nvSpPr>
                <p:spPr>
                  <a:xfrm rot="21031794">
                    <a:off x="6010221" y="3895805"/>
                    <a:ext cx="382040" cy="55456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82" name="Freeform 181"/>
                <p:cNvSpPr/>
                <p:nvPr/>
              </p:nvSpPr>
              <p:spPr>
                <a:xfrm>
                  <a:off x="4764590" y="5951090"/>
                  <a:ext cx="900822" cy="1373687"/>
                </a:xfrm>
                <a:custGeom>
                  <a:avLst/>
                  <a:gdLst>
                    <a:gd name="connsiteX0" fmla="*/ 247533 w 900822"/>
                    <a:gd name="connsiteY0" fmla="*/ 60922 h 1373687"/>
                    <a:gd name="connsiteX1" fmla="*/ 191549 w 900822"/>
                    <a:gd name="connsiteY1" fmla="*/ 60922 h 1373687"/>
                    <a:gd name="connsiteX2" fmla="*/ 191549 w 900822"/>
                    <a:gd name="connsiteY2" fmla="*/ 844693 h 1373687"/>
                    <a:gd name="connsiteX3" fmla="*/ 4937 w 900822"/>
                    <a:gd name="connsiteY3" fmla="*/ 1105951 h 1373687"/>
                    <a:gd name="connsiteX4" fmla="*/ 60920 w 900822"/>
                    <a:gd name="connsiteY4" fmla="*/ 1199257 h 1373687"/>
                    <a:gd name="connsiteX5" fmla="*/ 135565 w 900822"/>
                    <a:gd name="connsiteY5" fmla="*/ 1236579 h 1373687"/>
                    <a:gd name="connsiteX6" fmla="*/ 247533 w 900822"/>
                    <a:gd name="connsiteY6" fmla="*/ 1124612 h 1373687"/>
                    <a:gd name="connsiteX7" fmla="*/ 266194 w 900822"/>
                    <a:gd name="connsiteY7" fmla="*/ 1329885 h 1373687"/>
                    <a:gd name="connsiteX8" fmla="*/ 359500 w 900822"/>
                    <a:gd name="connsiteY8" fmla="*/ 1367208 h 1373687"/>
                    <a:gd name="connsiteX9" fmla="*/ 490129 w 900822"/>
                    <a:gd name="connsiteY9" fmla="*/ 1236579 h 1373687"/>
                    <a:gd name="connsiteX10" fmla="*/ 415484 w 900822"/>
                    <a:gd name="connsiteY10" fmla="*/ 1105951 h 1373687"/>
                    <a:gd name="connsiteX11" fmla="*/ 508790 w 900822"/>
                    <a:gd name="connsiteY11" fmla="*/ 1292563 h 1373687"/>
                    <a:gd name="connsiteX12" fmla="*/ 546112 w 900822"/>
                    <a:gd name="connsiteY12" fmla="*/ 1329885 h 1373687"/>
                    <a:gd name="connsiteX13" fmla="*/ 676741 w 900822"/>
                    <a:gd name="connsiteY13" fmla="*/ 1180596 h 1373687"/>
                    <a:gd name="connsiteX14" fmla="*/ 714063 w 900822"/>
                    <a:gd name="connsiteY14" fmla="*/ 1105951 h 1373687"/>
                    <a:gd name="connsiteX15" fmla="*/ 826031 w 900822"/>
                    <a:gd name="connsiteY15" fmla="*/ 1180596 h 1373687"/>
                    <a:gd name="connsiteX16" fmla="*/ 900675 w 900822"/>
                    <a:gd name="connsiteY16" fmla="*/ 1124612 h 1373687"/>
                    <a:gd name="connsiteX17" fmla="*/ 807369 w 900822"/>
                    <a:gd name="connsiteY17" fmla="*/ 1012644 h 1373687"/>
                    <a:gd name="connsiteX18" fmla="*/ 732724 w 900822"/>
                    <a:gd name="connsiteY18" fmla="*/ 919338 h 1373687"/>
                    <a:gd name="connsiteX19" fmla="*/ 695402 w 900822"/>
                    <a:gd name="connsiteY19" fmla="*/ 863355 h 1373687"/>
                    <a:gd name="connsiteX20" fmla="*/ 695402 w 900822"/>
                    <a:gd name="connsiteY20" fmla="*/ 770049 h 1373687"/>
                    <a:gd name="connsiteX21" fmla="*/ 658080 w 900822"/>
                    <a:gd name="connsiteY21" fmla="*/ 676742 h 1373687"/>
                    <a:gd name="connsiteX22" fmla="*/ 826031 w 900822"/>
                    <a:gd name="connsiteY22" fmla="*/ 135567 h 1373687"/>
                    <a:gd name="connsiteX23" fmla="*/ 247533 w 900822"/>
                    <a:gd name="connsiteY23" fmla="*/ 60922 h 1373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900822" h="1373687">
                      <a:moveTo>
                        <a:pt x="247533" y="60922"/>
                      </a:moveTo>
                      <a:cubicBezTo>
                        <a:pt x="141786" y="48481"/>
                        <a:pt x="200880" y="-69707"/>
                        <a:pt x="191549" y="60922"/>
                      </a:cubicBezTo>
                      <a:cubicBezTo>
                        <a:pt x="182218" y="191551"/>
                        <a:pt x="222651" y="670522"/>
                        <a:pt x="191549" y="844693"/>
                      </a:cubicBezTo>
                      <a:cubicBezTo>
                        <a:pt x="160447" y="1018864"/>
                        <a:pt x="26708" y="1046857"/>
                        <a:pt x="4937" y="1105951"/>
                      </a:cubicBezTo>
                      <a:cubicBezTo>
                        <a:pt x="-16834" y="1165045"/>
                        <a:pt x="39149" y="1177486"/>
                        <a:pt x="60920" y="1199257"/>
                      </a:cubicBezTo>
                      <a:cubicBezTo>
                        <a:pt x="82691" y="1221028"/>
                        <a:pt x="104463" y="1249020"/>
                        <a:pt x="135565" y="1236579"/>
                      </a:cubicBezTo>
                      <a:cubicBezTo>
                        <a:pt x="166667" y="1224138"/>
                        <a:pt x="225762" y="1109061"/>
                        <a:pt x="247533" y="1124612"/>
                      </a:cubicBezTo>
                      <a:cubicBezTo>
                        <a:pt x="269304" y="1140163"/>
                        <a:pt x="247533" y="1289452"/>
                        <a:pt x="266194" y="1329885"/>
                      </a:cubicBezTo>
                      <a:cubicBezTo>
                        <a:pt x="284855" y="1370318"/>
                        <a:pt x="322178" y="1382759"/>
                        <a:pt x="359500" y="1367208"/>
                      </a:cubicBezTo>
                      <a:cubicBezTo>
                        <a:pt x="396823" y="1351657"/>
                        <a:pt x="480798" y="1280122"/>
                        <a:pt x="490129" y="1236579"/>
                      </a:cubicBezTo>
                      <a:cubicBezTo>
                        <a:pt x="499460" y="1193036"/>
                        <a:pt x="412374" y="1096620"/>
                        <a:pt x="415484" y="1105951"/>
                      </a:cubicBezTo>
                      <a:cubicBezTo>
                        <a:pt x="418594" y="1115282"/>
                        <a:pt x="487019" y="1255241"/>
                        <a:pt x="508790" y="1292563"/>
                      </a:cubicBezTo>
                      <a:cubicBezTo>
                        <a:pt x="530561" y="1329885"/>
                        <a:pt x="518120" y="1348546"/>
                        <a:pt x="546112" y="1329885"/>
                      </a:cubicBezTo>
                      <a:cubicBezTo>
                        <a:pt x="574104" y="1311224"/>
                        <a:pt x="648749" y="1217918"/>
                        <a:pt x="676741" y="1180596"/>
                      </a:cubicBezTo>
                      <a:cubicBezTo>
                        <a:pt x="704733" y="1143274"/>
                        <a:pt x="689181" y="1105951"/>
                        <a:pt x="714063" y="1105951"/>
                      </a:cubicBezTo>
                      <a:cubicBezTo>
                        <a:pt x="738945" y="1105951"/>
                        <a:pt x="794929" y="1177486"/>
                        <a:pt x="826031" y="1180596"/>
                      </a:cubicBezTo>
                      <a:cubicBezTo>
                        <a:pt x="857133" y="1183706"/>
                        <a:pt x="903785" y="1152604"/>
                        <a:pt x="900675" y="1124612"/>
                      </a:cubicBezTo>
                      <a:cubicBezTo>
                        <a:pt x="897565" y="1096620"/>
                        <a:pt x="835361" y="1046856"/>
                        <a:pt x="807369" y="1012644"/>
                      </a:cubicBezTo>
                      <a:cubicBezTo>
                        <a:pt x="779377" y="978432"/>
                        <a:pt x="751385" y="944219"/>
                        <a:pt x="732724" y="919338"/>
                      </a:cubicBezTo>
                      <a:cubicBezTo>
                        <a:pt x="714063" y="894457"/>
                        <a:pt x="701622" y="888237"/>
                        <a:pt x="695402" y="863355"/>
                      </a:cubicBezTo>
                      <a:cubicBezTo>
                        <a:pt x="689182" y="838474"/>
                        <a:pt x="701622" y="801151"/>
                        <a:pt x="695402" y="770049"/>
                      </a:cubicBezTo>
                      <a:cubicBezTo>
                        <a:pt x="689182" y="738947"/>
                        <a:pt x="636309" y="782489"/>
                        <a:pt x="658080" y="676742"/>
                      </a:cubicBezTo>
                      <a:cubicBezTo>
                        <a:pt x="679851" y="570995"/>
                        <a:pt x="894455" y="235093"/>
                        <a:pt x="826031" y="135567"/>
                      </a:cubicBezTo>
                      <a:cubicBezTo>
                        <a:pt x="757607" y="36041"/>
                        <a:pt x="353280" y="73363"/>
                        <a:pt x="247533" y="60922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" name="Freeform 183"/>
                <p:cNvSpPr/>
                <p:nvPr/>
              </p:nvSpPr>
              <p:spPr>
                <a:xfrm>
                  <a:off x="5966479" y="5724903"/>
                  <a:ext cx="1998956" cy="1362456"/>
                </a:xfrm>
                <a:custGeom>
                  <a:avLst/>
                  <a:gdLst>
                    <a:gd name="connsiteX0" fmla="*/ 70807 w 1998956"/>
                    <a:gd name="connsiteY0" fmla="*/ 1277630 h 1362456"/>
                    <a:gd name="connsiteX1" fmla="*/ 14823 w 1998956"/>
                    <a:gd name="connsiteY1" fmla="*/ 1296292 h 1362456"/>
                    <a:gd name="connsiteX2" fmla="*/ 369386 w 1998956"/>
                    <a:gd name="connsiteY2" fmla="*/ 1202986 h 1362456"/>
                    <a:gd name="connsiteX3" fmla="*/ 481354 w 1998956"/>
                    <a:gd name="connsiteY3" fmla="*/ 1109679 h 1362456"/>
                    <a:gd name="connsiteX4" fmla="*/ 518676 w 1998956"/>
                    <a:gd name="connsiteY4" fmla="*/ 979051 h 1362456"/>
                    <a:gd name="connsiteX5" fmla="*/ 500015 w 1998956"/>
                    <a:gd name="connsiteY5" fmla="*/ 1109679 h 1362456"/>
                    <a:gd name="connsiteX6" fmla="*/ 667966 w 1998956"/>
                    <a:gd name="connsiteY6" fmla="*/ 1352275 h 1362456"/>
                    <a:gd name="connsiteX7" fmla="*/ 910562 w 1998956"/>
                    <a:gd name="connsiteY7" fmla="*/ 1314953 h 1362456"/>
                    <a:gd name="connsiteX8" fmla="*/ 1078513 w 1998956"/>
                    <a:gd name="connsiteY8" fmla="*/ 1296292 h 1362456"/>
                    <a:gd name="connsiteX9" fmla="*/ 1339770 w 1998956"/>
                    <a:gd name="connsiteY9" fmla="*/ 1202986 h 1362456"/>
                    <a:gd name="connsiteX10" fmla="*/ 1377093 w 1998956"/>
                    <a:gd name="connsiteY10" fmla="*/ 997712 h 1362456"/>
                    <a:gd name="connsiteX11" fmla="*/ 1265125 w 1998956"/>
                    <a:gd name="connsiteY11" fmla="*/ 885745 h 1362456"/>
                    <a:gd name="connsiteX12" fmla="*/ 1209142 w 1998956"/>
                    <a:gd name="connsiteY12" fmla="*/ 848422 h 1362456"/>
                    <a:gd name="connsiteX13" fmla="*/ 1190480 w 1998956"/>
                    <a:gd name="connsiteY13" fmla="*/ 792439 h 1362456"/>
                    <a:gd name="connsiteX14" fmla="*/ 1358431 w 1998956"/>
                    <a:gd name="connsiteY14" fmla="*/ 792439 h 1362456"/>
                    <a:gd name="connsiteX15" fmla="*/ 1414415 w 1998956"/>
                    <a:gd name="connsiteY15" fmla="*/ 773777 h 1362456"/>
                    <a:gd name="connsiteX16" fmla="*/ 1545044 w 1998956"/>
                    <a:gd name="connsiteY16" fmla="*/ 848422 h 1362456"/>
                    <a:gd name="connsiteX17" fmla="*/ 1657011 w 1998956"/>
                    <a:gd name="connsiteY17" fmla="*/ 811100 h 1362456"/>
                    <a:gd name="connsiteX18" fmla="*/ 1787640 w 1998956"/>
                    <a:gd name="connsiteY18" fmla="*/ 699133 h 1362456"/>
                    <a:gd name="connsiteX19" fmla="*/ 1974252 w 1998956"/>
                    <a:gd name="connsiteY19" fmla="*/ 400553 h 1362456"/>
                    <a:gd name="connsiteX20" fmla="*/ 1992913 w 1998956"/>
                    <a:gd name="connsiteY20" fmla="*/ 213941 h 1362456"/>
                    <a:gd name="connsiteX21" fmla="*/ 1936929 w 1998956"/>
                    <a:gd name="connsiteY21" fmla="*/ 27328 h 1362456"/>
                    <a:gd name="connsiteX22" fmla="*/ 1843623 w 1998956"/>
                    <a:gd name="connsiteY22" fmla="*/ 8667 h 1362456"/>
                    <a:gd name="connsiteX23" fmla="*/ 1657011 w 1998956"/>
                    <a:gd name="connsiteY23" fmla="*/ 101973 h 1362456"/>
                    <a:gd name="connsiteX24" fmla="*/ 1526382 w 1998956"/>
                    <a:gd name="connsiteY24" fmla="*/ 195279 h 1362456"/>
                    <a:gd name="connsiteX25" fmla="*/ 1414415 w 1998956"/>
                    <a:gd name="connsiteY25" fmla="*/ 213941 h 1362456"/>
                    <a:gd name="connsiteX26" fmla="*/ 1283786 w 1998956"/>
                    <a:gd name="connsiteY26" fmla="*/ 213941 h 1362456"/>
                    <a:gd name="connsiteX27" fmla="*/ 947884 w 1998956"/>
                    <a:gd name="connsiteY27" fmla="*/ 83312 h 1362456"/>
                    <a:gd name="connsiteX28" fmla="*/ 742611 w 1998956"/>
                    <a:gd name="connsiteY28" fmla="*/ 45990 h 1362456"/>
                    <a:gd name="connsiteX29" fmla="*/ 500015 w 1998956"/>
                    <a:gd name="connsiteY29" fmla="*/ 139296 h 1362456"/>
                    <a:gd name="connsiteX30" fmla="*/ 369386 w 1998956"/>
                    <a:gd name="connsiteY30" fmla="*/ 232602 h 1362456"/>
                    <a:gd name="connsiteX31" fmla="*/ 257419 w 1998956"/>
                    <a:gd name="connsiteY31" fmla="*/ 344569 h 1362456"/>
                    <a:gd name="connsiteX32" fmla="*/ 238758 w 1998956"/>
                    <a:gd name="connsiteY32" fmla="*/ 493859 h 1362456"/>
                    <a:gd name="connsiteX33" fmla="*/ 500015 w 1998956"/>
                    <a:gd name="connsiteY33" fmla="*/ 325908 h 1362456"/>
                    <a:gd name="connsiteX34" fmla="*/ 779933 w 1998956"/>
                    <a:gd name="connsiteY34" fmla="*/ 176618 h 1362456"/>
                    <a:gd name="connsiteX35" fmla="*/ 929223 w 1998956"/>
                    <a:gd name="connsiteY35" fmla="*/ 232602 h 1362456"/>
                    <a:gd name="connsiteX36" fmla="*/ 1097174 w 1998956"/>
                    <a:gd name="connsiteY36" fmla="*/ 456537 h 1362456"/>
                    <a:gd name="connsiteX37" fmla="*/ 1227803 w 1998956"/>
                    <a:gd name="connsiteY37" fmla="*/ 792439 h 1362456"/>
                    <a:gd name="connsiteX38" fmla="*/ 1059852 w 1998956"/>
                    <a:gd name="connsiteY38" fmla="*/ 400553 h 1362456"/>
                    <a:gd name="connsiteX39" fmla="*/ 835917 w 1998956"/>
                    <a:gd name="connsiteY39" fmla="*/ 195279 h 1362456"/>
                    <a:gd name="connsiteX40" fmla="*/ 686627 w 1998956"/>
                    <a:gd name="connsiteY40" fmla="*/ 213941 h 1362456"/>
                    <a:gd name="connsiteX41" fmla="*/ 611982 w 1998956"/>
                    <a:gd name="connsiteY41" fmla="*/ 232602 h 1362456"/>
                    <a:gd name="connsiteX42" fmla="*/ 201435 w 1998956"/>
                    <a:gd name="connsiteY42" fmla="*/ 493859 h 1362456"/>
                    <a:gd name="connsiteX43" fmla="*/ 145452 w 1998956"/>
                    <a:gd name="connsiteY43" fmla="*/ 699133 h 1362456"/>
                    <a:gd name="connsiteX44" fmla="*/ 108129 w 1998956"/>
                    <a:gd name="connsiteY44" fmla="*/ 1109679 h 1362456"/>
                    <a:gd name="connsiteX45" fmla="*/ 70807 w 1998956"/>
                    <a:gd name="connsiteY45" fmla="*/ 1277630 h 13624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</a:cxnLst>
                  <a:rect l="l" t="t" r="r" b="b"/>
                  <a:pathLst>
                    <a:path w="1998956" h="1362456">
                      <a:moveTo>
                        <a:pt x="70807" y="1277630"/>
                      </a:moveTo>
                      <a:cubicBezTo>
                        <a:pt x="55256" y="1308732"/>
                        <a:pt x="-34940" y="1308733"/>
                        <a:pt x="14823" y="1296292"/>
                      </a:cubicBezTo>
                      <a:cubicBezTo>
                        <a:pt x="64586" y="1283851"/>
                        <a:pt x="291631" y="1234088"/>
                        <a:pt x="369386" y="1202986"/>
                      </a:cubicBezTo>
                      <a:cubicBezTo>
                        <a:pt x="447141" y="1171884"/>
                        <a:pt x="456472" y="1147001"/>
                        <a:pt x="481354" y="1109679"/>
                      </a:cubicBezTo>
                      <a:cubicBezTo>
                        <a:pt x="506236" y="1072357"/>
                        <a:pt x="515566" y="979051"/>
                        <a:pt x="518676" y="979051"/>
                      </a:cubicBezTo>
                      <a:cubicBezTo>
                        <a:pt x="521786" y="979051"/>
                        <a:pt x="475133" y="1047475"/>
                        <a:pt x="500015" y="1109679"/>
                      </a:cubicBezTo>
                      <a:cubicBezTo>
                        <a:pt x="524897" y="1171883"/>
                        <a:pt x="599542" y="1318063"/>
                        <a:pt x="667966" y="1352275"/>
                      </a:cubicBezTo>
                      <a:cubicBezTo>
                        <a:pt x="736391" y="1386487"/>
                        <a:pt x="842138" y="1324284"/>
                        <a:pt x="910562" y="1314953"/>
                      </a:cubicBezTo>
                      <a:cubicBezTo>
                        <a:pt x="978987" y="1305623"/>
                        <a:pt x="1006978" y="1314953"/>
                        <a:pt x="1078513" y="1296292"/>
                      </a:cubicBezTo>
                      <a:cubicBezTo>
                        <a:pt x="1150048" y="1277631"/>
                        <a:pt x="1290007" y="1252749"/>
                        <a:pt x="1339770" y="1202986"/>
                      </a:cubicBezTo>
                      <a:cubicBezTo>
                        <a:pt x="1389533" y="1153223"/>
                        <a:pt x="1389534" y="1050585"/>
                        <a:pt x="1377093" y="997712"/>
                      </a:cubicBezTo>
                      <a:cubicBezTo>
                        <a:pt x="1364652" y="944838"/>
                        <a:pt x="1293117" y="910627"/>
                        <a:pt x="1265125" y="885745"/>
                      </a:cubicBezTo>
                      <a:cubicBezTo>
                        <a:pt x="1237133" y="860863"/>
                        <a:pt x="1221583" y="863973"/>
                        <a:pt x="1209142" y="848422"/>
                      </a:cubicBezTo>
                      <a:cubicBezTo>
                        <a:pt x="1196701" y="832871"/>
                        <a:pt x="1165599" y="801769"/>
                        <a:pt x="1190480" y="792439"/>
                      </a:cubicBezTo>
                      <a:cubicBezTo>
                        <a:pt x="1215361" y="783109"/>
                        <a:pt x="1321109" y="795549"/>
                        <a:pt x="1358431" y="792439"/>
                      </a:cubicBezTo>
                      <a:cubicBezTo>
                        <a:pt x="1395754" y="789329"/>
                        <a:pt x="1383313" y="764446"/>
                        <a:pt x="1414415" y="773777"/>
                      </a:cubicBezTo>
                      <a:cubicBezTo>
                        <a:pt x="1445517" y="783107"/>
                        <a:pt x="1504611" y="842202"/>
                        <a:pt x="1545044" y="848422"/>
                      </a:cubicBezTo>
                      <a:cubicBezTo>
                        <a:pt x="1585477" y="854642"/>
                        <a:pt x="1616578" y="835981"/>
                        <a:pt x="1657011" y="811100"/>
                      </a:cubicBezTo>
                      <a:cubicBezTo>
                        <a:pt x="1697444" y="786218"/>
                        <a:pt x="1734767" y="767557"/>
                        <a:pt x="1787640" y="699133"/>
                      </a:cubicBezTo>
                      <a:cubicBezTo>
                        <a:pt x="1840514" y="630708"/>
                        <a:pt x="1940040" y="481418"/>
                        <a:pt x="1974252" y="400553"/>
                      </a:cubicBezTo>
                      <a:cubicBezTo>
                        <a:pt x="2008464" y="319688"/>
                        <a:pt x="1999133" y="276145"/>
                        <a:pt x="1992913" y="213941"/>
                      </a:cubicBezTo>
                      <a:cubicBezTo>
                        <a:pt x="1986693" y="151737"/>
                        <a:pt x="1961811" y="61540"/>
                        <a:pt x="1936929" y="27328"/>
                      </a:cubicBezTo>
                      <a:cubicBezTo>
                        <a:pt x="1912047" y="-6884"/>
                        <a:pt x="1890276" y="-3774"/>
                        <a:pt x="1843623" y="8667"/>
                      </a:cubicBezTo>
                      <a:cubicBezTo>
                        <a:pt x="1796970" y="21108"/>
                        <a:pt x="1709884" y="70871"/>
                        <a:pt x="1657011" y="101973"/>
                      </a:cubicBezTo>
                      <a:cubicBezTo>
                        <a:pt x="1604138" y="133075"/>
                        <a:pt x="1566815" y="176618"/>
                        <a:pt x="1526382" y="195279"/>
                      </a:cubicBezTo>
                      <a:cubicBezTo>
                        <a:pt x="1485949" y="213940"/>
                        <a:pt x="1454848" y="210831"/>
                        <a:pt x="1414415" y="213941"/>
                      </a:cubicBezTo>
                      <a:cubicBezTo>
                        <a:pt x="1373982" y="217051"/>
                        <a:pt x="1361541" y="235712"/>
                        <a:pt x="1283786" y="213941"/>
                      </a:cubicBezTo>
                      <a:cubicBezTo>
                        <a:pt x="1206031" y="192169"/>
                        <a:pt x="1038080" y="111304"/>
                        <a:pt x="947884" y="83312"/>
                      </a:cubicBezTo>
                      <a:cubicBezTo>
                        <a:pt x="857688" y="55320"/>
                        <a:pt x="817256" y="36659"/>
                        <a:pt x="742611" y="45990"/>
                      </a:cubicBezTo>
                      <a:cubicBezTo>
                        <a:pt x="667966" y="55321"/>
                        <a:pt x="562219" y="108194"/>
                        <a:pt x="500015" y="139296"/>
                      </a:cubicBezTo>
                      <a:cubicBezTo>
                        <a:pt x="437811" y="170398"/>
                        <a:pt x="409819" y="198390"/>
                        <a:pt x="369386" y="232602"/>
                      </a:cubicBezTo>
                      <a:cubicBezTo>
                        <a:pt x="328953" y="266814"/>
                        <a:pt x="279190" y="301026"/>
                        <a:pt x="257419" y="344569"/>
                      </a:cubicBezTo>
                      <a:cubicBezTo>
                        <a:pt x="235648" y="388112"/>
                        <a:pt x="198325" y="496969"/>
                        <a:pt x="238758" y="493859"/>
                      </a:cubicBezTo>
                      <a:cubicBezTo>
                        <a:pt x="279191" y="490749"/>
                        <a:pt x="409819" y="378782"/>
                        <a:pt x="500015" y="325908"/>
                      </a:cubicBezTo>
                      <a:cubicBezTo>
                        <a:pt x="590211" y="273034"/>
                        <a:pt x="708398" y="192169"/>
                        <a:pt x="779933" y="176618"/>
                      </a:cubicBezTo>
                      <a:cubicBezTo>
                        <a:pt x="851468" y="161067"/>
                        <a:pt x="876350" y="185949"/>
                        <a:pt x="929223" y="232602"/>
                      </a:cubicBezTo>
                      <a:cubicBezTo>
                        <a:pt x="982096" y="279255"/>
                        <a:pt x="1047411" y="363231"/>
                        <a:pt x="1097174" y="456537"/>
                      </a:cubicBezTo>
                      <a:cubicBezTo>
                        <a:pt x="1146937" y="549843"/>
                        <a:pt x="1234023" y="801770"/>
                        <a:pt x="1227803" y="792439"/>
                      </a:cubicBezTo>
                      <a:cubicBezTo>
                        <a:pt x="1221583" y="783108"/>
                        <a:pt x="1125166" y="500080"/>
                        <a:pt x="1059852" y="400553"/>
                      </a:cubicBezTo>
                      <a:cubicBezTo>
                        <a:pt x="994538" y="301026"/>
                        <a:pt x="898121" y="226381"/>
                        <a:pt x="835917" y="195279"/>
                      </a:cubicBezTo>
                      <a:cubicBezTo>
                        <a:pt x="773713" y="164177"/>
                        <a:pt x="723949" y="207721"/>
                        <a:pt x="686627" y="213941"/>
                      </a:cubicBezTo>
                      <a:cubicBezTo>
                        <a:pt x="649305" y="220161"/>
                        <a:pt x="692847" y="185949"/>
                        <a:pt x="611982" y="232602"/>
                      </a:cubicBezTo>
                      <a:cubicBezTo>
                        <a:pt x="531117" y="279255"/>
                        <a:pt x="279190" y="416104"/>
                        <a:pt x="201435" y="493859"/>
                      </a:cubicBezTo>
                      <a:cubicBezTo>
                        <a:pt x="123680" y="571614"/>
                        <a:pt x="161003" y="596496"/>
                        <a:pt x="145452" y="699133"/>
                      </a:cubicBezTo>
                      <a:cubicBezTo>
                        <a:pt x="129901" y="801770"/>
                        <a:pt x="126790" y="1016373"/>
                        <a:pt x="108129" y="1109679"/>
                      </a:cubicBezTo>
                      <a:cubicBezTo>
                        <a:pt x="89468" y="1202985"/>
                        <a:pt x="86358" y="1246528"/>
                        <a:pt x="70807" y="127763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" name="Freeform 177"/>
                <p:cNvSpPr/>
                <p:nvPr/>
              </p:nvSpPr>
              <p:spPr>
                <a:xfrm>
                  <a:off x="4723917" y="4832362"/>
                  <a:ext cx="2073216" cy="2225660"/>
                </a:xfrm>
                <a:custGeom>
                  <a:avLst/>
                  <a:gdLst>
                    <a:gd name="connsiteX0" fmla="*/ 56199 w 2073216"/>
                    <a:gd name="connsiteY0" fmla="*/ 415232 h 2225660"/>
                    <a:gd name="connsiteX1" fmla="*/ 215 w 2073216"/>
                    <a:gd name="connsiteY1" fmla="*/ 415232 h 2225660"/>
                    <a:gd name="connsiteX2" fmla="*/ 74860 w 2073216"/>
                    <a:gd name="connsiteY2" fmla="*/ 564522 h 2225660"/>
                    <a:gd name="connsiteX3" fmla="*/ 130843 w 2073216"/>
                    <a:gd name="connsiteY3" fmla="*/ 807118 h 2225660"/>
                    <a:gd name="connsiteX4" fmla="*/ 130843 w 2073216"/>
                    <a:gd name="connsiteY4" fmla="*/ 1087036 h 2225660"/>
                    <a:gd name="connsiteX5" fmla="*/ 224150 w 2073216"/>
                    <a:gd name="connsiteY5" fmla="*/ 1366954 h 2225660"/>
                    <a:gd name="connsiteX6" fmla="*/ 242811 w 2073216"/>
                    <a:gd name="connsiteY6" fmla="*/ 1273648 h 2225660"/>
                    <a:gd name="connsiteX7" fmla="*/ 242811 w 2073216"/>
                    <a:gd name="connsiteY7" fmla="*/ 1105697 h 2225660"/>
                    <a:gd name="connsiteX8" fmla="*/ 504068 w 2073216"/>
                    <a:gd name="connsiteY8" fmla="*/ 1236326 h 2225660"/>
                    <a:gd name="connsiteX9" fmla="*/ 765325 w 2073216"/>
                    <a:gd name="connsiteY9" fmla="*/ 1254987 h 2225660"/>
                    <a:gd name="connsiteX10" fmla="*/ 914615 w 2073216"/>
                    <a:gd name="connsiteY10" fmla="*/ 1199003 h 2225660"/>
                    <a:gd name="connsiteX11" fmla="*/ 933276 w 2073216"/>
                    <a:gd name="connsiteY11" fmla="*/ 1068375 h 2225660"/>
                    <a:gd name="connsiteX12" fmla="*/ 970599 w 2073216"/>
                    <a:gd name="connsiteY12" fmla="*/ 825779 h 2225660"/>
                    <a:gd name="connsiteX13" fmla="*/ 933276 w 2073216"/>
                    <a:gd name="connsiteY13" fmla="*/ 695150 h 2225660"/>
                    <a:gd name="connsiteX14" fmla="*/ 914615 w 2073216"/>
                    <a:gd name="connsiteY14" fmla="*/ 564522 h 2225660"/>
                    <a:gd name="connsiteX15" fmla="*/ 839970 w 2073216"/>
                    <a:gd name="connsiteY15" fmla="*/ 489877 h 2225660"/>
                    <a:gd name="connsiteX16" fmla="*/ 970599 w 2073216"/>
                    <a:gd name="connsiteY16" fmla="*/ 676489 h 2225660"/>
                    <a:gd name="connsiteX17" fmla="*/ 951937 w 2073216"/>
                    <a:gd name="connsiteY17" fmla="*/ 993730 h 2225660"/>
                    <a:gd name="connsiteX18" fmla="*/ 914615 w 2073216"/>
                    <a:gd name="connsiteY18" fmla="*/ 1217664 h 2225660"/>
                    <a:gd name="connsiteX19" fmla="*/ 914615 w 2073216"/>
                    <a:gd name="connsiteY19" fmla="*/ 1292309 h 2225660"/>
                    <a:gd name="connsiteX20" fmla="*/ 821309 w 2073216"/>
                    <a:gd name="connsiteY20" fmla="*/ 1348293 h 2225660"/>
                    <a:gd name="connsiteX21" fmla="*/ 765325 w 2073216"/>
                    <a:gd name="connsiteY21" fmla="*/ 1553567 h 2225660"/>
                    <a:gd name="connsiteX22" fmla="*/ 709341 w 2073216"/>
                    <a:gd name="connsiteY22" fmla="*/ 1870807 h 2225660"/>
                    <a:gd name="connsiteX23" fmla="*/ 709341 w 2073216"/>
                    <a:gd name="connsiteY23" fmla="*/ 1926791 h 2225660"/>
                    <a:gd name="connsiteX24" fmla="*/ 802648 w 2073216"/>
                    <a:gd name="connsiteY24" fmla="*/ 2038758 h 2225660"/>
                    <a:gd name="connsiteX25" fmla="*/ 951937 w 2073216"/>
                    <a:gd name="connsiteY25" fmla="*/ 2132064 h 2225660"/>
                    <a:gd name="connsiteX26" fmla="*/ 1213194 w 2073216"/>
                    <a:gd name="connsiteY26" fmla="*/ 2225371 h 2225660"/>
                    <a:gd name="connsiteX27" fmla="*/ 1381146 w 2073216"/>
                    <a:gd name="connsiteY27" fmla="*/ 2150726 h 2225660"/>
                    <a:gd name="connsiteX28" fmla="*/ 1399807 w 2073216"/>
                    <a:gd name="connsiteY28" fmla="*/ 1889469 h 2225660"/>
                    <a:gd name="connsiteX29" fmla="*/ 1418468 w 2073216"/>
                    <a:gd name="connsiteY29" fmla="*/ 1534905 h 2225660"/>
                    <a:gd name="connsiteX30" fmla="*/ 1530435 w 2073216"/>
                    <a:gd name="connsiteY30" fmla="*/ 1273648 h 2225660"/>
                    <a:gd name="connsiteX31" fmla="*/ 1698386 w 2073216"/>
                    <a:gd name="connsiteY31" fmla="*/ 1105697 h 2225660"/>
                    <a:gd name="connsiteX32" fmla="*/ 1810354 w 2073216"/>
                    <a:gd name="connsiteY32" fmla="*/ 993730 h 2225660"/>
                    <a:gd name="connsiteX33" fmla="*/ 2034288 w 2073216"/>
                    <a:gd name="connsiteY33" fmla="*/ 937746 h 2225660"/>
                    <a:gd name="connsiteX34" fmla="*/ 2071611 w 2073216"/>
                    <a:gd name="connsiteY34" fmla="*/ 900424 h 2225660"/>
                    <a:gd name="connsiteX35" fmla="*/ 2015627 w 2073216"/>
                    <a:gd name="connsiteY35" fmla="*/ 751134 h 2225660"/>
                    <a:gd name="connsiteX36" fmla="*/ 1847676 w 2073216"/>
                    <a:gd name="connsiteY36" fmla="*/ 527199 h 2225660"/>
                    <a:gd name="connsiteX37" fmla="*/ 1810354 w 2073216"/>
                    <a:gd name="connsiteY37" fmla="*/ 508538 h 2225660"/>
                    <a:gd name="connsiteX38" fmla="*/ 1940982 w 2073216"/>
                    <a:gd name="connsiteY38" fmla="*/ 209958 h 2225660"/>
                    <a:gd name="connsiteX39" fmla="*/ 1754370 w 2073216"/>
                    <a:gd name="connsiteY39" fmla="*/ 4685 h 2225660"/>
                    <a:gd name="connsiteX40" fmla="*/ 1735709 w 2073216"/>
                    <a:gd name="connsiteY40" fmla="*/ 79330 h 2225660"/>
                    <a:gd name="connsiteX41" fmla="*/ 1623741 w 2073216"/>
                    <a:gd name="connsiteY41" fmla="*/ 228620 h 2225660"/>
                    <a:gd name="connsiteX42" fmla="*/ 1437129 w 2073216"/>
                    <a:gd name="connsiteY42" fmla="*/ 303264 h 2225660"/>
                    <a:gd name="connsiteX43" fmla="*/ 1101227 w 2073216"/>
                    <a:gd name="connsiteY43" fmla="*/ 377909 h 2225660"/>
                    <a:gd name="connsiteX44" fmla="*/ 746664 w 2073216"/>
                    <a:gd name="connsiteY44" fmla="*/ 321926 h 2225660"/>
                    <a:gd name="connsiteX45" fmla="*/ 392101 w 2073216"/>
                    <a:gd name="connsiteY45" fmla="*/ 284603 h 2225660"/>
                    <a:gd name="connsiteX46" fmla="*/ 168166 w 2073216"/>
                    <a:gd name="connsiteY46" fmla="*/ 303264 h 2225660"/>
                    <a:gd name="connsiteX47" fmla="*/ 56199 w 2073216"/>
                    <a:gd name="connsiteY47" fmla="*/ 415232 h 2225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2073216" h="2225660">
                      <a:moveTo>
                        <a:pt x="56199" y="415232"/>
                      </a:moveTo>
                      <a:cubicBezTo>
                        <a:pt x="28207" y="433893"/>
                        <a:pt x="-2895" y="390350"/>
                        <a:pt x="215" y="415232"/>
                      </a:cubicBezTo>
                      <a:cubicBezTo>
                        <a:pt x="3325" y="440114"/>
                        <a:pt x="53089" y="499208"/>
                        <a:pt x="74860" y="564522"/>
                      </a:cubicBezTo>
                      <a:cubicBezTo>
                        <a:pt x="96631" y="629836"/>
                        <a:pt x="121513" y="720032"/>
                        <a:pt x="130843" y="807118"/>
                      </a:cubicBezTo>
                      <a:cubicBezTo>
                        <a:pt x="140173" y="894204"/>
                        <a:pt x="115292" y="993730"/>
                        <a:pt x="130843" y="1087036"/>
                      </a:cubicBezTo>
                      <a:cubicBezTo>
                        <a:pt x="146394" y="1180342"/>
                        <a:pt x="205489" y="1335852"/>
                        <a:pt x="224150" y="1366954"/>
                      </a:cubicBezTo>
                      <a:cubicBezTo>
                        <a:pt x="242811" y="1398056"/>
                        <a:pt x="239701" y="1317191"/>
                        <a:pt x="242811" y="1273648"/>
                      </a:cubicBezTo>
                      <a:cubicBezTo>
                        <a:pt x="245921" y="1230105"/>
                        <a:pt x="199268" y="1111917"/>
                        <a:pt x="242811" y="1105697"/>
                      </a:cubicBezTo>
                      <a:cubicBezTo>
                        <a:pt x="286354" y="1099477"/>
                        <a:pt x="416982" y="1211444"/>
                        <a:pt x="504068" y="1236326"/>
                      </a:cubicBezTo>
                      <a:cubicBezTo>
                        <a:pt x="591154" y="1261208"/>
                        <a:pt x="696901" y="1261207"/>
                        <a:pt x="765325" y="1254987"/>
                      </a:cubicBezTo>
                      <a:cubicBezTo>
                        <a:pt x="833749" y="1248767"/>
                        <a:pt x="886623" y="1230105"/>
                        <a:pt x="914615" y="1199003"/>
                      </a:cubicBezTo>
                      <a:cubicBezTo>
                        <a:pt x="942607" y="1167901"/>
                        <a:pt x="923945" y="1130579"/>
                        <a:pt x="933276" y="1068375"/>
                      </a:cubicBezTo>
                      <a:cubicBezTo>
                        <a:pt x="942607" y="1006171"/>
                        <a:pt x="970599" y="887983"/>
                        <a:pt x="970599" y="825779"/>
                      </a:cubicBezTo>
                      <a:cubicBezTo>
                        <a:pt x="970599" y="763575"/>
                        <a:pt x="942607" y="738693"/>
                        <a:pt x="933276" y="695150"/>
                      </a:cubicBezTo>
                      <a:cubicBezTo>
                        <a:pt x="923945" y="651607"/>
                        <a:pt x="930166" y="598734"/>
                        <a:pt x="914615" y="564522"/>
                      </a:cubicBezTo>
                      <a:cubicBezTo>
                        <a:pt x="899064" y="530310"/>
                        <a:pt x="830639" y="471216"/>
                        <a:pt x="839970" y="489877"/>
                      </a:cubicBezTo>
                      <a:cubicBezTo>
                        <a:pt x="849301" y="508538"/>
                        <a:pt x="951938" y="592513"/>
                        <a:pt x="970599" y="676489"/>
                      </a:cubicBezTo>
                      <a:cubicBezTo>
                        <a:pt x="989260" y="760465"/>
                        <a:pt x="961268" y="903534"/>
                        <a:pt x="951937" y="993730"/>
                      </a:cubicBezTo>
                      <a:cubicBezTo>
                        <a:pt x="942606" y="1083926"/>
                        <a:pt x="920835" y="1167901"/>
                        <a:pt x="914615" y="1217664"/>
                      </a:cubicBezTo>
                      <a:cubicBezTo>
                        <a:pt x="908395" y="1267427"/>
                        <a:pt x="930166" y="1270538"/>
                        <a:pt x="914615" y="1292309"/>
                      </a:cubicBezTo>
                      <a:cubicBezTo>
                        <a:pt x="899064" y="1314080"/>
                        <a:pt x="846191" y="1304750"/>
                        <a:pt x="821309" y="1348293"/>
                      </a:cubicBezTo>
                      <a:cubicBezTo>
                        <a:pt x="796427" y="1391836"/>
                        <a:pt x="783986" y="1466481"/>
                        <a:pt x="765325" y="1553567"/>
                      </a:cubicBezTo>
                      <a:cubicBezTo>
                        <a:pt x="746664" y="1640653"/>
                        <a:pt x="718672" y="1808603"/>
                        <a:pt x="709341" y="1870807"/>
                      </a:cubicBezTo>
                      <a:cubicBezTo>
                        <a:pt x="700010" y="1933011"/>
                        <a:pt x="693790" y="1898799"/>
                        <a:pt x="709341" y="1926791"/>
                      </a:cubicBezTo>
                      <a:cubicBezTo>
                        <a:pt x="724892" y="1954783"/>
                        <a:pt x="762215" y="2004546"/>
                        <a:pt x="802648" y="2038758"/>
                      </a:cubicBezTo>
                      <a:cubicBezTo>
                        <a:pt x="843081" y="2072970"/>
                        <a:pt x="883513" y="2100962"/>
                        <a:pt x="951937" y="2132064"/>
                      </a:cubicBezTo>
                      <a:cubicBezTo>
                        <a:pt x="1020361" y="2163166"/>
                        <a:pt x="1141659" y="2222261"/>
                        <a:pt x="1213194" y="2225371"/>
                      </a:cubicBezTo>
                      <a:cubicBezTo>
                        <a:pt x="1284729" y="2228481"/>
                        <a:pt x="1350044" y="2206710"/>
                        <a:pt x="1381146" y="2150726"/>
                      </a:cubicBezTo>
                      <a:cubicBezTo>
                        <a:pt x="1412248" y="2094742"/>
                        <a:pt x="1393587" y="1992106"/>
                        <a:pt x="1399807" y="1889469"/>
                      </a:cubicBezTo>
                      <a:cubicBezTo>
                        <a:pt x="1406027" y="1786832"/>
                        <a:pt x="1396697" y="1637542"/>
                        <a:pt x="1418468" y="1534905"/>
                      </a:cubicBezTo>
                      <a:cubicBezTo>
                        <a:pt x="1440239" y="1432268"/>
                        <a:pt x="1483782" y="1345183"/>
                        <a:pt x="1530435" y="1273648"/>
                      </a:cubicBezTo>
                      <a:cubicBezTo>
                        <a:pt x="1577088" y="1202113"/>
                        <a:pt x="1698386" y="1105697"/>
                        <a:pt x="1698386" y="1105697"/>
                      </a:cubicBezTo>
                      <a:cubicBezTo>
                        <a:pt x="1745039" y="1059044"/>
                        <a:pt x="1754370" y="1021722"/>
                        <a:pt x="1810354" y="993730"/>
                      </a:cubicBezTo>
                      <a:cubicBezTo>
                        <a:pt x="1866338" y="965738"/>
                        <a:pt x="1990745" y="953297"/>
                        <a:pt x="2034288" y="937746"/>
                      </a:cubicBezTo>
                      <a:cubicBezTo>
                        <a:pt x="2077831" y="922195"/>
                        <a:pt x="2074721" y="931526"/>
                        <a:pt x="2071611" y="900424"/>
                      </a:cubicBezTo>
                      <a:cubicBezTo>
                        <a:pt x="2068501" y="869322"/>
                        <a:pt x="2052950" y="813338"/>
                        <a:pt x="2015627" y="751134"/>
                      </a:cubicBezTo>
                      <a:cubicBezTo>
                        <a:pt x="1978305" y="688930"/>
                        <a:pt x="1881888" y="567632"/>
                        <a:pt x="1847676" y="527199"/>
                      </a:cubicBezTo>
                      <a:cubicBezTo>
                        <a:pt x="1813464" y="486766"/>
                        <a:pt x="1794803" y="561411"/>
                        <a:pt x="1810354" y="508538"/>
                      </a:cubicBezTo>
                      <a:cubicBezTo>
                        <a:pt x="1825905" y="455665"/>
                        <a:pt x="1950313" y="293933"/>
                        <a:pt x="1940982" y="209958"/>
                      </a:cubicBezTo>
                      <a:cubicBezTo>
                        <a:pt x="1931651" y="125983"/>
                        <a:pt x="1788582" y="26456"/>
                        <a:pt x="1754370" y="4685"/>
                      </a:cubicBezTo>
                      <a:cubicBezTo>
                        <a:pt x="1720158" y="-17086"/>
                        <a:pt x="1757480" y="42008"/>
                        <a:pt x="1735709" y="79330"/>
                      </a:cubicBezTo>
                      <a:cubicBezTo>
                        <a:pt x="1713938" y="116652"/>
                        <a:pt x="1673504" y="191298"/>
                        <a:pt x="1623741" y="228620"/>
                      </a:cubicBezTo>
                      <a:cubicBezTo>
                        <a:pt x="1573978" y="265942"/>
                        <a:pt x="1524214" y="278383"/>
                        <a:pt x="1437129" y="303264"/>
                      </a:cubicBezTo>
                      <a:cubicBezTo>
                        <a:pt x="1350044" y="328145"/>
                        <a:pt x="1216304" y="374799"/>
                        <a:pt x="1101227" y="377909"/>
                      </a:cubicBezTo>
                      <a:cubicBezTo>
                        <a:pt x="986150" y="381019"/>
                        <a:pt x="864852" y="337477"/>
                        <a:pt x="746664" y="321926"/>
                      </a:cubicBezTo>
                      <a:cubicBezTo>
                        <a:pt x="628476" y="306375"/>
                        <a:pt x="488517" y="287713"/>
                        <a:pt x="392101" y="284603"/>
                      </a:cubicBezTo>
                      <a:cubicBezTo>
                        <a:pt x="295685" y="281493"/>
                        <a:pt x="221039" y="284603"/>
                        <a:pt x="168166" y="303264"/>
                      </a:cubicBezTo>
                      <a:cubicBezTo>
                        <a:pt x="115293" y="321925"/>
                        <a:pt x="84191" y="396571"/>
                        <a:pt x="56199" y="415232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Rectangle 182"/>
                <p:cNvSpPr/>
                <p:nvPr/>
              </p:nvSpPr>
              <p:spPr>
                <a:xfrm>
                  <a:off x="4862239" y="5941254"/>
                  <a:ext cx="774041" cy="304723"/>
                </a:xfrm>
                <a:custGeom>
                  <a:avLst/>
                  <a:gdLst>
                    <a:gd name="connsiteX0" fmla="*/ 0 w 776700"/>
                    <a:gd name="connsiteY0" fmla="*/ 0 h 104982"/>
                    <a:gd name="connsiteX1" fmla="*/ 776700 w 776700"/>
                    <a:gd name="connsiteY1" fmla="*/ 0 h 104982"/>
                    <a:gd name="connsiteX2" fmla="*/ 776700 w 776700"/>
                    <a:gd name="connsiteY2" fmla="*/ 104982 h 104982"/>
                    <a:gd name="connsiteX3" fmla="*/ 0 w 776700"/>
                    <a:gd name="connsiteY3" fmla="*/ 104982 h 104982"/>
                    <a:gd name="connsiteX4" fmla="*/ 0 w 776700"/>
                    <a:gd name="connsiteY4" fmla="*/ 0 h 104982"/>
                    <a:gd name="connsiteX0" fmla="*/ 0 w 776700"/>
                    <a:gd name="connsiteY0" fmla="*/ 0 h 162223"/>
                    <a:gd name="connsiteX1" fmla="*/ 776700 w 776700"/>
                    <a:gd name="connsiteY1" fmla="*/ 0 h 162223"/>
                    <a:gd name="connsiteX2" fmla="*/ 776700 w 776700"/>
                    <a:gd name="connsiteY2" fmla="*/ 104982 h 162223"/>
                    <a:gd name="connsiteX3" fmla="*/ 459459 w 776700"/>
                    <a:gd name="connsiteY3" fmla="*/ 161861 h 162223"/>
                    <a:gd name="connsiteX4" fmla="*/ 0 w 776700"/>
                    <a:gd name="connsiteY4" fmla="*/ 104982 h 162223"/>
                    <a:gd name="connsiteX5" fmla="*/ 0 w 776700"/>
                    <a:gd name="connsiteY5" fmla="*/ 0 h 162223"/>
                    <a:gd name="connsiteX0" fmla="*/ 0 w 776700"/>
                    <a:gd name="connsiteY0" fmla="*/ 962 h 163185"/>
                    <a:gd name="connsiteX1" fmla="*/ 459459 w 776700"/>
                    <a:gd name="connsiteY1" fmla="*/ 32194 h 163185"/>
                    <a:gd name="connsiteX2" fmla="*/ 776700 w 776700"/>
                    <a:gd name="connsiteY2" fmla="*/ 962 h 163185"/>
                    <a:gd name="connsiteX3" fmla="*/ 776700 w 776700"/>
                    <a:gd name="connsiteY3" fmla="*/ 105944 h 163185"/>
                    <a:gd name="connsiteX4" fmla="*/ 459459 w 776700"/>
                    <a:gd name="connsiteY4" fmla="*/ 162823 h 163185"/>
                    <a:gd name="connsiteX5" fmla="*/ 0 w 776700"/>
                    <a:gd name="connsiteY5" fmla="*/ 105944 h 163185"/>
                    <a:gd name="connsiteX6" fmla="*/ 0 w 776700"/>
                    <a:gd name="connsiteY6" fmla="*/ 962 h 163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76700" h="163185">
                      <a:moveTo>
                        <a:pt x="0" y="962"/>
                      </a:moveTo>
                      <a:cubicBezTo>
                        <a:pt x="146933" y="-7288"/>
                        <a:pt x="312526" y="40444"/>
                        <a:pt x="459459" y="32194"/>
                      </a:cubicBezTo>
                      <a:lnTo>
                        <a:pt x="776700" y="962"/>
                      </a:lnTo>
                      <a:lnTo>
                        <a:pt x="776700" y="105944"/>
                      </a:lnTo>
                      <a:cubicBezTo>
                        <a:pt x="664733" y="100022"/>
                        <a:pt x="571426" y="168745"/>
                        <a:pt x="459459" y="162823"/>
                      </a:cubicBezTo>
                      <a:lnTo>
                        <a:pt x="0" y="105944"/>
                      </a:lnTo>
                      <a:lnTo>
                        <a:pt x="0" y="962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9" name="Freeform 198"/>
              <p:cNvSpPr/>
              <p:nvPr/>
            </p:nvSpPr>
            <p:spPr>
              <a:xfrm>
                <a:off x="5918008" y="4778336"/>
                <a:ext cx="541176" cy="84583"/>
              </a:xfrm>
              <a:custGeom>
                <a:avLst/>
                <a:gdLst>
                  <a:gd name="connsiteX0" fmla="*/ 541176 w 541176"/>
                  <a:gd name="connsiteY0" fmla="*/ 608 h 84583"/>
                  <a:gd name="connsiteX1" fmla="*/ 447869 w 541176"/>
                  <a:gd name="connsiteY1" fmla="*/ 75253 h 84583"/>
                  <a:gd name="connsiteX2" fmla="*/ 317241 w 541176"/>
                  <a:gd name="connsiteY2" fmla="*/ 75253 h 84583"/>
                  <a:gd name="connsiteX3" fmla="*/ 186612 w 541176"/>
                  <a:gd name="connsiteY3" fmla="*/ 608 h 84583"/>
                  <a:gd name="connsiteX4" fmla="*/ 0 w 541176"/>
                  <a:gd name="connsiteY4" fmla="*/ 37930 h 84583"/>
                  <a:gd name="connsiteX5" fmla="*/ 0 w 541176"/>
                  <a:gd name="connsiteY5" fmla="*/ 37930 h 84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1176" h="84583">
                    <a:moveTo>
                      <a:pt x="541176" y="608"/>
                    </a:moveTo>
                    <a:cubicBezTo>
                      <a:pt x="513183" y="31710"/>
                      <a:pt x="485191" y="62812"/>
                      <a:pt x="447869" y="75253"/>
                    </a:cubicBezTo>
                    <a:cubicBezTo>
                      <a:pt x="410546" y="87694"/>
                      <a:pt x="360784" y="87694"/>
                      <a:pt x="317241" y="75253"/>
                    </a:cubicBezTo>
                    <a:cubicBezTo>
                      <a:pt x="273698" y="62812"/>
                      <a:pt x="239485" y="6828"/>
                      <a:pt x="186612" y="608"/>
                    </a:cubicBezTo>
                    <a:cubicBezTo>
                      <a:pt x="133739" y="-5612"/>
                      <a:pt x="0" y="37930"/>
                      <a:pt x="0" y="37930"/>
                    </a:cubicBezTo>
                    <a:lnTo>
                      <a:pt x="0" y="3793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1" name="Group 180"/>
            <p:cNvGrpSpPr/>
            <p:nvPr/>
          </p:nvGrpSpPr>
          <p:grpSpPr>
            <a:xfrm>
              <a:off x="3594414" y="5213420"/>
              <a:ext cx="880977" cy="696032"/>
              <a:chOff x="5771647" y="5517762"/>
              <a:chExt cx="880977" cy="696032"/>
            </a:xfrm>
          </p:grpSpPr>
          <p:sp>
            <p:nvSpPr>
              <p:cNvPr id="179" name="Arc 178"/>
              <p:cNvSpPr/>
              <p:nvPr/>
            </p:nvSpPr>
            <p:spPr>
              <a:xfrm rot="15849515">
                <a:off x="6024172" y="5585341"/>
                <a:ext cx="594162" cy="662743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Arc 179"/>
              <p:cNvSpPr/>
              <p:nvPr/>
            </p:nvSpPr>
            <p:spPr>
              <a:xfrm rot="15415908">
                <a:off x="5822052" y="5467357"/>
                <a:ext cx="440865" cy="541675"/>
              </a:xfrm>
              <a:prstGeom prst="arc">
                <a:avLst>
                  <a:gd name="adj1" fmla="val 16200000"/>
                  <a:gd name="adj2" fmla="val 2633492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213" name="Straight Connector 212"/>
          <p:cNvCxnSpPr>
            <a:stCxn id="208" idx="5"/>
            <a:endCxn id="208" idx="2"/>
          </p:cNvCxnSpPr>
          <p:nvPr/>
        </p:nvCxnSpPr>
        <p:spPr>
          <a:xfrm>
            <a:off x="7136938" y="3846956"/>
            <a:ext cx="140581" cy="1228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73" name="Group 272"/>
          <p:cNvGrpSpPr/>
          <p:nvPr/>
        </p:nvGrpSpPr>
        <p:grpSpPr>
          <a:xfrm>
            <a:off x="6604655" y="3473866"/>
            <a:ext cx="4054136" cy="2562693"/>
            <a:chOff x="7087771" y="3781790"/>
            <a:chExt cx="3554708" cy="2349042"/>
          </a:xfrm>
        </p:grpSpPr>
        <p:grpSp>
          <p:nvGrpSpPr>
            <p:cNvPr id="209" name="Group 208"/>
            <p:cNvGrpSpPr/>
            <p:nvPr/>
          </p:nvGrpSpPr>
          <p:grpSpPr>
            <a:xfrm rot="4580621">
              <a:off x="7133584" y="3735977"/>
              <a:ext cx="813777" cy="905403"/>
              <a:chOff x="6148100" y="4450275"/>
              <a:chExt cx="1041641" cy="905403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207" name="Chord 206"/>
              <p:cNvSpPr/>
              <p:nvPr/>
            </p:nvSpPr>
            <p:spPr>
              <a:xfrm rot="15261229">
                <a:off x="6222622" y="4388559"/>
                <a:ext cx="905403" cy="1028835"/>
              </a:xfrm>
              <a:prstGeom prst="chord">
                <a:avLst>
                  <a:gd name="adj1" fmla="val 5338430"/>
                  <a:gd name="adj2" fmla="val 16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Freeform 207"/>
              <p:cNvSpPr/>
              <p:nvPr/>
            </p:nvSpPr>
            <p:spPr>
              <a:xfrm rot="20910393">
                <a:off x="6148100" y="4578742"/>
                <a:ext cx="998603" cy="361526"/>
              </a:xfrm>
              <a:custGeom>
                <a:avLst/>
                <a:gdLst>
                  <a:gd name="connsiteX0" fmla="*/ 956085 w 980661"/>
                  <a:gd name="connsiteY0" fmla="*/ 521139 h 695551"/>
                  <a:gd name="connsiteX1" fmla="*/ 702866 w 980661"/>
                  <a:gd name="connsiteY1" fmla="*/ 549274 h 695551"/>
                  <a:gd name="connsiteX2" fmla="*/ 604392 w 980661"/>
                  <a:gd name="connsiteY2" fmla="*/ 422665 h 695551"/>
                  <a:gd name="connsiteX3" fmla="*/ 463715 w 980661"/>
                  <a:gd name="connsiteY3" fmla="*/ 70972 h 695551"/>
                  <a:gd name="connsiteX4" fmla="*/ 379309 w 980661"/>
                  <a:gd name="connsiteY4" fmla="*/ 42837 h 695551"/>
                  <a:gd name="connsiteX5" fmla="*/ 407445 w 980661"/>
                  <a:gd name="connsiteY5" fmla="*/ 549274 h 695551"/>
                  <a:gd name="connsiteX6" fmla="*/ 252700 w 980661"/>
                  <a:gd name="connsiteY6" fmla="*/ 633680 h 695551"/>
                  <a:gd name="connsiteX7" fmla="*/ 27617 w 980661"/>
                  <a:gd name="connsiteY7" fmla="*/ 689951 h 695551"/>
                  <a:gd name="connsiteX8" fmla="*/ 956085 w 980661"/>
                  <a:gd name="connsiteY8" fmla="*/ 521139 h 695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80661" h="695551">
                    <a:moveTo>
                      <a:pt x="956085" y="521139"/>
                    </a:moveTo>
                    <a:cubicBezTo>
                      <a:pt x="1068626" y="497693"/>
                      <a:pt x="761481" y="565686"/>
                      <a:pt x="702866" y="549274"/>
                    </a:cubicBezTo>
                    <a:cubicBezTo>
                      <a:pt x="644250" y="532862"/>
                      <a:pt x="644250" y="502382"/>
                      <a:pt x="604392" y="422665"/>
                    </a:cubicBezTo>
                    <a:cubicBezTo>
                      <a:pt x="564534" y="342948"/>
                      <a:pt x="501229" y="134277"/>
                      <a:pt x="463715" y="70972"/>
                    </a:cubicBezTo>
                    <a:cubicBezTo>
                      <a:pt x="426201" y="7667"/>
                      <a:pt x="388687" y="-36880"/>
                      <a:pt x="379309" y="42837"/>
                    </a:cubicBezTo>
                    <a:cubicBezTo>
                      <a:pt x="369931" y="122554"/>
                      <a:pt x="428546" y="450800"/>
                      <a:pt x="407445" y="549274"/>
                    </a:cubicBezTo>
                    <a:cubicBezTo>
                      <a:pt x="386344" y="647748"/>
                      <a:pt x="316005" y="610234"/>
                      <a:pt x="252700" y="633680"/>
                    </a:cubicBezTo>
                    <a:cubicBezTo>
                      <a:pt x="189395" y="657126"/>
                      <a:pt x="-87269" y="713397"/>
                      <a:pt x="27617" y="689951"/>
                    </a:cubicBezTo>
                    <a:cubicBezTo>
                      <a:pt x="142503" y="666505"/>
                      <a:pt x="843544" y="544585"/>
                      <a:pt x="956085" y="521139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5" name="Group 224"/>
            <p:cNvGrpSpPr/>
            <p:nvPr/>
          </p:nvGrpSpPr>
          <p:grpSpPr>
            <a:xfrm>
              <a:off x="7730171" y="4467447"/>
              <a:ext cx="2912308" cy="861675"/>
              <a:chOff x="9386891" y="4343530"/>
              <a:chExt cx="2912308" cy="861675"/>
            </a:xfrm>
          </p:grpSpPr>
          <p:grpSp>
            <p:nvGrpSpPr>
              <p:cNvPr id="223" name="Group 222"/>
              <p:cNvGrpSpPr/>
              <p:nvPr/>
            </p:nvGrpSpPr>
            <p:grpSpPr>
              <a:xfrm>
                <a:off x="9386891" y="4343530"/>
                <a:ext cx="2912308" cy="861675"/>
                <a:chOff x="10621028" y="4245203"/>
                <a:chExt cx="2912308" cy="861675"/>
              </a:xfrm>
            </p:grpSpPr>
            <p:sp>
              <p:nvSpPr>
                <p:cNvPr id="222" name="Freeform 221"/>
                <p:cNvSpPr/>
                <p:nvPr/>
              </p:nvSpPr>
              <p:spPr>
                <a:xfrm>
                  <a:off x="11957539" y="4853188"/>
                  <a:ext cx="723613" cy="216912"/>
                </a:xfrm>
                <a:custGeom>
                  <a:avLst/>
                  <a:gdLst>
                    <a:gd name="connsiteX0" fmla="*/ 717452 w 723613"/>
                    <a:gd name="connsiteY0" fmla="*/ 126775 h 216912"/>
                    <a:gd name="connsiteX1" fmla="*/ 365759 w 723613"/>
                    <a:gd name="connsiteY1" fmla="*/ 42369 h 216912"/>
                    <a:gd name="connsiteX2" fmla="*/ 295421 w 723613"/>
                    <a:gd name="connsiteY2" fmla="*/ 98640 h 216912"/>
                    <a:gd name="connsiteX3" fmla="*/ 84406 w 723613"/>
                    <a:gd name="connsiteY3" fmla="*/ 166 h 216912"/>
                    <a:gd name="connsiteX4" fmla="*/ 14067 w 723613"/>
                    <a:gd name="connsiteY4" fmla="*/ 126775 h 216912"/>
                    <a:gd name="connsiteX5" fmla="*/ 56270 w 723613"/>
                    <a:gd name="connsiteY5" fmla="*/ 211181 h 216912"/>
                    <a:gd name="connsiteX6" fmla="*/ 548639 w 723613"/>
                    <a:gd name="connsiteY6" fmla="*/ 197114 h 216912"/>
                    <a:gd name="connsiteX7" fmla="*/ 717452 w 723613"/>
                    <a:gd name="connsiteY7" fmla="*/ 126775 h 216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3613" h="216912">
                      <a:moveTo>
                        <a:pt x="717452" y="126775"/>
                      </a:moveTo>
                      <a:cubicBezTo>
                        <a:pt x="686972" y="100984"/>
                        <a:pt x="436097" y="47058"/>
                        <a:pt x="365759" y="42369"/>
                      </a:cubicBezTo>
                      <a:cubicBezTo>
                        <a:pt x="295420" y="37680"/>
                        <a:pt x="342313" y="105674"/>
                        <a:pt x="295421" y="98640"/>
                      </a:cubicBezTo>
                      <a:cubicBezTo>
                        <a:pt x="248529" y="91606"/>
                        <a:pt x="131298" y="-4523"/>
                        <a:pt x="84406" y="166"/>
                      </a:cubicBezTo>
                      <a:cubicBezTo>
                        <a:pt x="37514" y="4855"/>
                        <a:pt x="18756" y="91606"/>
                        <a:pt x="14067" y="126775"/>
                      </a:cubicBezTo>
                      <a:cubicBezTo>
                        <a:pt x="9378" y="161944"/>
                        <a:pt x="-32825" y="199458"/>
                        <a:pt x="56270" y="211181"/>
                      </a:cubicBezTo>
                      <a:cubicBezTo>
                        <a:pt x="145365" y="222904"/>
                        <a:pt x="436097" y="215871"/>
                        <a:pt x="548639" y="197114"/>
                      </a:cubicBezTo>
                      <a:cubicBezTo>
                        <a:pt x="661180" y="178357"/>
                        <a:pt x="747932" y="152566"/>
                        <a:pt x="717452" y="126775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Freeform 218"/>
                <p:cNvSpPr/>
                <p:nvPr/>
              </p:nvSpPr>
              <p:spPr>
                <a:xfrm>
                  <a:off x="10621028" y="4245203"/>
                  <a:ext cx="1270226" cy="663379"/>
                </a:xfrm>
                <a:custGeom>
                  <a:avLst/>
                  <a:gdLst>
                    <a:gd name="connsiteX0" fmla="*/ 1266172 w 1270226"/>
                    <a:gd name="connsiteY0" fmla="*/ 397135 h 663379"/>
                    <a:gd name="connsiteX1" fmla="*/ 1209901 w 1270226"/>
                    <a:gd name="connsiteY1" fmla="*/ 200188 h 663379"/>
                    <a:gd name="connsiteX2" fmla="*/ 984818 w 1270226"/>
                    <a:gd name="connsiteY2" fmla="*/ 31375 h 663379"/>
                    <a:gd name="connsiteX3" fmla="*/ 759735 w 1270226"/>
                    <a:gd name="connsiteY3" fmla="*/ 3240 h 663379"/>
                    <a:gd name="connsiteX4" fmla="*/ 520584 w 1270226"/>
                    <a:gd name="connsiteY4" fmla="*/ 73579 h 663379"/>
                    <a:gd name="connsiteX5" fmla="*/ 309569 w 1270226"/>
                    <a:gd name="connsiteY5" fmla="*/ 298662 h 663379"/>
                    <a:gd name="connsiteX6" fmla="*/ 225163 w 1270226"/>
                    <a:gd name="connsiteY6" fmla="*/ 453406 h 663379"/>
                    <a:gd name="connsiteX7" fmla="*/ 84486 w 1270226"/>
                    <a:gd name="connsiteY7" fmla="*/ 523745 h 663379"/>
                    <a:gd name="connsiteX8" fmla="*/ 80 w 1270226"/>
                    <a:gd name="connsiteY8" fmla="*/ 537812 h 663379"/>
                    <a:gd name="connsiteX9" fmla="*/ 98554 w 1270226"/>
                    <a:gd name="connsiteY9" fmla="*/ 636286 h 663379"/>
                    <a:gd name="connsiteX10" fmla="*/ 464314 w 1270226"/>
                    <a:gd name="connsiteY10" fmla="*/ 650354 h 663379"/>
                    <a:gd name="connsiteX11" fmla="*/ 717532 w 1270226"/>
                    <a:gd name="connsiteY11" fmla="*/ 467474 h 663379"/>
                    <a:gd name="connsiteX12" fmla="*/ 1027021 w 1270226"/>
                    <a:gd name="connsiteY12" fmla="*/ 411203 h 663379"/>
                    <a:gd name="connsiteX13" fmla="*/ 1125495 w 1270226"/>
                    <a:gd name="connsiteY13" fmla="*/ 453406 h 663379"/>
                    <a:gd name="connsiteX14" fmla="*/ 1266172 w 1270226"/>
                    <a:gd name="connsiteY14" fmla="*/ 397135 h 663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270226" h="663379">
                      <a:moveTo>
                        <a:pt x="1266172" y="397135"/>
                      </a:moveTo>
                      <a:cubicBezTo>
                        <a:pt x="1280240" y="354932"/>
                        <a:pt x="1256793" y="261148"/>
                        <a:pt x="1209901" y="200188"/>
                      </a:cubicBezTo>
                      <a:cubicBezTo>
                        <a:pt x="1163009" y="139228"/>
                        <a:pt x="1059846" y="64200"/>
                        <a:pt x="984818" y="31375"/>
                      </a:cubicBezTo>
                      <a:cubicBezTo>
                        <a:pt x="909790" y="-1450"/>
                        <a:pt x="837107" y="-3794"/>
                        <a:pt x="759735" y="3240"/>
                      </a:cubicBezTo>
                      <a:cubicBezTo>
                        <a:pt x="682363" y="10274"/>
                        <a:pt x="595612" y="24342"/>
                        <a:pt x="520584" y="73579"/>
                      </a:cubicBezTo>
                      <a:cubicBezTo>
                        <a:pt x="445556" y="122816"/>
                        <a:pt x="358806" y="235358"/>
                        <a:pt x="309569" y="298662"/>
                      </a:cubicBezTo>
                      <a:cubicBezTo>
                        <a:pt x="260332" y="361966"/>
                        <a:pt x="262677" y="415892"/>
                        <a:pt x="225163" y="453406"/>
                      </a:cubicBezTo>
                      <a:cubicBezTo>
                        <a:pt x="187649" y="490920"/>
                        <a:pt x="122000" y="509677"/>
                        <a:pt x="84486" y="523745"/>
                      </a:cubicBezTo>
                      <a:cubicBezTo>
                        <a:pt x="46972" y="537813"/>
                        <a:pt x="-2265" y="519055"/>
                        <a:pt x="80" y="537812"/>
                      </a:cubicBezTo>
                      <a:cubicBezTo>
                        <a:pt x="2425" y="556569"/>
                        <a:pt x="21182" y="617529"/>
                        <a:pt x="98554" y="636286"/>
                      </a:cubicBezTo>
                      <a:cubicBezTo>
                        <a:pt x="175926" y="655043"/>
                        <a:pt x="361151" y="678489"/>
                        <a:pt x="464314" y="650354"/>
                      </a:cubicBezTo>
                      <a:cubicBezTo>
                        <a:pt x="567477" y="622219"/>
                        <a:pt x="623748" y="507332"/>
                        <a:pt x="717532" y="467474"/>
                      </a:cubicBezTo>
                      <a:cubicBezTo>
                        <a:pt x="811316" y="427616"/>
                        <a:pt x="959027" y="413548"/>
                        <a:pt x="1027021" y="411203"/>
                      </a:cubicBezTo>
                      <a:cubicBezTo>
                        <a:pt x="1095015" y="408858"/>
                        <a:pt x="1090326" y="458095"/>
                        <a:pt x="1125495" y="453406"/>
                      </a:cubicBezTo>
                      <a:cubicBezTo>
                        <a:pt x="1160664" y="448717"/>
                        <a:pt x="1252104" y="439338"/>
                        <a:pt x="1266172" y="397135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Freeform 219"/>
                <p:cNvSpPr/>
                <p:nvPr/>
              </p:nvSpPr>
              <p:spPr>
                <a:xfrm>
                  <a:off x="12707349" y="4796563"/>
                  <a:ext cx="825987" cy="310315"/>
                </a:xfrm>
                <a:custGeom>
                  <a:avLst/>
                  <a:gdLst>
                    <a:gd name="connsiteX0" fmla="*/ 825771 w 825987"/>
                    <a:gd name="connsiteY0" fmla="*/ 183400 h 310315"/>
                    <a:gd name="connsiteX1" fmla="*/ 727297 w 825987"/>
                    <a:gd name="connsiteY1" fmla="*/ 281874 h 310315"/>
                    <a:gd name="connsiteX2" fmla="*/ 642891 w 825987"/>
                    <a:gd name="connsiteY2" fmla="*/ 253739 h 310315"/>
                    <a:gd name="connsiteX3" fmla="*/ 586620 w 825987"/>
                    <a:gd name="connsiteY3" fmla="*/ 197468 h 310315"/>
                    <a:gd name="connsiteX4" fmla="*/ 516282 w 825987"/>
                    <a:gd name="connsiteY4" fmla="*/ 197468 h 310315"/>
                    <a:gd name="connsiteX5" fmla="*/ 586620 w 825987"/>
                    <a:gd name="connsiteY5" fmla="*/ 211535 h 310315"/>
                    <a:gd name="connsiteX6" fmla="*/ 671026 w 825987"/>
                    <a:gd name="connsiteY6" fmla="*/ 239671 h 310315"/>
                    <a:gd name="connsiteX7" fmla="*/ 572553 w 825987"/>
                    <a:gd name="connsiteY7" fmla="*/ 281874 h 310315"/>
                    <a:gd name="connsiteX8" fmla="*/ 488146 w 825987"/>
                    <a:gd name="connsiteY8" fmla="*/ 310009 h 310315"/>
                    <a:gd name="connsiteX9" fmla="*/ 347469 w 825987"/>
                    <a:gd name="connsiteY9" fmla="*/ 295942 h 310315"/>
                    <a:gd name="connsiteX10" fmla="*/ 136454 w 825987"/>
                    <a:gd name="connsiteY10" fmla="*/ 281874 h 310315"/>
                    <a:gd name="connsiteX11" fmla="*/ 66116 w 825987"/>
                    <a:gd name="connsiteY11" fmla="*/ 239671 h 310315"/>
                    <a:gd name="connsiteX12" fmla="*/ 9845 w 825987"/>
                    <a:gd name="connsiteY12" fmla="*/ 183400 h 310315"/>
                    <a:gd name="connsiteX13" fmla="*/ 9845 w 825987"/>
                    <a:gd name="connsiteY13" fmla="*/ 113062 h 310315"/>
                    <a:gd name="connsiteX14" fmla="*/ 108319 w 825987"/>
                    <a:gd name="connsiteY14" fmla="*/ 14588 h 310315"/>
                    <a:gd name="connsiteX15" fmla="*/ 277131 w 825987"/>
                    <a:gd name="connsiteY15" fmla="*/ 520 h 310315"/>
                    <a:gd name="connsiteX16" fmla="*/ 488146 w 825987"/>
                    <a:gd name="connsiteY16" fmla="*/ 14588 h 310315"/>
                    <a:gd name="connsiteX17" fmla="*/ 586620 w 825987"/>
                    <a:gd name="connsiteY17" fmla="*/ 42723 h 310315"/>
                    <a:gd name="connsiteX18" fmla="*/ 699162 w 825987"/>
                    <a:gd name="connsiteY18" fmla="*/ 14588 h 310315"/>
                    <a:gd name="connsiteX19" fmla="*/ 825771 w 825987"/>
                    <a:gd name="connsiteY19" fmla="*/ 183400 h 3103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825987" h="310315">
                      <a:moveTo>
                        <a:pt x="825771" y="183400"/>
                      </a:moveTo>
                      <a:cubicBezTo>
                        <a:pt x="830460" y="227948"/>
                        <a:pt x="757777" y="270151"/>
                        <a:pt x="727297" y="281874"/>
                      </a:cubicBezTo>
                      <a:cubicBezTo>
                        <a:pt x="696817" y="293597"/>
                        <a:pt x="666337" y="267807"/>
                        <a:pt x="642891" y="253739"/>
                      </a:cubicBezTo>
                      <a:cubicBezTo>
                        <a:pt x="619445" y="239671"/>
                        <a:pt x="607722" y="206847"/>
                        <a:pt x="586620" y="197468"/>
                      </a:cubicBezTo>
                      <a:cubicBezTo>
                        <a:pt x="565518" y="188089"/>
                        <a:pt x="516282" y="195124"/>
                        <a:pt x="516282" y="197468"/>
                      </a:cubicBezTo>
                      <a:cubicBezTo>
                        <a:pt x="516282" y="199812"/>
                        <a:pt x="560830" y="204501"/>
                        <a:pt x="586620" y="211535"/>
                      </a:cubicBezTo>
                      <a:cubicBezTo>
                        <a:pt x="612410" y="218569"/>
                        <a:pt x="673371" y="227948"/>
                        <a:pt x="671026" y="239671"/>
                      </a:cubicBezTo>
                      <a:cubicBezTo>
                        <a:pt x="668681" y="251394"/>
                        <a:pt x="603033" y="270151"/>
                        <a:pt x="572553" y="281874"/>
                      </a:cubicBezTo>
                      <a:cubicBezTo>
                        <a:pt x="542073" y="293597"/>
                        <a:pt x="525660" y="307664"/>
                        <a:pt x="488146" y="310009"/>
                      </a:cubicBezTo>
                      <a:cubicBezTo>
                        <a:pt x="450632" y="312354"/>
                        <a:pt x="406084" y="300631"/>
                        <a:pt x="347469" y="295942"/>
                      </a:cubicBezTo>
                      <a:cubicBezTo>
                        <a:pt x="288854" y="291253"/>
                        <a:pt x="183346" y="291252"/>
                        <a:pt x="136454" y="281874"/>
                      </a:cubicBezTo>
                      <a:cubicBezTo>
                        <a:pt x="89562" y="272496"/>
                        <a:pt x="87217" y="256083"/>
                        <a:pt x="66116" y="239671"/>
                      </a:cubicBezTo>
                      <a:cubicBezTo>
                        <a:pt x="45015" y="223259"/>
                        <a:pt x="19224" y="204502"/>
                        <a:pt x="9845" y="183400"/>
                      </a:cubicBezTo>
                      <a:cubicBezTo>
                        <a:pt x="466" y="162298"/>
                        <a:pt x="-6567" y="141197"/>
                        <a:pt x="9845" y="113062"/>
                      </a:cubicBezTo>
                      <a:cubicBezTo>
                        <a:pt x="26257" y="84927"/>
                        <a:pt x="63771" y="33345"/>
                        <a:pt x="108319" y="14588"/>
                      </a:cubicBezTo>
                      <a:cubicBezTo>
                        <a:pt x="152867" y="-4169"/>
                        <a:pt x="213827" y="520"/>
                        <a:pt x="277131" y="520"/>
                      </a:cubicBezTo>
                      <a:cubicBezTo>
                        <a:pt x="340435" y="520"/>
                        <a:pt x="436565" y="7554"/>
                        <a:pt x="488146" y="14588"/>
                      </a:cubicBezTo>
                      <a:cubicBezTo>
                        <a:pt x="539727" y="21622"/>
                        <a:pt x="551451" y="42723"/>
                        <a:pt x="586620" y="42723"/>
                      </a:cubicBezTo>
                      <a:cubicBezTo>
                        <a:pt x="621789" y="42723"/>
                        <a:pt x="659303" y="-6514"/>
                        <a:pt x="699162" y="14588"/>
                      </a:cubicBezTo>
                      <a:cubicBezTo>
                        <a:pt x="739020" y="35689"/>
                        <a:pt x="821082" y="138852"/>
                        <a:pt x="825771" y="18340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Freeform 220"/>
                <p:cNvSpPr/>
                <p:nvPr/>
              </p:nvSpPr>
              <p:spPr>
                <a:xfrm>
                  <a:off x="11155297" y="4413076"/>
                  <a:ext cx="2254126" cy="669076"/>
                </a:xfrm>
                <a:custGeom>
                  <a:avLst/>
                  <a:gdLst>
                    <a:gd name="connsiteX0" fmla="*/ 383 w 2254126"/>
                    <a:gd name="connsiteY0" fmla="*/ 609090 h 669076"/>
                    <a:gd name="connsiteX1" fmla="*/ 169195 w 2254126"/>
                    <a:gd name="connsiteY1" fmla="*/ 623158 h 669076"/>
                    <a:gd name="connsiteX2" fmla="*/ 309872 w 2254126"/>
                    <a:gd name="connsiteY2" fmla="*/ 566887 h 669076"/>
                    <a:gd name="connsiteX3" fmla="*/ 506820 w 2254126"/>
                    <a:gd name="connsiteY3" fmla="*/ 595022 h 669076"/>
                    <a:gd name="connsiteX4" fmla="*/ 830377 w 2254126"/>
                    <a:gd name="connsiteY4" fmla="*/ 651293 h 669076"/>
                    <a:gd name="connsiteX5" fmla="*/ 1139866 w 2254126"/>
                    <a:gd name="connsiteY5" fmla="*/ 665361 h 669076"/>
                    <a:gd name="connsiteX6" fmla="*/ 1702574 w 2254126"/>
                    <a:gd name="connsiteY6" fmla="*/ 665361 h 669076"/>
                    <a:gd name="connsiteX7" fmla="*/ 1632235 w 2254126"/>
                    <a:gd name="connsiteY7" fmla="*/ 623158 h 669076"/>
                    <a:gd name="connsiteX8" fmla="*/ 1519694 w 2254126"/>
                    <a:gd name="connsiteY8" fmla="*/ 510616 h 669076"/>
                    <a:gd name="connsiteX9" fmla="*/ 1421220 w 2254126"/>
                    <a:gd name="connsiteY9" fmla="*/ 595022 h 669076"/>
                    <a:gd name="connsiteX10" fmla="*/ 1238340 w 2254126"/>
                    <a:gd name="connsiteY10" fmla="*/ 651293 h 669076"/>
                    <a:gd name="connsiteX11" fmla="*/ 886648 w 2254126"/>
                    <a:gd name="connsiteY11" fmla="*/ 637226 h 669076"/>
                    <a:gd name="connsiteX12" fmla="*/ 914783 w 2254126"/>
                    <a:gd name="connsiteY12" fmla="*/ 580955 h 669076"/>
                    <a:gd name="connsiteX13" fmla="*/ 844445 w 2254126"/>
                    <a:gd name="connsiteY13" fmla="*/ 595022 h 669076"/>
                    <a:gd name="connsiteX14" fmla="*/ 942918 w 2254126"/>
                    <a:gd name="connsiteY14" fmla="*/ 552819 h 669076"/>
                    <a:gd name="connsiteX15" fmla="*/ 914783 w 2254126"/>
                    <a:gd name="connsiteY15" fmla="*/ 482481 h 669076"/>
                    <a:gd name="connsiteX16" fmla="*/ 1083595 w 2254126"/>
                    <a:gd name="connsiteY16" fmla="*/ 552819 h 669076"/>
                    <a:gd name="connsiteX17" fmla="*/ 1210205 w 2254126"/>
                    <a:gd name="connsiteY17" fmla="*/ 482481 h 669076"/>
                    <a:gd name="connsiteX18" fmla="*/ 1547829 w 2254126"/>
                    <a:gd name="connsiteY18" fmla="*/ 552819 h 669076"/>
                    <a:gd name="connsiteX19" fmla="*/ 1547829 w 2254126"/>
                    <a:gd name="connsiteY19" fmla="*/ 482481 h 669076"/>
                    <a:gd name="connsiteX20" fmla="*/ 1618168 w 2254126"/>
                    <a:gd name="connsiteY20" fmla="*/ 426210 h 669076"/>
                    <a:gd name="connsiteX21" fmla="*/ 1801048 w 2254126"/>
                    <a:gd name="connsiteY21" fmla="*/ 384007 h 669076"/>
                    <a:gd name="connsiteX22" fmla="*/ 2040198 w 2254126"/>
                    <a:gd name="connsiteY22" fmla="*/ 327736 h 669076"/>
                    <a:gd name="connsiteX23" fmla="*/ 2110537 w 2254126"/>
                    <a:gd name="connsiteY23" fmla="*/ 412142 h 669076"/>
                    <a:gd name="connsiteX24" fmla="*/ 2251214 w 2254126"/>
                    <a:gd name="connsiteY24" fmla="*/ 369939 h 669076"/>
                    <a:gd name="connsiteX25" fmla="*/ 2194943 w 2254126"/>
                    <a:gd name="connsiteY25" fmla="*/ 313669 h 669076"/>
                    <a:gd name="connsiteX26" fmla="*/ 2068334 w 2254126"/>
                    <a:gd name="connsiteY26" fmla="*/ 201127 h 669076"/>
                    <a:gd name="connsiteX27" fmla="*/ 1885454 w 2254126"/>
                    <a:gd name="connsiteY27" fmla="*/ 144856 h 669076"/>
                    <a:gd name="connsiteX28" fmla="*/ 1744777 w 2254126"/>
                    <a:gd name="connsiteY28" fmla="*/ 102653 h 669076"/>
                    <a:gd name="connsiteX29" fmla="*/ 1590032 w 2254126"/>
                    <a:gd name="connsiteY29" fmla="*/ 4179 h 669076"/>
                    <a:gd name="connsiteX30" fmla="*/ 1547829 w 2254126"/>
                    <a:gd name="connsiteY30" fmla="*/ 32315 h 669076"/>
                    <a:gd name="connsiteX31" fmla="*/ 1604100 w 2254126"/>
                    <a:gd name="connsiteY31" fmla="*/ 158924 h 669076"/>
                    <a:gd name="connsiteX32" fmla="*/ 1364949 w 2254126"/>
                    <a:gd name="connsiteY32" fmla="*/ 285533 h 669076"/>
                    <a:gd name="connsiteX33" fmla="*/ 1196137 w 2254126"/>
                    <a:gd name="connsiteY33" fmla="*/ 327736 h 669076"/>
                    <a:gd name="connsiteX34" fmla="*/ 886648 w 2254126"/>
                    <a:gd name="connsiteY34" fmla="*/ 243330 h 669076"/>
                    <a:gd name="connsiteX35" fmla="*/ 745971 w 2254126"/>
                    <a:gd name="connsiteY35" fmla="*/ 243330 h 669076"/>
                    <a:gd name="connsiteX36" fmla="*/ 577158 w 2254126"/>
                    <a:gd name="connsiteY36" fmla="*/ 271466 h 669076"/>
                    <a:gd name="connsiteX37" fmla="*/ 366143 w 2254126"/>
                    <a:gd name="connsiteY37" fmla="*/ 454346 h 669076"/>
                    <a:gd name="connsiteX38" fmla="*/ 253601 w 2254126"/>
                    <a:gd name="connsiteY38" fmla="*/ 426210 h 669076"/>
                    <a:gd name="connsiteX39" fmla="*/ 126992 w 2254126"/>
                    <a:gd name="connsiteY39" fmla="*/ 524684 h 669076"/>
                    <a:gd name="connsiteX40" fmla="*/ 383 w 2254126"/>
                    <a:gd name="connsiteY40" fmla="*/ 609090 h 669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2254126" h="669076">
                      <a:moveTo>
                        <a:pt x="383" y="609090"/>
                      </a:moveTo>
                      <a:cubicBezTo>
                        <a:pt x="7417" y="625502"/>
                        <a:pt x="117614" y="630192"/>
                        <a:pt x="169195" y="623158"/>
                      </a:cubicBezTo>
                      <a:cubicBezTo>
                        <a:pt x="220776" y="616124"/>
                        <a:pt x="253601" y="571576"/>
                        <a:pt x="309872" y="566887"/>
                      </a:cubicBezTo>
                      <a:cubicBezTo>
                        <a:pt x="366143" y="562198"/>
                        <a:pt x="420069" y="580954"/>
                        <a:pt x="506820" y="595022"/>
                      </a:cubicBezTo>
                      <a:cubicBezTo>
                        <a:pt x="593571" y="609090"/>
                        <a:pt x="724869" y="639570"/>
                        <a:pt x="830377" y="651293"/>
                      </a:cubicBezTo>
                      <a:cubicBezTo>
                        <a:pt x="935885" y="663016"/>
                        <a:pt x="994500" y="663016"/>
                        <a:pt x="1139866" y="665361"/>
                      </a:cubicBezTo>
                      <a:cubicBezTo>
                        <a:pt x="1285232" y="667706"/>
                        <a:pt x="1620513" y="672395"/>
                        <a:pt x="1702574" y="665361"/>
                      </a:cubicBezTo>
                      <a:cubicBezTo>
                        <a:pt x="1784636" y="658327"/>
                        <a:pt x="1662715" y="648949"/>
                        <a:pt x="1632235" y="623158"/>
                      </a:cubicBezTo>
                      <a:cubicBezTo>
                        <a:pt x="1601755" y="597367"/>
                        <a:pt x="1554863" y="515305"/>
                        <a:pt x="1519694" y="510616"/>
                      </a:cubicBezTo>
                      <a:cubicBezTo>
                        <a:pt x="1484525" y="505927"/>
                        <a:pt x="1468112" y="571576"/>
                        <a:pt x="1421220" y="595022"/>
                      </a:cubicBezTo>
                      <a:cubicBezTo>
                        <a:pt x="1374328" y="618468"/>
                        <a:pt x="1327435" y="644259"/>
                        <a:pt x="1238340" y="651293"/>
                      </a:cubicBezTo>
                      <a:cubicBezTo>
                        <a:pt x="1149245" y="658327"/>
                        <a:pt x="940574" y="648949"/>
                        <a:pt x="886648" y="637226"/>
                      </a:cubicBezTo>
                      <a:cubicBezTo>
                        <a:pt x="832722" y="625503"/>
                        <a:pt x="921817" y="587989"/>
                        <a:pt x="914783" y="580955"/>
                      </a:cubicBezTo>
                      <a:cubicBezTo>
                        <a:pt x="907749" y="573921"/>
                        <a:pt x="839756" y="599711"/>
                        <a:pt x="844445" y="595022"/>
                      </a:cubicBezTo>
                      <a:cubicBezTo>
                        <a:pt x="849134" y="590333"/>
                        <a:pt x="931195" y="571576"/>
                        <a:pt x="942918" y="552819"/>
                      </a:cubicBezTo>
                      <a:cubicBezTo>
                        <a:pt x="954641" y="534062"/>
                        <a:pt x="891337" y="482481"/>
                        <a:pt x="914783" y="482481"/>
                      </a:cubicBezTo>
                      <a:cubicBezTo>
                        <a:pt x="938229" y="482481"/>
                        <a:pt x="1034358" y="552819"/>
                        <a:pt x="1083595" y="552819"/>
                      </a:cubicBezTo>
                      <a:cubicBezTo>
                        <a:pt x="1132832" y="552819"/>
                        <a:pt x="1132833" y="482481"/>
                        <a:pt x="1210205" y="482481"/>
                      </a:cubicBezTo>
                      <a:cubicBezTo>
                        <a:pt x="1287577" y="482481"/>
                        <a:pt x="1491558" y="552819"/>
                        <a:pt x="1547829" y="552819"/>
                      </a:cubicBezTo>
                      <a:cubicBezTo>
                        <a:pt x="1604100" y="552819"/>
                        <a:pt x="1536106" y="503582"/>
                        <a:pt x="1547829" y="482481"/>
                      </a:cubicBezTo>
                      <a:cubicBezTo>
                        <a:pt x="1559552" y="461380"/>
                        <a:pt x="1575965" y="442622"/>
                        <a:pt x="1618168" y="426210"/>
                      </a:cubicBezTo>
                      <a:cubicBezTo>
                        <a:pt x="1660371" y="409798"/>
                        <a:pt x="1801048" y="384007"/>
                        <a:pt x="1801048" y="384007"/>
                      </a:cubicBezTo>
                      <a:cubicBezTo>
                        <a:pt x="1871386" y="367595"/>
                        <a:pt x="1988617" y="323047"/>
                        <a:pt x="2040198" y="327736"/>
                      </a:cubicBezTo>
                      <a:cubicBezTo>
                        <a:pt x="2091779" y="332425"/>
                        <a:pt x="2075368" y="405108"/>
                        <a:pt x="2110537" y="412142"/>
                      </a:cubicBezTo>
                      <a:cubicBezTo>
                        <a:pt x="2145706" y="419176"/>
                        <a:pt x="2237146" y="386351"/>
                        <a:pt x="2251214" y="369939"/>
                      </a:cubicBezTo>
                      <a:cubicBezTo>
                        <a:pt x="2265282" y="353527"/>
                        <a:pt x="2225423" y="341804"/>
                        <a:pt x="2194943" y="313669"/>
                      </a:cubicBezTo>
                      <a:cubicBezTo>
                        <a:pt x="2164463" y="285534"/>
                        <a:pt x="2119916" y="229262"/>
                        <a:pt x="2068334" y="201127"/>
                      </a:cubicBezTo>
                      <a:cubicBezTo>
                        <a:pt x="2016753" y="172991"/>
                        <a:pt x="1885454" y="144856"/>
                        <a:pt x="1885454" y="144856"/>
                      </a:cubicBezTo>
                      <a:cubicBezTo>
                        <a:pt x="1831528" y="128444"/>
                        <a:pt x="1794014" y="126099"/>
                        <a:pt x="1744777" y="102653"/>
                      </a:cubicBezTo>
                      <a:cubicBezTo>
                        <a:pt x="1695540" y="79207"/>
                        <a:pt x="1622857" y="15902"/>
                        <a:pt x="1590032" y="4179"/>
                      </a:cubicBezTo>
                      <a:cubicBezTo>
                        <a:pt x="1557207" y="-7544"/>
                        <a:pt x="1545484" y="6524"/>
                        <a:pt x="1547829" y="32315"/>
                      </a:cubicBezTo>
                      <a:cubicBezTo>
                        <a:pt x="1550174" y="58106"/>
                        <a:pt x="1634580" y="116721"/>
                        <a:pt x="1604100" y="158924"/>
                      </a:cubicBezTo>
                      <a:cubicBezTo>
                        <a:pt x="1573620" y="201127"/>
                        <a:pt x="1432943" y="257398"/>
                        <a:pt x="1364949" y="285533"/>
                      </a:cubicBezTo>
                      <a:cubicBezTo>
                        <a:pt x="1296955" y="313668"/>
                        <a:pt x="1275854" y="334770"/>
                        <a:pt x="1196137" y="327736"/>
                      </a:cubicBezTo>
                      <a:cubicBezTo>
                        <a:pt x="1116420" y="320702"/>
                        <a:pt x="961676" y="257398"/>
                        <a:pt x="886648" y="243330"/>
                      </a:cubicBezTo>
                      <a:cubicBezTo>
                        <a:pt x="811620" y="229262"/>
                        <a:pt x="797553" y="238641"/>
                        <a:pt x="745971" y="243330"/>
                      </a:cubicBezTo>
                      <a:cubicBezTo>
                        <a:pt x="694389" y="248019"/>
                        <a:pt x="640463" y="236297"/>
                        <a:pt x="577158" y="271466"/>
                      </a:cubicBezTo>
                      <a:cubicBezTo>
                        <a:pt x="513853" y="306635"/>
                        <a:pt x="420069" y="428555"/>
                        <a:pt x="366143" y="454346"/>
                      </a:cubicBezTo>
                      <a:cubicBezTo>
                        <a:pt x="312217" y="480137"/>
                        <a:pt x="293460" y="414487"/>
                        <a:pt x="253601" y="426210"/>
                      </a:cubicBezTo>
                      <a:cubicBezTo>
                        <a:pt x="213743" y="437933"/>
                        <a:pt x="169195" y="496549"/>
                        <a:pt x="126992" y="524684"/>
                      </a:cubicBezTo>
                      <a:cubicBezTo>
                        <a:pt x="84789" y="552819"/>
                        <a:pt x="-6651" y="592678"/>
                        <a:pt x="383" y="60909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24" name="Oval 223"/>
              <p:cNvSpPr/>
              <p:nvPr/>
            </p:nvSpPr>
            <p:spPr>
              <a:xfrm rot="19457163">
                <a:off x="11872626" y="4822980"/>
                <a:ext cx="90719" cy="123883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3" name="Group 232"/>
            <p:cNvGrpSpPr/>
            <p:nvPr/>
          </p:nvGrpSpPr>
          <p:grpSpPr>
            <a:xfrm rot="15200100">
              <a:off x="9141818" y="5810069"/>
              <a:ext cx="345389" cy="296138"/>
              <a:chOff x="6316446" y="4276862"/>
              <a:chExt cx="1027086" cy="678437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228" name="Chord 227"/>
              <p:cNvSpPr/>
              <p:nvPr/>
            </p:nvSpPr>
            <p:spPr>
              <a:xfrm>
                <a:off x="6316446" y="4276862"/>
                <a:ext cx="1027086" cy="678437"/>
              </a:xfrm>
              <a:custGeom>
                <a:avLst/>
                <a:gdLst>
                  <a:gd name="connsiteX0" fmla="*/ 460756 w 551176"/>
                  <a:gd name="connsiteY0" fmla="*/ 435179 h 500022"/>
                  <a:gd name="connsiteX1" fmla="*/ 147721 w 551176"/>
                  <a:gd name="connsiteY1" fmla="*/ 471482 h 500022"/>
                  <a:gd name="connsiteX2" fmla="*/ 11287 w 551176"/>
                  <a:gd name="connsiteY2" fmla="*/ 179191 h 500022"/>
                  <a:gd name="connsiteX3" fmla="*/ 275587 w 551176"/>
                  <a:gd name="connsiteY3" fmla="*/ -1 h 500022"/>
                  <a:gd name="connsiteX4" fmla="*/ 460756 w 551176"/>
                  <a:gd name="connsiteY4" fmla="*/ 435179 h 500022"/>
                  <a:gd name="connsiteX0" fmla="*/ 772774 w 772774"/>
                  <a:gd name="connsiteY0" fmla="*/ 435180 h 508259"/>
                  <a:gd name="connsiteX1" fmla="*/ 459739 w 772774"/>
                  <a:gd name="connsiteY1" fmla="*/ 471483 h 508259"/>
                  <a:gd name="connsiteX2" fmla="*/ 1233 w 772774"/>
                  <a:gd name="connsiteY2" fmla="*/ 488821 h 508259"/>
                  <a:gd name="connsiteX3" fmla="*/ 323305 w 772774"/>
                  <a:gd name="connsiteY3" fmla="*/ 179192 h 508259"/>
                  <a:gd name="connsiteX4" fmla="*/ 587605 w 772774"/>
                  <a:gd name="connsiteY4" fmla="*/ 0 h 508259"/>
                  <a:gd name="connsiteX5" fmla="*/ 772774 w 772774"/>
                  <a:gd name="connsiteY5" fmla="*/ 435180 h 508259"/>
                  <a:gd name="connsiteX0" fmla="*/ 772774 w 772774"/>
                  <a:gd name="connsiteY0" fmla="*/ 435180 h 557572"/>
                  <a:gd name="connsiteX1" fmla="*/ 445672 w 772774"/>
                  <a:gd name="connsiteY1" fmla="*/ 555889 h 557572"/>
                  <a:gd name="connsiteX2" fmla="*/ 1233 w 772774"/>
                  <a:gd name="connsiteY2" fmla="*/ 488821 h 557572"/>
                  <a:gd name="connsiteX3" fmla="*/ 323305 w 772774"/>
                  <a:gd name="connsiteY3" fmla="*/ 179192 h 557572"/>
                  <a:gd name="connsiteX4" fmla="*/ 587605 w 772774"/>
                  <a:gd name="connsiteY4" fmla="*/ 0 h 557572"/>
                  <a:gd name="connsiteX5" fmla="*/ 772774 w 772774"/>
                  <a:gd name="connsiteY5" fmla="*/ 435180 h 557572"/>
                  <a:gd name="connsiteX0" fmla="*/ 773225 w 773225"/>
                  <a:gd name="connsiteY0" fmla="*/ 435180 h 557572"/>
                  <a:gd name="connsiteX1" fmla="*/ 446123 w 773225"/>
                  <a:gd name="connsiteY1" fmla="*/ 555889 h 557572"/>
                  <a:gd name="connsiteX2" fmla="*/ 1684 w 773225"/>
                  <a:gd name="connsiteY2" fmla="*/ 488821 h 557572"/>
                  <a:gd name="connsiteX3" fmla="*/ 239350 w 773225"/>
                  <a:gd name="connsiteY3" fmla="*/ 179192 h 557572"/>
                  <a:gd name="connsiteX4" fmla="*/ 588056 w 773225"/>
                  <a:gd name="connsiteY4" fmla="*/ 0 h 557572"/>
                  <a:gd name="connsiteX5" fmla="*/ 773225 w 773225"/>
                  <a:gd name="connsiteY5" fmla="*/ 435180 h 557572"/>
                  <a:gd name="connsiteX0" fmla="*/ 772232 w 772232"/>
                  <a:gd name="connsiteY0" fmla="*/ 435180 h 590767"/>
                  <a:gd name="connsiteX1" fmla="*/ 445130 w 772232"/>
                  <a:gd name="connsiteY1" fmla="*/ 555889 h 590767"/>
                  <a:gd name="connsiteX2" fmla="*/ 197639 w 772232"/>
                  <a:gd name="connsiteY2" fmla="*/ 587295 h 590767"/>
                  <a:gd name="connsiteX3" fmla="*/ 691 w 772232"/>
                  <a:gd name="connsiteY3" fmla="*/ 488821 h 590767"/>
                  <a:gd name="connsiteX4" fmla="*/ 238357 w 772232"/>
                  <a:gd name="connsiteY4" fmla="*/ 179192 h 590767"/>
                  <a:gd name="connsiteX5" fmla="*/ 587063 w 772232"/>
                  <a:gd name="connsiteY5" fmla="*/ 0 h 590767"/>
                  <a:gd name="connsiteX6" fmla="*/ 772232 w 772232"/>
                  <a:gd name="connsiteY6" fmla="*/ 435180 h 590767"/>
                  <a:gd name="connsiteX0" fmla="*/ 774274 w 774274"/>
                  <a:gd name="connsiteY0" fmla="*/ 435180 h 590767"/>
                  <a:gd name="connsiteX1" fmla="*/ 447172 w 774274"/>
                  <a:gd name="connsiteY1" fmla="*/ 555889 h 590767"/>
                  <a:gd name="connsiteX2" fmla="*/ 199681 w 774274"/>
                  <a:gd name="connsiteY2" fmla="*/ 587295 h 590767"/>
                  <a:gd name="connsiteX3" fmla="*/ 2733 w 774274"/>
                  <a:gd name="connsiteY3" fmla="*/ 488821 h 590767"/>
                  <a:gd name="connsiteX4" fmla="*/ 87139 w 774274"/>
                  <a:gd name="connsiteY4" fmla="*/ 305941 h 590767"/>
                  <a:gd name="connsiteX5" fmla="*/ 240399 w 774274"/>
                  <a:gd name="connsiteY5" fmla="*/ 179192 h 590767"/>
                  <a:gd name="connsiteX6" fmla="*/ 589105 w 774274"/>
                  <a:gd name="connsiteY6" fmla="*/ 0 h 590767"/>
                  <a:gd name="connsiteX7" fmla="*/ 774274 w 774274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63738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77806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542 h 591129"/>
                  <a:gd name="connsiteX1" fmla="*/ 458454 w 785556"/>
                  <a:gd name="connsiteY1" fmla="*/ 556251 h 591129"/>
                  <a:gd name="connsiteX2" fmla="*/ 210963 w 785556"/>
                  <a:gd name="connsiteY2" fmla="*/ 587657 h 591129"/>
                  <a:gd name="connsiteX3" fmla="*/ 14015 w 785556"/>
                  <a:gd name="connsiteY3" fmla="*/ 489183 h 591129"/>
                  <a:gd name="connsiteX4" fmla="*/ 28083 w 785556"/>
                  <a:gd name="connsiteY4" fmla="*/ 278168 h 591129"/>
                  <a:gd name="connsiteX5" fmla="*/ 237614 w 785556"/>
                  <a:gd name="connsiteY5" fmla="*/ 95147 h 591129"/>
                  <a:gd name="connsiteX6" fmla="*/ 600387 w 785556"/>
                  <a:gd name="connsiteY6" fmla="*/ 362 h 591129"/>
                  <a:gd name="connsiteX7" fmla="*/ 785556 w 785556"/>
                  <a:gd name="connsiteY7" fmla="*/ 435542 h 591129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51057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785556 w 1420784"/>
                  <a:gd name="connsiteY8" fmla="*/ 546758 h 702345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829941 w 1420784"/>
                  <a:gd name="connsiteY8" fmla="*/ 262775 h 702345"/>
                  <a:gd name="connsiteX9" fmla="*/ 785556 w 1420784"/>
                  <a:gd name="connsiteY9" fmla="*/ 546758 h 702345"/>
                  <a:gd name="connsiteX0" fmla="*/ 785556 w 1420818"/>
                  <a:gd name="connsiteY0" fmla="*/ 529804 h 685391"/>
                  <a:gd name="connsiteX1" fmla="*/ 458454 w 1420818"/>
                  <a:gd name="connsiteY1" fmla="*/ 650513 h 685391"/>
                  <a:gd name="connsiteX2" fmla="*/ 210963 w 1420818"/>
                  <a:gd name="connsiteY2" fmla="*/ 681919 h 685391"/>
                  <a:gd name="connsiteX3" fmla="*/ 14015 w 1420818"/>
                  <a:gd name="connsiteY3" fmla="*/ 583445 h 685391"/>
                  <a:gd name="connsiteX4" fmla="*/ 28083 w 1420818"/>
                  <a:gd name="connsiteY4" fmla="*/ 372430 h 685391"/>
                  <a:gd name="connsiteX5" fmla="*/ 237614 w 1420818"/>
                  <a:gd name="connsiteY5" fmla="*/ 161274 h 685391"/>
                  <a:gd name="connsiteX6" fmla="*/ 600387 w 1420818"/>
                  <a:gd name="connsiteY6" fmla="*/ 10217 h 685391"/>
                  <a:gd name="connsiteX7" fmla="*/ 815873 w 1420818"/>
                  <a:gd name="connsiteY7" fmla="*/ 119212 h 685391"/>
                  <a:gd name="connsiteX8" fmla="*/ 1420784 w 1420818"/>
                  <a:gd name="connsiteY8" fmla="*/ 6669 h 685391"/>
                  <a:gd name="connsiteX9" fmla="*/ 829941 w 1420818"/>
                  <a:gd name="connsiteY9" fmla="*/ 245821 h 685391"/>
                  <a:gd name="connsiteX10" fmla="*/ 785556 w 1420818"/>
                  <a:gd name="connsiteY10" fmla="*/ 529804 h 685391"/>
                  <a:gd name="connsiteX0" fmla="*/ 785556 w 1111393"/>
                  <a:gd name="connsiteY0" fmla="*/ 522850 h 678437"/>
                  <a:gd name="connsiteX1" fmla="*/ 458454 w 1111393"/>
                  <a:gd name="connsiteY1" fmla="*/ 643559 h 678437"/>
                  <a:gd name="connsiteX2" fmla="*/ 210963 w 1111393"/>
                  <a:gd name="connsiteY2" fmla="*/ 674965 h 678437"/>
                  <a:gd name="connsiteX3" fmla="*/ 14015 w 1111393"/>
                  <a:gd name="connsiteY3" fmla="*/ 576491 h 678437"/>
                  <a:gd name="connsiteX4" fmla="*/ 28083 w 1111393"/>
                  <a:gd name="connsiteY4" fmla="*/ 365476 h 678437"/>
                  <a:gd name="connsiteX5" fmla="*/ 237614 w 1111393"/>
                  <a:gd name="connsiteY5" fmla="*/ 154320 h 678437"/>
                  <a:gd name="connsiteX6" fmla="*/ 600387 w 1111393"/>
                  <a:gd name="connsiteY6" fmla="*/ 3263 h 678437"/>
                  <a:gd name="connsiteX7" fmla="*/ 815873 w 1111393"/>
                  <a:gd name="connsiteY7" fmla="*/ 112258 h 678437"/>
                  <a:gd name="connsiteX8" fmla="*/ 1111295 w 1111393"/>
                  <a:gd name="connsiteY8" fmla="*/ 98189 h 678437"/>
                  <a:gd name="connsiteX9" fmla="*/ 829941 w 1111393"/>
                  <a:gd name="connsiteY9" fmla="*/ 238867 h 678437"/>
                  <a:gd name="connsiteX10" fmla="*/ 785556 w 1111393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29941 w 1027086"/>
                  <a:gd name="connsiteY9" fmla="*/ 238867 h 678437"/>
                  <a:gd name="connsiteX10" fmla="*/ 785556 w 1027086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86211 w 1027086"/>
                  <a:gd name="connsiteY9" fmla="*/ 238867 h 678437"/>
                  <a:gd name="connsiteX10" fmla="*/ 785556 w 1027086"/>
                  <a:gd name="connsiteY10" fmla="*/ 522850 h 67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7086" h="678437">
                    <a:moveTo>
                      <a:pt x="785556" y="522850"/>
                    </a:moveTo>
                    <a:cubicBezTo>
                      <a:pt x="699933" y="593317"/>
                      <a:pt x="554219" y="618207"/>
                      <a:pt x="458454" y="643559"/>
                    </a:cubicBezTo>
                    <a:cubicBezTo>
                      <a:pt x="362689" y="668911"/>
                      <a:pt x="285036" y="686143"/>
                      <a:pt x="210963" y="674965"/>
                    </a:cubicBezTo>
                    <a:cubicBezTo>
                      <a:pt x="136890" y="663787"/>
                      <a:pt x="30427" y="611660"/>
                      <a:pt x="14015" y="576491"/>
                    </a:cubicBezTo>
                    <a:cubicBezTo>
                      <a:pt x="-2397" y="541322"/>
                      <a:pt x="-11528" y="417081"/>
                      <a:pt x="28083" y="365476"/>
                    </a:cubicBezTo>
                    <a:cubicBezTo>
                      <a:pt x="67694" y="313871"/>
                      <a:pt x="156298" y="217033"/>
                      <a:pt x="237614" y="154320"/>
                    </a:cubicBezTo>
                    <a:cubicBezTo>
                      <a:pt x="300346" y="132463"/>
                      <a:pt x="478251" y="3263"/>
                      <a:pt x="600387" y="3263"/>
                    </a:cubicBezTo>
                    <a:cubicBezTo>
                      <a:pt x="703797" y="-22504"/>
                      <a:pt x="679140" y="112849"/>
                      <a:pt x="815873" y="112258"/>
                    </a:cubicBezTo>
                    <a:cubicBezTo>
                      <a:pt x="952606" y="111667"/>
                      <a:pt x="1031578" y="100534"/>
                      <a:pt x="1026889" y="140392"/>
                    </a:cubicBezTo>
                    <a:cubicBezTo>
                      <a:pt x="876834" y="252934"/>
                      <a:pt x="1036266" y="126325"/>
                      <a:pt x="886211" y="238867"/>
                    </a:cubicBezTo>
                    <a:lnTo>
                      <a:pt x="785556" y="52285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0" name="Straight Connector 229"/>
              <p:cNvCxnSpPr/>
              <p:nvPr/>
            </p:nvCxnSpPr>
            <p:spPr>
              <a:xfrm>
                <a:off x="6818614" y="4345533"/>
                <a:ext cx="217314" cy="519023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5" name="Group 234"/>
            <p:cNvGrpSpPr/>
            <p:nvPr/>
          </p:nvGrpSpPr>
          <p:grpSpPr>
            <a:xfrm rot="4454148">
              <a:off x="9292456" y="5347228"/>
              <a:ext cx="378435" cy="416400"/>
              <a:chOff x="6316446" y="4276862"/>
              <a:chExt cx="1027086" cy="678437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236" name="Chord 227"/>
              <p:cNvSpPr/>
              <p:nvPr/>
            </p:nvSpPr>
            <p:spPr>
              <a:xfrm>
                <a:off x="6316446" y="4276862"/>
                <a:ext cx="1027086" cy="678437"/>
              </a:xfrm>
              <a:custGeom>
                <a:avLst/>
                <a:gdLst>
                  <a:gd name="connsiteX0" fmla="*/ 460756 w 551176"/>
                  <a:gd name="connsiteY0" fmla="*/ 435179 h 500022"/>
                  <a:gd name="connsiteX1" fmla="*/ 147721 w 551176"/>
                  <a:gd name="connsiteY1" fmla="*/ 471482 h 500022"/>
                  <a:gd name="connsiteX2" fmla="*/ 11287 w 551176"/>
                  <a:gd name="connsiteY2" fmla="*/ 179191 h 500022"/>
                  <a:gd name="connsiteX3" fmla="*/ 275587 w 551176"/>
                  <a:gd name="connsiteY3" fmla="*/ -1 h 500022"/>
                  <a:gd name="connsiteX4" fmla="*/ 460756 w 551176"/>
                  <a:gd name="connsiteY4" fmla="*/ 435179 h 500022"/>
                  <a:gd name="connsiteX0" fmla="*/ 772774 w 772774"/>
                  <a:gd name="connsiteY0" fmla="*/ 435180 h 508259"/>
                  <a:gd name="connsiteX1" fmla="*/ 459739 w 772774"/>
                  <a:gd name="connsiteY1" fmla="*/ 471483 h 508259"/>
                  <a:gd name="connsiteX2" fmla="*/ 1233 w 772774"/>
                  <a:gd name="connsiteY2" fmla="*/ 488821 h 508259"/>
                  <a:gd name="connsiteX3" fmla="*/ 323305 w 772774"/>
                  <a:gd name="connsiteY3" fmla="*/ 179192 h 508259"/>
                  <a:gd name="connsiteX4" fmla="*/ 587605 w 772774"/>
                  <a:gd name="connsiteY4" fmla="*/ 0 h 508259"/>
                  <a:gd name="connsiteX5" fmla="*/ 772774 w 772774"/>
                  <a:gd name="connsiteY5" fmla="*/ 435180 h 508259"/>
                  <a:gd name="connsiteX0" fmla="*/ 772774 w 772774"/>
                  <a:gd name="connsiteY0" fmla="*/ 435180 h 557572"/>
                  <a:gd name="connsiteX1" fmla="*/ 445672 w 772774"/>
                  <a:gd name="connsiteY1" fmla="*/ 555889 h 557572"/>
                  <a:gd name="connsiteX2" fmla="*/ 1233 w 772774"/>
                  <a:gd name="connsiteY2" fmla="*/ 488821 h 557572"/>
                  <a:gd name="connsiteX3" fmla="*/ 323305 w 772774"/>
                  <a:gd name="connsiteY3" fmla="*/ 179192 h 557572"/>
                  <a:gd name="connsiteX4" fmla="*/ 587605 w 772774"/>
                  <a:gd name="connsiteY4" fmla="*/ 0 h 557572"/>
                  <a:gd name="connsiteX5" fmla="*/ 772774 w 772774"/>
                  <a:gd name="connsiteY5" fmla="*/ 435180 h 557572"/>
                  <a:gd name="connsiteX0" fmla="*/ 773225 w 773225"/>
                  <a:gd name="connsiteY0" fmla="*/ 435180 h 557572"/>
                  <a:gd name="connsiteX1" fmla="*/ 446123 w 773225"/>
                  <a:gd name="connsiteY1" fmla="*/ 555889 h 557572"/>
                  <a:gd name="connsiteX2" fmla="*/ 1684 w 773225"/>
                  <a:gd name="connsiteY2" fmla="*/ 488821 h 557572"/>
                  <a:gd name="connsiteX3" fmla="*/ 239350 w 773225"/>
                  <a:gd name="connsiteY3" fmla="*/ 179192 h 557572"/>
                  <a:gd name="connsiteX4" fmla="*/ 588056 w 773225"/>
                  <a:gd name="connsiteY4" fmla="*/ 0 h 557572"/>
                  <a:gd name="connsiteX5" fmla="*/ 773225 w 773225"/>
                  <a:gd name="connsiteY5" fmla="*/ 435180 h 557572"/>
                  <a:gd name="connsiteX0" fmla="*/ 772232 w 772232"/>
                  <a:gd name="connsiteY0" fmla="*/ 435180 h 590767"/>
                  <a:gd name="connsiteX1" fmla="*/ 445130 w 772232"/>
                  <a:gd name="connsiteY1" fmla="*/ 555889 h 590767"/>
                  <a:gd name="connsiteX2" fmla="*/ 197639 w 772232"/>
                  <a:gd name="connsiteY2" fmla="*/ 587295 h 590767"/>
                  <a:gd name="connsiteX3" fmla="*/ 691 w 772232"/>
                  <a:gd name="connsiteY3" fmla="*/ 488821 h 590767"/>
                  <a:gd name="connsiteX4" fmla="*/ 238357 w 772232"/>
                  <a:gd name="connsiteY4" fmla="*/ 179192 h 590767"/>
                  <a:gd name="connsiteX5" fmla="*/ 587063 w 772232"/>
                  <a:gd name="connsiteY5" fmla="*/ 0 h 590767"/>
                  <a:gd name="connsiteX6" fmla="*/ 772232 w 772232"/>
                  <a:gd name="connsiteY6" fmla="*/ 435180 h 590767"/>
                  <a:gd name="connsiteX0" fmla="*/ 774274 w 774274"/>
                  <a:gd name="connsiteY0" fmla="*/ 435180 h 590767"/>
                  <a:gd name="connsiteX1" fmla="*/ 447172 w 774274"/>
                  <a:gd name="connsiteY1" fmla="*/ 555889 h 590767"/>
                  <a:gd name="connsiteX2" fmla="*/ 199681 w 774274"/>
                  <a:gd name="connsiteY2" fmla="*/ 587295 h 590767"/>
                  <a:gd name="connsiteX3" fmla="*/ 2733 w 774274"/>
                  <a:gd name="connsiteY3" fmla="*/ 488821 h 590767"/>
                  <a:gd name="connsiteX4" fmla="*/ 87139 w 774274"/>
                  <a:gd name="connsiteY4" fmla="*/ 305941 h 590767"/>
                  <a:gd name="connsiteX5" fmla="*/ 240399 w 774274"/>
                  <a:gd name="connsiteY5" fmla="*/ 179192 h 590767"/>
                  <a:gd name="connsiteX6" fmla="*/ 589105 w 774274"/>
                  <a:gd name="connsiteY6" fmla="*/ 0 h 590767"/>
                  <a:gd name="connsiteX7" fmla="*/ 774274 w 774274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63738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77806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542 h 591129"/>
                  <a:gd name="connsiteX1" fmla="*/ 458454 w 785556"/>
                  <a:gd name="connsiteY1" fmla="*/ 556251 h 591129"/>
                  <a:gd name="connsiteX2" fmla="*/ 210963 w 785556"/>
                  <a:gd name="connsiteY2" fmla="*/ 587657 h 591129"/>
                  <a:gd name="connsiteX3" fmla="*/ 14015 w 785556"/>
                  <a:gd name="connsiteY3" fmla="*/ 489183 h 591129"/>
                  <a:gd name="connsiteX4" fmla="*/ 28083 w 785556"/>
                  <a:gd name="connsiteY4" fmla="*/ 278168 h 591129"/>
                  <a:gd name="connsiteX5" fmla="*/ 237614 w 785556"/>
                  <a:gd name="connsiteY5" fmla="*/ 95147 h 591129"/>
                  <a:gd name="connsiteX6" fmla="*/ 600387 w 785556"/>
                  <a:gd name="connsiteY6" fmla="*/ 362 h 591129"/>
                  <a:gd name="connsiteX7" fmla="*/ 785556 w 785556"/>
                  <a:gd name="connsiteY7" fmla="*/ 435542 h 591129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51057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785556 w 1420784"/>
                  <a:gd name="connsiteY8" fmla="*/ 546758 h 702345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829941 w 1420784"/>
                  <a:gd name="connsiteY8" fmla="*/ 262775 h 702345"/>
                  <a:gd name="connsiteX9" fmla="*/ 785556 w 1420784"/>
                  <a:gd name="connsiteY9" fmla="*/ 546758 h 702345"/>
                  <a:gd name="connsiteX0" fmla="*/ 785556 w 1420818"/>
                  <a:gd name="connsiteY0" fmla="*/ 529804 h 685391"/>
                  <a:gd name="connsiteX1" fmla="*/ 458454 w 1420818"/>
                  <a:gd name="connsiteY1" fmla="*/ 650513 h 685391"/>
                  <a:gd name="connsiteX2" fmla="*/ 210963 w 1420818"/>
                  <a:gd name="connsiteY2" fmla="*/ 681919 h 685391"/>
                  <a:gd name="connsiteX3" fmla="*/ 14015 w 1420818"/>
                  <a:gd name="connsiteY3" fmla="*/ 583445 h 685391"/>
                  <a:gd name="connsiteX4" fmla="*/ 28083 w 1420818"/>
                  <a:gd name="connsiteY4" fmla="*/ 372430 h 685391"/>
                  <a:gd name="connsiteX5" fmla="*/ 237614 w 1420818"/>
                  <a:gd name="connsiteY5" fmla="*/ 161274 h 685391"/>
                  <a:gd name="connsiteX6" fmla="*/ 600387 w 1420818"/>
                  <a:gd name="connsiteY6" fmla="*/ 10217 h 685391"/>
                  <a:gd name="connsiteX7" fmla="*/ 815873 w 1420818"/>
                  <a:gd name="connsiteY7" fmla="*/ 119212 h 685391"/>
                  <a:gd name="connsiteX8" fmla="*/ 1420784 w 1420818"/>
                  <a:gd name="connsiteY8" fmla="*/ 6669 h 685391"/>
                  <a:gd name="connsiteX9" fmla="*/ 829941 w 1420818"/>
                  <a:gd name="connsiteY9" fmla="*/ 245821 h 685391"/>
                  <a:gd name="connsiteX10" fmla="*/ 785556 w 1420818"/>
                  <a:gd name="connsiteY10" fmla="*/ 529804 h 685391"/>
                  <a:gd name="connsiteX0" fmla="*/ 785556 w 1111393"/>
                  <a:gd name="connsiteY0" fmla="*/ 522850 h 678437"/>
                  <a:gd name="connsiteX1" fmla="*/ 458454 w 1111393"/>
                  <a:gd name="connsiteY1" fmla="*/ 643559 h 678437"/>
                  <a:gd name="connsiteX2" fmla="*/ 210963 w 1111393"/>
                  <a:gd name="connsiteY2" fmla="*/ 674965 h 678437"/>
                  <a:gd name="connsiteX3" fmla="*/ 14015 w 1111393"/>
                  <a:gd name="connsiteY3" fmla="*/ 576491 h 678437"/>
                  <a:gd name="connsiteX4" fmla="*/ 28083 w 1111393"/>
                  <a:gd name="connsiteY4" fmla="*/ 365476 h 678437"/>
                  <a:gd name="connsiteX5" fmla="*/ 237614 w 1111393"/>
                  <a:gd name="connsiteY5" fmla="*/ 154320 h 678437"/>
                  <a:gd name="connsiteX6" fmla="*/ 600387 w 1111393"/>
                  <a:gd name="connsiteY6" fmla="*/ 3263 h 678437"/>
                  <a:gd name="connsiteX7" fmla="*/ 815873 w 1111393"/>
                  <a:gd name="connsiteY7" fmla="*/ 112258 h 678437"/>
                  <a:gd name="connsiteX8" fmla="*/ 1111295 w 1111393"/>
                  <a:gd name="connsiteY8" fmla="*/ 98189 h 678437"/>
                  <a:gd name="connsiteX9" fmla="*/ 829941 w 1111393"/>
                  <a:gd name="connsiteY9" fmla="*/ 238867 h 678437"/>
                  <a:gd name="connsiteX10" fmla="*/ 785556 w 1111393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29941 w 1027086"/>
                  <a:gd name="connsiteY9" fmla="*/ 238867 h 678437"/>
                  <a:gd name="connsiteX10" fmla="*/ 785556 w 1027086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86211 w 1027086"/>
                  <a:gd name="connsiteY9" fmla="*/ 238867 h 678437"/>
                  <a:gd name="connsiteX10" fmla="*/ 785556 w 1027086"/>
                  <a:gd name="connsiteY10" fmla="*/ 522850 h 67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7086" h="678437">
                    <a:moveTo>
                      <a:pt x="785556" y="522850"/>
                    </a:moveTo>
                    <a:cubicBezTo>
                      <a:pt x="699933" y="593317"/>
                      <a:pt x="554219" y="618207"/>
                      <a:pt x="458454" y="643559"/>
                    </a:cubicBezTo>
                    <a:cubicBezTo>
                      <a:pt x="362689" y="668911"/>
                      <a:pt x="285036" y="686143"/>
                      <a:pt x="210963" y="674965"/>
                    </a:cubicBezTo>
                    <a:cubicBezTo>
                      <a:pt x="136890" y="663787"/>
                      <a:pt x="30427" y="611660"/>
                      <a:pt x="14015" y="576491"/>
                    </a:cubicBezTo>
                    <a:cubicBezTo>
                      <a:pt x="-2397" y="541322"/>
                      <a:pt x="-11528" y="417081"/>
                      <a:pt x="28083" y="365476"/>
                    </a:cubicBezTo>
                    <a:cubicBezTo>
                      <a:pt x="67694" y="313871"/>
                      <a:pt x="156298" y="217033"/>
                      <a:pt x="237614" y="154320"/>
                    </a:cubicBezTo>
                    <a:cubicBezTo>
                      <a:pt x="300346" y="132463"/>
                      <a:pt x="478251" y="3263"/>
                      <a:pt x="600387" y="3263"/>
                    </a:cubicBezTo>
                    <a:cubicBezTo>
                      <a:pt x="703797" y="-22504"/>
                      <a:pt x="679140" y="112849"/>
                      <a:pt x="815873" y="112258"/>
                    </a:cubicBezTo>
                    <a:cubicBezTo>
                      <a:pt x="952606" y="111667"/>
                      <a:pt x="1031578" y="100534"/>
                      <a:pt x="1026889" y="140392"/>
                    </a:cubicBezTo>
                    <a:cubicBezTo>
                      <a:pt x="876834" y="252934"/>
                      <a:pt x="1036266" y="126325"/>
                      <a:pt x="886211" y="238867"/>
                    </a:cubicBezTo>
                    <a:lnTo>
                      <a:pt x="785556" y="52285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7" name="Straight Connector 236"/>
              <p:cNvCxnSpPr/>
              <p:nvPr/>
            </p:nvCxnSpPr>
            <p:spPr>
              <a:xfrm>
                <a:off x="6818614" y="4345533"/>
                <a:ext cx="217314" cy="519023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8" name="Group 237"/>
            <p:cNvGrpSpPr/>
            <p:nvPr/>
          </p:nvGrpSpPr>
          <p:grpSpPr>
            <a:xfrm>
              <a:off x="8281756" y="5271707"/>
              <a:ext cx="272062" cy="241557"/>
              <a:chOff x="6316446" y="4276862"/>
              <a:chExt cx="1027086" cy="678437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239" name="Chord 227"/>
              <p:cNvSpPr/>
              <p:nvPr/>
            </p:nvSpPr>
            <p:spPr>
              <a:xfrm>
                <a:off x="6316446" y="4276862"/>
                <a:ext cx="1027086" cy="678437"/>
              </a:xfrm>
              <a:custGeom>
                <a:avLst/>
                <a:gdLst>
                  <a:gd name="connsiteX0" fmla="*/ 460756 w 551176"/>
                  <a:gd name="connsiteY0" fmla="*/ 435179 h 500022"/>
                  <a:gd name="connsiteX1" fmla="*/ 147721 w 551176"/>
                  <a:gd name="connsiteY1" fmla="*/ 471482 h 500022"/>
                  <a:gd name="connsiteX2" fmla="*/ 11287 w 551176"/>
                  <a:gd name="connsiteY2" fmla="*/ 179191 h 500022"/>
                  <a:gd name="connsiteX3" fmla="*/ 275587 w 551176"/>
                  <a:gd name="connsiteY3" fmla="*/ -1 h 500022"/>
                  <a:gd name="connsiteX4" fmla="*/ 460756 w 551176"/>
                  <a:gd name="connsiteY4" fmla="*/ 435179 h 500022"/>
                  <a:gd name="connsiteX0" fmla="*/ 772774 w 772774"/>
                  <a:gd name="connsiteY0" fmla="*/ 435180 h 508259"/>
                  <a:gd name="connsiteX1" fmla="*/ 459739 w 772774"/>
                  <a:gd name="connsiteY1" fmla="*/ 471483 h 508259"/>
                  <a:gd name="connsiteX2" fmla="*/ 1233 w 772774"/>
                  <a:gd name="connsiteY2" fmla="*/ 488821 h 508259"/>
                  <a:gd name="connsiteX3" fmla="*/ 323305 w 772774"/>
                  <a:gd name="connsiteY3" fmla="*/ 179192 h 508259"/>
                  <a:gd name="connsiteX4" fmla="*/ 587605 w 772774"/>
                  <a:gd name="connsiteY4" fmla="*/ 0 h 508259"/>
                  <a:gd name="connsiteX5" fmla="*/ 772774 w 772774"/>
                  <a:gd name="connsiteY5" fmla="*/ 435180 h 508259"/>
                  <a:gd name="connsiteX0" fmla="*/ 772774 w 772774"/>
                  <a:gd name="connsiteY0" fmla="*/ 435180 h 557572"/>
                  <a:gd name="connsiteX1" fmla="*/ 445672 w 772774"/>
                  <a:gd name="connsiteY1" fmla="*/ 555889 h 557572"/>
                  <a:gd name="connsiteX2" fmla="*/ 1233 w 772774"/>
                  <a:gd name="connsiteY2" fmla="*/ 488821 h 557572"/>
                  <a:gd name="connsiteX3" fmla="*/ 323305 w 772774"/>
                  <a:gd name="connsiteY3" fmla="*/ 179192 h 557572"/>
                  <a:gd name="connsiteX4" fmla="*/ 587605 w 772774"/>
                  <a:gd name="connsiteY4" fmla="*/ 0 h 557572"/>
                  <a:gd name="connsiteX5" fmla="*/ 772774 w 772774"/>
                  <a:gd name="connsiteY5" fmla="*/ 435180 h 557572"/>
                  <a:gd name="connsiteX0" fmla="*/ 773225 w 773225"/>
                  <a:gd name="connsiteY0" fmla="*/ 435180 h 557572"/>
                  <a:gd name="connsiteX1" fmla="*/ 446123 w 773225"/>
                  <a:gd name="connsiteY1" fmla="*/ 555889 h 557572"/>
                  <a:gd name="connsiteX2" fmla="*/ 1684 w 773225"/>
                  <a:gd name="connsiteY2" fmla="*/ 488821 h 557572"/>
                  <a:gd name="connsiteX3" fmla="*/ 239350 w 773225"/>
                  <a:gd name="connsiteY3" fmla="*/ 179192 h 557572"/>
                  <a:gd name="connsiteX4" fmla="*/ 588056 w 773225"/>
                  <a:gd name="connsiteY4" fmla="*/ 0 h 557572"/>
                  <a:gd name="connsiteX5" fmla="*/ 773225 w 773225"/>
                  <a:gd name="connsiteY5" fmla="*/ 435180 h 557572"/>
                  <a:gd name="connsiteX0" fmla="*/ 772232 w 772232"/>
                  <a:gd name="connsiteY0" fmla="*/ 435180 h 590767"/>
                  <a:gd name="connsiteX1" fmla="*/ 445130 w 772232"/>
                  <a:gd name="connsiteY1" fmla="*/ 555889 h 590767"/>
                  <a:gd name="connsiteX2" fmla="*/ 197639 w 772232"/>
                  <a:gd name="connsiteY2" fmla="*/ 587295 h 590767"/>
                  <a:gd name="connsiteX3" fmla="*/ 691 w 772232"/>
                  <a:gd name="connsiteY3" fmla="*/ 488821 h 590767"/>
                  <a:gd name="connsiteX4" fmla="*/ 238357 w 772232"/>
                  <a:gd name="connsiteY4" fmla="*/ 179192 h 590767"/>
                  <a:gd name="connsiteX5" fmla="*/ 587063 w 772232"/>
                  <a:gd name="connsiteY5" fmla="*/ 0 h 590767"/>
                  <a:gd name="connsiteX6" fmla="*/ 772232 w 772232"/>
                  <a:gd name="connsiteY6" fmla="*/ 435180 h 590767"/>
                  <a:gd name="connsiteX0" fmla="*/ 774274 w 774274"/>
                  <a:gd name="connsiteY0" fmla="*/ 435180 h 590767"/>
                  <a:gd name="connsiteX1" fmla="*/ 447172 w 774274"/>
                  <a:gd name="connsiteY1" fmla="*/ 555889 h 590767"/>
                  <a:gd name="connsiteX2" fmla="*/ 199681 w 774274"/>
                  <a:gd name="connsiteY2" fmla="*/ 587295 h 590767"/>
                  <a:gd name="connsiteX3" fmla="*/ 2733 w 774274"/>
                  <a:gd name="connsiteY3" fmla="*/ 488821 h 590767"/>
                  <a:gd name="connsiteX4" fmla="*/ 87139 w 774274"/>
                  <a:gd name="connsiteY4" fmla="*/ 305941 h 590767"/>
                  <a:gd name="connsiteX5" fmla="*/ 240399 w 774274"/>
                  <a:gd name="connsiteY5" fmla="*/ 179192 h 590767"/>
                  <a:gd name="connsiteX6" fmla="*/ 589105 w 774274"/>
                  <a:gd name="connsiteY6" fmla="*/ 0 h 590767"/>
                  <a:gd name="connsiteX7" fmla="*/ 774274 w 774274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63738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77806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542 h 591129"/>
                  <a:gd name="connsiteX1" fmla="*/ 458454 w 785556"/>
                  <a:gd name="connsiteY1" fmla="*/ 556251 h 591129"/>
                  <a:gd name="connsiteX2" fmla="*/ 210963 w 785556"/>
                  <a:gd name="connsiteY2" fmla="*/ 587657 h 591129"/>
                  <a:gd name="connsiteX3" fmla="*/ 14015 w 785556"/>
                  <a:gd name="connsiteY3" fmla="*/ 489183 h 591129"/>
                  <a:gd name="connsiteX4" fmla="*/ 28083 w 785556"/>
                  <a:gd name="connsiteY4" fmla="*/ 278168 h 591129"/>
                  <a:gd name="connsiteX5" fmla="*/ 237614 w 785556"/>
                  <a:gd name="connsiteY5" fmla="*/ 95147 h 591129"/>
                  <a:gd name="connsiteX6" fmla="*/ 600387 w 785556"/>
                  <a:gd name="connsiteY6" fmla="*/ 362 h 591129"/>
                  <a:gd name="connsiteX7" fmla="*/ 785556 w 785556"/>
                  <a:gd name="connsiteY7" fmla="*/ 435542 h 591129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51057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785556 w 1420784"/>
                  <a:gd name="connsiteY8" fmla="*/ 546758 h 702345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829941 w 1420784"/>
                  <a:gd name="connsiteY8" fmla="*/ 262775 h 702345"/>
                  <a:gd name="connsiteX9" fmla="*/ 785556 w 1420784"/>
                  <a:gd name="connsiteY9" fmla="*/ 546758 h 702345"/>
                  <a:gd name="connsiteX0" fmla="*/ 785556 w 1420818"/>
                  <a:gd name="connsiteY0" fmla="*/ 529804 h 685391"/>
                  <a:gd name="connsiteX1" fmla="*/ 458454 w 1420818"/>
                  <a:gd name="connsiteY1" fmla="*/ 650513 h 685391"/>
                  <a:gd name="connsiteX2" fmla="*/ 210963 w 1420818"/>
                  <a:gd name="connsiteY2" fmla="*/ 681919 h 685391"/>
                  <a:gd name="connsiteX3" fmla="*/ 14015 w 1420818"/>
                  <a:gd name="connsiteY3" fmla="*/ 583445 h 685391"/>
                  <a:gd name="connsiteX4" fmla="*/ 28083 w 1420818"/>
                  <a:gd name="connsiteY4" fmla="*/ 372430 h 685391"/>
                  <a:gd name="connsiteX5" fmla="*/ 237614 w 1420818"/>
                  <a:gd name="connsiteY5" fmla="*/ 161274 h 685391"/>
                  <a:gd name="connsiteX6" fmla="*/ 600387 w 1420818"/>
                  <a:gd name="connsiteY6" fmla="*/ 10217 h 685391"/>
                  <a:gd name="connsiteX7" fmla="*/ 815873 w 1420818"/>
                  <a:gd name="connsiteY7" fmla="*/ 119212 h 685391"/>
                  <a:gd name="connsiteX8" fmla="*/ 1420784 w 1420818"/>
                  <a:gd name="connsiteY8" fmla="*/ 6669 h 685391"/>
                  <a:gd name="connsiteX9" fmla="*/ 829941 w 1420818"/>
                  <a:gd name="connsiteY9" fmla="*/ 245821 h 685391"/>
                  <a:gd name="connsiteX10" fmla="*/ 785556 w 1420818"/>
                  <a:gd name="connsiteY10" fmla="*/ 529804 h 685391"/>
                  <a:gd name="connsiteX0" fmla="*/ 785556 w 1111393"/>
                  <a:gd name="connsiteY0" fmla="*/ 522850 h 678437"/>
                  <a:gd name="connsiteX1" fmla="*/ 458454 w 1111393"/>
                  <a:gd name="connsiteY1" fmla="*/ 643559 h 678437"/>
                  <a:gd name="connsiteX2" fmla="*/ 210963 w 1111393"/>
                  <a:gd name="connsiteY2" fmla="*/ 674965 h 678437"/>
                  <a:gd name="connsiteX3" fmla="*/ 14015 w 1111393"/>
                  <a:gd name="connsiteY3" fmla="*/ 576491 h 678437"/>
                  <a:gd name="connsiteX4" fmla="*/ 28083 w 1111393"/>
                  <a:gd name="connsiteY4" fmla="*/ 365476 h 678437"/>
                  <a:gd name="connsiteX5" fmla="*/ 237614 w 1111393"/>
                  <a:gd name="connsiteY5" fmla="*/ 154320 h 678437"/>
                  <a:gd name="connsiteX6" fmla="*/ 600387 w 1111393"/>
                  <a:gd name="connsiteY6" fmla="*/ 3263 h 678437"/>
                  <a:gd name="connsiteX7" fmla="*/ 815873 w 1111393"/>
                  <a:gd name="connsiteY7" fmla="*/ 112258 h 678437"/>
                  <a:gd name="connsiteX8" fmla="*/ 1111295 w 1111393"/>
                  <a:gd name="connsiteY8" fmla="*/ 98189 h 678437"/>
                  <a:gd name="connsiteX9" fmla="*/ 829941 w 1111393"/>
                  <a:gd name="connsiteY9" fmla="*/ 238867 h 678437"/>
                  <a:gd name="connsiteX10" fmla="*/ 785556 w 1111393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29941 w 1027086"/>
                  <a:gd name="connsiteY9" fmla="*/ 238867 h 678437"/>
                  <a:gd name="connsiteX10" fmla="*/ 785556 w 1027086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86211 w 1027086"/>
                  <a:gd name="connsiteY9" fmla="*/ 238867 h 678437"/>
                  <a:gd name="connsiteX10" fmla="*/ 785556 w 1027086"/>
                  <a:gd name="connsiteY10" fmla="*/ 522850 h 67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7086" h="678437">
                    <a:moveTo>
                      <a:pt x="785556" y="522850"/>
                    </a:moveTo>
                    <a:cubicBezTo>
                      <a:pt x="699933" y="593317"/>
                      <a:pt x="554219" y="618207"/>
                      <a:pt x="458454" y="643559"/>
                    </a:cubicBezTo>
                    <a:cubicBezTo>
                      <a:pt x="362689" y="668911"/>
                      <a:pt x="285036" y="686143"/>
                      <a:pt x="210963" y="674965"/>
                    </a:cubicBezTo>
                    <a:cubicBezTo>
                      <a:pt x="136890" y="663787"/>
                      <a:pt x="30427" y="611660"/>
                      <a:pt x="14015" y="576491"/>
                    </a:cubicBezTo>
                    <a:cubicBezTo>
                      <a:pt x="-2397" y="541322"/>
                      <a:pt x="-11528" y="417081"/>
                      <a:pt x="28083" y="365476"/>
                    </a:cubicBezTo>
                    <a:cubicBezTo>
                      <a:pt x="67694" y="313871"/>
                      <a:pt x="156298" y="217033"/>
                      <a:pt x="237614" y="154320"/>
                    </a:cubicBezTo>
                    <a:cubicBezTo>
                      <a:pt x="300346" y="132463"/>
                      <a:pt x="478251" y="3263"/>
                      <a:pt x="600387" y="3263"/>
                    </a:cubicBezTo>
                    <a:cubicBezTo>
                      <a:pt x="703797" y="-22504"/>
                      <a:pt x="679140" y="112849"/>
                      <a:pt x="815873" y="112258"/>
                    </a:cubicBezTo>
                    <a:cubicBezTo>
                      <a:pt x="952606" y="111667"/>
                      <a:pt x="1031578" y="100534"/>
                      <a:pt x="1026889" y="140392"/>
                    </a:cubicBezTo>
                    <a:cubicBezTo>
                      <a:pt x="876834" y="252934"/>
                      <a:pt x="1036266" y="126325"/>
                      <a:pt x="886211" y="238867"/>
                    </a:cubicBezTo>
                    <a:lnTo>
                      <a:pt x="785556" y="52285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0" name="Straight Connector 239"/>
              <p:cNvCxnSpPr/>
              <p:nvPr/>
            </p:nvCxnSpPr>
            <p:spPr>
              <a:xfrm>
                <a:off x="6818614" y="4345533"/>
                <a:ext cx="217314" cy="519023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1" name="Group 240"/>
            <p:cNvGrpSpPr/>
            <p:nvPr/>
          </p:nvGrpSpPr>
          <p:grpSpPr>
            <a:xfrm rot="19047524">
              <a:off x="7881997" y="5575841"/>
              <a:ext cx="284273" cy="168529"/>
              <a:chOff x="6316446" y="4276862"/>
              <a:chExt cx="1027086" cy="678437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242" name="Chord 227"/>
              <p:cNvSpPr/>
              <p:nvPr/>
            </p:nvSpPr>
            <p:spPr>
              <a:xfrm>
                <a:off x="6316446" y="4276862"/>
                <a:ext cx="1027086" cy="678437"/>
              </a:xfrm>
              <a:custGeom>
                <a:avLst/>
                <a:gdLst>
                  <a:gd name="connsiteX0" fmla="*/ 460756 w 551176"/>
                  <a:gd name="connsiteY0" fmla="*/ 435179 h 500022"/>
                  <a:gd name="connsiteX1" fmla="*/ 147721 w 551176"/>
                  <a:gd name="connsiteY1" fmla="*/ 471482 h 500022"/>
                  <a:gd name="connsiteX2" fmla="*/ 11287 w 551176"/>
                  <a:gd name="connsiteY2" fmla="*/ 179191 h 500022"/>
                  <a:gd name="connsiteX3" fmla="*/ 275587 w 551176"/>
                  <a:gd name="connsiteY3" fmla="*/ -1 h 500022"/>
                  <a:gd name="connsiteX4" fmla="*/ 460756 w 551176"/>
                  <a:gd name="connsiteY4" fmla="*/ 435179 h 500022"/>
                  <a:gd name="connsiteX0" fmla="*/ 772774 w 772774"/>
                  <a:gd name="connsiteY0" fmla="*/ 435180 h 508259"/>
                  <a:gd name="connsiteX1" fmla="*/ 459739 w 772774"/>
                  <a:gd name="connsiteY1" fmla="*/ 471483 h 508259"/>
                  <a:gd name="connsiteX2" fmla="*/ 1233 w 772774"/>
                  <a:gd name="connsiteY2" fmla="*/ 488821 h 508259"/>
                  <a:gd name="connsiteX3" fmla="*/ 323305 w 772774"/>
                  <a:gd name="connsiteY3" fmla="*/ 179192 h 508259"/>
                  <a:gd name="connsiteX4" fmla="*/ 587605 w 772774"/>
                  <a:gd name="connsiteY4" fmla="*/ 0 h 508259"/>
                  <a:gd name="connsiteX5" fmla="*/ 772774 w 772774"/>
                  <a:gd name="connsiteY5" fmla="*/ 435180 h 508259"/>
                  <a:gd name="connsiteX0" fmla="*/ 772774 w 772774"/>
                  <a:gd name="connsiteY0" fmla="*/ 435180 h 557572"/>
                  <a:gd name="connsiteX1" fmla="*/ 445672 w 772774"/>
                  <a:gd name="connsiteY1" fmla="*/ 555889 h 557572"/>
                  <a:gd name="connsiteX2" fmla="*/ 1233 w 772774"/>
                  <a:gd name="connsiteY2" fmla="*/ 488821 h 557572"/>
                  <a:gd name="connsiteX3" fmla="*/ 323305 w 772774"/>
                  <a:gd name="connsiteY3" fmla="*/ 179192 h 557572"/>
                  <a:gd name="connsiteX4" fmla="*/ 587605 w 772774"/>
                  <a:gd name="connsiteY4" fmla="*/ 0 h 557572"/>
                  <a:gd name="connsiteX5" fmla="*/ 772774 w 772774"/>
                  <a:gd name="connsiteY5" fmla="*/ 435180 h 557572"/>
                  <a:gd name="connsiteX0" fmla="*/ 773225 w 773225"/>
                  <a:gd name="connsiteY0" fmla="*/ 435180 h 557572"/>
                  <a:gd name="connsiteX1" fmla="*/ 446123 w 773225"/>
                  <a:gd name="connsiteY1" fmla="*/ 555889 h 557572"/>
                  <a:gd name="connsiteX2" fmla="*/ 1684 w 773225"/>
                  <a:gd name="connsiteY2" fmla="*/ 488821 h 557572"/>
                  <a:gd name="connsiteX3" fmla="*/ 239350 w 773225"/>
                  <a:gd name="connsiteY3" fmla="*/ 179192 h 557572"/>
                  <a:gd name="connsiteX4" fmla="*/ 588056 w 773225"/>
                  <a:gd name="connsiteY4" fmla="*/ 0 h 557572"/>
                  <a:gd name="connsiteX5" fmla="*/ 773225 w 773225"/>
                  <a:gd name="connsiteY5" fmla="*/ 435180 h 557572"/>
                  <a:gd name="connsiteX0" fmla="*/ 772232 w 772232"/>
                  <a:gd name="connsiteY0" fmla="*/ 435180 h 590767"/>
                  <a:gd name="connsiteX1" fmla="*/ 445130 w 772232"/>
                  <a:gd name="connsiteY1" fmla="*/ 555889 h 590767"/>
                  <a:gd name="connsiteX2" fmla="*/ 197639 w 772232"/>
                  <a:gd name="connsiteY2" fmla="*/ 587295 h 590767"/>
                  <a:gd name="connsiteX3" fmla="*/ 691 w 772232"/>
                  <a:gd name="connsiteY3" fmla="*/ 488821 h 590767"/>
                  <a:gd name="connsiteX4" fmla="*/ 238357 w 772232"/>
                  <a:gd name="connsiteY4" fmla="*/ 179192 h 590767"/>
                  <a:gd name="connsiteX5" fmla="*/ 587063 w 772232"/>
                  <a:gd name="connsiteY5" fmla="*/ 0 h 590767"/>
                  <a:gd name="connsiteX6" fmla="*/ 772232 w 772232"/>
                  <a:gd name="connsiteY6" fmla="*/ 435180 h 590767"/>
                  <a:gd name="connsiteX0" fmla="*/ 774274 w 774274"/>
                  <a:gd name="connsiteY0" fmla="*/ 435180 h 590767"/>
                  <a:gd name="connsiteX1" fmla="*/ 447172 w 774274"/>
                  <a:gd name="connsiteY1" fmla="*/ 555889 h 590767"/>
                  <a:gd name="connsiteX2" fmla="*/ 199681 w 774274"/>
                  <a:gd name="connsiteY2" fmla="*/ 587295 h 590767"/>
                  <a:gd name="connsiteX3" fmla="*/ 2733 w 774274"/>
                  <a:gd name="connsiteY3" fmla="*/ 488821 h 590767"/>
                  <a:gd name="connsiteX4" fmla="*/ 87139 w 774274"/>
                  <a:gd name="connsiteY4" fmla="*/ 305941 h 590767"/>
                  <a:gd name="connsiteX5" fmla="*/ 240399 w 774274"/>
                  <a:gd name="connsiteY5" fmla="*/ 179192 h 590767"/>
                  <a:gd name="connsiteX6" fmla="*/ 589105 w 774274"/>
                  <a:gd name="connsiteY6" fmla="*/ 0 h 590767"/>
                  <a:gd name="connsiteX7" fmla="*/ 774274 w 774274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63738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77806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542 h 591129"/>
                  <a:gd name="connsiteX1" fmla="*/ 458454 w 785556"/>
                  <a:gd name="connsiteY1" fmla="*/ 556251 h 591129"/>
                  <a:gd name="connsiteX2" fmla="*/ 210963 w 785556"/>
                  <a:gd name="connsiteY2" fmla="*/ 587657 h 591129"/>
                  <a:gd name="connsiteX3" fmla="*/ 14015 w 785556"/>
                  <a:gd name="connsiteY3" fmla="*/ 489183 h 591129"/>
                  <a:gd name="connsiteX4" fmla="*/ 28083 w 785556"/>
                  <a:gd name="connsiteY4" fmla="*/ 278168 h 591129"/>
                  <a:gd name="connsiteX5" fmla="*/ 237614 w 785556"/>
                  <a:gd name="connsiteY5" fmla="*/ 95147 h 591129"/>
                  <a:gd name="connsiteX6" fmla="*/ 600387 w 785556"/>
                  <a:gd name="connsiteY6" fmla="*/ 362 h 591129"/>
                  <a:gd name="connsiteX7" fmla="*/ 785556 w 785556"/>
                  <a:gd name="connsiteY7" fmla="*/ 435542 h 591129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51057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785556 w 1420784"/>
                  <a:gd name="connsiteY8" fmla="*/ 546758 h 702345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829941 w 1420784"/>
                  <a:gd name="connsiteY8" fmla="*/ 262775 h 702345"/>
                  <a:gd name="connsiteX9" fmla="*/ 785556 w 1420784"/>
                  <a:gd name="connsiteY9" fmla="*/ 546758 h 702345"/>
                  <a:gd name="connsiteX0" fmla="*/ 785556 w 1420818"/>
                  <a:gd name="connsiteY0" fmla="*/ 529804 h 685391"/>
                  <a:gd name="connsiteX1" fmla="*/ 458454 w 1420818"/>
                  <a:gd name="connsiteY1" fmla="*/ 650513 h 685391"/>
                  <a:gd name="connsiteX2" fmla="*/ 210963 w 1420818"/>
                  <a:gd name="connsiteY2" fmla="*/ 681919 h 685391"/>
                  <a:gd name="connsiteX3" fmla="*/ 14015 w 1420818"/>
                  <a:gd name="connsiteY3" fmla="*/ 583445 h 685391"/>
                  <a:gd name="connsiteX4" fmla="*/ 28083 w 1420818"/>
                  <a:gd name="connsiteY4" fmla="*/ 372430 h 685391"/>
                  <a:gd name="connsiteX5" fmla="*/ 237614 w 1420818"/>
                  <a:gd name="connsiteY5" fmla="*/ 161274 h 685391"/>
                  <a:gd name="connsiteX6" fmla="*/ 600387 w 1420818"/>
                  <a:gd name="connsiteY6" fmla="*/ 10217 h 685391"/>
                  <a:gd name="connsiteX7" fmla="*/ 815873 w 1420818"/>
                  <a:gd name="connsiteY7" fmla="*/ 119212 h 685391"/>
                  <a:gd name="connsiteX8" fmla="*/ 1420784 w 1420818"/>
                  <a:gd name="connsiteY8" fmla="*/ 6669 h 685391"/>
                  <a:gd name="connsiteX9" fmla="*/ 829941 w 1420818"/>
                  <a:gd name="connsiteY9" fmla="*/ 245821 h 685391"/>
                  <a:gd name="connsiteX10" fmla="*/ 785556 w 1420818"/>
                  <a:gd name="connsiteY10" fmla="*/ 529804 h 685391"/>
                  <a:gd name="connsiteX0" fmla="*/ 785556 w 1111393"/>
                  <a:gd name="connsiteY0" fmla="*/ 522850 h 678437"/>
                  <a:gd name="connsiteX1" fmla="*/ 458454 w 1111393"/>
                  <a:gd name="connsiteY1" fmla="*/ 643559 h 678437"/>
                  <a:gd name="connsiteX2" fmla="*/ 210963 w 1111393"/>
                  <a:gd name="connsiteY2" fmla="*/ 674965 h 678437"/>
                  <a:gd name="connsiteX3" fmla="*/ 14015 w 1111393"/>
                  <a:gd name="connsiteY3" fmla="*/ 576491 h 678437"/>
                  <a:gd name="connsiteX4" fmla="*/ 28083 w 1111393"/>
                  <a:gd name="connsiteY4" fmla="*/ 365476 h 678437"/>
                  <a:gd name="connsiteX5" fmla="*/ 237614 w 1111393"/>
                  <a:gd name="connsiteY5" fmla="*/ 154320 h 678437"/>
                  <a:gd name="connsiteX6" fmla="*/ 600387 w 1111393"/>
                  <a:gd name="connsiteY6" fmla="*/ 3263 h 678437"/>
                  <a:gd name="connsiteX7" fmla="*/ 815873 w 1111393"/>
                  <a:gd name="connsiteY7" fmla="*/ 112258 h 678437"/>
                  <a:gd name="connsiteX8" fmla="*/ 1111295 w 1111393"/>
                  <a:gd name="connsiteY8" fmla="*/ 98189 h 678437"/>
                  <a:gd name="connsiteX9" fmla="*/ 829941 w 1111393"/>
                  <a:gd name="connsiteY9" fmla="*/ 238867 h 678437"/>
                  <a:gd name="connsiteX10" fmla="*/ 785556 w 1111393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29941 w 1027086"/>
                  <a:gd name="connsiteY9" fmla="*/ 238867 h 678437"/>
                  <a:gd name="connsiteX10" fmla="*/ 785556 w 1027086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86211 w 1027086"/>
                  <a:gd name="connsiteY9" fmla="*/ 238867 h 678437"/>
                  <a:gd name="connsiteX10" fmla="*/ 785556 w 1027086"/>
                  <a:gd name="connsiteY10" fmla="*/ 522850 h 67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7086" h="678437">
                    <a:moveTo>
                      <a:pt x="785556" y="522850"/>
                    </a:moveTo>
                    <a:cubicBezTo>
                      <a:pt x="699933" y="593317"/>
                      <a:pt x="554219" y="618207"/>
                      <a:pt x="458454" y="643559"/>
                    </a:cubicBezTo>
                    <a:cubicBezTo>
                      <a:pt x="362689" y="668911"/>
                      <a:pt x="285036" y="686143"/>
                      <a:pt x="210963" y="674965"/>
                    </a:cubicBezTo>
                    <a:cubicBezTo>
                      <a:pt x="136890" y="663787"/>
                      <a:pt x="30427" y="611660"/>
                      <a:pt x="14015" y="576491"/>
                    </a:cubicBezTo>
                    <a:cubicBezTo>
                      <a:pt x="-2397" y="541322"/>
                      <a:pt x="-11528" y="417081"/>
                      <a:pt x="28083" y="365476"/>
                    </a:cubicBezTo>
                    <a:cubicBezTo>
                      <a:pt x="67694" y="313871"/>
                      <a:pt x="156298" y="217033"/>
                      <a:pt x="237614" y="154320"/>
                    </a:cubicBezTo>
                    <a:cubicBezTo>
                      <a:pt x="300346" y="132463"/>
                      <a:pt x="478251" y="3263"/>
                      <a:pt x="600387" y="3263"/>
                    </a:cubicBezTo>
                    <a:cubicBezTo>
                      <a:pt x="703797" y="-22504"/>
                      <a:pt x="679140" y="112849"/>
                      <a:pt x="815873" y="112258"/>
                    </a:cubicBezTo>
                    <a:cubicBezTo>
                      <a:pt x="952606" y="111667"/>
                      <a:pt x="1031578" y="100534"/>
                      <a:pt x="1026889" y="140392"/>
                    </a:cubicBezTo>
                    <a:cubicBezTo>
                      <a:pt x="876834" y="252934"/>
                      <a:pt x="1036266" y="126325"/>
                      <a:pt x="886211" y="238867"/>
                    </a:cubicBezTo>
                    <a:lnTo>
                      <a:pt x="785556" y="52285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3" name="Straight Connector 242"/>
              <p:cNvCxnSpPr/>
              <p:nvPr/>
            </p:nvCxnSpPr>
            <p:spPr>
              <a:xfrm>
                <a:off x="6818614" y="4345533"/>
                <a:ext cx="217314" cy="519023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4" name="Group 243"/>
            <p:cNvGrpSpPr/>
            <p:nvPr/>
          </p:nvGrpSpPr>
          <p:grpSpPr>
            <a:xfrm rot="12255347">
              <a:off x="8571925" y="5570410"/>
              <a:ext cx="356495" cy="364306"/>
              <a:chOff x="6316446" y="4276862"/>
              <a:chExt cx="1027086" cy="678437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245" name="Chord 227"/>
              <p:cNvSpPr/>
              <p:nvPr/>
            </p:nvSpPr>
            <p:spPr>
              <a:xfrm>
                <a:off x="6316446" y="4276862"/>
                <a:ext cx="1027086" cy="678437"/>
              </a:xfrm>
              <a:custGeom>
                <a:avLst/>
                <a:gdLst>
                  <a:gd name="connsiteX0" fmla="*/ 460756 w 551176"/>
                  <a:gd name="connsiteY0" fmla="*/ 435179 h 500022"/>
                  <a:gd name="connsiteX1" fmla="*/ 147721 w 551176"/>
                  <a:gd name="connsiteY1" fmla="*/ 471482 h 500022"/>
                  <a:gd name="connsiteX2" fmla="*/ 11287 w 551176"/>
                  <a:gd name="connsiteY2" fmla="*/ 179191 h 500022"/>
                  <a:gd name="connsiteX3" fmla="*/ 275587 w 551176"/>
                  <a:gd name="connsiteY3" fmla="*/ -1 h 500022"/>
                  <a:gd name="connsiteX4" fmla="*/ 460756 w 551176"/>
                  <a:gd name="connsiteY4" fmla="*/ 435179 h 500022"/>
                  <a:gd name="connsiteX0" fmla="*/ 772774 w 772774"/>
                  <a:gd name="connsiteY0" fmla="*/ 435180 h 508259"/>
                  <a:gd name="connsiteX1" fmla="*/ 459739 w 772774"/>
                  <a:gd name="connsiteY1" fmla="*/ 471483 h 508259"/>
                  <a:gd name="connsiteX2" fmla="*/ 1233 w 772774"/>
                  <a:gd name="connsiteY2" fmla="*/ 488821 h 508259"/>
                  <a:gd name="connsiteX3" fmla="*/ 323305 w 772774"/>
                  <a:gd name="connsiteY3" fmla="*/ 179192 h 508259"/>
                  <a:gd name="connsiteX4" fmla="*/ 587605 w 772774"/>
                  <a:gd name="connsiteY4" fmla="*/ 0 h 508259"/>
                  <a:gd name="connsiteX5" fmla="*/ 772774 w 772774"/>
                  <a:gd name="connsiteY5" fmla="*/ 435180 h 508259"/>
                  <a:gd name="connsiteX0" fmla="*/ 772774 w 772774"/>
                  <a:gd name="connsiteY0" fmla="*/ 435180 h 557572"/>
                  <a:gd name="connsiteX1" fmla="*/ 445672 w 772774"/>
                  <a:gd name="connsiteY1" fmla="*/ 555889 h 557572"/>
                  <a:gd name="connsiteX2" fmla="*/ 1233 w 772774"/>
                  <a:gd name="connsiteY2" fmla="*/ 488821 h 557572"/>
                  <a:gd name="connsiteX3" fmla="*/ 323305 w 772774"/>
                  <a:gd name="connsiteY3" fmla="*/ 179192 h 557572"/>
                  <a:gd name="connsiteX4" fmla="*/ 587605 w 772774"/>
                  <a:gd name="connsiteY4" fmla="*/ 0 h 557572"/>
                  <a:gd name="connsiteX5" fmla="*/ 772774 w 772774"/>
                  <a:gd name="connsiteY5" fmla="*/ 435180 h 557572"/>
                  <a:gd name="connsiteX0" fmla="*/ 773225 w 773225"/>
                  <a:gd name="connsiteY0" fmla="*/ 435180 h 557572"/>
                  <a:gd name="connsiteX1" fmla="*/ 446123 w 773225"/>
                  <a:gd name="connsiteY1" fmla="*/ 555889 h 557572"/>
                  <a:gd name="connsiteX2" fmla="*/ 1684 w 773225"/>
                  <a:gd name="connsiteY2" fmla="*/ 488821 h 557572"/>
                  <a:gd name="connsiteX3" fmla="*/ 239350 w 773225"/>
                  <a:gd name="connsiteY3" fmla="*/ 179192 h 557572"/>
                  <a:gd name="connsiteX4" fmla="*/ 588056 w 773225"/>
                  <a:gd name="connsiteY4" fmla="*/ 0 h 557572"/>
                  <a:gd name="connsiteX5" fmla="*/ 773225 w 773225"/>
                  <a:gd name="connsiteY5" fmla="*/ 435180 h 557572"/>
                  <a:gd name="connsiteX0" fmla="*/ 772232 w 772232"/>
                  <a:gd name="connsiteY0" fmla="*/ 435180 h 590767"/>
                  <a:gd name="connsiteX1" fmla="*/ 445130 w 772232"/>
                  <a:gd name="connsiteY1" fmla="*/ 555889 h 590767"/>
                  <a:gd name="connsiteX2" fmla="*/ 197639 w 772232"/>
                  <a:gd name="connsiteY2" fmla="*/ 587295 h 590767"/>
                  <a:gd name="connsiteX3" fmla="*/ 691 w 772232"/>
                  <a:gd name="connsiteY3" fmla="*/ 488821 h 590767"/>
                  <a:gd name="connsiteX4" fmla="*/ 238357 w 772232"/>
                  <a:gd name="connsiteY4" fmla="*/ 179192 h 590767"/>
                  <a:gd name="connsiteX5" fmla="*/ 587063 w 772232"/>
                  <a:gd name="connsiteY5" fmla="*/ 0 h 590767"/>
                  <a:gd name="connsiteX6" fmla="*/ 772232 w 772232"/>
                  <a:gd name="connsiteY6" fmla="*/ 435180 h 590767"/>
                  <a:gd name="connsiteX0" fmla="*/ 774274 w 774274"/>
                  <a:gd name="connsiteY0" fmla="*/ 435180 h 590767"/>
                  <a:gd name="connsiteX1" fmla="*/ 447172 w 774274"/>
                  <a:gd name="connsiteY1" fmla="*/ 555889 h 590767"/>
                  <a:gd name="connsiteX2" fmla="*/ 199681 w 774274"/>
                  <a:gd name="connsiteY2" fmla="*/ 587295 h 590767"/>
                  <a:gd name="connsiteX3" fmla="*/ 2733 w 774274"/>
                  <a:gd name="connsiteY3" fmla="*/ 488821 h 590767"/>
                  <a:gd name="connsiteX4" fmla="*/ 87139 w 774274"/>
                  <a:gd name="connsiteY4" fmla="*/ 305941 h 590767"/>
                  <a:gd name="connsiteX5" fmla="*/ 240399 w 774274"/>
                  <a:gd name="connsiteY5" fmla="*/ 179192 h 590767"/>
                  <a:gd name="connsiteX6" fmla="*/ 589105 w 774274"/>
                  <a:gd name="connsiteY6" fmla="*/ 0 h 590767"/>
                  <a:gd name="connsiteX7" fmla="*/ 774274 w 774274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63738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77806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542 h 591129"/>
                  <a:gd name="connsiteX1" fmla="*/ 458454 w 785556"/>
                  <a:gd name="connsiteY1" fmla="*/ 556251 h 591129"/>
                  <a:gd name="connsiteX2" fmla="*/ 210963 w 785556"/>
                  <a:gd name="connsiteY2" fmla="*/ 587657 h 591129"/>
                  <a:gd name="connsiteX3" fmla="*/ 14015 w 785556"/>
                  <a:gd name="connsiteY3" fmla="*/ 489183 h 591129"/>
                  <a:gd name="connsiteX4" fmla="*/ 28083 w 785556"/>
                  <a:gd name="connsiteY4" fmla="*/ 278168 h 591129"/>
                  <a:gd name="connsiteX5" fmla="*/ 237614 w 785556"/>
                  <a:gd name="connsiteY5" fmla="*/ 95147 h 591129"/>
                  <a:gd name="connsiteX6" fmla="*/ 600387 w 785556"/>
                  <a:gd name="connsiteY6" fmla="*/ 362 h 591129"/>
                  <a:gd name="connsiteX7" fmla="*/ 785556 w 785556"/>
                  <a:gd name="connsiteY7" fmla="*/ 435542 h 591129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51057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785556 w 1420784"/>
                  <a:gd name="connsiteY8" fmla="*/ 546758 h 702345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829941 w 1420784"/>
                  <a:gd name="connsiteY8" fmla="*/ 262775 h 702345"/>
                  <a:gd name="connsiteX9" fmla="*/ 785556 w 1420784"/>
                  <a:gd name="connsiteY9" fmla="*/ 546758 h 702345"/>
                  <a:gd name="connsiteX0" fmla="*/ 785556 w 1420818"/>
                  <a:gd name="connsiteY0" fmla="*/ 529804 h 685391"/>
                  <a:gd name="connsiteX1" fmla="*/ 458454 w 1420818"/>
                  <a:gd name="connsiteY1" fmla="*/ 650513 h 685391"/>
                  <a:gd name="connsiteX2" fmla="*/ 210963 w 1420818"/>
                  <a:gd name="connsiteY2" fmla="*/ 681919 h 685391"/>
                  <a:gd name="connsiteX3" fmla="*/ 14015 w 1420818"/>
                  <a:gd name="connsiteY3" fmla="*/ 583445 h 685391"/>
                  <a:gd name="connsiteX4" fmla="*/ 28083 w 1420818"/>
                  <a:gd name="connsiteY4" fmla="*/ 372430 h 685391"/>
                  <a:gd name="connsiteX5" fmla="*/ 237614 w 1420818"/>
                  <a:gd name="connsiteY5" fmla="*/ 161274 h 685391"/>
                  <a:gd name="connsiteX6" fmla="*/ 600387 w 1420818"/>
                  <a:gd name="connsiteY6" fmla="*/ 10217 h 685391"/>
                  <a:gd name="connsiteX7" fmla="*/ 815873 w 1420818"/>
                  <a:gd name="connsiteY7" fmla="*/ 119212 h 685391"/>
                  <a:gd name="connsiteX8" fmla="*/ 1420784 w 1420818"/>
                  <a:gd name="connsiteY8" fmla="*/ 6669 h 685391"/>
                  <a:gd name="connsiteX9" fmla="*/ 829941 w 1420818"/>
                  <a:gd name="connsiteY9" fmla="*/ 245821 h 685391"/>
                  <a:gd name="connsiteX10" fmla="*/ 785556 w 1420818"/>
                  <a:gd name="connsiteY10" fmla="*/ 529804 h 685391"/>
                  <a:gd name="connsiteX0" fmla="*/ 785556 w 1111393"/>
                  <a:gd name="connsiteY0" fmla="*/ 522850 h 678437"/>
                  <a:gd name="connsiteX1" fmla="*/ 458454 w 1111393"/>
                  <a:gd name="connsiteY1" fmla="*/ 643559 h 678437"/>
                  <a:gd name="connsiteX2" fmla="*/ 210963 w 1111393"/>
                  <a:gd name="connsiteY2" fmla="*/ 674965 h 678437"/>
                  <a:gd name="connsiteX3" fmla="*/ 14015 w 1111393"/>
                  <a:gd name="connsiteY3" fmla="*/ 576491 h 678437"/>
                  <a:gd name="connsiteX4" fmla="*/ 28083 w 1111393"/>
                  <a:gd name="connsiteY4" fmla="*/ 365476 h 678437"/>
                  <a:gd name="connsiteX5" fmla="*/ 237614 w 1111393"/>
                  <a:gd name="connsiteY5" fmla="*/ 154320 h 678437"/>
                  <a:gd name="connsiteX6" fmla="*/ 600387 w 1111393"/>
                  <a:gd name="connsiteY6" fmla="*/ 3263 h 678437"/>
                  <a:gd name="connsiteX7" fmla="*/ 815873 w 1111393"/>
                  <a:gd name="connsiteY7" fmla="*/ 112258 h 678437"/>
                  <a:gd name="connsiteX8" fmla="*/ 1111295 w 1111393"/>
                  <a:gd name="connsiteY8" fmla="*/ 98189 h 678437"/>
                  <a:gd name="connsiteX9" fmla="*/ 829941 w 1111393"/>
                  <a:gd name="connsiteY9" fmla="*/ 238867 h 678437"/>
                  <a:gd name="connsiteX10" fmla="*/ 785556 w 1111393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29941 w 1027086"/>
                  <a:gd name="connsiteY9" fmla="*/ 238867 h 678437"/>
                  <a:gd name="connsiteX10" fmla="*/ 785556 w 1027086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86211 w 1027086"/>
                  <a:gd name="connsiteY9" fmla="*/ 238867 h 678437"/>
                  <a:gd name="connsiteX10" fmla="*/ 785556 w 1027086"/>
                  <a:gd name="connsiteY10" fmla="*/ 522850 h 67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7086" h="678437">
                    <a:moveTo>
                      <a:pt x="785556" y="522850"/>
                    </a:moveTo>
                    <a:cubicBezTo>
                      <a:pt x="699933" y="593317"/>
                      <a:pt x="554219" y="618207"/>
                      <a:pt x="458454" y="643559"/>
                    </a:cubicBezTo>
                    <a:cubicBezTo>
                      <a:pt x="362689" y="668911"/>
                      <a:pt x="285036" y="686143"/>
                      <a:pt x="210963" y="674965"/>
                    </a:cubicBezTo>
                    <a:cubicBezTo>
                      <a:pt x="136890" y="663787"/>
                      <a:pt x="30427" y="611660"/>
                      <a:pt x="14015" y="576491"/>
                    </a:cubicBezTo>
                    <a:cubicBezTo>
                      <a:pt x="-2397" y="541322"/>
                      <a:pt x="-11528" y="417081"/>
                      <a:pt x="28083" y="365476"/>
                    </a:cubicBezTo>
                    <a:cubicBezTo>
                      <a:pt x="67694" y="313871"/>
                      <a:pt x="156298" y="217033"/>
                      <a:pt x="237614" y="154320"/>
                    </a:cubicBezTo>
                    <a:cubicBezTo>
                      <a:pt x="300346" y="132463"/>
                      <a:pt x="478251" y="3263"/>
                      <a:pt x="600387" y="3263"/>
                    </a:cubicBezTo>
                    <a:cubicBezTo>
                      <a:pt x="703797" y="-22504"/>
                      <a:pt x="679140" y="112849"/>
                      <a:pt x="815873" y="112258"/>
                    </a:cubicBezTo>
                    <a:cubicBezTo>
                      <a:pt x="952606" y="111667"/>
                      <a:pt x="1031578" y="100534"/>
                      <a:pt x="1026889" y="140392"/>
                    </a:cubicBezTo>
                    <a:cubicBezTo>
                      <a:pt x="876834" y="252934"/>
                      <a:pt x="1036266" y="126325"/>
                      <a:pt x="886211" y="238867"/>
                    </a:cubicBezTo>
                    <a:lnTo>
                      <a:pt x="785556" y="52285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6" name="Straight Connector 245"/>
              <p:cNvCxnSpPr/>
              <p:nvPr/>
            </p:nvCxnSpPr>
            <p:spPr>
              <a:xfrm>
                <a:off x="6818614" y="4345533"/>
                <a:ext cx="217314" cy="519023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7" name="Group 246"/>
            <p:cNvGrpSpPr/>
            <p:nvPr/>
          </p:nvGrpSpPr>
          <p:grpSpPr>
            <a:xfrm>
              <a:off x="9906537" y="5758645"/>
              <a:ext cx="299301" cy="252280"/>
              <a:chOff x="6316446" y="4276862"/>
              <a:chExt cx="1027086" cy="678437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248" name="Chord 227"/>
              <p:cNvSpPr/>
              <p:nvPr/>
            </p:nvSpPr>
            <p:spPr>
              <a:xfrm>
                <a:off x="6316446" y="4276862"/>
                <a:ext cx="1027086" cy="678437"/>
              </a:xfrm>
              <a:custGeom>
                <a:avLst/>
                <a:gdLst>
                  <a:gd name="connsiteX0" fmla="*/ 460756 w 551176"/>
                  <a:gd name="connsiteY0" fmla="*/ 435179 h 500022"/>
                  <a:gd name="connsiteX1" fmla="*/ 147721 w 551176"/>
                  <a:gd name="connsiteY1" fmla="*/ 471482 h 500022"/>
                  <a:gd name="connsiteX2" fmla="*/ 11287 w 551176"/>
                  <a:gd name="connsiteY2" fmla="*/ 179191 h 500022"/>
                  <a:gd name="connsiteX3" fmla="*/ 275587 w 551176"/>
                  <a:gd name="connsiteY3" fmla="*/ -1 h 500022"/>
                  <a:gd name="connsiteX4" fmla="*/ 460756 w 551176"/>
                  <a:gd name="connsiteY4" fmla="*/ 435179 h 500022"/>
                  <a:gd name="connsiteX0" fmla="*/ 772774 w 772774"/>
                  <a:gd name="connsiteY0" fmla="*/ 435180 h 508259"/>
                  <a:gd name="connsiteX1" fmla="*/ 459739 w 772774"/>
                  <a:gd name="connsiteY1" fmla="*/ 471483 h 508259"/>
                  <a:gd name="connsiteX2" fmla="*/ 1233 w 772774"/>
                  <a:gd name="connsiteY2" fmla="*/ 488821 h 508259"/>
                  <a:gd name="connsiteX3" fmla="*/ 323305 w 772774"/>
                  <a:gd name="connsiteY3" fmla="*/ 179192 h 508259"/>
                  <a:gd name="connsiteX4" fmla="*/ 587605 w 772774"/>
                  <a:gd name="connsiteY4" fmla="*/ 0 h 508259"/>
                  <a:gd name="connsiteX5" fmla="*/ 772774 w 772774"/>
                  <a:gd name="connsiteY5" fmla="*/ 435180 h 508259"/>
                  <a:gd name="connsiteX0" fmla="*/ 772774 w 772774"/>
                  <a:gd name="connsiteY0" fmla="*/ 435180 h 557572"/>
                  <a:gd name="connsiteX1" fmla="*/ 445672 w 772774"/>
                  <a:gd name="connsiteY1" fmla="*/ 555889 h 557572"/>
                  <a:gd name="connsiteX2" fmla="*/ 1233 w 772774"/>
                  <a:gd name="connsiteY2" fmla="*/ 488821 h 557572"/>
                  <a:gd name="connsiteX3" fmla="*/ 323305 w 772774"/>
                  <a:gd name="connsiteY3" fmla="*/ 179192 h 557572"/>
                  <a:gd name="connsiteX4" fmla="*/ 587605 w 772774"/>
                  <a:gd name="connsiteY4" fmla="*/ 0 h 557572"/>
                  <a:gd name="connsiteX5" fmla="*/ 772774 w 772774"/>
                  <a:gd name="connsiteY5" fmla="*/ 435180 h 557572"/>
                  <a:gd name="connsiteX0" fmla="*/ 773225 w 773225"/>
                  <a:gd name="connsiteY0" fmla="*/ 435180 h 557572"/>
                  <a:gd name="connsiteX1" fmla="*/ 446123 w 773225"/>
                  <a:gd name="connsiteY1" fmla="*/ 555889 h 557572"/>
                  <a:gd name="connsiteX2" fmla="*/ 1684 w 773225"/>
                  <a:gd name="connsiteY2" fmla="*/ 488821 h 557572"/>
                  <a:gd name="connsiteX3" fmla="*/ 239350 w 773225"/>
                  <a:gd name="connsiteY3" fmla="*/ 179192 h 557572"/>
                  <a:gd name="connsiteX4" fmla="*/ 588056 w 773225"/>
                  <a:gd name="connsiteY4" fmla="*/ 0 h 557572"/>
                  <a:gd name="connsiteX5" fmla="*/ 773225 w 773225"/>
                  <a:gd name="connsiteY5" fmla="*/ 435180 h 557572"/>
                  <a:gd name="connsiteX0" fmla="*/ 772232 w 772232"/>
                  <a:gd name="connsiteY0" fmla="*/ 435180 h 590767"/>
                  <a:gd name="connsiteX1" fmla="*/ 445130 w 772232"/>
                  <a:gd name="connsiteY1" fmla="*/ 555889 h 590767"/>
                  <a:gd name="connsiteX2" fmla="*/ 197639 w 772232"/>
                  <a:gd name="connsiteY2" fmla="*/ 587295 h 590767"/>
                  <a:gd name="connsiteX3" fmla="*/ 691 w 772232"/>
                  <a:gd name="connsiteY3" fmla="*/ 488821 h 590767"/>
                  <a:gd name="connsiteX4" fmla="*/ 238357 w 772232"/>
                  <a:gd name="connsiteY4" fmla="*/ 179192 h 590767"/>
                  <a:gd name="connsiteX5" fmla="*/ 587063 w 772232"/>
                  <a:gd name="connsiteY5" fmla="*/ 0 h 590767"/>
                  <a:gd name="connsiteX6" fmla="*/ 772232 w 772232"/>
                  <a:gd name="connsiteY6" fmla="*/ 435180 h 590767"/>
                  <a:gd name="connsiteX0" fmla="*/ 774274 w 774274"/>
                  <a:gd name="connsiteY0" fmla="*/ 435180 h 590767"/>
                  <a:gd name="connsiteX1" fmla="*/ 447172 w 774274"/>
                  <a:gd name="connsiteY1" fmla="*/ 555889 h 590767"/>
                  <a:gd name="connsiteX2" fmla="*/ 199681 w 774274"/>
                  <a:gd name="connsiteY2" fmla="*/ 587295 h 590767"/>
                  <a:gd name="connsiteX3" fmla="*/ 2733 w 774274"/>
                  <a:gd name="connsiteY3" fmla="*/ 488821 h 590767"/>
                  <a:gd name="connsiteX4" fmla="*/ 87139 w 774274"/>
                  <a:gd name="connsiteY4" fmla="*/ 305941 h 590767"/>
                  <a:gd name="connsiteX5" fmla="*/ 240399 w 774274"/>
                  <a:gd name="connsiteY5" fmla="*/ 179192 h 590767"/>
                  <a:gd name="connsiteX6" fmla="*/ 589105 w 774274"/>
                  <a:gd name="connsiteY6" fmla="*/ 0 h 590767"/>
                  <a:gd name="connsiteX7" fmla="*/ 774274 w 774274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63738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77806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542 h 591129"/>
                  <a:gd name="connsiteX1" fmla="*/ 458454 w 785556"/>
                  <a:gd name="connsiteY1" fmla="*/ 556251 h 591129"/>
                  <a:gd name="connsiteX2" fmla="*/ 210963 w 785556"/>
                  <a:gd name="connsiteY2" fmla="*/ 587657 h 591129"/>
                  <a:gd name="connsiteX3" fmla="*/ 14015 w 785556"/>
                  <a:gd name="connsiteY3" fmla="*/ 489183 h 591129"/>
                  <a:gd name="connsiteX4" fmla="*/ 28083 w 785556"/>
                  <a:gd name="connsiteY4" fmla="*/ 278168 h 591129"/>
                  <a:gd name="connsiteX5" fmla="*/ 237614 w 785556"/>
                  <a:gd name="connsiteY5" fmla="*/ 95147 h 591129"/>
                  <a:gd name="connsiteX6" fmla="*/ 600387 w 785556"/>
                  <a:gd name="connsiteY6" fmla="*/ 362 h 591129"/>
                  <a:gd name="connsiteX7" fmla="*/ 785556 w 785556"/>
                  <a:gd name="connsiteY7" fmla="*/ 435542 h 591129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51057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785556 w 1420784"/>
                  <a:gd name="connsiteY8" fmla="*/ 546758 h 702345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829941 w 1420784"/>
                  <a:gd name="connsiteY8" fmla="*/ 262775 h 702345"/>
                  <a:gd name="connsiteX9" fmla="*/ 785556 w 1420784"/>
                  <a:gd name="connsiteY9" fmla="*/ 546758 h 702345"/>
                  <a:gd name="connsiteX0" fmla="*/ 785556 w 1420818"/>
                  <a:gd name="connsiteY0" fmla="*/ 529804 h 685391"/>
                  <a:gd name="connsiteX1" fmla="*/ 458454 w 1420818"/>
                  <a:gd name="connsiteY1" fmla="*/ 650513 h 685391"/>
                  <a:gd name="connsiteX2" fmla="*/ 210963 w 1420818"/>
                  <a:gd name="connsiteY2" fmla="*/ 681919 h 685391"/>
                  <a:gd name="connsiteX3" fmla="*/ 14015 w 1420818"/>
                  <a:gd name="connsiteY3" fmla="*/ 583445 h 685391"/>
                  <a:gd name="connsiteX4" fmla="*/ 28083 w 1420818"/>
                  <a:gd name="connsiteY4" fmla="*/ 372430 h 685391"/>
                  <a:gd name="connsiteX5" fmla="*/ 237614 w 1420818"/>
                  <a:gd name="connsiteY5" fmla="*/ 161274 h 685391"/>
                  <a:gd name="connsiteX6" fmla="*/ 600387 w 1420818"/>
                  <a:gd name="connsiteY6" fmla="*/ 10217 h 685391"/>
                  <a:gd name="connsiteX7" fmla="*/ 815873 w 1420818"/>
                  <a:gd name="connsiteY7" fmla="*/ 119212 h 685391"/>
                  <a:gd name="connsiteX8" fmla="*/ 1420784 w 1420818"/>
                  <a:gd name="connsiteY8" fmla="*/ 6669 h 685391"/>
                  <a:gd name="connsiteX9" fmla="*/ 829941 w 1420818"/>
                  <a:gd name="connsiteY9" fmla="*/ 245821 h 685391"/>
                  <a:gd name="connsiteX10" fmla="*/ 785556 w 1420818"/>
                  <a:gd name="connsiteY10" fmla="*/ 529804 h 685391"/>
                  <a:gd name="connsiteX0" fmla="*/ 785556 w 1111393"/>
                  <a:gd name="connsiteY0" fmla="*/ 522850 h 678437"/>
                  <a:gd name="connsiteX1" fmla="*/ 458454 w 1111393"/>
                  <a:gd name="connsiteY1" fmla="*/ 643559 h 678437"/>
                  <a:gd name="connsiteX2" fmla="*/ 210963 w 1111393"/>
                  <a:gd name="connsiteY2" fmla="*/ 674965 h 678437"/>
                  <a:gd name="connsiteX3" fmla="*/ 14015 w 1111393"/>
                  <a:gd name="connsiteY3" fmla="*/ 576491 h 678437"/>
                  <a:gd name="connsiteX4" fmla="*/ 28083 w 1111393"/>
                  <a:gd name="connsiteY4" fmla="*/ 365476 h 678437"/>
                  <a:gd name="connsiteX5" fmla="*/ 237614 w 1111393"/>
                  <a:gd name="connsiteY5" fmla="*/ 154320 h 678437"/>
                  <a:gd name="connsiteX6" fmla="*/ 600387 w 1111393"/>
                  <a:gd name="connsiteY6" fmla="*/ 3263 h 678437"/>
                  <a:gd name="connsiteX7" fmla="*/ 815873 w 1111393"/>
                  <a:gd name="connsiteY7" fmla="*/ 112258 h 678437"/>
                  <a:gd name="connsiteX8" fmla="*/ 1111295 w 1111393"/>
                  <a:gd name="connsiteY8" fmla="*/ 98189 h 678437"/>
                  <a:gd name="connsiteX9" fmla="*/ 829941 w 1111393"/>
                  <a:gd name="connsiteY9" fmla="*/ 238867 h 678437"/>
                  <a:gd name="connsiteX10" fmla="*/ 785556 w 1111393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29941 w 1027086"/>
                  <a:gd name="connsiteY9" fmla="*/ 238867 h 678437"/>
                  <a:gd name="connsiteX10" fmla="*/ 785556 w 1027086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86211 w 1027086"/>
                  <a:gd name="connsiteY9" fmla="*/ 238867 h 678437"/>
                  <a:gd name="connsiteX10" fmla="*/ 785556 w 1027086"/>
                  <a:gd name="connsiteY10" fmla="*/ 522850 h 67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7086" h="678437">
                    <a:moveTo>
                      <a:pt x="785556" y="522850"/>
                    </a:moveTo>
                    <a:cubicBezTo>
                      <a:pt x="699933" y="593317"/>
                      <a:pt x="554219" y="618207"/>
                      <a:pt x="458454" y="643559"/>
                    </a:cubicBezTo>
                    <a:cubicBezTo>
                      <a:pt x="362689" y="668911"/>
                      <a:pt x="285036" y="686143"/>
                      <a:pt x="210963" y="674965"/>
                    </a:cubicBezTo>
                    <a:cubicBezTo>
                      <a:pt x="136890" y="663787"/>
                      <a:pt x="30427" y="611660"/>
                      <a:pt x="14015" y="576491"/>
                    </a:cubicBezTo>
                    <a:cubicBezTo>
                      <a:pt x="-2397" y="541322"/>
                      <a:pt x="-11528" y="417081"/>
                      <a:pt x="28083" y="365476"/>
                    </a:cubicBezTo>
                    <a:cubicBezTo>
                      <a:pt x="67694" y="313871"/>
                      <a:pt x="156298" y="217033"/>
                      <a:pt x="237614" y="154320"/>
                    </a:cubicBezTo>
                    <a:cubicBezTo>
                      <a:pt x="300346" y="132463"/>
                      <a:pt x="478251" y="3263"/>
                      <a:pt x="600387" y="3263"/>
                    </a:cubicBezTo>
                    <a:cubicBezTo>
                      <a:pt x="703797" y="-22504"/>
                      <a:pt x="679140" y="112849"/>
                      <a:pt x="815873" y="112258"/>
                    </a:cubicBezTo>
                    <a:cubicBezTo>
                      <a:pt x="952606" y="111667"/>
                      <a:pt x="1031578" y="100534"/>
                      <a:pt x="1026889" y="140392"/>
                    </a:cubicBezTo>
                    <a:cubicBezTo>
                      <a:pt x="876834" y="252934"/>
                      <a:pt x="1036266" y="126325"/>
                      <a:pt x="886211" y="238867"/>
                    </a:cubicBezTo>
                    <a:lnTo>
                      <a:pt x="785556" y="52285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9" name="Straight Connector 248"/>
              <p:cNvCxnSpPr/>
              <p:nvPr/>
            </p:nvCxnSpPr>
            <p:spPr>
              <a:xfrm>
                <a:off x="6818614" y="4345533"/>
                <a:ext cx="217314" cy="519023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0" name="Group 249"/>
            <p:cNvGrpSpPr/>
            <p:nvPr/>
          </p:nvGrpSpPr>
          <p:grpSpPr>
            <a:xfrm rot="7921382">
              <a:off x="10381735" y="5493286"/>
              <a:ext cx="323810" cy="170838"/>
              <a:chOff x="6316446" y="4276862"/>
              <a:chExt cx="1027086" cy="678437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251" name="Chord 227"/>
              <p:cNvSpPr/>
              <p:nvPr/>
            </p:nvSpPr>
            <p:spPr>
              <a:xfrm>
                <a:off x="6316446" y="4276862"/>
                <a:ext cx="1027086" cy="678437"/>
              </a:xfrm>
              <a:custGeom>
                <a:avLst/>
                <a:gdLst>
                  <a:gd name="connsiteX0" fmla="*/ 460756 w 551176"/>
                  <a:gd name="connsiteY0" fmla="*/ 435179 h 500022"/>
                  <a:gd name="connsiteX1" fmla="*/ 147721 w 551176"/>
                  <a:gd name="connsiteY1" fmla="*/ 471482 h 500022"/>
                  <a:gd name="connsiteX2" fmla="*/ 11287 w 551176"/>
                  <a:gd name="connsiteY2" fmla="*/ 179191 h 500022"/>
                  <a:gd name="connsiteX3" fmla="*/ 275587 w 551176"/>
                  <a:gd name="connsiteY3" fmla="*/ -1 h 500022"/>
                  <a:gd name="connsiteX4" fmla="*/ 460756 w 551176"/>
                  <a:gd name="connsiteY4" fmla="*/ 435179 h 500022"/>
                  <a:gd name="connsiteX0" fmla="*/ 772774 w 772774"/>
                  <a:gd name="connsiteY0" fmla="*/ 435180 h 508259"/>
                  <a:gd name="connsiteX1" fmla="*/ 459739 w 772774"/>
                  <a:gd name="connsiteY1" fmla="*/ 471483 h 508259"/>
                  <a:gd name="connsiteX2" fmla="*/ 1233 w 772774"/>
                  <a:gd name="connsiteY2" fmla="*/ 488821 h 508259"/>
                  <a:gd name="connsiteX3" fmla="*/ 323305 w 772774"/>
                  <a:gd name="connsiteY3" fmla="*/ 179192 h 508259"/>
                  <a:gd name="connsiteX4" fmla="*/ 587605 w 772774"/>
                  <a:gd name="connsiteY4" fmla="*/ 0 h 508259"/>
                  <a:gd name="connsiteX5" fmla="*/ 772774 w 772774"/>
                  <a:gd name="connsiteY5" fmla="*/ 435180 h 508259"/>
                  <a:gd name="connsiteX0" fmla="*/ 772774 w 772774"/>
                  <a:gd name="connsiteY0" fmla="*/ 435180 h 557572"/>
                  <a:gd name="connsiteX1" fmla="*/ 445672 w 772774"/>
                  <a:gd name="connsiteY1" fmla="*/ 555889 h 557572"/>
                  <a:gd name="connsiteX2" fmla="*/ 1233 w 772774"/>
                  <a:gd name="connsiteY2" fmla="*/ 488821 h 557572"/>
                  <a:gd name="connsiteX3" fmla="*/ 323305 w 772774"/>
                  <a:gd name="connsiteY3" fmla="*/ 179192 h 557572"/>
                  <a:gd name="connsiteX4" fmla="*/ 587605 w 772774"/>
                  <a:gd name="connsiteY4" fmla="*/ 0 h 557572"/>
                  <a:gd name="connsiteX5" fmla="*/ 772774 w 772774"/>
                  <a:gd name="connsiteY5" fmla="*/ 435180 h 557572"/>
                  <a:gd name="connsiteX0" fmla="*/ 773225 w 773225"/>
                  <a:gd name="connsiteY0" fmla="*/ 435180 h 557572"/>
                  <a:gd name="connsiteX1" fmla="*/ 446123 w 773225"/>
                  <a:gd name="connsiteY1" fmla="*/ 555889 h 557572"/>
                  <a:gd name="connsiteX2" fmla="*/ 1684 w 773225"/>
                  <a:gd name="connsiteY2" fmla="*/ 488821 h 557572"/>
                  <a:gd name="connsiteX3" fmla="*/ 239350 w 773225"/>
                  <a:gd name="connsiteY3" fmla="*/ 179192 h 557572"/>
                  <a:gd name="connsiteX4" fmla="*/ 588056 w 773225"/>
                  <a:gd name="connsiteY4" fmla="*/ 0 h 557572"/>
                  <a:gd name="connsiteX5" fmla="*/ 773225 w 773225"/>
                  <a:gd name="connsiteY5" fmla="*/ 435180 h 557572"/>
                  <a:gd name="connsiteX0" fmla="*/ 772232 w 772232"/>
                  <a:gd name="connsiteY0" fmla="*/ 435180 h 590767"/>
                  <a:gd name="connsiteX1" fmla="*/ 445130 w 772232"/>
                  <a:gd name="connsiteY1" fmla="*/ 555889 h 590767"/>
                  <a:gd name="connsiteX2" fmla="*/ 197639 w 772232"/>
                  <a:gd name="connsiteY2" fmla="*/ 587295 h 590767"/>
                  <a:gd name="connsiteX3" fmla="*/ 691 w 772232"/>
                  <a:gd name="connsiteY3" fmla="*/ 488821 h 590767"/>
                  <a:gd name="connsiteX4" fmla="*/ 238357 w 772232"/>
                  <a:gd name="connsiteY4" fmla="*/ 179192 h 590767"/>
                  <a:gd name="connsiteX5" fmla="*/ 587063 w 772232"/>
                  <a:gd name="connsiteY5" fmla="*/ 0 h 590767"/>
                  <a:gd name="connsiteX6" fmla="*/ 772232 w 772232"/>
                  <a:gd name="connsiteY6" fmla="*/ 435180 h 590767"/>
                  <a:gd name="connsiteX0" fmla="*/ 774274 w 774274"/>
                  <a:gd name="connsiteY0" fmla="*/ 435180 h 590767"/>
                  <a:gd name="connsiteX1" fmla="*/ 447172 w 774274"/>
                  <a:gd name="connsiteY1" fmla="*/ 555889 h 590767"/>
                  <a:gd name="connsiteX2" fmla="*/ 199681 w 774274"/>
                  <a:gd name="connsiteY2" fmla="*/ 587295 h 590767"/>
                  <a:gd name="connsiteX3" fmla="*/ 2733 w 774274"/>
                  <a:gd name="connsiteY3" fmla="*/ 488821 h 590767"/>
                  <a:gd name="connsiteX4" fmla="*/ 87139 w 774274"/>
                  <a:gd name="connsiteY4" fmla="*/ 305941 h 590767"/>
                  <a:gd name="connsiteX5" fmla="*/ 240399 w 774274"/>
                  <a:gd name="connsiteY5" fmla="*/ 179192 h 590767"/>
                  <a:gd name="connsiteX6" fmla="*/ 589105 w 774274"/>
                  <a:gd name="connsiteY6" fmla="*/ 0 h 590767"/>
                  <a:gd name="connsiteX7" fmla="*/ 774274 w 774274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63738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77806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542 h 591129"/>
                  <a:gd name="connsiteX1" fmla="*/ 458454 w 785556"/>
                  <a:gd name="connsiteY1" fmla="*/ 556251 h 591129"/>
                  <a:gd name="connsiteX2" fmla="*/ 210963 w 785556"/>
                  <a:gd name="connsiteY2" fmla="*/ 587657 h 591129"/>
                  <a:gd name="connsiteX3" fmla="*/ 14015 w 785556"/>
                  <a:gd name="connsiteY3" fmla="*/ 489183 h 591129"/>
                  <a:gd name="connsiteX4" fmla="*/ 28083 w 785556"/>
                  <a:gd name="connsiteY4" fmla="*/ 278168 h 591129"/>
                  <a:gd name="connsiteX5" fmla="*/ 237614 w 785556"/>
                  <a:gd name="connsiteY5" fmla="*/ 95147 h 591129"/>
                  <a:gd name="connsiteX6" fmla="*/ 600387 w 785556"/>
                  <a:gd name="connsiteY6" fmla="*/ 362 h 591129"/>
                  <a:gd name="connsiteX7" fmla="*/ 785556 w 785556"/>
                  <a:gd name="connsiteY7" fmla="*/ 435542 h 591129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51057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785556 w 1420784"/>
                  <a:gd name="connsiteY8" fmla="*/ 546758 h 702345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829941 w 1420784"/>
                  <a:gd name="connsiteY8" fmla="*/ 262775 h 702345"/>
                  <a:gd name="connsiteX9" fmla="*/ 785556 w 1420784"/>
                  <a:gd name="connsiteY9" fmla="*/ 546758 h 702345"/>
                  <a:gd name="connsiteX0" fmla="*/ 785556 w 1420818"/>
                  <a:gd name="connsiteY0" fmla="*/ 529804 h 685391"/>
                  <a:gd name="connsiteX1" fmla="*/ 458454 w 1420818"/>
                  <a:gd name="connsiteY1" fmla="*/ 650513 h 685391"/>
                  <a:gd name="connsiteX2" fmla="*/ 210963 w 1420818"/>
                  <a:gd name="connsiteY2" fmla="*/ 681919 h 685391"/>
                  <a:gd name="connsiteX3" fmla="*/ 14015 w 1420818"/>
                  <a:gd name="connsiteY3" fmla="*/ 583445 h 685391"/>
                  <a:gd name="connsiteX4" fmla="*/ 28083 w 1420818"/>
                  <a:gd name="connsiteY4" fmla="*/ 372430 h 685391"/>
                  <a:gd name="connsiteX5" fmla="*/ 237614 w 1420818"/>
                  <a:gd name="connsiteY5" fmla="*/ 161274 h 685391"/>
                  <a:gd name="connsiteX6" fmla="*/ 600387 w 1420818"/>
                  <a:gd name="connsiteY6" fmla="*/ 10217 h 685391"/>
                  <a:gd name="connsiteX7" fmla="*/ 815873 w 1420818"/>
                  <a:gd name="connsiteY7" fmla="*/ 119212 h 685391"/>
                  <a:gd name="connsiteX8" fmla="*/ 1420784 w 1420818"/>
                  <a:gd name="connsiteY8" fmla="*/ 6669 h 685391"/>
                  <a:gd name="connsiteX9" fmla="*/ 829941 w 1420818"/>
                  <a:gd name="connsiteY9" fmla="*/ 245821 h 685391"/>
                  <a:gd name="connsiteX10" fmla="*/ 785556 w 1420818"/>
                  <a:gd name="connsiteY10" fmla="*/ 529804 h 685391"/>
                  <a:gd name="connsiteX0" fmla="*/ 785556 w 1111393"/>
                  <a:gd name="connsiteY0" fmla="*/ 522850 h 678437"/>
                  <a:gd name="connsiteX1" fmla="*/ 458454 w 1111393"/>
                  <a:gd name="connsiteY1" fmla="*/ 643559 h 678437"/>
                  <a:gd name="connsiteX2" fmla="*/ 210963 w 1111393"/>
                  <a:gd name="connsiteY2" fmla="*/ 674965 h 678437"/>
                  <a:gd name="connsiteX3" fmla="*/ 14015 w 1111393"/>
                  <a:gd name="connsiteY3" fmla="*/ 576491 h 678437"/>
                  <a:gd name="connsiteX4" fmla="*/ 28083 w 1111393"/>
                  <a:gd name="connsiteY4" fmla="*/ 365476 h 678437"/>
                  <a:gd name="connsiteX5" fmla="*/ 237614 w 1111393"/>
                  <a:gd name="connsiteY5" fmla="*/ 154320 h 678437"/>
                  <a:gd name="connsiteX6" fmla="*/ 600387 w 1111393"/>
                  <a:gd name="connsiteY6" fmla="*/ 3263 h 678437"/>
                  <a:gd name="connsiteX7" fmla="*/ 815873 w 1111393"/>
                  <a:gd name="connsiteY7" fmla="*/ 112258 h 678437"/>
                  <a:gd name="connsiteX8" fmla="*/ 1111295 w 1111393"/>
                  <a:gd name="connsiteY8" fmla="*/ 98189 h 678437"/>
                  <a:gd name="connsiteX9" fmla="*/ 829941 w 1111393"/>
                  <a:gd name="connsiteY9" fmla="*/ 238867 h 678437"/>
                  <a:gd name="connsiteX10" fmla="*/ 785556 w 1111393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29941 w 1027086"/>
                  <a:gd name="connsiteY9" fmla="*/ 238867 h 678437"/>
                  <a:gd name="connsiteX10" fmla="*/ 785556 w 1027086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86211 w 1027086"/>
                  <a:gd name="connsiteY9" fmla="*/ 238867 h 678437"/>
                  <a:gd name="connsiteX10" fmla="*/ 785556 w 1027086"/>
                  <a:gd name="connsiteY10" fmla="*/ 522850 h 67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7086" h="678437">
                    <a:moveTo>
                      <a:pt x="785556" y="522850"/>
                    </a:moveTo>
                    <a:cubicBezTo>
                      <a:pt x="699933" y="593317"/>
                      <a:pt x="554219" y="618207"/>
                      <a:pt x="458454" y="643559"/>
                    </a:cubicBezTo>
                    <a:cubicBezTo>
                      <a:pt x="362689" y="668911"/>
                      <a:pt x="285036" y="686143"/>
                      <a:pt x="210963" y="674965"/>
                    </a:cubicBezTo>
                    <a:cubicBezTo>
                      <a:pt x="136890" y="663787"/>
                      <a:pt x="30427" y="611660"/>
                      <a:pt x="14015" y="576491"/>
                    </a:cubicBezTo>
                    <a:cubicBezTo>
                      <a:pt x="-2397" y="541322"/>
                      <a:pt x="-11528" y="417081"/>
                      <a:pt x="28083" y="365476"/>
                    </a:cubicBezTo>
                    <a:cubicBezTo>
                      <a:pt x="67694" y="313871"/>
                      <a:pt x="156298" y="217033"/>
                      <a:pt x="237614" y="154320"/>
                    </a:cubicBezTo>
                    <a:cubicBezTo>
                      <a:pt x="300346" y="132463"/>
                      <a:pt x="478251" y="3263"/>
                      <a:pt x="600387" y="3263"/>
                    </a:cubicBezTo>
                    <a:cubicBezTo>
                      <a:pt x="703797" y="-22504"/>
                      <a:pt x="679140" y="112849"/>
                      <a:pt x="815873" y="112258"/>
                    </a:cubicBezTo>
                    <a:cubicBezTo>
                      <a:pt x="952606" y="111667"/>
                      <a:pt x="1031578" y="100534"/>
                      <a:pt x="1026889" y="140392"/>
                    </a:cubicBezTo>
                    <a:cubicBezTo>
                      <a:pt x="876834" y="252934"/>
                      <a:pt x="1036266" y="126325"/>
                      <a:pt x="886211" y="238867"/>
                    </a:cubicBezTo>
                    <a:lnTo>
                      <a:pt x="785556" y="52285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2" name="Straight Connector 251"/>
              <p:cNvCxnSpPr/>
              <p:nvPr/>
            </p:nvCxnSpPr>
            <p:spPr>
              <a:xfrm>
                <a:off x="6818614" y="4345533"/>
                <a:ext cx="217314" cy="519023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3" name="Group 252"/>
            <p:cNvGrpSpPr/>
            <p:nvPr/>
          </p:nvGrpSpPr>
          <p:grpSpPr>
            <a:xfrm rot="5130672">
              <a:off x="9846392" y="3953943"/>
              <a:ext cx="182558" cy="209771"/>
              <a:chOff x="6316446" y="4276862"/>
              <a:chExt cx="1027086" cy="678437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254" name="Chord 227"/>
              <p:cNvSpPr/>
              <p:nvPr/>
            </p:nvSpPr>
            <p:spPr>
              <a:xfrm>
                <a:off x="6316446" y="4276862"/>
                <a:ext cx="1027086" cy="678437"/>
              </a:xfrm>
              <a:custGeom>
                <a:avLst/>
                <a:gdLst>
                  <a:gd name="connsiteX0" fmla="*/ 460756 w 551176"/>
                  <a:gd name="connsiteY0" fmla="*/ 435179 h 500022"/>
                  <a:gd name="connsiteX1" fmla="*/ 147721 w 551176"/>
                  <a:gd name="connsiteY1" fmla="*/ 471482 h 500022"/>
                  <a:gd name="connsiteX2" fmla="*/ 11287 w 551176"/>
                  <a:gd name="connsiteY2" fmla="*/ 179191 h 500022"/>
                  <a:gd name="connsiteX3" fmla="*/ 275587 w 551176"/>
                  <a:gd name="connsiteY3" fmla="*/ -1 h 500022"/>
                  <a:gd name="connsiteX4" fmla="*/ 460756 w 551176"/>
                  <a:gd name="connsiteY4" fmla="*/ 435179 h 500022"/>
                  <a:gd name="connsiteX0" fmla="*/ 772774 w 772774"/>
                  <a:gd name="connsiteY0" fmla="*/ 435180 h 508259"/>
                  <a:gd name="connsiteX1" fmla="*/ 459739 w 772774"/>
                  <a:gd name="connsiteY1" fmla="*/ 471483 h 508259"/>
                  <a:gd name="connsiteX2" fmla="*/ 1233 w 772774"/>
                  <a:gd name="connsiteY2" fmla="*/ 488821 h 508259"/>
                  <a:gd name="connsiteX3" fmla="*/ 323305 w 772774"/>
                  <a:gd name="connsiteY3" fmla="*/ 179192 h 508259"/>
                  <a:gd name="connsiteX4" fmla="*/ 587605 w 772774"/>
                  <a:gd name="connsiteY4" fmla="*/ 0 h 508259"/>
                  <a:gd name="connsiteX5" fmla="*/ 772774 w 772774"/>
                  <a:gd name="connsiteY5" fmla="*/ 435180 h 508259"/>
                  <a:gd name="connsiteX0" fmla="*/ 772774 w 772774"/>
                  <a:gd name="connsiteY0" fmla="*/ 435180 h 557572"/>
                  <a:gd name="connsiteX1" fmla="*/ 445672 w 772774"/>
                  <a:gd name="connsiteY1" fmla="*/ 555889 h 557572"/>
                  <a:gd name="connsiteX2" fmla="*/ 1233 w 772774"/>
                  <a:gd name="connsiteY2" fmla="*/ 488821 h 557572"/>
                  <a:gd name="connsiteX3" fmla="*/ 323305 w 772774"/>
                  <a:gd name="connsiteY3" fmla="*/ 179192 h 557572"/>
                  <a:gd name="connsiteX4" fmla="*/ 587605 w 772774"/>
                  <a:gd name="connsiteY4" fmla="*/ 0 h 557572"/>
                  <a:gd name="connsiteX5" fmla="*/ 772774 w 772774"/>
                  <a:gd name="connsiteY5" fmla="*/ 435180 h 557572"/>
                  <a:gd name="connsiteX0" fmla="*/ 773225 w 773225"/>
                  <a:gd name="connsiteY0" fmla="*/ 435180 h 557572"/>
                  <a:gd name="connsiteX1" fmla="*/ 446123 w 773225"/>
                  <a:gd name="connsiteY1" fmla="*/ 555889 h 557572"/>
                  <a:gd name="connsiteX2" fmla="*/ 1684 w 773225"/>
                  <a:gd name="connsiteY2" fmla="*/ 488821 h 557572"/>
                  <a:gd name="connsiteX3" fmla="*/ 239350 w 773225"/>
                  <a:gd name="connsiteY3" fmla="*/ 179192 h 557572"/>
                  <a:gd name="connsiteX4" fmla="*/ 588056 w 773225"/>
                  <a:gd name="connsiteY4" fmla="*/ 0 h 557572"/>
                  <a:gd name="connsiteX5" fmla="*/ 773225 w 773225"/>
                  <a:gd name="connsiteY5" fmla="*/ 435180 h 557572"/>
                  <a:gd name="connsiteX0" fmla="*/ 772232 w 772232"/>
                  <a:gd name="connsiteY0" fmla="*/ 435180 h 590767"/>
                  <a:gd name="connsiteX1" fmla="*/ 445130 w 772232"/>
                  <a:gd name="connsiteY1" fmla="*/ 555889 h 590767"/>
                  <a:gd name="connsiteX2" fmla="*/ 197639 w 772232"/>
                  <a:gd name="connsiteY2" fmla="*/ 587295 h 590767"/>
                  <a:gd name="connsiteX3" fmla="*/ 691 w 772232"/>
                  <a:gd name="connsiteY3" fmla="*/ 488821 h 590767"/>
                  <a:gd name="connsiteX4" fmla="*/ 238357 w 772232"/>
                  <a:gd name="connsiteY4" fmla="*/ 179192 h 590767"/>
                  <a:gd name="connsiteX5" fmla="*/ 587063 w 772232"/>
                  <a:gd name="connsiteY5" fmla="*/ 0 h 590767"/>
                  <a:gd name="connsiteX6" fmla="*/ 772232 w 772232"/>
                  <a:gd name="connsiteY6" fmla="*/ 435180 h 590767"/>
                  <a:gd name="connsiteX0" fmla="*/ 774274 w 774274"/>
                  <a:gd name="connsiteY0" fmla="*/ 435180 h 590767"/>
                  <a:gd name="connsiteX1" fmla="*/ 447172 w 774274"/>
                  <a:gd name="connsiteY1" fmla="*/ 555889 h 590767"/>
                  <a:gd name="connsiteX2" fmla="*/ 199681 w 774274"/>
                  <a:gd name="connsiteY2" fmla="*/ 587295 h 590767"/>
                  <a:gd name="connsiteX3" fmla="*/ 2733 w 774274"/>
                  <a:gd name="connsiteY3" fmla="*/ 488821 h 590767"/>
                  <a:gd name="connsiteX4" fmla="*/ 87139 w 774274"/>
                  <a:gd name="connsiteY4" fmla="*/ 305941 h 590767"/>
                  <a:gd name="connsiteX5" fmla="*/ 240399 w 774274"/>
                  <a:gd name="connsiteY5" fmla="*/ 179192 h 590767"/>
                  <a:gd name="connsiteX6" fmla="*/ 589105 w 774274"/>
                  <a:gd name="connsiteY6" fmla="*/ 0 h 590767"/>
                  <a:gd name="connsiteX7" fmla="*/ 774274 w 774274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63738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77806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542 h 591129"/>
                  <a:gd name="connsiteX1" fmla="*/ 458454 w 785556"/>
                  <a:gd name="connsiteY1" fmla="*/ 556251 h 591129"/>
                  <a:gd name="connsiteX2" fmla="*/ 210963 w 785556"/>
                  <a:gd name="connsiteY2" fmla="*/ 587657 h 591129"/>
                  <a:gd name="connsiteX3" fmla="*/ 14015 w 785556"/>
                  <a:gd name="connsiteY3" fmla="*/ 489183 h 591129"/>
                  <a:gd name="connsiteX4" fmla="*/ 28083 w 785556"/>
                  <a:gd name="connsiteY4" fmla="*/ 278168 h 591129"/>
                  <a:gd name="connsiteX5" fmla="*/ 237614 w 785556"/>
                  <a:gd name="connsiteY5" fmla="*/ 95147 h 591129"/>
                  <a:gd name="connsiteX6" fmla="*/ 600387 w 785556"/>
                  <a:gd name="connsiteY6" fmla="*/ 362 h 591129"/>
                  <a:gd name="connsiteX7" fmla="*/ 785556 w 785556"/>
                  <a:gd name="connsiteY7" fmla="*/ 435542 h 591129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51057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785556 w 1420784"/>
                  <a:gd name="connsiteY8" fmla="*/ 546758 h 702345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829941 w 1420784"/>
                  <a:gd name="connsiteY8" fmla="*/ 262775 h 702345"/>
                  <a:gd name="connsiteX9" fmla="*/ 785556 w 1420784"/>
                  <a:gd name="connsiteY9" fmla="*/ 546758 h 702345"/>
                  <a:gd name="connsiteX0" fmla="*/ 785556 w 1420818"/>
                  <a:gd name="connsiteY0" fmla="*/ 529804 h 685391"/>
                  <a:gd name="connsiteX1" fmla="*/ 458454 w 1420818"/>
                  <a:gd name="connsiteY1" fmla="*/ 650513 h 685391"/>
                  <a:gd name="connsiteX2" fmla="*/ 210963 w 1420818"/>
                  <a:gd name="connsiteY2" fmla="*/ 681919 h 685391"/>
                  <a:gd name="connsiteX3" fmla="*/ 14015 w 1420818"/>
                  <a:gd name="connsiteY3" fmla="*/ 583445 h 685391"/>
                  <a:gd name="connsiteX4" fmla="*/ 28083 w 1420818"/>
                  <a:gd name="connsiteY4" fmla="*/ 372430 h 685391"/>
                  <a:gd name="connsiteX5" fmla="*/ 237614 w 1420818"/>
                  <a:gd name="connsiteY5" fmla="*/ 161274 h 685391"/>
                  <a:gd name="connsiteX6" fmla="*/ 600387 w 1420818"/>
                  <a:gd name="connsiteY6" fmla="*/ 10217 h 685391"/>
                  <a:gd name="connsiteX7" fmla="*/ 815873 w 1420818"/>
                  <a:gd name="connsiteY7" fmla="*/ 119212 h 685391"/>
                  <a:gd name="connsiteX8" fmla="*/ 1420784 w 1420818"/>
                  <a:gd name="connsiteY8" fmla="*/ 6669 h 685391"/>
                  <a:gd name="connsiteX9" fmla="*/ 829941 w 1420818"/>
                  <a:gd name="connsiteY9" fmla="*/ 245821 h 685391"/>
                  <a:gd name="connsiteX10" fmla="*/ 785556 w 1420818"/>
                  <a:gd name="connsiteY10" fmla="*/ 529804 h 685391"/>
                  <a:gd name="connsiteX0" fmla="*/ 785556 w 1111393"/>
                  <a:gd name="connsiteY0" fmla="*/ 522850 h 678437"/>
                  <a:gd name="connsiteX1" fmla="*/ 458454 w 1111393"/>
                  <a:gd name="connsiteY1" fmla="*/ 643559 h 678437"/>
                  <a:gd name="connsiteX2" fmla="*/ 210963 w 1111393"/>
                  <a:gd name="connsiteY2" fmla="*/ 674965 h 678437"/>
                  <a:gd name="connsiteX3" fmla="*/ 14015 w 1111393"/>
                  <a:gd name="connsiteY3" fmla="*/ 576491 h 678437"/>
                  <a:gd name="connsiteX4" fmla="*/ 28083 w 1111393"/>
                  <a:gd name="connsiteY4" fmla="*/ 365476 h 678437"/>
                  <a:gd name="connsiteX5" fmla="*/ 237614 w 1111393"/>
                  <a:gd name="connsiteY5" fmla="*/ 154320 h 678437"/>
                  <a:gd name="connsiteX6" fmla="*/ 600387 w 1111393"/>
                  <a:gd name="connsiteY6" fmla="*/ 3263 h 678437"/>
                  <a:gd name="connsiteX7" fmla="*/ 815873 w 1111393"/>
                  <a:gd name="connsiteY7" fmla="*/ 112258 h 678437"/>
                  <a:gd name="connsiteX8" fmla="*/ 1111295 w 1111393"/>
                  <a:gd name="connsiteY8" fmla="*/ 98189 h 678437"/>
                  <a:gd name="connsiteX9" fmla="*/ 829941 w 1111393"/>
                  <a:gd name="connsiteY9" fmla="*/ 238867 h 678437"/>
                  <a:gd name="connsiteX10" fmla="*/ 785556 w 1111393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29941 w 1027086"/>
                  <a:gd name="connsiteY9" fmla="*/ 238867 h 678437"/>
                  <a:gd name="connsiteX10" fmla="*/ 785556 w 1027086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86211 w 1027086"/>
                  <a:gd name="connsiteY9" fmla="*/ 238867 h 678437"/>
                  <a:gd name="connsiteX10" fmla="*/ 785556 w 1027086"/>
                  <a:gd name="connsiteY10" fmla="*/ 522850 h 67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7086" h="678437">
                    <a:moveTo>
                      <a:pt x="785556" y="522850"/>
                    </a:moveTo>
                    <a:cubicBezTo>
                      <a:pt x="699933" y="593317"/>
                      <a:pt x="554219" y="618207"/>
                      <a:pt x="458454" y="643559"/>
                    </a:cubicBezTo>
                    <a:cubicBezTo>
                      <a:pt x="362689" y="668911"/>
                      <a:pt x="285036" y="686143"/>
                      <a:pt x="210963" y="674965"/>
                    </a:cubicBezTo>
                    <a:cubicBezTo>
                      <a:pt x="136890" y="663787"/>
                      <a:pt x="30427" y="611660"/>
                      <a:pt x="14015" y="576491"/>
                    </a:cubicBezTo>
                    <a:cubicBezTo>
                      <a:pt x="-2397" y="541322"/>
                      <a:pt x="-11528" y="417081"/>
                      <a:pt x="28083" y="365476"/>
                    </a:cubicBezTo>
                    <a:cubicBezTo>
                      <a:pt x="67694" y="313871"/>
                      <a:pt x="156298" y="217033"/>
                      <a:pt x="237614" y="154320"/>
                    </a:cubicBezTo>
                    <a:cubicBezTo>
                      <a:pt x="300346" y="132463"/>
                      <a:pt x="478251" y="3263"/>
                      <a:pt x="600387" y="3263"/>
                    </a:cubicBezTo>
                    <a:cubicBezTo>
                      <a:pt x="703797" y="-22504"/>
                      <a:pt x="679140" y="112849"/>
                      <a:pt x="815873" y="112258"/>
                    </a:cubicBezTo>
                    <a:cubicBezTo>
                      <a:pt x="952606" y="111667"/>
                      <a:pt x="1031578" y="100534"/>
                      <a:pt x="1026889" y="140392"/>
                    </a:cubicBezTo>
                    <a:cubicBezTo>
                      <a:pt x="876834" y="252934"/>
                      <a:pt x="1036266" y="126325"/>
                      <a:pt x="886211" y="238867"/>
                    </a:cubicBezTo>
                    <a:lnTo>
                      <a:pt x="785556" y="52285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5" name="Straight Connector 254"/>
              <p:cNvCxnSpPr/>
              <p:nvPr/>
            </p:nvCxnSpPr>
            <p:spPr>
              <a:xfrm>
                <a:off x="6818614" y="4345533"/>
                <a:ext cx="217314" cy="519023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6" name="Group 255"/>
            <p:cNvGrpSpPr/>
            <p:nvPr/>
          </p:nvGrpSpPr>
          <p:grpSpPr>
            <a:xfrm>
              <a:off x="9160999" y="4047487"/>
              <a:ext cx="184459" cy="124694"/>
              <a:chOff x="6316446" y="4276862"/>
              <a:chExt cx="1027086" cy="678437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257" name="Chord 227"/>
              <p:cNvSpPr/>
              <p:nvPr/>
            </p:nvSpPr>
            <p:spPr>
              <a:xfrm>
                <a:off x="6316446" y="4276862"/>
                <a:ext cx="1027086" cy="678437"/>
              </a:xfrm>
              <a:custGeom>
                <a:avLst/>
                <a:gdLst>
                  <a:gd name="connsiteX0" fmla="*/ 460756 w 551176"/>
                  <a:gd name="connsiteY0" fmla="*/ 435179 h 500022"/>
                  <a:gd name="connsiteX1" fmla="*/ 147721 w 551176"/>
                  <a:gd name="connsiteY1" fmla="*/ 471482 h 500022"/>
                  <a:gd name="connsiteX2" fmla="*/ 11287 w 551176"/>
                  <a:gd name="connsiteY2" fmla="*/ 179191 h 500022"/>
                  <a:gd name="connsiteX3" fmla="*/ 275587 w 551176"/>
                  <a:gd name="connsiteY3" fmla="*/ -1 h 500022"/>
                  <a:gd name="connsiteX4" fmla="*/ 460756 w 551176"/>
                  <a:gd name="connsiteY4" fmla="*/ 435179 h 500022"/>
                  <a:gd name="connsiteX0" fmla="*/ 772774 w 772774"/>
                  <a:gd name="connsiteY0" fmla="*/ 435180 h 508259"/>
                  <a:gd name="connsiteX1" fmla="*/ 459739 w 772774"/>
                  <a:gd name="connsiteY1" fmla="*/ 471483 h 508259"/>
                  <a:gd name="connsiteX2" fmla="*/ 1233 w 772774"/>
                  <a:gd name="connsiteY2" fmla="*/ 488821 h 508259"/>
                  <a:gd name="connsiteX3" fmla="*/ 323305 w 772774"/>
                  <a:gd name="connsiteY3" fmla="*/ 179192 h 508259"/>
                  <a:gd name="connsiteX4" fmla="*/ 587605 w 772774"/>
                  <a:gd name="connsiteY4" fmla="*/ 0 h 508259"/>
                  <a:gd name="connsiteX5" fmla="*/ 772774 w 772774"/>
                  <a:gd name="connsiteY5" fmla="*/ 435180 h 508259"/>
                  <a:gd name="connsiteX0" fmla="*/ 772774 w 772774"/>
                  <a:gd name="connsiteY0" fmla="*/ 435180 h 557572"/>
                  <a:gd name="connsiteX1" fmla="*/ 445672 w 772774"/>
                  <a:gd name="connsiteY1" fmla="*/ 555889 h 557572"/>
                  <a:gd name="connsiteX2" fmla="*/ 1233 w 772774"/>
                  <a:gd name="connsiteY2" fmla="*/ 488821 h 557572"/>
                  <a:gd name="connsiteX3" fmla="*/ 323305 w 772774"/>
                  <a:gd name="connsiteY3" fmla="*/ 179192 h 557572"/>
                  <a:gd name="connsiteX4" fmla="*/ 587605 w 772774"/>
                  <a:gd name="connsiteY4" fmla="*/ 0 h 557572"/>
                  <a:gd name="connsiteX5" fmla="*/ 772774 w 772774"/>
                  <a:gd name="connsiteY5" fmla="*/ 435180 h 557572"/>
                  <a:gd name="connsiteX0" fmla="*/ 773225 w 773225"/>
                  <a:gd name="connsiteY0" fmla="*/ 435180 h 557572"/>
                  <a:gd name="connsiteX1" fmla="*/ 446123 w 773225"/>
                  <a:gd name="connsiteY1" fmla="*/ 555889 h 557572"/>
                  <a:gd name="connsiteX2" fmla="*/ 1684 w 773225"/>
                  <a:gd name="connsiteY2" fmla="*/ 488821 h 557572"/>
                  <a:gd name="connsiteX3" fmla="*/ 239350 w 773225"/>
                  <a:gd name="connsiteY3" fmla="*/ 179192 h 557572"/>
                  <a:gd name="connsiteX4" fmla="*/ 588056 w 773225"/>
                  <a:gd name="connsiteY4" fmla="*/ 0 h 557572"/>
                  <a:gd name="connsiteX5" fmla="*/ 773225 w 773225"/>
                  <a:gd name="connsiteY5" fmla="*/ 435180 h 557572"/>
                  <a:gd name="connsiteX0" fmla="*/ 772232 w 772232"/>
                  <a:gd name="connsiteY0" fmla="*/ 435180 h 590767"/>
                  <a:gd name="connsiteX1" fmla="*/ 445130 w 772232"/>
                  <a:gd name="connsiteY1" fmla="*/ 555889 h 590767"/>
                  <a:gd name="connsiteX2" fmla="*/ 197639 w 772232"/>
                  <a:gd name="connsiteY2" fmla="*/ 587295 h 590767"/>
                  <a:gd name="connsiteX3" fmla="*/ 691 w 772232"/>
                  <a:gd name="connsiteY3" fmla="*/ 488821 h 590767"/>
                  <a:gd name="connsiteX4" fmla="*/ 238357 w 772232"/>
                  <a:gd name="connsiteY4" fmla="*/ 179192 h 590767"/>
                  <a:gd name="connsiteX5" fmla="*/ 587063 w 772232"/>
                  <a:gd name="connsiteY5" fmla="*/ 0 h 590767"/>
                  <a:gd name="connsiteX6" fmla="*/ 772232 w 772232"/>
                  <a:gd name="connsiteY6" fmla="*/ 435180 h 590767"/>
                  <a:gd name="connsiteX0" fmla="*/ 774274 w 774274"/>
                  <a:gd name="connsiteY0" fmla="*/ 435180 h 590767"/>
                  <a:gd name="connsiteX1" fmla="*/ 447172 w 774274"/>
                  <a:gd name="connsiteY1" fmla="*/ 555889 h 590767"/>
                  <a:gd name="connsiteX2" fmla="*/ 199681 w 774274"/>
                  <a:gd name="connsiteY2" fmla="*/ 587295 h 590767"/>
                  <a:gd name="connsiteX3" fmla="*/ 2733 w 774274"/>
                  <a:gd name="connsiteY3" fmla="*/ 488821 h 590767"/>
                  <a:gd name="connsiteX4" fmla="*/ 87139 w 774274"/>
                  <a:gd name="connsiteY4" fmla="*/ 305941 h 590767"/>
                  <a:gd name="connsiteX5" fmla="*/ 240399 w 774274"/>
                  <a:gd name="connsiteY5" fmla="*/ 179192 h 590767"/>
                  <a:gd name="connsiteX6" fmla="*/ 589105 w 774274"/>
                  <a:gd name="connsiteY6" fmla="*/ 0 h 590767"/>
                  <a:gd name="connsiteX7" fmla="*/ 774274 w 774274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63738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77806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542 h 591129"/>
                  <a:gd name="connsiteX1" fmla="*/ 458454 w 785556"/>
                  <a:gd name="connsiteY1" fmla="*/ 556251 h 591129"/>
                  <a:gd name="connsiteX2" fmla="*/ 210963 w 785556"/>
                  <a:gd name="connsiteY2" fmla="*/ 587657 h 591129"/>
                  <a:gd name="connsiteX3" fmla="*/ 14015 w 785556"/>
                  <a:gd name="connsiteY3" fmla="*/ 489183 h 591129"/>
                  <a:gd name="connsiteX4" fmla="*/ 28083 w 785556"/>
                  <a:gd name="connsiteY4" fmla="*/ 278168 h 591129"/>
                  <a:gd name="connsiteX5" fmla="*/ 237614 w 785556"/>
                  <a:gd name="connsiteY5" fmla="*/ 95147 h 591129"/>
                  <a:gd name="connsiteX6" fmla="*/ 600387 w 785556"/>
                  <a:gd name="connsiteY6" fmla="*/ 362 h 591129"/>
                  <a:gd name="connsiteX7" fmla="*/ 785556 w 785556"/>
                  <a:gd name="connsiteY7" fmla="*/ 435542 h 591129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51057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785556 w 1420784"/>
                  <a:gd name="connsiteY8" fmla="*/ 546758 h 702345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829941 w 1420784"/>
                  <a:gd name="connsiteY8" fmla="*/ 262775 h 702345"/>
                  <a:gd name="connsiteX9" fmla="*/ 785556 w 1420784"/>
                  <a:gd name="connsiteY9" fmla="*/ 546758 h 702345"/>
                  <a:gd name="connsiteX0" fmla="*/ 785556 w 1420818"/>
                  <a:gd name="connsiteY0" fmla="*/ 529804 h 685391"/>
                  <a:gd name="connsiteX1" fmla="*/ 458454 w 1420818"/>
                  <a:gd name="connsiteY1" fmla="*/ 650513 h 685391"/>
                  <a:gd name="connsiteX2" fmla="*/ 210963 w 1420818"/>
                  <a:gd name="connsiteY2" fmla="*/ 681919 h 685391"/>
                  <a:gd name="connsiteX3" fmla="*/ 14015 w 1420818"/>
                  <a:gd name="connsiteY3" fmla="*/ 583445 h 685391"/>
                  <a:gd name="connsiteX4" fmla="*/ 28083 w 1420818"/>
                  <a:gd name="connsiteY4" fmla="*/ 372430 h 685391"/>
                  <a:gd name="connsiteX5" fmla="*/ 237614 w 1420818"/>
                  <a:gd name="connsiteY5" fmla="*/ 161274 h 685391"/>
                  <a:gd name="connsiteX6" fmla="*/ 600387 w 1420818"/>
                  <a:gd name="connsiteY6" fmla="*/ 10217 h 685391"/>
                  <a:gd name="connsiteX7" fmla="*/ 815873 w 1420818"/>
                  <a:gd name="connsiteY7" fmla="*/ 119212 h 685391"/>
                  <a:gd name="connsiteX8" fmla="*/ 1420784 w 1420818"/>
                  <a:gd name="connsiteY8" fmla="*/ 6669 h 685391"/>
                  <a:gd name="connsiteX9" fmla="*/ 829941 w 1420818"/>
                  <a:gd name="connsiteY9" fmla="*/ 245821 h 685391"/>
                  <a:gd name="connsiteX10" fmla="*/ 785556 w 1420818"/>
                  <a:gd name="connsiteY10" fmla="*/ 529804 h 685391"/>
                  <a:gd name="connsiteX0" fmla="*/ 785556 w 1111393"/>
                  <a:gd name="connsiteY0" fmla="*/ 522850 h 678437"/>
                  <a:gd name="connsiteX1" fmla="*/ 458454 w 1111393"/>
                  <a:gd name="connsiteY1" fmla="*/ 643559 h 678437"/>
                  <a:gd name="connsiteX2" fmla="*/ 210963 w 1111393"/>
                  <a:gd name="connsiteY2" fmla="*/ 674965 h 678437"/>
                  <a:gd name="connsiteX3" fmla="*/ 14015 w 1111393"/>
                  <a:gd name="connsiteY3" fmla="*/ 576491 h 678437"/>
                  <a:gd name="connsiteX4" fmla="*/ 28083 w 1111393"/>
                  <a:gd name="connsiteY4" fmla="*/ 365476 h 678437"/>
                  <a:gd name="connsiteX5" fmla="*/ 237614 w 1111393"/>
                  <a:gd name="connsiteY5" fmla="*/ 154320 h 678437"/>
                  <a:gd name="connsiteX6" fmla="*/ 600387 w 1111393"/>
                  <a:gd name="connsiteY6" fmla="*/ 3263 h 678437"/>
                  <a:gd name="connsiteX7" fmla="*/ 815873 w 1111393"/>
                  <a:gd name="connsiteY7" fmla="*/ 112258 h 678437"/>
                  <a:gd name="connsiteX8" fmla="*/ 1111295 w 1111393"/>
                  <a:gd name="connsiteY8" fmla="*/ 98189 h 678437"/>
                  <a:gd name="connsiteX9" fmla="*/ 829941 w 1111393"/>
                  <a:gd name="connsiteY9" fmla="*/ 238867 h 678437"/>
                  <a:gd name="connsiteX10" fmla="*/ 785556 w 1111393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29941 w 1027086"/>
                  <a:gd name="connsiteY9" fmla="*/ 238867 h 678437"/>
                  <a:gd name="connsiteX10" fmla="*/ 785556 w 1027086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86211 w 1027086"/>
                  <a:gd name="connsiteY9" fmla="*/ 238867 h 678437"/>
                  <a:gd name="connsiteX10" fmla="*/ 785556 w 1027086"/>
                  <a:gd name="connsiteY10" fmla="*/ 522850 h 67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7086" h="678437">
                    <a:moveTo>
                      <a:pt x="785556" y="522850"/>
                    </a:moveTo>
                    <a:cubicBezTo>
                      <a:pt x="699933" y="593317"/>
                      <a:pt x="554219" y="618207"/>
                      <a:pt x="458454" y="643559"/>
                    </a:cubicBezTo>
                    <a:cubicBezTo>
                      <a:pt x="362689" y="668911"/>
                      <a:pt x="285036" y="686143"/>
                      <a:pt x="210963" y="674965"/>
                    </a:cubicBezTo>
                    <a:cubicBezTo>
                      <a:pt x="136890" y="663787"/>
                      <a:pt x="30427" y="611660"/>
                      <a:pt x="14015" y="576491"/>
                    </a:cubicBezTo>
                    <a:cubicBezTo>
                      <a:pt x="-2397" y="541322"/>
                      <a:pt x="-11528" y="417081"/>
                      <a:pt x="28083" y="365476"/>
                    </a:cubicBezTo>
                    <a:cubicBezTo>
                      <a:pt x="67694" y="313871"/>
                      <a:pt x="156298" y="217033"/>
                      <a:pt x="237614" y="154320"/>
                    </a:cubicBezTo>
                    <a:cubicBezTo>
                      <a:pt x="300346" y="132463"/>
                      <a:pt x="478251" y="3263"/>
                      <a:pt x="600387" y="3263"/>
                    </a:cubicBezTo>
                    <a:cubicBezTo>
                      <a:pt x="703797" y="-22504"/>
                      <a:pt x="679140" y="112849"/>
                      <a:pt x="815873" y="112258"/>
                    </a:cubicBezTo>
                    <a:cubicBezTo>
                      <a:pt x="952606" y="111667"/>
                      <a:pt x="1031578" y="100534"/>
                      <a:pt x="1026889" y="140392"/>
                    </a:cubicBezTo>
                    <a:cubicBezTo>
                      <a:pt x="876834" y="252934"/>
                      <a:pt x="1036266" y="126325"/>
                      <a:pt x="886211" y="238867"/>
                    </a:cubicBezTo>
                    <a:lnTo>
                      <a:pt x="785556" y="52285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8" name="Straight Connector 257"/>
              <p:cNvCxnSpPr/>
              <p:nvPr/>
            </p:nvCxnSpPr>
            <p:spPr>
              <a:xfrm>
                <a:off x="6818614" y="4345533"/>
                <a:ext cx="217314" cy="519023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9" name="Group 258"/>
            <p:cNvGrpSpPr/>
            <p:nvPr/>
          </p:nvGrpSpPr>
          <p:grpSpPr>
            <a:xfrm>
              <a:off x="9866799" y="4283841"/>
              <a:ext cx="260714" cy="252576"/>
              <a:chOff x="6316446" y="4276862"/>
              <a:chExt cx="1027086" cy="678437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260" name="Chord 227"/>
              <p:cNvSpPr/>
              <p:nvPr/>
            </p:nvSpPr>
            <p:spPr>
              <a:xfrm>
                <a:off x="6316446" y="4276862"/>
                <a:ext cx="1027086" cy="678437"/>
              </a:xfrm>
              <a:custGeom>
                <a:avLst/>
                <a:gdLst>
                  <a:gd name="connsiteX0" fmla="*/ 460756 w 551176"/>
                  <a:gd name="connsiteY0" fmla="*/ 435179 h 500022"/>
                  <a:gd name="connsiteX1" fmla="*/ 147721 w 551176"/>
                  <a:gd name="connsiteY1" fmla="*/ 471482 h 500022"/>
                  <a:gd name="connsiteX2" fmla="*/ 11287 w 551176"/>
                  <a:gd name="connsiteY2" fmla="*/ 179191 h 500022"/>
                  <a:gd name="connsiteX3" fmla="*/ 275587 w 551176"/>
                  <a:gd name="connsiteY3" fmla="*/ -1 h 500022"/>
                  <a:gd name="connsiteX4" fmla="*/ 460756 w 551176"/>
                  <a:gd name="connsiteY4" fmla="*/ 435179 h 500022"/>
                  <a:gd name="connsiteX0" fmla="*/ 772774 w 772774"/>
                  <a:gd name="connsiteY0" fmla="*/ 435180 h 508259"/>
                  <a:gd name="connsiteX1" fmla="*/ 459739 w 772774"/>
                  <a:gd name="connsiteY1" fmla="*/ 471483 h 508259"/>
                  <a:gd name="connsiteX2" fmla="*/ 1233 w 772774"/>
                  <a:gd name="connsiteY2" fmla="*/ 488821 h 508259"/>
                  <a:gd name="connsiteX3" fmla="*/ 323305 w 772774"/>
                  <a:gd name="connsiteY3" fmla="*/ 179192 h 508259"/>
                  <a:gd name="connsiteX4" fmla="*/ 587605 w 772774"/>
                  <a:gd name="connsiteY4" fmla="*/ 0 h 508259"/>
                  <a:gd name="connsiteX5" fmla="*/ 772774 w 772774"/>
                  <a:gd name="connsiteY5" fmla="*/ 435180 h 508259"/>
                  <a:gd name="connsiteX0" fmla="*/ 772774 w 772774"/>
                  <a:gd name="connsiteY0" fmla="*/ 435180 h 557572"/>
                  <a:gd name="connsiteX1" fmla="*/ 445672 w 772774"/>
                  <a:gd name="connsiteY1" fmla="*/ 555889 h 557572"/>
                  <a:gd name="connsiteX2" fmla="*/ 1233 w 772774"/>
                  <a:gd name="connsiteY2" fmla="*/ 488821 h 557572"/>
                  <a:gd name="connsiteX3" fmla="*/ 323305 w 772774"/>
                  <a:gd name="connsiteY3" fmla="*/ 179192 h 557572"/>
                  <a:gd name="connsiteX4" fmla="*/ 587605 w 772774"/>
                  <a:gd name="connsiteY4" fmla="*/ 0 h 557572"/>
                  <a:gd name="connsiteX5" fmla="*/ 772774 w 772774"/>
                  <a:gd name="connsiteY5" fmla="*/ 435180 h 557572"/>
                  <a:gd name="connsiteX0" fmla="*/ 773225 w 773225"/>
                  <a:gd name="connsiteY0" fmla="*/ 435180 h 557572"/>
                  <a:gd name="connsiteX1" fmla="*/ 446123 w 773225"/>
                  <a:gd name="connsiteY1" fmla="*/ 555889 h 557572"/>
                  <a:gd name="connsiteX2" fmla="*/ 1684 w 773225"/>
                  <a:gd name="connsiteY2" fmla="*/ 488821 h 557572"/>
                  <a:gd name="connsiteX3" fmla="*/ 239350 w 773225"/>
                  <a:gd name="connsiteY3" fmla="*/ 179192 h 557572"/>
                  <a:gd name="connsiteX4" fmla="*/ 588056 w 773225"/>
                  <a:gd name="connsiteY4" fmla="*/ 0 h 557572"/>
                  <a:gd name="connsiteX5" fmla="*/ 773225 w 773225"/>
                  <a:gd name="connsiteY5" fmla="*/ 435180 h 557572"/>
                  <a:gd name="connsiteX0" fmla="*/ 772232 w 772232"/>
                  <a:gd name="connsiteY0" fmla="*/ 435180 h 590767"/>
                  <a:gd name="connsiteX1" fmla="*/ 445130 w 772232"/>
                  <a:gd name="connsiteY1" fmla="*/ 555889 h 590767"/>
                  <a:gd name="connsiteX2" fmla="*/ 197639 w 772232"/>
                  <a:gd name="connsiteY2" fmla="*/ 587295 h 590767"/>
                  <a:gd name="connsiteX3" fmla="*/ 691 w 772232"/>
                  <a:gd name="connsiteY3" fmla="*/ 488821 h 590767"/>
                  <a:gd name="connsiteX4" fmla="*/ 238357 w 772232"/>
                  <a:gd name="connsiteY4" fmla="*/ 179192 h 590767"/>
                  <a:gd name="connsiteX5" fmla="*/ 587063 w 772232"/>
                  <a:gd name="connsiteY5" fmla="*/ 0 h 590767"/>
                  <a:gd name="connsiteX6" fmla="*/ 772232 w 772232"/>
                  <a:gd name="connsiteY6" fmla="*/ 435180 h 590767"/>
                  <a:gd name="connsiteX0" fmla="*/ 774274 w 774274"/>
                  <a:gd name="connsiteY0" fmla="*/ 435180 h 590767"/>
                  <a:gd name="connsiteX1" fmla="*/ 447172 w 774274"/>
                  <a:gd name="connsiteY1" fmla="*/ 555889 h 590767"/>
                  <a:gd name="connsiteX2" fmla="*/ 199681 w 774274"/>
                  <a:gd name="connsiteY2" fmla="*/ 587295 h 590767"/>
                  <a:gd name="connsiteX3" fmla="*/ 2733 w 774274"/>
                  <a:gd name="connsiteY3" fmla="*/ 488821 h 590767"/>
                  <a:gd name="connsiteX4" fmla="*/ 87139 w 774274"/>
                  <a:gd name="connsiteY4" fmla="*/ 305941 h 590767"/>
                  <a:gd name="connsiteX5" fmla="*/ 240399 w 774274"/>
                  <a:gd name="connsiteY5" fmla="*/ 179192 h 590767"/>
                  <a:gd name="connsiteX6" fmla="*/ 589105 w 774274"/>
                  <a:gd name="connsiteY6" fmla="*/ 0 h 590767"/>
                  <a:gd name="connsiteX7" fmla="*/ 774274 w 774274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63738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77806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542 h 591129"/>
                  <a:gd name="connsiteX1" fmla="*/ 458454 w 785556"/>
                  <a:gd name="connsiteY1" fmla="*/ 556251 h 591129"/>
                  <a:gd name="connsiteX2" fmla="*/ 210963 w 785556"/>
                  <a:gd name="connsiteY2" fmla="*/ 587657 h 591129"/>
                  <a:gd name="connsiteX3" fmla="*/ 14015 w 785556"/>
                  <a:gd name="connsiteY3" fmla="*/ 489183 h 591129"/>
                  <a:gd name="connsiteX4" fmla="*/ 28083 w 785556"/>
                  <a:gd name="connsiteY4" fmla="*/ 278168 h 591129"/>
                  <a:gd name="connsiteX5" fmla="*/ 237614 w 785556"/>
                  <a:gd name="connsiteY5" fmla="*/ 95147 h 591129"/>
                  <a:gd name="connsiteX6" fmla="*/ 600387 w 785556"/>
                  <a:gd name="connsiteY6" fmla="*/ 362 h 591129"/>
                  <a:gd name="connsiteX7" fmla="*/ 785556 w 785556"/>
                  <a:gd name="connsiteY7" fmla="*/ 435542 h 591129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51057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785556 w 1420784"/>
                  <a:gd name="connsiteY8" fmla="*/ 546758 h 702345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829941 w 1420784"/>
                  <a:gd name="connsiteY8" fmla="*/ 262775 h 702345"/>
                  <a:gd name="connsiteX9" fmla="*/ 785556 w 1420784"/>
                  <a:gd name="connsiteY9" fmla="*/ 546758 h 702345"/>
                  <a:gd name="connsiteX0" fmla="*/ 785556 w 1420818"/>
                  <a:gd name="connsiteY0" fmla="*/ 529804 h 685391"/>
                  <a:gd name="connsiteX1" fmla="*/ 458454 w 1420818"/>
                  <a:gd name="connsiteY1" fmla="*/ 650513 h 685391"/>
                  <a:gd name="connsiteX2" fmla="*/ 210963 w 1420818"/>
                  <a:gd name="connsiteY2" fmla="*/ 681919 h 685391"/>
                  <a:gd name="connsiteX3" fmla="*/ 14015 w 1420818"/>
                  <a:gd name="connsiteY3" fmla="*/ 583445 h 685391"/>
                  <a:gd name="connsiteX4" fmla="*/ 28083 w 1420818"/>
                  <a:gd name="connsiteY4" fmla="*/ 372430 h 685391"/>
                  <a:gd name="connsiteX5" fmla="*/ 237614 w 1420818"/>
                  <a:gd name="connsiteY5" fmla="*/ 161274 h 685391"/>
                  <a:gd name="connsiteX6" fmla="*/ 600387 w 1420818"/>
                  <a:gd name="connsiteY6" fmla="*/ 10217 h 685391"/>
                  <a:gd name="connsiteX7" fmla="*/ 815873 w 1420818"/>
                  <a:gd name="connsiteY7" fmla="*/ 119212 h 685391"/>
                  <a:gd name="connsiteX8" fmla="*/ 1420784 w 1420818"/>
                  <a:gd name="connsiteY8" fmla="*/ 6669 h 685391"/>
                  <a:gd name="connsiteX9" fmla="*/ 829941 w 1420818"/>
                  <a:gd name="connsiteY9" fmla="*/ 245821 h 685391"/>
                  <a:gd name="connsiteX10" fmla="*/ 785556 w 1420818"/>
                  <a:gd name="connsiteY10" fmla="*/ 529804 h 685391"/>
                  <a:gd name="connsiteX0" fmla="*/ 785556 w 1111393"/>
                  <a:gd name="connsiteY0" fmla="*/ 522850 h 678437"/>
                  <a:gd name="connsiteX1" fmla="*/ 458454 w 1111393"/>
                  <a:gd name="connsiteY1" fmla="*/ 643559 h 678437"/>
                  <a:gd name="connsiteX2" fmla="*/ 210963 w 1111393"/>
                  <a:gd name="connsiteY2" fmla="*/ 674965 h 678437"/>
                  <a:gd name="connsiteX3" fmla="*/ 14015 w 1111393"/>
                  <a:gd name="connsiteY3" fmla="*/ 576491 h 678437"/>
                  <a:gd name="connsiteX4" fmla="*/ 28083 w 1111393"/>
                  <a:gd name="connsiteY4" fmla="*/ 365476 h 678437"/>
                  <a:gd name="connsiteX5" fmla="*/ 237614 w 1111393"/>
                  <a:gd name="connsiteY5" fmla="*/ 154320 h 678437"/>
                  <a:gd name="connsiteX6" fmla="*/ 600387 w 1111393"/>
                  <a:gd name="connsiteY6" fmla="*/ 3263 h 678437"/>
                  <a:gd name="connsiteX7" fmla="*/ 815873 w 1111393"/>
                  <a:gd name="connsiteY7" fmla="*/ 112258 h 678437"/>
                  <a:gd name="connsiteX8" fmla="*/ 1111295 w 1111393"/>
                  <a:gd name="connsiteY8" fmla="*/ 98189 h 678437"/>
                  <a:gd name="connsiteX9" fmla="*/ 829941 w 1111393"/>
                  <a:gd name="connsiteY9" fmla="*/ 238867 h 678437"/>
                  <a:gd name="connsiteX10" fmla="*/ 785556 w 1111393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29941 w 1027086"/>
                  <a:gd name="connsiteY9" fmla="*/ 238867 h 678437"/>
                  <a:gd name="connsiteX10" fmla="*/ 785556 w 1027086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86211 w 1027086"/>
                  <a:gd name="connsiteY9" fmla="*/ 238867 h 678437"/>
                  <a:gd name="connsiteX10" fmla="*/ 785556 w 1027086"/>
                  <a:gd name="connsiteY10" fmla="*/ 522850 h 67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7086" h="678437">
                    <a:moveTo>
                      <a:pt x="785556" y="522850"/>
                    </a:moveTo>
                    <a:cubicBezTo>
                      <a:pt x="699933" y="593317"/>
                      <a:pt x="554219" y="618207"/>
                      <a:pt x="458454" y="643559"/>
                    </a:cubicBezTo>
                    <a:cubicBezTo>
                      <a:pt x="362689" y="668911"/>
                      <a:pt x="285036" y="686143"/>
                      <a:pt x="210963" y="674965"/>
                    </a:cubicBezTo>
                    <a:cubicBezTo>
                      <a:pt x="136890" y="663787"/>
                      <a:pt x="30427" y="611660"/>
                      <a:pt x="14015" y="576491"/>
                    </a:cubicBezTo>
                    <a:cubicBezTo>
                      <a:pt x="-2397" y="541322"/>
                      <a:pt x="-11528" y="417081"/>
                      <a:pt x="28083" y="365476"/>
                    </a:cubicBezTo>
                    <a:cubicBezTo>
                      <a:pt x="67694" y="313871"/>
                      <a:pt x="156298" y="217033"/>
                      <a:pt x="237614" y="154320"/>
                    </a:cubicBezTo>
                    <a:cubicBezTo>
                      <a:pt x="300346" y="132463"/>
                      <a:pt x="478251" y="3263"/>
                      <a:pt x="600387" y="3263"/>
                    </a:cubicBezTo>
                    <a:cubicBezTo>
                      <a:pt x="703797" y="-22504"/>
                      <a:pt x="679140" y="112849"/>
                      <a:pt x="815873" y="112258"/>
                    </a:cubicBezTo>
                    <a:cubicBezTo>
                      <a:pt x="952606" y="111667"/>
                      <a:pt x="1031578" y="100534"/>
                      <a:pt x="1026889" y="140392"/>
                    </a:cubicBezTo>
                    <a:cubicBezTo>
                      <a:pt x="876834" y="252934"/>
                      <a:pt x="1036266" y="126325"/>
                      <a:pt x="886211" y="238867"/>
                    </a:cubicBezTo>
                    <a:lnTo>
                      <a:pt x="785556" y="52285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61" name="Straight Connector 260"/>
              <p:cNvCxnSpPr/>
              <p:nvPr/>
            </p:nvCxnSpPr>
            <p:spPr>
              <a:xfrm>
                <a:off x="6818614" y="4345533"/>
                <a:ext cx="217314" cy="519023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4" name="Group 273"/>
          <p:cNvGrpSpPr/>
          <p:nvPr/>
        </p:nvGrpSpPr>
        <p:grpSpPr>
          <a:xfrm>
            <a:off x="42060" y="5518139"/>
            <a:ext cx="12170360" cy="1406848"/>
            <a:chOff x="42060" y="5518139"/>
            <a:chExt cx="12170360" cy="1406848"/>
          </a:xfrm>
        </p:grpSpPr>
        <p:grpSp>
          <p:nvGrpSpPr>
            <p:cNvPr id="268" name="Group 267"/>
            <p:cNvGrpSpPr/>
            <p:nvPr/>
          </p:nvGrpSpPr>
          <p:grpSpPr>
            <a:xfrm>
              <a:off x="42060" y="5658379"/>
              <a:ext cx="2152500" cy="1238394"/>
              <a:chOff x="42060" y="5612572"/>
              <a:chExt cx="2152500" cy="1238394"/>
            </a:xfrm>
          </p:grpSpPr>
          <p:sp>
            <p:nvSpPr>
              <p:cNvPr id="266" name="Freeform 265"/>
              <p:cNvSpPr/>
              <p:nvPr/>
            </p:nvSpPr>
            <p:spPr>
              <a:xfrm>
                <a:off x="42203" y="5612572"/>
                <a:ext cx="2152357" cy="1238394"/>
              </a:xfrm>
              <a:custGeom>
                <a:avLst/>
                <a:gdLst>
                  <a:gd name="connsiteX0" fmla="*/ 0 w 2152357"/>
                  <a:gd name="connsiteY0" fmla="*/ 225520 h 1238394"/>
                  <a:gd name="connsiteX1" fmla="*/ 126609 w 2152357"/>
                  <a:gd name="connsiteY1" fmla="*/ 197385 h 1238394"/>
                  <a:gd name="connsiteX2" fmla="*/ 168812 w 2152357"/>
                  <a:gd name="connsiteY2" fmla="*/ 155182 h 1238394"/>
                  <a:gd name="connsiteX3" fmla="*/ 225083 w 2152357"/>
                  <a:gd name="connsiteY3" fmla="*/ 141114 h 1238394"/>
                  <a:gd name="connsiteX4" fmla="*/ 267286 w 2152357"/>
                  <a:gd name="connsiteY4" fmla="*/ 127046 h 1238394"/>
                  <a:gd name="connsiteX5" fmla="*/ 337625 w 2152357"/>
                  <a:gd name="connsiteY5" fmla="*/ 84843 h 1238394"/>
                  <a:gd name="connsiteX6" fmla="*/ 393895 w 2152357"/>
                  <a:gd name="connsiteY6" fmla="*/ 70776 h 1238394"/>
                  <a:gd name="connsiteX7" fmla="*/ 548640 w 2152357"/>
                  <a:gd name="connsiteY7" fmla="*/ 42640 h 1238394"/>
                  <a:gd name="connsiteX8" fmla="*/ 590843 w 2152357"/>
                  <a:gd name="connsiteY8" fmla="*/ 14505 h 1238394"/>
                  <a:gd name="connsiteX9" fmla="*/ 745588 w 2152357"/>
                  <a:gd name="connsiteY9" fmla="*/ 28573 h 1238394"/>
                  <a:gd name="connsiteX10" fmla="*/ 815926 w 2152357"/>
                  <a:gd name="connsiteY10" fmla="*/ 197385 h 1238394"/>
                  <a:gd name="connsiteX11" fmla="*/ 872197 w 2152357"/>
                  <a:gd name="connsiteY11" fmla="*/ 338062 h 1238394"/>
                  <a:gd name="connsiteX12" fmla="*/ 928468 w 2152357"/>
                  <a:gd name="connsiteY12" fmla="*/ 366197 h 1238394"/>
                  <a:gd name="connsiteX13" fmla="*/ 970671 w 2152357"/>
                  <a:gd name="connsiteY13" fmla="*/ 394333 h 1238394"/>
                  <a:gd name="connsiteX14" fmla="*/ 1026942 w 2152357"/>
                  <a:gd name="connsiteY14" fmla="*/ 422468 h 1238394"/>
                  <a:gd name="connsiteX15" fmla="*/ 1111348 w 2152357"/>
                  <a:gd name="connsiteY15" fmla="*/ 450603 h 1238394"/>
                  <a:gd name="connsiteX16" fmla="*/ 1195754 w 2152357"/>
                  <a:gd name="connsiteY16" fmla="*/ 492806 h 1238394"/>
                  <a:gd name="connsiteX17" fmla="*/ 1223889 w 2152357"/>
                  <a:gd name="connsiteY17" fmla="*/ 520942 h 1238394"/>
                  <a:gd name="connsiteX18" fmla="*/ 1322363 w 2152357"/>
                  <a:gd name="connsiteY18" fmla="*/ 535010 h 1238394"/>
                  <a:gd name="connsiteX19" fmla="*/ 1392702 w 2152357"/>
                  <a:gd name="connsiteY19" fmla="*/ 549077 h 1238394"/>
                  <a:gd name="connsiteX20" fmla="*/ 1434905 w 2152357"/>
                  <a:gd name="connsiteY20" fmla="*/ 563145 h 1238394"/>
                  <a:gd name="connsiteX21" fmla="*/ 1547446 w 2152357"/>
                  <a:gd name="connsiteY21" fmla="*/ 577213 h 1238394"/>
                  <a:gd name="connsiteX22" fmla="*/ 1589649 w 2152357"/>
                  <a:gd name="connsiteY22" fmla="*/ 619416 h 1238394"/>
                  <a:gd name="connsiteX23" fmla="*/ 1631852 w 2152357"/>
                  <a:gd name="connsiteY23" fmla="*/ 633483 h 1238394"/>
                  <a:gd name="connsiteX24" fmla="*/ 1659988 w 2152357"/>
                  <a:gd name="connsiteY24" fmla="*/ 746025 h 1238394"/>
                  <a:gd name="connsiteX25" fmla="*/ 1716259 w 2152357"/>
                  <a:gd name="connsiteY25" fmla="*/ 858566 h 1238394"/>
                  <a:gd name="connsiteX26" fmla="*/ 1744394 w 2152357"/>
                  <a:gd name="connsiteY26" fmla="*/ 942973 h 1238394"/>
                  <a:gd name="connsiteX27" fmla="*/ 1772529 w 2152357"/>
                  <a:gd name="connsiteY27" fmla="*/ 1055514 h 1238394"/>
                  <a:gd name="connsiteX28" fmla="*/ 1800665 w 2152357"/>
                  <a:gd name="connsiteY28" fmla="*/ 1083650 h 1238394"/>
                  <a:gd name="connsiteX29" fmla="*/ 2096086 w 2152357"/>
                  <a:gd name="connsiteY29" fmla="*/ 1097717 h 1238394"/>
                  <a:gd name="connsiteX30" fmla="*/ 2124222 w 2152357"/>
                  <a:gd name="connsiteY30" fmla="*/ 1125853 h 1238394"/>
                  <a:gd name="connsiteX31" fmla="*/ 2152357 w 2152357"/>
                  <a:gd name="connsiteY31" fmla="*/ 1238394 h 123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152357" h="1238394">
                    <a:moveTo>
                      <a:pt x="0" y="225520"/>
                    </a:moveTo>
                    <a:cubicBezTo>
                      <a:pt x="4254" y="224669"/>
                      <a:pt x="115908" y="203500"/>
                      <a:pt x="126609" y="197385"/>
                    </a:cubicBezTo>
                    <a:cubicBezTo>
                      <a:pt x="143882" y="187514"/>
                      <a:pt x="151539" y="165053"/>
                      <a:pt x="168812" y="155182"/>
                    </a:cubicBezTo>
                    <a:cubicBezTo>
                      <a:pt x="185599" y="145589"/>
                      <a:pt x="206493" y="146426"/>
                      <a:pt x="225083" y="141114"/>
                    </a:cubicBezTo>
                    <a:cubicBezTo>
                      <a:pt x="239341" y="137040"/>
                      <a:pt x="254023" y="133678"/>
                      <a:pt x="267286" y="127046"/>
                    </a:cubicBezTo>
                    <a:cubicBezTo>
                      <a:pt x="291742" y="114818"/>
                      <a:pt x="312639" y="95948"/>
                      <a:pt x="337625" y="84843"/>
                    </a:cubicBezTo>
                    <a:cubicBezTo>
                      <a:pt x="355293" y="76991"/>
                      <a:pt x="375021" y="74970"/>
                      <a:pt x="393895" y="70776"/>
                    </a:cubicBezTo>
                    <a:cubicBezTo>
                      <a:pt x="452885" y="57667"/>
                      <a:pt x="487552" y="52822"/>
                      <a:pt x="548640" y="42640"/>
                    </a:cubicBezTo>
                    <a:cubicBezTo>
                      <a:pt x="562708" y="33262"/>
                      <a:pt x="575721" y="22066"/>
                      <a:pt x="590843" y="14505"/>
                    </a:cubicBezTo>
                    <a:cubicBezTo>
                      <a:pt x="652201" y="-16174"/>
                      <a:pt x="664372" y="8269"/>
                      <a:pt x="745588" y="28573"/>
                    </a:cubicBezTo>
                    <a:cubicBezTo>
                      <a:pt x="777039" y="185829"/>
                      <a:pt x="733933" y="142724"/>
                      <a:pt x="815926" y="197385"/>
                    </a:cubicBezTo>
                    <a:cubicBezTo>
                      <a:pt x="821419" y="213863"/>
                      <a:pt x="851499" y="317364"/>
                      <a:pt x="872197" y="338062"/>
                    </a:cubicBezTo>
                    <a:cubicBezTo>
                      <a:pt x="887026" y="352891"/>
                      <a:pt x="910260" y="355793"/>
                      <a:pt x="928468" y="366197"/>
                    </a:cubicBezTo>
                    <a:cubicBezTo>
                      <a:pt x="943148" y="374585"/>
                      <a:pt x="955991" y="385945"/>
                      <a:pt x="970671" y="394333"/>
                    </a:cubicBezTo>
                    <a:cubicBezTo>
                      <a:pt x="988879" y="404737"/>
                      <a:pt x="1007471" y="414680"/>
                      <a:pt x="1026942" y="422468"/>
                    </a:cubicBezTo>
                    <a:cubicBezTo>
                      <a:pt x="1054478" y="433482"/>
                      <a:pt x="1111348" y="450603"/>
                      <a:pt x="1111348" y="450603"/>
                    </a:cubicBezTo>
                    <a:cubicBezTo>
                      <a:pt x="1176868" y="516125"/>
                      <a:pt x="1092047" y="440953"/>
                      <a:pt x="1195754" y="492806"/>
                    </a:cubicBezTo>
                    <a:cubicBezTo>
                      <a:pt x="1207617" y="498737"/>
                      <a:pt x="1211306" y="516748"/>
                      <a:pt x="1223889" y="520942"/>
                    </a:cubicBezTo>
                    <a:cubicBezTo>
                      <a:pt x="1255345" y="531428"/>
                      <a:pt x="1289656" y="529559"/>
                      <a:pt x="1322363" y="535010"/>
                    </a:cubicBezTo>
                    <a:cubicBezTo>
                      <a:pt x="1345948" y="538941"/>
                      <a:pt x="1369505" y="543278"/>
                      <a:pt x="1392702" y="549077"/>
                    </a:cubicBezTo>
                    <a:cubicBezTo>
                      <a:pt x="1407088" y="552673"/>
                      <a:pt x="1420316" y="560492"/>
                      <a:pt x="1434905" y="563145"/>
                    </a:cubicBezTo>
                    <a:cubicBezTo>
                      <a:pt x="1472101" y="569908"/>
                      <a:pt x="1509932" y="572524"/>
                      <a:pt x="1547446" y="577213"/>
                    </a:cubicBezTo>
                    <a:cubicBezTo>
                      <a:pt x="1561514" y="591281"/>
                      <a:pt x="1573096" y="608381"/>
                      <a:pt x="1589649" y="619416"/>
                    </a:cubicBezTo>
                    <a:cubicBezTo>
                      <a:pt x="1601987" y="627641"/>
                      <a:pt x="1624651" y="620521"/>
                      <a:pt x="1631852" y="633483"/>
                    </a:cubicBezTo>
                    <a:cubicBezTo>
                      <a:pt x="1650631" y="667285"/>
                      <a:pt x="1645627" y="710122"/>
                      <a:pt x="1659988" y="746025"/>
                    </a:cubicBezTo>
                    <a:cubicBezTo>
                      <a:pt x="1694402" y="832061"/>
                      <a:pt x="1674115" y="795352"/>
                      <a:pt x="1716259" y="858566"/>
                    </a:cubicBezTo>
                    <a:cubicBezTo>
                      <a:pt x="1725637" y="886702"/>
                      <a:pt x="1737201" y="914201"/>
                      <a:pt x="1744394" y="942973"/>
                    </a:cubicBezTo>
                    <a:cubicBezTo>
                      <a:pt x="1753772" y="980487"/>
                      <a:pt x="1745186" y="1028171"/>
                      <a:pt x="1772529" y="1055514"/>
                    </a:cubicBezTo>
                    <a:cubicBezTo>
                      <a:pt x="1781908" y="1064893"/>
                      <a:pt x="1787513" y="1081935"/>
                      <a:pt x="1800665" y="1083650"/>
                    </a:cubicBezTo>
                    <a:cubicBezTo>
                      <a:pt x="1898422" y="1096401"/>
                      <a:pt x="1997612" y="1093028"/>
                      <a:pt x="2096086" y="1097717"/>
                    </a:cubicBezTo>
                    <a:cubicBezTo>
                      <a:pt x="2105465" y="1107096"/>
                      <a:pt x="2119296" y="1113538"/>
                      <a:pt x="2124222" y="1125853"/>
                    </a:cubicBezTo>
                    <a:cubicBezTo>
                      <a:pt x="2138583" y="1161755"/>
                      <a:pt x="2152357" y="1238394"/>
                      <a:pt x="2152357" y="1238394"/>
                    </a:cubicBez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Isosceles Triangle 266"/>
              <p:cNvSpPr/>
              <p:nvPr/>
            </p:nvSpPr>
            <p:spPr>
              <a:xfrm>
                <a:off x="42060" y="5839506"/>
                <a:ext cx="2119377" cy="994364"/>
              </a:xfrm>
              <a:prstGeom prst="triangle">
                <a:avLst>
                  <a:gd name="adj" fmla="val 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9" name="Freeform 268"/>
            <p:cNvSpPr/>
            <p:nvPr/>
          </p:nvSpPr>
          <p:spPr>
            <a:xfrm>
              <a:off x="2574388" y="5518139"/>
              <a:ext cx="5697415" cy="1406848"/>
            </a:xfrm>
            <a:custGeom>
              <a:avLst/>
              <a:gdLst>
                <a:gd name="connsiteX0" fmla="*/ 0 w 5697415"/>
                <a:gd name="connsiteY0" fmla="*/ 1364566 h 1406848"/>
                <a:gd name="connsiteX1" fmla="*/ 14067 w 5697415"/>
                <a:gd name="connsiteY1" fmla="*/ 1237957 h 1406848"/>
                <a:gd name="connsiteX2" fmla="*/ 56270 w 5697415"/>
                <a:gd name="connsiteY2" fmla="*/ 1209822 h 1406848"/>
                <a:gd name="connsiteX3" fmla="*/ 98474 w 5697415"/>
                <a:gd name="connsiteY3" fmla="*/ 1167619 h 1406848"/>
                <a:gd name="connsiteX4" fmla="*/ 267286 w 5697415"/>
                <a:gd name="connsiteY4" fmla="*/ 1055077 h 1406848"/>
                <a:gd name="connsiteX5" fmla="*/ 379827 w 5697415"/>
                <a:gd name="connsiteY5" fmla="*/ 928468 h 1406848"/>
                <a:gd name="connsiteX6" fmla="*/ 436098 w 5697415"/>
                <a:gd name="connsiteY6" fmla="*/ 900333 h 1406848"/>
                <a:gd name="connsiteX7" fmla="*/ 520504 w 5697415"/>
                <a:gd name="connsiteY7" fmla="*/ 815926 h 1406848"/>
                <a:gd name="connsiteX8" fmla="*/ 618978 w 5697415"/>
                <a:gd name="connsiteY8" fmla="*/ 745588 h 1406848"/>
                <a:gd name="connsiteX9" fmla="*/ 675249 w 5697415"/>
                <a:gd name="connsiteY9" fmla="*/ 858130 h 1406848"/>
                <a:gd name="connsiteX10" fmla="*/ 759655 w 5697415"/>
                <a:gd name="connsiteY10" fmla="*/ 942536 h 1406848"/>
                <a:gd name="connsiteX11" fmla="*/ 900332 w 5697415"/>
                <a:gd name="connsiteY11" fmla="*/ 928468 h 1406848"/>
                <a:gd name="connsiteX12" fmla="*/ 942535 w 5697415"/>
                <a:gd name="connsiteY12" fmla="*/ 914400 h 1406848"/>
                <a:gd name="connsiteX13" fmla="*/ 998806 w 5697415"/>
                <a:gd name="connsiteY13" fmla="*/ 858130 h 1406848"/>
                <a:gd name="connsiteX14" fmla="*/ 1026941 w 5697415"/>
                <a:gd name="connsiteY14" fmla="*/ 815926 h 1406848"/>
                <a:gd name="connsiteX15" fmla="*/ 1111347 w 5697415"/>
                <a:gd name="connsiteY15" fmla="*/ 759656 h 1406848"/>
                <a:gd name="connsiteX16" fmla="*/ 1153550 w 5697415"/>
                <a:gd name="connsiteY16" fmla="*/ 717453 h 1406848"/>
                <a:gd name="connsiteX17" fmla="*/ 1209821 w 5697415"/>
                <a:gd name="connsiteY17" fmla="*/ 689317 h 1406848"/>
                <a:gd name="connsiteX18" fmla="*/ 1266092 w 5697415"/>
                <a:gd name="connsiteY18" fmla="*/ 647114 h 1406848"/>
                <a:gd name="connsiteX19" fmla="*/ 1364566 w 5697415"/>
                <a:gd name="connsiteY19" fmla="*/ 492370 h 1406848"/>
                <a:gd name="connsiteX20" fmla="*/ 1420837 w 5697415"/>
                <a:gd name="connsiteY20" fmla="*/ 436099 h 1406848"/>
                <a:gd name="connsiteX21" fmla="*/ 1519310 w 5697415"/>
                <a:gd name="connsiteY21" fmla="*/ 281354 h 1406848"/>
                <a:gd name="connsiteX22" fmla="*/ 1547446 w 5697415"/>
                <a:gd name="connsiteY22" fmla="*/ 253219 h 1406848"/>
                <a:gd name="connsiteX23" fmla="*/ 1645920 w 5697415"/>
                <a:gd name="connsiteY23" fmla="*/ 112542 h 1406848"/>
                <a:gd name="connsiteX24" fmla="*/ 1716258 w 5697415"/>
                <a:gd name="connsiteY24" fmla="*/ 0 h 1406848"/>
                <a:gd name="connsiteX25" fmla="*/ 1772529 w 5697415"/>
                <a:gd name="connsiteY25" fmla="*/ 14068 h 1406848"/>
                <a:gd name="connsiteX26" fmla="*/ 1786597 w 5697415"/>
                <a:gd name="connsiteY26" fmla="*/ 98474 h 1406848"/>
                <a:gd name="connsiteX27" fmla="*/ 1828800 w 5697415"/>
                <a:gd name="connsiteY27" fmla="*/ 182880 h 1406848"/>
                <a:gd name="connsiteX28" fmla="*/ 1871003 w 5697415"/>
                <a:gd name="connsiteY28" fmla="*/ 225083 h 1406848"/>
                <a:gd name="connsiteX29" fmla="*/ 1899138 w 5697415"/>
                <a:gd name="connsiteY29" fmla="*/ 281354 h 1406848"/>
                <a:gd name="connsiteX30" fmla="*/ 2194560 w 5697415"/>
                <a:gd name="connsiteY30" fmla="*/ 323557 h 1406848"/>
                <a:gd name="connsiteX31" fmla="*/ 2250830 w 5697415"/>
                <a:gd name="connsiteY31" fmla="*/ 407963 h 1406848"/>
                <a:gd name="connsiteX32" fmla="*/ 2349304 w 5697415"/>
                <a:gd name="connsiteY32" fmla="*/ 478302 h 1406848"/>
                <a:gd name="connsiteX33" fmla="*/ 2560320 w 5697415"/>
                <a:gd name="connsiteY33" fmla="*/ 450166 h 1406848"/>
                <a:gd name="connsiteX34" fmla="*/ 2644726 w 5697415"/>
                <a:gd name="connsiteY34" fmla="*/ 422031 h 1406848"/>
                <a:gd name="connsiteX35" fmla="*/ 2700997 w 5697415"/>
                <a:gd name="connsiteY35" fmla="*/ 407963 h 1406848"/>
                <a:gd name="connsiteX36" fmla="*/ 2771335 w 5697415"/>
                <a:gd name="connsiteY36" fmla="*/ 323557 h 1406848"/>
                <a:gd name="connsiteX37" fmla="*/ 2813538 w 5697415"/>
                <a:gd name="connsiteY37" fmla="*/ 295422 h 1406848"/>
                <a:gd name="connsiteX38" fmla="*/ 2926080 w 5697415"/>
                <a:gd name="connsiteY38" fmla="*/ 196948 h 1406848"/>
                <a:gd name="connsiteX39" fmla="*/ 3277772 w 5697415"/>
                <a:gd name="connsiteY39" fmla="*/ 211016 h 1406848"/>
                <a:gd name="connsiteX40" fmla="*/ 3334043 w 5697415"/>
                <a:gd name="connsiteY40" fmla="*/ 295422 h 1406848"/>
                <a:gd name="connsiteX41" fmla="*/ 3376246 w 5697415"/>
                <a:gd name="connsiteY41" fmla="*/ 309490 h 1406848"/>
                <a:gd name="connsiteX42" fmla="*/ 3432517 w 5697415"/>
                <a:gd name="connsiteY42" fmla="*/ 351693 h 1406848"/>
                <a:gd name="connsiteX43" fmla="*/ 3516923 w 5697415"/>
                <a:gd name="connsiteY43" fmla="*/ 379828 h 1406848"/>
                <a:gd name="connsiteX44" fmla="*/ 3643532 w 5697415"/>
                <a:gd name="connsiteY44" fmla="*/ 450166 h 1406848"/>
                <a:gd name="connsiteX45" fmla="*/ 3671667 w 5697415"/>
                <a:gd name="connsiteY45" fmla="*/ 478302 h 1406848"/>
                <a:gd name="connsiteX46" fmla="*/ 3798277 w 5697415"/>
                <a:gd name="connsiteY46" fmla="*/ 506437 h 1406848"/>
                <a:gd name="connsiteX47" fmla="*/ 3854547 w 5697415"/>
                <a:gd name="connsiteY47" fmla="*/ 520505 h 1406848"/>
                <a:gd name="connsiteX48" fmla="*/ 4135901 w 5697415"/>
                <a:gd name="connsiteY48" fmla="*/ 506437 h 1406848"/>
                <a:gd name="connsiteX49" fmla="*/ 4164037 w 5697415"/>
                <a:gd name="connsiteY49" fmla="*/ 478302 h 1406848"/>
                <a:gd name="connsiteX50" fmla="*/ 4206240 w 5697415"/>
                <a:gd name="connsiteY50" fmla="*/ 464234 h 1406848"/>
                <a:gd name="connsiteX51" fmla="*/ 4375052 w 5697415"/>
                <a:gd name="connsiteY51" fmla="*/ 450166 h 1406848"/>
                <a:gd name="connsiteX52" fmla="*/ 4783015 w 5697415"/>
                <a:gd name="connsiteY52" fmla="*/ 478302 h 1406848"/>
                <a:gd name="connsiteX53" fmla="*/ 4797083 w 5697415"/>
                <a:gd name="connsiteY53" fmla="*/ 731520 h 1406848"/>
                <a:gd name="connsiteX54" fmla="*/ 4853354 w 5697415"/>
                <a:gd name="connsiteY54" fmla="*/ 745588 h 1406848"/>
                <a:gd name="connsiteX55" fmla="*/ 4923692 w 5697415"/>
                <a:gd name="connsiteY55" fmla="*/ 759656 h 1406848"/>
                <a:gd name="connsiteX56" fmla="*/ 4965895 w 5697415"/>
                <a:gd name="connsiteY56" fmla="*/ 801859 h 1406848"/>
                <a:gd name="connsiteX57" fmla="*/ 5008098 w 5697415"/>
                <a:gd name="connsiteY57" fmla="*/ 815926 h 1406848"/>
                <a:gd name="connsiteX58" fmla="*/ 5078437 w 5697415"/>
                <a:gd name="connsiteY58" fmla="*/ 844062 h 1406848"/>
                <a:gd name="connsiteX59" fmla="*/ 5148775 w 5697415"/>
                <a:gd name="connsiteY59" fmla="*/ 914400 h 1406848"/>
                <a:gd name="connsiteX60" fmla="*/ 5162843 w 5697415"/>
                <a:gd name="connsiteY60" fmla="*/ 970671 h 1406848"/>
                <a:gd name="connsiteX61" fmla="*/ 5176910 w 5697415"/>
                <a:gd name="connsiteY61" fmla="*/ 1012874 h 1406848"/>
                <a:gd name="connsiteX62" fmla="*/ 5205046 w 5697415"/>
                <a:gd name="connsiteY62" fmla="*/ 1041010 h 1406848"/>
                <a:gd name="connsiteX63" fmla="*/ 5331655 w 5697415"/>
                <a:gd name="connsiteY63" fmla="*/ 1223890 h 1406848"/>
                <a:gd name="connsiteX64" fmla="*/ 5472332 w 5697415"/>
                <a:gd name="connsiteY64" fmla="*/ 1336431 h 1406848"/>
                <a:gd name="connsiteX65" fmla="*/ 5514535 w 5697415"/>
                <a:gd name="connsiteY65" fmla="*/ 1378634 h 1406848"/>
                <a:gd name="connsiteX66" fmla="*/ 5556738 w 5697415"/>
                <a:gd name="connsiteY66" fmla="*/ 1392702 h 1406848"/>
                <a:gd name="connsiteX67" fmla="*/ 5697415 w 5697415"/>
                <a:gd name="connsiteY67" fmla="*/ 1406770 h 1406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5697415" h="1406848">
                  <a:moveTo>
                    <a:pt x="0" y="1364566"/>
                  </a:moveTo>
                  <a:cubicBezTo>
                    <a:pt x="4689" y="1322363"/>
                    <a:pt x="-444" y="1277863"/>
                    <a:pt x="14067" y="1237957"/>
                  </a:cubicBezTo>
                  <a:cubicBezTo>
                    <a:pt x="19845" y="1222068"/>
                    <a:pt x="43281" y="1220646"/>
                    <a:pt x="56270" y="1209822"/>
                  </a:cubicBezTo>
                  <a:cubicBezTo>
                    <a:pt x="71554" y="1197086"/>
                    <a:pt x="82285" y="1179183"/>
                    <a:pt x="98474" y="1167619"/>
                  </a:cubicBezTo>
                  <a:cubicBezTo>
                    <a:pt x="176183" y="1112113"/>
                    <a:pt x="183814" y="1166374"/>
                    <a:pt x="267286" y="1055077"/>
                  </a:cubicBezTo>
                  <a:cubicBezTo>
                    <a:pt x="304799" y="1005059"/>
                    <a:pt x="327677" y="969029"/>
                    <a:pt x="379827" y="928468"/>
                  </a:cubicBezTo>
                  <a:cubicBezTo>
                    <a:pt x="396380" y="915593"/>
                    <a:pt x="417341" y="909711"/>
                    <a:pt x="436098" y="900333"/>
                  </a:cubicBezTo>
                  <a:cubicBezTo>
                    <a:pt x="464233" y="872197"/>
                    <a:pt x="488672" y="839800"/>
                    <a:pt x="520504" y="815926"/>
                  </a:cubicBezTo>
                  <a:cubicBezTo>
                    <a:pt x="590301" y="763579"/>
                    <a:pt x="557267" y="786729"/>
                    <a:pt x="618978" y="745588"/>
                  </a:cubicBezTo>
                  <a:cubicBezTo>
                    <a:pt x="636225" y="788703"/>
                    <a:pt x="644602" y="823652"/>
                    <a:pt x="675249" y="858130"/>
                  </a:cubicBezTo>
                  <a:cubicBezTo>
                    <a:pt x="701683" y="887869"/>
                    <a:pt x="759655" y="942536"/>
                    <a:pt x="759655" y="942536"/>
                  </a:cubicBezTo>
                  <a:cubicBezTo>
                    <a:pt x="806547" y="937847"/>
                    <a:pt x="853754" y="935634"/>
                    <a:pt x="900332" y="928468"/>
                  </a:cubicBezTo>
                  <a:cubicBezTo>
                    <a:pt x="914988" y="926213"/>
                    <a:pt x="930468" y="923019"/>
                    <a:pt x="942535" y="914400"/>
                  </a:cubicBezTo>
                  <a:cubicBezTo>
                    <a:pt x="964120" y="898982"/>
                    <a:pt x="981543" y="878270"/>
                    <a:pt x="998806" y="858130"/>
                  </a:cubicBezTo>
                  <a:cubicBezTo>
                    <a:pt x="1009809" y="845293"/>
                    <a:pt x="1014217" y="827060"/>
                    <a:pt x="1026941" y="815926"/>
                  </a:cubicBezTo>
                  <a:cubicBezTo>
                    <a:pt x="1052389" y="793659"/>
                    <a:pt x="1087437" y="783566"/>
                    <a:pt x="1111347" y="759656"/>
                  </a:cubicBezTo>
                  <a:cubicBezTo>
                    <a:pt x="1125415" y="745588"/>
                    <a:pt x="1137361" y="729017"/>
                    <a:pt x="1153550" y="717453"/>
                  </a:cubicBezTo>
                  <a:cubicBezTo>
                    <a:pt x="1170615" y="705264"/>
                    <a:pt x="1192038" y="700432"/>
                    <a:pt x="1209821" y="689317"/>
                  </a:cubicBezTo>
                  <a:cubicBezTo>
                    <a:pt x="1229703" y="676891"/>
                    <a:pt x="1247335" y="661182"/>
                    <a:pt x="1266092" y="647114"/>
                  </a:cubicBezTo>
                  <a:cubicBezTo>
                    <a:pt x="1290071" y="575178"/>
                    <a:pt x="1286814" y="570122"/>
                    <a:pt x="1364566" y="492370"/>
                  </a:cubicBezTo>
                  <a:lnTo>
                    <a:pt x="1420837" y="436099"/>
                  </a:lnTo>
                  <a:cubicBezTo>
                    <a:pt x="1459457" y="320238"/>
                    <a:pt x="1428002" y="372662"/>
                    <a:pt x="1519310" y="281354"/>
                  </a:cubicBezTo>
                  <a:lnTo>
                    <a:pt x="1547446" y="253219"/>
                  </a:lnTo>
                  <a:cubicBezTo>
                    <a:pt x="1577122" y="134517"/>
                    <a:pt x="1535582" y="259660"/>
                    <a:pt x="1645920" y="112542"/>
                  </a:cubicBezTo>
                  <a:cubicBezTo>
                    <a:pt x="1700705" y="39494"/>
                    <a:pt x="1677638" y="77242"/>
                    <a:pt x="1716258" y="0"/>
                  </a:cubicBezTo>
                  <a:cubicBezTo>
                    <a:pt x="1735015" y="4689"/>
                    <a:pt x="1761291" y="-1665"/>
                    <a:pt x="1772529" y="14068"/>
                  </a:cubicBezTo>
                  <a:cubicBezTo>
                    <a:pt x="1789108" y="37278"/>
                    <a:pt x="1780409" y="70630"/>
                    <a:pt x="1786597" y="98474"/>
                  </a:cubicBezTo>
                  <a:cubicBezTo>
                    <a:pt x="1794288" y="133084"/>
                    <a:pt x="1805804" y="155285"/>
                    <a:pt x="1828800" y="182880"/>
                  </a:cubicBezTo>
                  <a:cubicBezTo>
                    <a:pt x="1841536" y="198163"/>
                    <a:pt x="1856935" y="211015"/>
                    <a:pt x="1871003" y="225083"/>
                  </a:cubicBezTo>
                  <a:cubicBezTo>
                    <a:pt x="1880381" y="243840"/>
                    <a:pt x="1887505" y="263905"/>
                    <a:pt x="1899138" y="281354"/>
                  </a:cubicBezTo>
                  <a:cubicBezTo>
                    <a:pt x="1958847" y="370919"/>
                    <a:pt x="2126011" y="319949"/>
                    <a:pt x="2194560" y="323557"/>
                  </a:cubicBezTo>
                  <a:cubicBezTo>
                    <a:pt x="2293706" y="389656"/>
                    <a:pt x="2185943" y="304143"/>
                    <a:pt x="2250830" y="407963"/>
                  </a:cubicBezTo>
                  <a:cubicBezTo>
                    <a:pt x="2285965" y="464179"/>
                    <a:pt x="2299613" y="461738"/>
                    <a:pt x="2349304" y="478302"/>
                  </a:cubicBezTo>
                  <a:cubicBezTo>
                    <a:pt x="2419643" y="468923"/>
                    <a:pt x="2490612" y="463444"/>
                    <a:pt x="2560320" y="450166"/>
                  </a:cubicBezTo>
                  <a:cubicBezTo>
                    <a:pt x="2589453" y="444617"/>
                    <a:pt x="2615954" y="429224"/>
                    <a:pt x="2644726" y="422031"/>
                  </a:cubicBezTo>
                  <a:lnTo>
                    <a:pt x="2700997" y="407963"/>
                  </a:lnTo>
                  <a:cubicBezTo>
                    <a:pt x="2721512" y="380610"/>
                    <a:pt x="2743392" y="345912"/>
                    <a:pt x="2771335" y="323557"/>
                  </a:cubicBezTo>
                  <a:cubicBezTo>
                    <a:pt x="2784537" y="312995"/>
                    <a:pt x="2800814" y="306555"/>
                    <a:pt x="2813538" y="295422"/>
                  </a:cubicBezTo>
                  <a:cubicBezTo>
                    <a:pt x="2945208" y="180211"/>
                    <a:pt x="2831111" y="260260"/>
                    <a:pt x="2926080" y="196948"/>
                  </a:cubicBezTo>
                  <a:cubicBezTo>
                    <a:pt x="3043311" y="201637"/>
                    <a:pt x="3161627" y="194424"/>
                    <a:pt x="3277772" y="211016"/>
                  </a:cubicBezTo>
                  <a:cubicBezTo>
                    <a:pt x="3341505" y="220121"/>
                    <a:pt x="3305452" y="266831"/>
                    <a:pt x="3334043" y="295422"/>
                  </a:cubicBezTo>
                  <a:cubicBezTo>
                    <a:pt x="3344528" y="305907"/>
                    <a:pt x="3362178" y="304801"/>
                    <a:pt x="3376246" y="309490"/>
                  </a:cubicBezTo>
                  <a:cubicBezTo>
                    <a:pt x="3395003" y="323558"/>
                    <a:pt x="3411546" y="341208"/>
                    <a:pt x="3432517" y="351693"/>
                  </a:cubicBezTo>
                  <a:cubicBezTo>
                    <a:pt x="3459043" y="364956"/>
                    <a:pt x="3516923" y="379828"/>
                    <a:pt x="3516923" y="379828"/>
                  </a:cubicBezTo>
                  <a:cubicBezTo>
                    <a:pt x="3675505" y="498764"/>
                    <a:pt x="3462991" y="346998"/>
                    <a:pt x="3643532" y="450166"/>
                  </a:cubicBezTo>
                  <a:cubicBezTo>
                    <a:pt x="3655048" y="456746"/>
                    <a:pt x="3659202" y="473769"/>
                    <a:pt x="3671667" y="478302"/>
                  </a:cubicBezTo>
                  <a:cubicBezTo>
                    <a:pt x="3712297" y="493077"/>
                    <a:pt x="3756151" y="496716"/>
                    <a:pt x="3798277" y="506437"/>
                  </a:cubicBezTo>
                  <a:cubicBezTo>
                    <a:pt x="3817116" y="510784"/>
                    <a:pt x="3835790" y="515816"/>
                    <a:pt x="3854547" y="520505"/>
                  </a:cubicBezTo>
                  <a:cubicBezTo>
                    <a:pt x="3948332" y="515816"/>
                    <a:pt x="4042860" y="519124"/>
                    <a:pt x="4135901" y="506437"/>
                  </a:cubicBezTo>
                  <a:cubicBezTo>
                    <a:pt x="4149043" y="504645"/>
                    <a:pt x="4152664" y="485126"/>
                    <a:pt x="4164037" y="478302"/>
                  </a:cubicBezTo>
                  <a:cubicBezTo>
                    <a:pt x="4176753" y="470673"/>
                    <a:pt x="4191541" y="466194"/>
                    <a:pt x="4206240" y="464234"/>
                  </a:cubicBezTo>
                  <a:cubicBezTo>
                    <a:pt x="4262210" y="456771"/>
                    <a:pt x="4318781" y="454855"/>
                    <a:pt x="4375052" y="450166"/>
                  </a:cubicBezTo>
                  <a:cubicBezTo>
                    <a:pt x="4511040" y="459545"/>
                    <a:pt x="4669598" y="402690"/>
                    <a:pt x="4783015" y="478302"/>
                  </a:cubicBezTo>
                  <a:cubicBezTo>
                    <a:pt x="4853353" y="525194"/>
                    <a:pt x="4775569" y="649767"/>
                    <a:pt x="4797083" y="731520"/>
                  </a:cubicBezTo>
                  <a:cubicBezTo>
                    <a:pt x="4802003" y="750218"/>
                    <a:pt x="4834480" y="741394"/>
                    <a:pt x="4853354" y="745588"/>
                  </a:cubicBezTo>
                  <a:cubicBezTo>
                    <a:pt x="4876695" y="750775"/>
                    <a:pt x="4900246" y="754967"/>
                    <a:pt x="4923692" y="759656"/>
                  </a:cubicBezTo>
                  <a:cubicBezTo>
                    <a:pt x="4937760" y="773724"/>
                    <a:pt x="4949342" y="790824"/>
                    <a:pt x="4965895" y="801859"/>
                  </a:cubicBezTo>
                  <a:cubicBezTo>
                    <a:pt x="4978233" y="810084"/>
                    <a:pt x="4994214" y="810719"/>
                    <a:pt x="5008098" y="815926"/>
                  </a:cubicBezTo>
                  <a:cubicBezTo>
                    <a:pt x="5031743" y="824793"/>
                    <a:pt x="5054991" y="834683"/>
                    <a:pt x="5078437" y="844062"/>
                  </a:cubicBezTo>
                  <a:cubicBezTo>
                    <a:pt x="5101883" y="867508"/>
                    <a:pt x="5130382" y="886811"/>
                    <a:pt x="5148775" y="914400"/>
                  </a:cubicBezTo>
                  <a:cubicBezTo>
                    <a:pt x="5159500" y="930487"/>
                    <a:pt x="5157532" y="952081"/>
                    <a:pt x="5162843" y="970671"/>
                  </a:cubicBezTo>
                  <a:cubicBezTo>
                    <a:pt x="5166917" y="984929"/>
                    <a:pt x="5169281" y="1000159"/>
                    <a:pt x="5176910" y="1012874"/>
                  </a:cubicBezTo>
                  <a:cubicBezTo>
                    <a:pt x="5183734" y="1024247"/>
                    <a:pt x="5195667" y="1031631"/>
                    <a:pt x="5205046" y="1041010"/>
                  </a:cubicBezTo>
                  <a:cubicBezTo>
                    <a:pt x="5229519" y="1163370"/>
                    <a:pt x="5202207" y="1094442"/>
                    <a:pt x="5331655" y="1223890"/>
                  </a:cubicBezTo>
                  <a:cubicBezTo>
                    <a:pt x="5493190" y="1385425"/>
                    <a:pt x="5314303" y="1217909"/>
                    <a:pt x="5472332" y="1336431"/>
                  </a:cubicBezTo>
                  <a:cubicBezTo>
                    <a:pt x="5488248" y="1348368"/>
                    <a:pt x="5497982" y="1367598"/>
                    <a:pt x="5514535" y="1378634"/>
                  </a:cubicBezTo>
                  <a:cubicBezTo>
                    <a:pt x="5526873" y="1386859"/>
                    <a:pt x="5542197" y="1389794"/>
                    <a:pt x="5556738" y="1392702"/>
                  </a:cubicBezTo>
                  <a:cubicBezTo>
                    <a:pt x="5637024" y="1408760"/>
                    <a:pt x="5635679" y="1406770"/>
                    <a:pt x="5697415" y="1406770"/>
                  </a:cubicBezTo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9861452" y="5669280"/>
              <a:ext cx="2350968" cy="1209822"/>
            </a:xfrm>
            <a:custGeom>
              <a:avLst/>
              <a:gdLst>
                <a:gd name="connsiteX0" fmla="*/ 0 w 2350968"/>
                <a:gd name="connsiteY0" fmla="*/ 1195754 h 1209822"/>
                <a:gd name="connsiteX1" fmla="*/ 112542 w 2350968"/>
                <a:gd name="connsiteY1" fmla="*/ 1111348 h 1209822"/>
                <a:gd name="connsiteX2" fmla="*/ 140677 w 2350968"/>
                <a:gd name="connsiteY2" fmla="*/ 1069145 h 1209822"/>
                <a:gd name="connsiteX3" fmla="*/ 168813 w 2350968"/>
                <a:gd name="connsiteY3" fmla="*/ 1041009 h 1209822"/>
                <a:gd name="connsiteX4" fmla="*/ 196948 w 2350968"/>
                <a:gd name="connsiteY4" fmla="*/ 998806 h 1209822"/>
                <a:gd name="connsiteX5" fmla="*/ 239151 w 2350968"/>
                <a:gd name="connsiteY5" fmla="*/ 970671 h 1209822"/>
                <a:gd name="connsiteX6" fmla="*/ 253219 w 2350968"/>
                <a:gd name="connsiteY6" fmla="*/ 914400 h 1209822"/>
                <a:gd name="connsiteX7" fmla="*/ 267286 w 2350968"/>
                <a:gd name="connsiteY7" fmla="*/ 872197 h 1209822"/>
                <a:gd name="connsiteX8" fmla="*/ 281354 w 2350968"/>
                <a:gd name="connsiteY8" fmla="*/ 633046 h 1209822"/>
                <a:gd name="connsiteX9" fmla="*/ 393896 w 2350968"/>
                <a:gd name="connsiteY9" fmla="*/ 604911 h 1209822"/>
                <a:gd name="connsiteX10" fmla="*/ 689317 w 2350968"/>
                <a:gd name="connsiteY10" fmla="*/ 618978 h 1209822"/>
                <a:gd name="connsiteX11" fmla="*/ 717453 w 2350968"/>
                <a:gd name="connsiteY11" fmla="*/ 647114 h 1209822"/>
                <a:gd name="connsiteX12" fmla="*/ 815926 w 2350968"/>
                <a:gd name="connsiteY12" fmla="*/ 703385 h 1209822"/>
                <a:gd name="connsiteX13" fmla="*/ 914400 w 2350968"/>
                <a:gd name="connsiteY13" fmla="*/ 689317 h 1209822"/>
                <a:gd name="connsiteX14" fmla="*/ 942536 w 2350968"/>
                <a:gd name="connsiteY14" fmla="*/ 647114 h 1209822"/>
                <a:gd name="connsiteX15" fmla="*/ 956603 w 2350968"/>
                <a:gd name="connsiteY15" fmla="*/ 590843 h 1209822"/>
                <a:gd name="connsiteX16" fmla="*/ 970671 w 2350968"/>
                <a:gd name="connsiteY16" fmla="*/ 520505 h 1209822"/>
                <a:gd name="connsiteX17" fmla="*/ 998806 w 2350968"/>
                <a:gd name="connsiteY17" fmla="*/ 492369 h 1209822"/>
                <a:gd name="connsiteX18" fmla="*/ 1026942 w 2350968"/>
                <a:gd name="connsiteY18" fmla="*/ 450166 h 1209822"/>
                <a:gd name="connsiteX19" fmla="*/ 1041010 w 2350968"/>
                <a:gd name="connsiteY19" fmla="*/ 351692 h 1209822"/>
                <a:gd name="connsiteX20" fmla="*/ 970671 w 2350968"/>
                <a:gd name="connsiteY20" fmla="*/ 253218 h 1209822"/>
                <a:gd name="connsiteX21" fmla="*/ 998806 w 2350968"/>
                <a:gd name="connsiteY21" fmla="*/ 84406 h 1209822"/>
                <a:gd name="connsiteX22" fmla="*/ 1069145 w 2350968"/>
                <a:gd name="connsiteY22" fmla="*/ 70338 h 1209822"/>
                <a:gd name="connsiteX23" fmla="*/ 1139483 w 2350968"/>
                <a:gd name="connsiteY23" fmla="*/ 42203 h 1209822"/>
                <a:gd name="connsiteX24" fmla="*/ 1378634 w 2350968"/>
                <a:gd name="connsiteY24" fmla="*/ 84406 h 1209822"/>
                <a:gd name="connsiteX25" fmla="*/ 1448973 w 2350968"/>
                <a:gd name="connsiteY25" fmla="*/ 196948 h 1209822"/>
                <a:gd name="connsiteX26" fmla="*/ 1463040 w 2350968"/>
                <a:gd name="connsiteY26" fmla="*/ 239151 h 1209822"/>
                <a:gd name="connsiteX27" fmla="*/ 1519311 w 2350968"/>
                <a:gd name="connsiteY27" fmla="*/ 267286 h 1209822"/>
                <a:gd name="connsiteX28" fmla="*/ 1561514 w 2350968"/>
                <a:gd name="connsiteY28" fmla="*/ 295422 h 1209822"/>
                <a:gd name="connsiteX29" fmla="*/ 1772530 w 2350968"/>
                <a:gd name="connsiteY29" fmla="*/ 281354 h 1209822"/>
                <a:gd name="connsiteX30" fmla="*/ 1814733 w 2350968"/>
                <a:gd name="connsiteY30" fmla="*/ 196948 h 1209822"/>
                <a:gd name="connsiteX31" fmla="*/ 1856936 w 2350968"/>
                <a:gd name="connsiteY31" fmla="*/ 154745 h 1209822"/>
                <a:gd name="connsiteX32" fmla="*/ 1913206 w 2350968"/>
                <a:gd name="connsiteY32" fmla="*/ 70338 h 1209822"/>
                <a:gd name="connsiteX33" fmla="*/ 1969477 w 2350968"/>
                <a:gd name="connsiteY33" fmla="*/ 0 h 1209822"/>
                <a:gd name="connsiteX34" fmla="*/ 2124222 w 2350968"/>
                <a:gd name="connsiteY34" fmla="*/ 14068 h 1209822"/>
                <a:gd name="connsiteX35" fmla="*/ 2138290 w 2350968"/>
                <a:gd name="connsiteY35" fmla="*/ 70338 h 1209822"/>
                <a:gd name="connsiteX36" fmla="*/ 2166425 w 2350968"/>
                <a:gd name="connsiteY36" fmla="*/ 126609 h 1209822"/>
                <a:gd name="connsiteX37" fmla="*/ 2180493 w 2350968"/>
                <a:gd name="connsiteY37" fmla="*/ 168812 h 1209822"/>
                <a:gd name="connsiteX38" fmla="*/ 2194560 w 2350968"/>
                <a:gd name="connsiteY38" fmla="*/ 267286 h 1209822"/>
                <a:gd name="connsiteX39" fmla="*/ 2236763 w 2350968"/>
                <a:gd name="connsiteY39" fmla="*/ 436098 h 1209822"/>
                <a:gd name="connsiteX40" fmla="*/ 2278966 w 2350968"/>
                <a:gd name="connsiteY40" fmla="*/ 618978 h 1209822"/>
                <a:gd name="connsiteX41" fmla="*/ 2307102 w 2350968"/>
                <a:gd name="connsiteY41" fmla="*/ 647114 h 1209822"/>
                <a:gd name="connsiteX42" fmla="*/ 2335237 w 2350968"/>
                <a:gd name="connsiteY42" fmla="*/ 998806 h 1209822"/>
                <a:gd name="connsiteX43" fmla="*/ 2349305 w 2350968"/>
                <a:gd name="connsiteY43" fmla="*/ 1041009 h 1209822"/>
                <a:gd name="connsiteX44" fmla="*/ 2349305 w 2350968"/>
                <a:gd name="connsiteY44" fmla="*/ 1209822 h 120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350968" h="1209822">
                  <a:moveTo>
                    <a:pt x="0" y="1195754"/>
                  </a:moveTo>
                  <a:cubicBezTo>
                    <a:pt x="38566" y="1170043"/>
                    <a:pt x="82804" y="1148521"/>
                    <a:pt x="112542" y="1111348"/>
                  </a:cubicBezTo>
                  <a:cubicBezTo>
                    <a:pt x="123104" y="1098146"/>
                    <a:pt x="130115" y="1082347"/>
                    <a:pt x="140677" y="1069145"/>
                  </a:cubicBezTo>
                  <a:cubicBezTo>
                    <a:pt x="148963" y="1058788"/>
                    <a:pt x="160527" y="1051366"/>
                    <a:pt x="168813" y="1041009"/>
                  </a:cubicBezTo>
                  <a:cubicBezTo>
                    <a:pt x="179375" y="1027807"/>
                    <a:pt x="184993" y="1010761"/>
                    <a:pt x="196948" y="998806"/>
                  </a:cubicBezTo>
                  <a:cubicBezTo>
                    <a:pt x="208903" y="986851"/>
                    <a:pt x="225083" y="980049"/>
                    <a:pt x="239151" y="970671"/>
                  </a:cubicBezTo>
                  <a:cubicBezTo>
                    <a:pt x="243840" y="951914"/>
                    <a:pt x="247908" y="932990"/>
                    <a:pt x="253219" y="914400"/>
                  </a:cubicBezTo>
                  <a:cubicBezTo>
                    <a:pt x="257293" y="900142"/>
                    <a:pt x="265811" y="886952"/>
                    <a:pt x="267286" y="872197"/>
                  </a:cubicBezTo>
                  <a:cubicBezTo>
                    <a:pt x="275232" y="792738"/>
                    <a:pt x="247169" y="705214"/>
                    <a:pt x="281354" y="633046"/>
                  </a:cubicBezTo>
                  <a:cubicBezTo>
                    <a:pt x="297908" y="598100"/>
                    <a:pt x="393896" y="604911"/>
                    <a:pt x="393896" y="604911"/>
                  </a:cubicBezTo>
                  <a:cubicBezTo>
                    <a:pt x="492370" y="609600"/>
                    <a:pt x="591560" y="606227"/>
                    <a:pt x="689317" y="618978"/>
                  </a:cubicBezTo>
                  <a:cubicBezTo>
                    <a:pt x="702469" y="620693"/>
                    <a:pt x="707264" y="638623"/>
                    <a:pt x="717453" y="647114"/>
                  </a:cubicBezTo>
                  <a:cubicBezTo>
                    <a:pt x="774231" y="694429"/>
                    <a:pt x="758662" y="684297"/>
                    <a:pt x="815926" y="703385"/>
                  </a:cubicBezTo>
                  <a:cubicBezTo>
                    <a:pt x="848751" y="698696"/>
                    <a:pt x="884100" y="702784"/>
                    <a:pt x="914400" y="689317"/>
                  </a:cubicBezTo>
                  <a:cubicBezTo>
                    <a:pt x="929850" y="682450"/>
                    <a:pt x="935876" y="662654"/>
                    <a:pt x="942536" y="647114"/>
                  </a:cubicBezTo>
                  <a:cubicBezTo>
                    <a:pt x="950152" y="629343"/>
                    <a:pt x="952409" y="609717"/>
                    <a:pt x="956603" y="590843"/>
                  </a:cubicBezTo>
                  <a:cubicBezTo>
                    <a:pt x="961790" y="567502"/>
                    <a:pt x="961252" y="542482"/>
                    <a:pt x="970671" y="520505"/>
                  </a:cubicBezTo>
                  <a:cubicBezTo>
                    <a:pt x="975896" y="508314"/>
                    <a:pt x="990521" y="502726"/>
                    <a:pt x="998806" y="492369"/>
                  </a:cubicBezTo>
                  <a:cubicBezTo>
                    <a:pt x="1009368" y="479167"/>
                    <a:pt x="1017563" y="464234"/>
                    <a:pt x="1026942" y="450166"/>
                  </a:cubicBezTo>
                  <a:cubicBezTo>
                    <a:pt x="1031631" y="417341"/>
                    <a:pt x="1046461" y="384399"/>
                    <a:pt x="1041010" y="351692"/>
                  </a:cubicBezTo>
                  <a:cubicBezTo>
                    <a:pt x="1034474" y="312474"/>
                    <a:pt x="997528" y="280076"/>
                    <a:pt x="970671" y="253218"/>
                  </a:cubicBezTo>
                  <a:cubicBezTo>
                    <a:pt x="980049" y="196947"/>
                    <a:pt x="971760" y="134634"/>
                    <a:pt x="998806" y="84406"/>
                  </a:cubicBezTo>
                  <a:cubicBezTo>
                    <a:pt x="1010142" y="63353"/>
                    <a:pt x="1046243" y="77209"/>
                    <a:pt x="1069145" y="70338"/>
                  </a:cubicBezTo>
                  <a:cubicBezTo>
                    <a:pt x="1093332" y="63082"/>
                    <a:pt x="1116037" y="51581"/>
                    <a:pt x="1139483" y="42203"/>
                  </a:cubicBezTo>
                  <a:cubicBezTo>
                    <a:pt x="1219200" y="56271"/>
                    <a:pt x="1301099" y="61146"/>
                    <a:pt x="1378634" y="84406"/>
                  </a:cubicBezTo>
                  <a:cubicBezTo>
                    <a:pt x="1418958" y="96503"/>
                    <a:pt x="1438499" y="169016"/>
                    <a:pt x="1448973" y="196948"/>
                  </a:cubicBezTo>
                  <a:cubicBezTo>
                    <a:pt x="1454180" y="210832"/>
                    <a:pt x="1452555" y="228666"/>
                    <a:pt x="1463040" y="239151"/>
                  </a:cubicBezTo>
                  <a:cubicBezTo>
                    <a:pt x="1477869" y="253980"/>
                    <a:pt x="1501103" y="256882"/>
                    <a:pt x="1519311" y="267286"/>
                  </a:cubicBezTo>
                  <a:cubicBezTo>
                    <a:pt x="1533991" y="275674"/>
                    <a:pt x="1547446" y="286043"/>
                    <a:pt x="1561514" y="295422"/>
                  </a:cubicBezTo>
                  <a:cubicBezTo>
                    <a:pt x="1631853" y="290733"/>
                    <a:pt x="1703108" y="293605"/>
                    <a:pt x="1772530" y="281354"/>
                  </a:cubicBezTo>
                  <a:cubicBezTo>
                    <a:pt x="1809410" y="274846"/>
                    <a:pt x="1804629" y="214629"/>
                    <a:pt x="1814733" y="196948"/>
                  </a:cubicBezTo>
                  <a:cubicBezTo>
                    <a:pt x="1824604" y="179675"/>
                    <a:pt x="1844722" y="170449"/>
                    <a:pt x="1856936" y="154745"/>
                  </a:cubicBezTo>
                  <a:cubicBezTo>
                    <a:pt x="1877696" y="128053"/>
                    <a:pt x="1889295" y="94248"/>
                    <a:pt x="1913206" y="70338"/>
                  </a:cubicBezTo>
                  <a:cubicBezTo>
                    <a:pt x="1953297" y="30248"/>
                    <a:pt x="1933985" y="53239"/>
                    <a:pt x="1969477" y="0"/>
                  </a:cubicBezTo>
                  <a:cubicBezTo>
                    <a:pt x="2021059" y="4689"/>
                    <a:pt x="2076412" y="-5853"/>
                    <a:pt x="2124222" y="14068"/>
                  </a:cubicBezTo>
                  <a:cubicBezTo>
                    <a:pt x="2142069" y="21504"/>
                    <a:pt x="2131501" y="52235"/>
                    <a:pt x="2138290" y="70338"/>
                  </a:cubicBezTo>
                  <a:cubicBezTo>
                    <a:pt x="2145653" y="89974"/>
                    <a:pt x="2158164" y="107334"/>
                    <a:pt x="2166425" y="126609"/>
                  </a:cubicBezTo>
                  <a:cubicBezTo>
                    <a:pt x="2172266" y="140239"/>
                    <a:pt x="2175804" y="154744"/>
                    <a:pt x="2180493" y="168812"/>
                  </a:cubicBezTo>
                  <a:cubicBezTo>
                    <a:pt x="2185182" y="201637"/>
                    <a:pt x="2187729" y="234839"/>
                    <a:pt x="2194560" y="267286"/>
                  </a:cubicBezTo>
                  <a:cubicBezTo>
                    <a:pt x="2206509" y="324044"/>
                    <a:pt x="2236763" y="436098"/>
                    <a:pt x="2236763" y="436098"/>
                  </a:cubicBezTo>
                  <a:cubicBezTo>
                    <a:pt x="2248191" y="550371"/>
                    <a:pt x="2226241" y="553072"/>
                    <a:pt x="2278966" y="618978"/>
                  </a:cubicBezTo>
                  <a:cubicBezTo>
                    <a:pt x="2287252" y="629335"/>
                    <a:pt x="2297723" y="637735"/>
                    <a:pt x="2307102" y="647114"/>
                  </a:cubicBezTo>
                  <a:cubicBezTo>
                    <a:pt x="2348388" y="812253"/>
                    <a:pt x="2303389" y="616630"/>
                    <a:pt x="2335237" y="998806"/>
                  </a:cubicBezTo>
                  <a:cubicBezTo>
                    <a:pt x="2336468" y="1013583"/>
                    <a:pt x="2348319" y="1026213"/>
                    <a:pt x="2349305" y="1041009"/>
                  </a:cubicBezTo>
                  <a:cubicBezTo>
                    <a:pt x="2353048" y="1097155"/>
                    <a:pt x="2349305" y="1153551"/>
                    <a:pt x="2349305" y="1209822"/>
                  </a:cubicBezTo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6" name="Cloud 195"/>
          <p:cNvSpPr/>
          <p:nvPr/>
        </p:nvSpPr>
        <p:spPr>
          <a:xfrm flipH="1">
            <a:off x="528427" y="-64772"/>
            <a:ext cx="1490581" cy="1292885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Cloud 196"/>
          <p:cNvSpPr/>
          <p:nvPr/>
        </p:nvSpPr>
        <p:spPr>
          <a:xfrm flipH="1">
            <a:off x="3805961" y="573913"/>
            <a:ext cx="1242430" cy="1199678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Cloud 197"/>
          <p:cNvSpPr/>
          <p:nvPr/>
        </p:nvSpPr>
        <p:spPr>
          <a:xfrm flipH="1">
            <a:off x="7036710" y="-612721"/>
            <a:ext cx="1414076" cy="1826710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"/>
          <p:cNvSpPr/>
          <p:nvPr/>
        </p:nvSpPr>
        <p:spPr>
          <a:xfrm>
            <a:off x="9733616" y="2507763"/>
            <a:ext cx="1434960" cy="990781"/>
          </a:xfrm>
          <a:custGeom>
            <a:avLst/>
            <a:gdLst>
              <a:gd name="connsiteX0" fmla="*/ 0 w 1160795"/>
              <a:gd name="connsiteY0" fmla="*/ 477860 h 955720"/>
              <a:gd name="connsiteX1" fmla="*/ 580398 w 1160795"/>
              <a:gd name="connsiteY1" fmla="*/ 0 h 955720"/>
              <a:gd name="connsiteX2" fmla="*/ 1160796 w 1160795"/>
              <a:gd name="connsiteY2" fmla="*/ 477860 h 955720"/>
              <a:gd name="connsiteX3" fmla="*/ 580398 w 1160795"/>
              <a:gd name="connsiteY3" fmla="*/ 955720 h 955720"/>
              <a:gd name="connsiteX4" fmla="*/ 0 w 1160795"/>
              <a:gd name="connsiteY4" fmla="*/ 477860 h 955720"/>
              <a:gd name="connsiteX0" fmla="*/ 0 w 1160796"/>
              <a:gd name="connsiteY0" fmla="*/ 495584 h 973444"/>
              <a:gd name="connsiteX1" fmla="*/ 580398 w 1160796"/>
              <a:gd name="connsiteY1" fmla="*/ 17724 h 973444"/>
              <a:gd name="connsiteX2" fmla="*/ 1160796 w 1160796"/>
              <a:gd name="connsiteY2" fmla="*/ 495584 h 973444"/>
              <a:gd name="connsiteX3" fmla="*/ 580398 w 1160796"/>
              <a:gd name="connsiteY3" fmla="*/ 973444 h 973444"/>
              <a:gd name="connsiteX4" fmla="*/ 0 w 1160796"/>
              <a:gd name="connsiteY4" fmla="*/ 495584 h 973444"/>
              <a:gd name="connsiteX0" fmla="*/ 0 w 1160796"/>
              <a:gd name="connsiteY0" fmla="*/ 495584 h 1008533"/>
              <a:gd name="connsiteX1" fmla="*/ 580398 w 1160796"/>
              <a:gd name="connsiteY1" fmla="*/ 17724 h 1008533"/>
              <a:gd name="connsiteX2" fmla="*/ 1160796 w 1160796"/>
              <a:gd name="connsiteY2" fmla="*/ 495584 h 1008533"/>
              <a:gd name="connsiteX3" fmla="*/ 580398 w 1160796"/>
              <a:gd name="connsiteY3" fmla="*/ 973444 h 1008533"/>
              <a:gd name="connsiteX4" fmla="*/ 0 w 1160796"/>
              <a:gd name="connsiteY4" fmla="*/ 495584 h 1008533"/>
              <a:gd name="connsiteX0" fmla="*/ 0 w 1515638"/>
              <a:gd name="connsiteY0" fmla="*/ 410200 h 956711"/>
              <a:gd name="connsiteX1" fmla="*/ 935240 w 1515638"/>
              <a:gd name="connsiteY1" fmla="*/ 579 h 956711"/>
              <a:gd name="connsiteX2" fmla="*/ 1515638 w 1515638"/>
              <a:gd name="connsiteY2" fmla="*/ 478439 h 956711"/>
              <a:gd name="connsiteX3" fmla="*/ 935240 w 1515638"/>
              <a:gd name="connsiteY3" fmla="*/ 956299 h 956711"/>
              <a:gd name="connsiteX4" fmla="*/ 0 w 1515638"/>
              <a:gd name="connsiteY4" fmla="*/ 410200 h 956711"/>
              <a:gd name="connsiteX0" fmla="*/ 0 w 1433751"/>
              <a:gd name="connsiteY0" fmla="*/ 437104 h 956062"/>
              <a:gd name="connsiteX1" fmla="*/ 853353 w 1433751"/>
              <a:gd name="connsiteY1" fmla="*/ 188 h 956062"/>
              <a:gd name="connsiteX2" fmla="*/ 1433751 w 1433751"/>
              <a:gd name="connsiteY2" fmla="*/ 478048 h 956062"/>
              <a:gd name="connsiteX3" fmla="*/ 853353 w 1433751"/>
              <a:gd name="connsiteY3" fmla="*/ 955908 h 956062"/>
              <a:gd name="connsiteX4" fmla="*/ 0 w 1433751"/>
              <a:gd name="connsiteY4" fmla="*/ 437104 h 956062"/>
              <a:gd name="connsiteX0" fmla="*/ 9435 w 1443186"/>
              <a:gd name="connsiteY0" fmla="*/ 444271 h 963229"/>
              <a:gd name="connsiteX1" fmla="*/ 433840 w 1443186"/>
              <a:gd name="connsiteY1" fmla="*/ 212220 h 963229"/>
              <a:gd name="connsiteX2" fmla="*/ 862788 w 1443186"/>
              <a:gd name="connsiteY2" fmla="*/ 7355 h 963229"/>
              <a:gd name="connsiteX3" fmla="*/ 1443186 w 1443186"/>
              <a:gd name="connsiteY3" fmla="*/ 485215 h 963229"/>
              <a:gd name="connsiteX4" fmla="*/ 862788 w 1443186"/>
              <a:gd name="connsiteY4" fmla="*/ 963075 h 963229"/>
              <a:gd name="connsiteX5" fmla="*/ 9435 w 1443186"/>
              <a:gd name="connsiteY5" fmla="*/ 444271 h 963229"/>
              <a:gd name="connsiteX0" fmla="*/ 1209 w 1434960"/>
              <a:gd name="connsiteY0" fmla="*/ 444271 h 990781"/>
              <a:gd name="connsiteX1" fmla="*/ 425614 w 1434960"/>
              <a:gd name="connsiteY1" fmla="*/ 212220 h 990781"/>
              <a:gd name="connsiteX2" fmla="*/ 854562 w 1434960"/>
              <a:gd name="connsiteY2" fmla="*/ 7355 h 990781"/>
              <a:gd name="connsiteX3" fmla="*/ 1434960 w 1434960"/>
              <a:gd name="connsiteY3" fmla="*/ 485215 h 990781"/>
              <a:gd name="connsiteX4" fmla="*/ 854562 w 1434960"/>
              <a:gd name="connsiteY4" fmla="*/ 963075 h 990781"/>
              <a:gd name="connsiteX5" fmla="*/ 316432 w 1434960"/>
              <a:gd name="connsiteY5" fmla="*/ 880961 h 990781"/>
              <a:gd name="connsiteX6" fmla="*/ 1209 w 1434960"/>
              <a:gd name="connsiteY6" fmla="*/ 444271 h 990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4960" h="990781">
                <a:moveTo>
                  <a:pt x="1209" y="444271"/>
                </a:moveTo>
                <a:cubicBezTo>
                  <a:pt x="19406" y="332814"/>
                  <a:pt x="283389" y="285039"/>
                  <a:pt x="425614" y="212220"/>
                </a:cubicBezTo>
                <a:cubicBezTo>
                  <a:pt x="567840" y="139401"/>
                  <a:pt x="686338" y="-38144"/>
                  <a:pt x="854562" y="7355"/>
                </a:cubicBezTo>
                <a:cubicBezTo>
                  <a:pt x="1022786" y="52854"/>
                  <a:pt x="1434960" y="221300"/>
                  <a:pt x="1434960" y="485215"/>
                </a:cubicBezTo>
                <a:cubicBezTo>
                  <a:pt x="1434960" y="749130"/>
                  <a:pt x="1040983" y="897117"/>
                  <a:pt x="854562" y="963075"/>
                </a:cubicBezTo>
                <a:cubicBezTo>
                  <a:pt x="668141" y="1029033"/>
                  <a:pt x="458658" y="967428"/>
                  <a:pt x="316432" y="880961"/>
                </a:cubicBezTo>
                <a:cubicBezTo>
                  <a:pt x="174207" y="794494"/>
                  <a:pt x="-16988" y="555728"/>
                  <a:pt x="1209" y="44427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"/>
          <p:cNvSpPr/>
          <p:nvPr/>
        </p:nvSpPr>
        <p:spPr>
          <a:xfrm>
            <a:off x="10668154" y="2672790"/>
            <a:ext cx="1434960" cy="901429"/>
          </a:xfrm>
          <a:custGeom>
            <a:avLst/>
            <a:gdLst>
              <a:gd name="connsiteX0" fmla="*/ 0 w 1160795"/>
              <a:gd name="connsiteY0" fmla="*/ 477860 h 955720"/>
              <a:gd name="connsiteX1" fmla="*/ 580398 w 1160795"/>
              <a:gd name="connsiteY1" fmla="*/ 0 h 955720"/>
              <a:gd name="connsiteX2" fmla="*/ 1160796 w 1160795"/>
              <a:gd name="connsiteY2" fmla="*/ 477860 h 955720"/>
              <a:gd name="connsiteX3" fmla="*/ 580398 w 1160795"/>
              <a:gd name="connsiteY3" fmla="*/ 955720 h 955720"/>
              <a:gd name="connsiteX4" fmla="*/ 0 w 1160795"/>
              <a:gd name="connsiteY4" fmla="*/ 477860 h 955720"/>
              <a:gd name="connsiteX0" fmla="*/ 0 w 1160796"/>
              <a:gd name="connsiteY0" fmla="*/ 495584 h 973444"/>
              <a:gd name="connsiteX1" fmla="*/ 580398 w 1160796"/>
              <a:gd name="connsiteY1" fmla="*/ 17724 h 973444"/>
              <a:gd name="connsiteX2" fmla="*/ 1160796 w 1160796"/>
              <a:gd name="connsiteY2" fmla="*/ 495584 h 973444"/>
              <a:gd name="connsiteX3" fmla="*/ 580398 w 1160796"/>
              <a:gd name="connsiteY3" fmla="*/ 973444 h 973444"/>
              <a:gd name="connsiteX4" fmla="*/ 0 w 1160796"/>
              <a:gd name="connsiteY4" fmla="*/ 495584 h 973444"/>
              <a:gd name="connsiteX0" fmla="*/ 0 w 1160796"/>
              <a:gd name="connsiteY0" fmla="*/ 495584 h 1008533"/>
              <a:gd name="connsiteX1" fmla="*/ 580398 w 1160796"/>
              <a:gd name="connsiteY1" fmla="*/ 17724 h 1008533"/>
              <a:gd name="connsiteX2" fmla="*/ 1160796 w 1160796"/>
              <a:gd name="connsiteY2" fmla="*/ 495584 h 1008533"/>
              <a:gd name="connsiteX3" fmla="*/ 580398 w 1160796"/>
              <a:gd name="connsiteY3" fmla="*/ 973444 h 1008533"/>
              <a:gd name="connsiteX4" fmla="*/ 0 w 1160796"/>
              <a:gd name="connsiteY4" fmla="*/ 495584 h 1008533"/>
              <a:gd name="connsiteX0" fmla="*/ 0 w 1515638"/>
              <a:gd name="connsiteY0" fmla="*/ 410200 h 956711"/>
              <a:gd name="connsiteX1" fmla="*/ 935240 w 1515638"/>
              <a:gd name="connsiteY1" fmla="*/ 579 h 956711"/>
              <a:gd name="connsiteX2" fmla="*/ 1515638 w 1515638"/>
              <a:gd name="connsiteY2" fmla="*/ 478439 h 956711"/>
              <a:gd name="connsiteX3" fmla="*/ 935240 w 1515638"/>
              <a:gd name="connsiteY3" fmla="*/ 956299 h 956711"/>
              <a:gd name="connsiteX4" fmla="*/ 0 w 1515638"/>
              <a:gd name="connsiteY4" fmla="*/ 410200 h 956711"/>
              <a:gd name="connsiteX0" fmla="*/ 0 w 1433751"/>
              <a:gd name="connsiteY0" fmla="*/ 437104 h 956062"/>
              <a:gd name="connsiteX1" fmla="*/ 853353 w 1433751"/>
              <a:gd name="connsiteY1" fmla="*/ 188 h 956062"/>
              <a:gd name="connsiteX2" fmla="*/ 1433751 w 1433751"/>
              <a:gd name="connsiteY2" fmla="*/ 478048 h 956062"/>
              <a:gd name="connsiteX3" fmla="*/ 853353 w 1433751"/>
              <a:gd name="connsiteY3" fmla="*/ 955908 h 956062"/>
              <a:gd name="connsiteX4" fmla="*/ 0 w 1433751"/>
              <a:gd name="connsiteY4" fmla="*/ 437104 h 956062"/>
              <a:gd name="connsiteX0" fmla="*/ 9435 w 1443186"/>
              <a:gd name="connsiteY0" fmla="*/ 444271 h 963229"/>
              <a:gd name="connsiteX1" fmla="*/ 433840 w 1443186"/>
              <a:gd name="connsiteY1" fmla="*/ 212220 h 963229"/>
              <a:gd name="connsiteX2" fmla="*/ 862788 w 1443186"/>
              <a:gd name="connsiteY2" fmla="*/ 7355 h 963229"/>
              <a:gd name="connsiteX3" fmla="*/ 1443186 w 1443186"/>
              <a:gd name="connsiteY3" fmla="*/ 485215 h 963229"/>
              <a:gd name="connsiteX4" fmla="*/ 862788 w 1443186"/>
              <a:gd name="connsiteY4" fmla="*/ 963075 h 963229"/>
              <a:gd name="connsiteX5" fmla="*/ 9435 w 1443186"/>
              <a:gd name="connsiteY5" fmla="*/ 444271 h 963229"/>
              <a:gd name="connsiteX0" fmla="*/ 1209 w 1434960"/>
              <a:gd name="connsiteY0" fmla="*/ 444271 h 990781"/>
              <a:gd name="connsiteX1" fmla="*/ 425614 w 1434960"/>
              <a:gd name="connsiteY1" fmla="*/ 212220 h 990781"/>
              <a:gd name="connsiteX2" fmla="*/ 854562 w 1434960"/>
              <a:gd name="connsiteY2" fmla="*/ 7355 h 990781"/>
              <a:gd name="connsiteX3" fmla="*/ 1434960 w 1434960"/>
              <a:gd name="connsiteY3" fmla="*/ 485215 h 990781"/>
              <a:gd name="connsiteX4" fmla="*/ 854562 w 1434960"/>
              <a:gd name="connsiteY4" fmla="*/ 963075 h 990781"/>
              <a:gd name="connsiteX5" fmla="*/ 316432 w 1434960"/>
              <a:gd name="connsiteY5" fmla="*/ 880961 h 990781"/>
              <a:gd name="connsiteX6" fmla="*/ 1209 w 1434960"/>
              <a:gd name="connsiteY6" fmla="*/ 444271 h 990781"/>
              <a:gd name="connsiteX0" fmla="*/ 1209 w 1434960"/>
              <a:gd name="connsiteY0" fmla="*/ 444271 h 901429"/>
              <a:gd name="connsiteX1" fmla="*/ 425614 w 1434960"/>
              <a:gd name="connsiteY1" fmla="*/ 212220 h 901429"/>
              <a:gd name="connsiteX2" fmla="*/ 854562 w 1434960"/>
              <a:gd name="connsiteY2" fmla="*/ 7355 h 901429"/>
              <a:gd name="connsiteX3" fmla="*/ 1434960 w 1434960"/>
              <a:gd name="connsiteY3" fmla="*/ 485215 h 901429"/>
              <a:gd name="connsiteX4" fmla="*/ 608902 w 1434960"/>
              <a:gd name="connsiteY4" fmla="*/ 690120 h 901429"/>
              <a:gd name="connsiteX5" fmla="*/ 316432 w 1434960"/>
              <a:gd name="connsiteY5" fmla="*/ 880961 h 901429"/>
              <a:gd name="connsiteX6" fmla="*/ 1209 w 1434960"/>
              <a:gd name="connsiteY6" fmla="*/ 444271 h 90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4960" h="901429">
                <a:moveTo>
                  <a:pt x="1209" y="444271"/>
                </a:moveTo>
                <a:cubicBezTo>
                  <a:pt x="19406" y="332814"/>
                  <a:pt x="283389" y="285039"/>
                  <a:pt x="425614" y="212220"/>
                </a:cubicBezTo>
                <a:cubicBezTo>
                  <a:pt x="567840" y="139401"/>
                  <a:pt x="686338" y="-38144"/>
                  <a:pt x="854562" y="7355"/>
                </a:cubicBezTo>
                <a:cubicBezTo>
                  <a:pt x="1022786" y="52854"/>
                  <a:pt x="1434960" y="221300"/>
                  <a:pt x="1434960" y="485215"/>
                </a:cubicBezTo>
                <a:cubicBezTo>
                  <a:pt x="1434960" y="749130"/>
                  <a:pt x="795323" y="624162"/>
                  <a:pt x="608902" y="690120"/>
                </a:cubicBezTo>
                <a:cubicBezTo>
                  <a:pt x="422481" y="756078"/>
                  <a:pt x="458658" y="967428"/>
                  <a:pt x="316432" y="880961"/>
                </a:cubicBezTo>
                <a:cubicBezTo>
                  <a:pt x="174207" y="794494"/>
                  <a:pt x="-16988" y="555728"/>
                  <a:pt x="1209" y="44427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6" name="Group 135"/>
          <p:cNvGrpSpPr/>
          <p:nvPr/>
        </p:nvGrpSpPr>
        <p:grpSpPr>
          <a:xfrm rot="18981256">
            <a:off x="3329711" y="2235887"/>
            <a:ext cx="450163" cy="730006"/>
            <a:chOff x="3025654" y="3892457"/>
            <a:chExt cx="1424904" cy="1346647"/>
          </a:xfrm>
        </p:grpSpPr>
        <p:sp>
          <p:nvSpPr>
            <p:cNvPr id="109" name="Oval 108"/>
            <p:cNvSpPr/>
            <p:nvPr/>
          </p:nvSpPr>
          <p:spPr>
            <a:xfrm>
              <a:off x="3676847" y="4180650"/>
              <a:ext cx="119603" cy="63177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" name="Straight Connector 112"/>
            <p:cNvCxnSpPr/>
            <p:nvPr/>
          </p:nvCxnSpPr>
          <p:spPr>
            <a:xfrm flipV="1">
              <a:off x="3667625" y="4614170"/>
              <a:ext cx="138045" cy="84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3679581" y="4353816"/>
              <a:ext cx="8457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6" name="Freeform 115"/>
            <p:cNvSpPr/>
            <p:nvPr/>
          </p:nvSpPr>
          <p:spPr>
            <a:xfrm>
              <a:off x="3754582" y="3910400"/>
              <a:ext cx="222683" cy="301382"/>
            </a:xfrm>
            <a:custGeom>
              <a:avLst/>
              <a:gdLst>
                <a:gd name="connsiteX0" fmla="*/ 0 w 222683"/>
                <a:gd name="connsiteY0" fmla="*/ 301382 h 301382"/>
                <a:gd name="connsiteX1" fmla="*/ 27709 w 222683"/>
                <a:gd name="connsiteY1" fmla="*/ 135127 h 301382"/>
                <a:gd name="connsiteX2" fmla="*/ 96982 w 222683"/>
                <a:gd name="connsiteY2" fmla="*/ 10436 h 301382"/>
                <a:gd name="connsiteX3" fmla="*/ 193963 w 222683"/>
                <a:gd name="connsiteY3" fmla="*/ 24291 h 301382"/>
                <a:gd name="connsiteX4" fmla="*/ 221673 w 222683"/>
                <a:gd name="connsiteY4" fmla="*/ 162836 h 301382"/>
                <a:gd name="connsiteX5" fmla="*/ 166254 w 222683"/>
                <a:gd name="connsiteY5" fmla="*/ 190545 h 301382"/>
                <a:gd name="connsiteX6" fmla="*/ 96982 w 222683"/>
                <a:gd name="connsiteY6" fmla="*/ 162836 h 301382"/>
                <a:gd name="connsiteX7" fmla="*/ 152400 w 222683"/>
                <a:gd name="connsiteY7" fmla="*/ 79709 h 301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683" h="301382">
                  <a:moveTo>
                    <a:pt x="0" y="301382"/>
                  </a:moveTo>
                  <a:cubicBezTo>
                    <a:pt x="5772" y="242500"/>
                    <a:pt x="11545" y="183618"/>
                    <a:pt x="27709" y="135127"/>
                  </a:cubicBezTo>
                  <a:cubicBezTo>
                    <a:pt x="43873" y="86636"/>
                    <a:pt x="69273" y="28909"/>
                    <a:pt x="96982" y="10436"/>
                  </a:cubicBezTo>
                  <a:cubicBezTo>
                    <a:pt x="124691" y="-8037"/>
                    <a:pt x="173181" y="-1109"/>
                    <a:pt x="193963" y="24291"/>
                  </a:cubicBezTo>
                  <a:cubicBezTo>
                    <a:pt x="214745" y="49691"/>
                    <a:pt x="226291" y="135127"/>
                    <a:pt x="221673" y="162836"/>
                  </a:cubicBezTo>
                  <a:cubicBezTo>
                    <a:pt x="217055" y="190545"/>
                    <a:pt x="187036" y="190545"/>
                    <a:pt x="166254" y="190545"/>
                  </a:cubicBezTo>
                  <a:cubicBezTo>
                    <a:pt x="145472" y="190545"/>
                    <a:pt x="99291" y="181309"/>
                    <a:pt x="96982" y="162836"/>
                  </a:cubicBezTo>
                  <a:cubicBezTo>
                    <a:pt x="94673" y="144363"/>
                    <a:pt x="123536" y="112036"/>
                    <a:pt x="152400" y="7970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 flipH="1">
              <a:off x="3484065" y="3892457"/>
              <a:ext cx="222683" cy="301382"/>
            </a:xfrm>
            <a:custGeom>
              <a:avLst/>
              <a:gdLst>
                <a:gd name="connsiteX0" fmla="*/ 0 w 222683"/>
                <a:gd name="connsiteY0" fmla="*/ 301382 h 301382"/>
                <a:gd name="connsiteX1" fmla="*/ 27709 w 222683"/>
                <a:gd name="connsiteY1" fmla="*/ 135127 h 301382"/>
                <a:gd name="connsiteX2" fmla="*/ 96982 w 222683"/>
                <a:gd name="connsiteY2" fmla="*/ 10436 h 301382"/>
                <a:gd name="connsiteX3" fmla="*/ 193963 w 222683"/>
                <a:gd name="connsiteY3" fmla="*/ 24291 h 301382"/>
                <a:gd name="connsiteX4" fmla="*/ 221673 w 222683"/>
                <a:gd name="connsiteY4" fmla="*/ 162836 h 301382"/>
                <a:gd name="connsiteX5" fmla="*/ 166254 w 222683"/>
                <a:gd name="connsiteY5" fmla="*/ 190545 h 301382"/>
                <a:gd name="connsiteX6" fmla="*/ 96982 w 222683"/>
                <a:gd name="connsiteY6" fmla="*/ 162836 h 301382"/>
                <a:gd name="connsiteX7" fmla="*/ 152400 w 222683"/>
                <a:gd name="connsiteY7" fmla="*/ 79709 h 301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683" h="301382">
                  <a:moveTo>
                    <a:pt x="0" y="301382"/>
                  </a:moveTo>
                  <a:cubicBezTo>
                    <a:pt x="5772" y="242500"/>
                    <a:pt x="11545" y="183618"/>
                    <a:pt x="27709" y="135127"/>
                  </a:cubicBezTo>
                  <a:cubicBezTo>
                    <a:pt x="43873" y="86636"/>
                    <a:pt x="69273" y="28909"/>
                    <a:pt x="96982" y="10436"/>
                  </a:cubicBezTo>
                  <a:cubicBezTo>
                    <a:pt x="124691" y="-8037"/>
                    <a:pt x="173181" y="-1109"/>
                    <a:pt x="193963" y="24291"/>
                  </a:cubicBezTo>
                  <a:cubicBezTo>
                    <a:pt x="214745" y="49691"/>
                    <a:pt x="226291" y="135127"/>
                    <a:pt x="221673" y="162836"/>
                  </a:cubicBezTo>
                  <a:cubicBezTo>
                    <a:pt x="217055" y="190545"/>
                    <a:pt x="187036" y="190545"/>
                    <a:pt x="166254" y="190545"/>
                  </a:cubicBezTo>
                  <a:cubicBezTo>
                    <a:pt x="145472" y="190545"/>
                    <a:pt x="99291" y="181309"/>
                    <a:pt x="96982" y="162836"/>
                  </a:cubicBezTo>
                  <a:cubicBezTo>
                    <a:pt x="94673" y="144363"/>
                    <a:pt x="123536" y="112036"/>
                    <a:pt x="152400" y="7970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0" name="Group 129"/>
            <p:cNvGrpSpPr/>
            <p:nvPr/>
          </p:nvGrpSpPr>
          <p:grpSpPr>
            <a:xfrm>
              <a:off x="3764155" y="4067788"/>
              <a:ext cx="686403" cy="1142948"/>
              <a:chOff x="3764155" y="4067788"/>
              <a:chExt cx="686403" cy="1142948"/>
            </a:xfrm>
          </p:grpSpPr>
          <p:sp>
            <p:nvSpPr>
              <p:cNvPr id="96" name="Rounded Rectangle 95"/>
              <p:cNvSpPr/>
              <p:nvPr/>
            </p:nvSpPr>
            <p:spPr>
              <a:xfrm rot="167931">
                <a:off x="3764155" y="4067788"/>
                <a:ext cx="669731" cy="1142948"/>
              </a:xfrm>
              <a:custGeom>
                <a:avLst/>
                <a:gdLst>
                  <a:gd name="connsiteX0" fmla="*/ 0 w 432566"/>
                  <a:gd name="connsiteY0" fmla="*/ 72096 h 443345"/>
                  <a:gd name="connsiteX1" fmla="*/ 72096 w 432566"/>
                  <a:gd name="connsiteY1" fmla="*/ 0 h 443345"/>
                  <a:gd name="connsiteX2" fmla="*/ 360470 w 432566"/>
                  <a:gd name="connsiteY2" fmla="*/ 0 h 443345"/>
                  <a:gd name="connsiteX3" fmla="*/ 432566 w 432566"/>
                  <a:gd name="connsiteY3" fmla="*/ 72096 h 443345"/>
                  <a:gd name="connsiteX4" fmla="*/ 432566 w 432566"/>
                  <a:gd name="connsiteY4" fmla="*/ 371249 h 443345"/>
                  <a:gd name="connsiteX5" fmla="*/ 360470 w 432566"/>
                  <a:gd name="connsiteY5" fmla="*/ 443345 h 443345"/>
                  <a:gd name="connsiteX6" fmla="*/ 72096 w 432566"/>
                  <a:gd name="connsiteY6" fmla="*/ 443345 h 443345"/>
                  <a:gd name="connsiteX7" fmla="*/ 0 w 432566"/>
                  <a:gd name="connsiteY7" fmla="*/ 371249 h 443345"/>
                  <a:gd name="connsiteX8" fmla="*/ 0 w 432566"/>
                  <a:gd name="connsiteY8" fmla="*/ 72096 h 443345"/>
                  <a:gd name="connsiteX0" fmla="*/ 152400 w 584966"/>
                  <a:gd name="connsiteY0" fmla="*/ 72096 h 611947"/>
                  <a:gd name="connsiteX1" fmla="*/ 224496 w 584966"/>
                  <a:gd name="connsiteY1" fmla="*/ 0 h 611947"/>
                  <a:gd name="connsiteX2" fmla="*/ 512870 w 584966"/>
                  <a:gd name="connsiteY2" fmla="*/ 0 h 611947"/>
                  <a:gd name="connsiteX3" fmla="*/ 584966 w 584966"/>
                  <a:gd name="connsiteY3" fmla="*/ 72096 h 611947"/>
                  <a:gd name="connsiteX4" fmla="*/ 584966 w 584966"/>
                  <a:gd name="connsiteY4" fmla="*/ 371249 h 611947"/>
                  <a:gd name="connsiteX5" fmla="*/ 512870 w 584966"/>
                  <a:gd name="connsiteY5" fmla="*/ 443345 h 611947"/>
                  <a:gd name="connsiteX6" fmla="*/ 224496 w 584966"/>
                  <a:gd name="connsiteY6" fmla="*/ 443345 h 611947"/>
                  <a:gd name="connsiteX7" fmla="*/ 0 w 584966"/>
                  <a:gd name="connsiteY7" fmla="*/ 606777 h 611947"/>
                  <a:gd name="connsiteX8" fmla="*/ 152400 w 584966"/>
                  <a:gd name="connsiteY8" fmla="*/ 72096 h 611947"/>
                  <a:gd name="connsiteX0" fmla="*/ 152400 w 753567"/>
                  <a:gd name="connsiteY0" fmla="*/ 72096 h 761999"/>
                  <a:gd name="connsiteX1" fmla="*/ 224496 w 753567"/>
                  <a:gd name="connsiteY1" fmla="*/ 0 h 761999"/>
                  <a:gd name="connsiteX2" fmla="*/ 512870 w 753567"/>
                  <a:gd name="connsiteY2" fmla="*/ 0 h 761999"/>
                  <a:gd name="connsiteX3" fmla="*/ 584966 w 753567"/>
                  <a:gd name="connsiteY3" fmla="*/ 72096 h 761999"/>
                  <a:gd name="connsiteX4" fmla="*/ 584966 w 753567"/>
                  <a:gd name="connsiteY4" fmla="*/ 371249 h 761999"/>
                  <a:gd name="connsiteX5" fmla="*/ 748397 w 753567"/>
                  <a:gd name="connsiteY5" fmla="*/ 761999 h 761999"/>
                  <a:gd name="connsiteX6" fmla="*/ 224496 w 753567"/>
                  <a:gd name="connsiteY6" fmla="*/ 443345 h 761999"/>
                  <a:gd name="connsiteX7" fmla="*/ 0 w 753567"/>
                  <a:gd name="connsiteY7" fmla="*/ 606777 h 761999"/>
                  <a:gd name="connsiteX8" fmla="*/ 152400 w 753567"/>
                  <a:gd name="connsiteY8" fmla="*/ 72096 h 761999"/>
                  <a:gd name="connsiteX0" fmla="*/ 152400 w 585905"/>
                  <a:gd name="connsiteY0" fmla="*/ 72096 h 611947"/>
                  <a:gd name="connsiteX1" fmla="*/ 224496 w 585905"/>
                  <a:gd name="connsiteY1" fmla="*/ 0 h 611947"/>
                  <a:gd name="connsiteX2" fmla="*/ 512870 w 585905"/>
                  <a:gd name="connsiteY2" fmla="*/ 0 h 611947"/>
                  <a:gd name="connsiteX3" fmla="*/ 584966 w 585905"/>
                  <a:gd name="connsiteY3" fmla="*/ 72096 h 611947"/>
                  <a:gd name="connsiteX4" fmla="*/ 584966 w 585905"/>
                  <a:gd name="connsiteY4" fmla="*/ 371249 h 611947"/>
                  <a:gd name="connsiteX5" fmla="*/ 554433 w 585905"/>
                  <a:gd name="connsiteY5" fmla="*/ 609599 h 611947"/>
                  <a:gd name="connsiteX6" fmla="*/ 224496 w 585905"/>
                  <a:gd name="connsiteY6" fmla="*/ 443345 h 611947"/>
                  <a:gd name="connsiteX7" fmla="*/ 0 w 585905"/>
                  <a:gd name="connsiteY7" fmla="*/ 606777 h 611947"/>
                  <a:gd name="connsiteX8" fmla="*/ 152400 w 585905"/>
                  <a:gd name="connsiteY8" fmla="*/ 72096 h 611947"/>
                  <a:gd name="connsiteX0" fmla="*/ 0 w 433505"/>
                  <a:gd name="connsiteY0" fmla="*/ 72096 h 609599"/>
                  <a:gd name="connsiteX1" fmla="*/ 72096 w 433505"/>
                  <a:gd name="connsiteY1" fmla="*/ 0 h 609599"/>
                  <a:gd name="connsiteX2" fmla="*/ 360470 w 433505"/>
                  <a:gd name="connsiteY2" fmla="*/ 0 h 609599"/>
                  <a:gd name="connsiteX3" fmla="*/ 432566 w 433505"/>
                  <a:gd name="connsiteY3" fmla="*/ 72096 h 609599"/>
                  <a:gd name="connsiteX4" fmla="*/ 432566 w 433505"/>
                  <a:gd name="connsiteY4" fmla="*/ 371249 h 609599"/>
                  <a:gd name="connsiteX5" fmla="*/ 402033 w 433505"/>
                  <a:gd name="connsiteY5" fmla="*/ 609599 h 609599"/>
                  <a:gd name="connsiteX6" fmla="*/ 72096 w 433505"/>
                  <a:gd name="connsiteY6" fmla="*/ 443345 h 609599"/>
                  <a:gd name="connsiteX7" fmla="*/ 41564 w 433505"/>
                  <a:gd name="connsiteY7" fmla="*/ 454377 h 609599"/>
                  <a:gd name="connsiteX8" fmla="*/ 0 w 433505"/>
                  <a:gd name="connsiteY8" fmla="*/ 72096 h 609599"/>
                  <a:gd name="connsiteX0" fmla="*/ 0 w 470402"/>
                  <a:gd name="connsiteY0" fmla="*/ 72096 h 845127"/>
                  <a:gd name="connsiteX1" fmla="*/ 72096 w 470402"/>
                  <a:gd name="connsiteY1" fmla="*/ 0 h 845127"/>
                  <a:gd name="connsiteX2" fmla="*/ 360470 w 470402"/>
                  <a:gd name="connsiteY2" fmla="*/ 0 h 845127"/>
                  <a:gd name="connsiteX3" fmla="*/ 432566 w 470402"/>
                  <a:gd name="connsiteY3" fmla="*/ 72096 h 845127"/>
                  <a:gd name="connsiteX4" fmla="*/ 432566 w 470402"/>
                  <a:gd name="connsiteY4" fmla="*/ 371249 h 845127"/>
                  <a:gd name="connsiteX5" fmla="*/ 457451 w 470402"/>
                  <a:gd name="connsiteY5" fmla="*/ 845127 h 845127"/>
                  <a:gd name="connsiteX6" fmla="*/ 72096 w 470402"/>
                  <a:gd name="connsiteY6" fmla="*/ 443345 h 845127"/>
                  <a:gd name="connsiteX7" fmla="*/ 41564 w 470402"/>
                  <a:gd name="connsiteY7" fmla="*/ 454377 h 845127"/>
                  <a:gd name="connsiteX8" fmla="*/ 0 w 470402"/>
                  <a:gd name="connsiteY8" fmla="*/ 72096 h 845127"/>
                  <a:gd name="connsiteX0" fmla="*/ 0 w 463759"/>
                  <a:gd name="connsiteY0" fmla="*/ 72096 h 845127"/>
                  <a:gd name="connsiteX1" fmla="*/ 72096 w 463759"/>
                  <a:gd name="connsiteY1" fmla="*/ 0 h 845127"/>
                  <a:gd name="connsiteX2" fmla="*/ 360470 w 463759"/>
                  <a:gd name="connsiteY2" fmla="*/ 0 h 845127"/>
                  <a:gd name="connsiteX3" fmla="*/ 432566 w 463759"/>
                  <a:gd name="connsiteY3" fmla="*/ 72096 h 845127"/>
                  <a:gd name="connsiteX4" fmla="*/ 335584 w 463759"/>
                  <a:gd name="connsiteY4" fmla="*/ 398958 h 845127"/>
                  <a:gd name="connsiteX5" fmla="*/ 457451 w 463759"/>
                  <a:gd name="connsiteY5" fmla="*/ 845127 h 845127"/>
                  <a:gd name="connsiteX6" fmla="*/ 72096 w 463759"/>
                  <a:gd name="connsiteY6" fmla="*/ 443345 h 845127"/>
                  <a:gd name="connsiteX7" fmla="*/ 41564 w 463759"/>
                  <a:gd name="connsiteY7" fmla="*/ 454377 h 845127"/>
                  <a:gd name="connsiteX8" fmla="*/ 0 w 463759"/>
                  <a:gd name="connsiteY8" fmla="*/ 72096 h 845127"/>
                  <a:gd name="connsiteX0" fmla="*/ 0 w 598821"/>
                  <a:gd name="connsiteY0" fmla="*/ 109933 h 882964"/>
                  <a:gd name="connsiteX1" fmla="*/ 72096 w 598821"/>
                  <a:gd name="connsiteY1" fmla="*/ 37837 h 882964"/>
                  <a:gd name="connsiteX2" fmla="*/ 360470 w 598821"/>
                  <a:gd name="connsiteY2" fmla="*/ 37837 h 882964"/>
                  <a:gd name="connsiteX3" fmla="*/ 598821 w 598821"/>
                  <a:gd name="connsiteY3" fmla="*/ 12951 h 882964"/>
                  <a:gd name="connsiteX4" fmla="*/ 335584 w 598821"/>
                  <a:gd name="connsiteY4" fmla="*/ 436795 h 882964"/>
                  <a:gd name="connsiteX5" fmla="*/ 457451 w 598821"/>
                  <a:gd name="connsiteY5" fmla="*/ 882964 h 882964"/>
                  <a:gd name="connsiteX6" fmla="*/ 72096 w 598821"/>
                  <a:gd name="connsiteY6" fmla="*/ 481182 h 882964"/>
                  <a:gd name="connsiteX7" fmla="*/ 41564 w 598821"/>
                  <a:gd name="connsiteY7" fmla="*/ 492214 h 882964"/>
                  <a:gd name="connsiteX8" fmla="*/ 0 w 598821"/>
                  <a:gd name="connsiteY8" fmla="*/ 109933 h 882964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335584 w 598821"/>
                  <a:gd name="connsiteY4" fmla="*/ 551358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529548 w 598821"/>
                  <a:gd name="connsiteY4" fmla="*/ 495940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474129 w 598821"/>
                  <a:gd name="connsiteY4" fmla="*/ 495940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28254"/>
                  <a:gd name="connsiteX1" fmla="*/ 72096 w 598821"/>
                  <a:gd name="connsiteY1" fmla="*/ 152400 h 928254"/>
                  <a:gd name="connsiteX2" fmla="*/ 374324 w 598821"/>
                  <a:gd name="connsiteY2" fmla="*/ 0 h 928254"/>
                  <a:gd name="connsiteX3" fmla="*/ 598821 w 598821"/>
                  <a:gd name="connsiteY3" fmla="*/ 127514 h 928254"/>
                  <a:gd name="connsiteX4" fmla="*/ 474129 w 598821"/>
                  <a:gd name="connsiteY4" fmla="*/ 495940 h 928254"/>
                  <a:gd name="connsiteX5" fmla="*/ 540579 w 598821"/>
                  <a:gd name="connsiteY5" fmla="*/ 928254 h 928254"/>
                  <a:gd name="connsiteX6" fmla="*/ 72096 w 598821"/>
                  <a:gd name="connsiteY6" fmla="*/ 595745 h 928254"/>
                  <a:gd name="connsiteX7" fmla="*/ 41564 w 598821"/>
                  <a:gd name="connsiteY7" fmla="*/ 606777 h 928254"/>
                  <a:gd name="connsiteX8" fmla="*/ 0 w 598821"/>
                  <a:gd name="connsiteY8" fmla="*/ 224496 h 928254"/>
                  <a:gd name="connsiteX0" fmla="*/ 0 w 598821"/>
                  <a:gd name="connsiteY0" fmla="*/ 224496 h 928254"/>
                  <a:gd name="connsiteX1" fmla="*/ 72096 w 598821"/>
                  <a:gd name="connsiteY1" fmla="*/ 152400 h 928254"/>
                  <a:gd name="connsiteX2" fmla="*/ 374324 w 598821"/>
                  <a:gd name="connsiteY2" fmla="*/ 0 h 928254"/>
                  <a:gd name="connsiteX3" fmla="*/ 598821 w 598821"/>
                  <a:gd name="connsiteY3" fmla="*/ 127514 h 928254"/>
                  <a:gd name="connsiteX4" fmla="*/ 474129 w 598821"/>
                  <a:gd name="connsiteY4" fmla="*/ 495940 h 928254"/>
                  <a:gd name="connsiteX5" fmla="*/ 540579 w 598821"/>
                  <a:gd name="connsiteY5" fmla="*/ 928254 h 928254"/>
                  <a:gd name="connsiteX6" fmla="*/ 72096 w 598821"/>
                  <a:gd name="connsiteY6" fmla="*/ 595745 h 928254"/>
                  <a:gd name="connsiteX7" fmla="*/ 41564 w 598821"/>
                  <a:gd name="connsiteY7" fmla="*/ 606777 h 928254"/>
                  <a:gd name="connsiteX8" fmla="*/ 0 w 598821"/>
                  <a:gd name="connsiteY8" fmla="*/ 224496 h 928254"/>
                  <a:gd name="connsiteX0" fmla="*/ 0 w 598821"/>
                  <a:gd name="connsiteY0" fmla="*/ 224496 h 928839"/>
                  <a:gd name="connsiteX1" fmla="*/ 72096 w 598821"/>
                  <a:gd name="connsiteY1" fmla="*/ 152400 h 928839"/>
                  <a:gd name="connsiteX2" fmla="*/ 374324 w 598821"/>
                  <a:gd name="connsiteY2" fmla="*/ 0 h 928839"/>
                  <a:gd name="connsiteX3" fmla="*/ 598821 w 598821"/>
                  <a:gd name="connsiteY3" fmla="*/ 127514 h 928839"/>
                  <a:gd name="connsiteX4" fmla="*/ 474129 w 598821"/>
                  <a:gd name="connsiteY4" fmla="*/ 495940 h 928839"/>
                  <a:gd name="connsiteX5" fmla="*/ 540579 w 598821"/>
                  <a:gd name="connsiteY5" fmla="*/ 928254 h 928839"/>
                  <a:gd name="connsiteX6" fmla="*/ 72096 w 598821"/>
                  <a:gd name="connsiteY6" fmla="*/ 595745 h 928839"/>
                  <a:gd name="connsiteX7" fmla="*/ 41564 w 598821"/>
                  <a:gd name="connsiteY7" fmla="*/ 606777 h 928839"/>
                  <a:gd name="connsiteX8" fmla="*/ 0 w 598821"/>
                  <a:gd name="connsiteY8" fmla="*/ 224496 h 928839"/>
                  <a:gd name="connsiteX0" fmla="*/ 0 w 598821"/>
                  <a:gd name="connsiteY0" fmla="*/ 224496 h 974045"/>
                  <a:gd name="connsiteX1" fmla="*/ 72096 w 598821"/>
                  <a:gd name="connsiteY1" fmla="*/ 152400 h 974045"/>
                  <a:gd name="connsiteX2" fmla="*/ 374324 w 598821"/>
                  <a:gd name="connsiteY2" fmla="*/ 0 h 974045"/>
                  <a:gd name="connsiteX3" fmla="*/ 598821 w 598821"/>
                  <a:gd name="connsiteY3" fmla="*/ 127514 h 974045"/>
                  <a:gd name="connsiteX4" fmla="*/ 474129 w 598821"/>
                  <a:gd name="connsiteY4" fmla="*/ 495940 h 974045"/>
                  <a:gd name="connsiteX5" fmla="*/ 540579 w 598821"/>
                  <a:gd name="connsiteY5" fmla="*/ 928254 h 974045"/>
                  <a:gd name="connsiteX6" fmla="*/ 72096 w 598821"/>
                  <a:gd name="connsiteY6" fmla="*/ 595745 h 974045"/>
                  <a:gd name="connsiteX7" fmla="*/ 41564 w 598821"/>
                  <a:gd name="connsiteY7" fmla="*/ 606777 h 974045"/>
                  <a:gd name="connsiteX8" fmla="*/ 0 w 598821"/>
                  <a:gd name="connsiteY8" fmla="*/ 224496 h 974045"/>
                  <a:gd name="connsiteX0" fmla="*/ 0 w 598821"/>
                  <a:gd name="connsiteY0" fmla="*/ 224496 h 1000105"/>
                  <a:gd name="connsiteX1" fmla="*/ 72096 w 598821"/>
                  <a:gd name="connsiteY1" fmla="*/ 152400 h 1000105"/>
                  <a:gd name="connsiteX2" fmla="*/ 374324 w 598821"/>
                  <a:gd name="connsiteY2" fmla="*/ 0 h 1000105"/>
                  <a:gd name="connsiteX3" fmla="*/ 598821 w 598821"/>
                  <a:gd name="connsiteY3" fmla="*/ 127514 h 1000105"/>
                  <a:gd name="connsiteX4" fmla="*/ 474129 w 598821"/>
                  <a:gd name="connsiteY4" fmla="*/ 495940 h 1000105"/>
                  <a:gd name="connsiteX5" fmla="*/ 540579 w 598821"/>
                  <a:gd name="connsiteY5" fmla="*/ 928254 h 1000105"/>
                  <a:gd name="connsiteX6" fmla="*/ 72096 w 598821"/>
                  <a:gd name="connsiteY6" fmla="*/ 595745 h 1000105"/>
                  <a:gd name="connsiteX7" fmla="*/ 41564 w 598821"/>
                  <a:gd name="connsiteY7" fmla="*/ 606777 h 1000105"/>
                  <a:gd name="connsiteX8" fmla="*/ 0 w 598821"/>
                  <a:gd name="connsiteY8" fmla="*/ 224496 h 1000105"/>
                  <a:gd name="connsiteX0" fmla="*/ 0 w 598821"/>
                  <a:gd name="connsiteY0" fmla="*/ 224496 h 1087899"/>
                  <a:gd name="connsiteX1" fmla="*/ 72096 w 598821"/>
                  <a:gd name="connsiteY1" fmla="*/ 152400 h 1087899"/>
                  <a:gd name="connsiteX2" fmla="*/ 374324 w 598821"/>
                  <a:gd name="connsiteY2" fmla="*/ 0 h 1087899"/>
                  <a:gd name="connsiteX3" fmla="*/ 598821 w 598821"/>
                  <a:gd name="connsiteY3" fmla="*/ 127514 h 1087899"/>
                  <a:gd name="connsiteX4" fmla="*/ 474129 w 598821"/>
                  <a:gd name="connsiteY4" fmla="*/ 495940 h 1087899"/>
                  <a:gd name="connsiteX5" fmla="*/ 554433 w 598821"/>
                  <a:gd name="connsiteY5" fmla="*/ 1025236 h 1087899"/>
                  <a:gd name="connsiteX6" fmla="*/ 72096 w 598821"/>
                  <a:gd name="connsiteY6" fmla="*/ 595745 h 1087899"/>
                  <a:gd name="connsiteX7" fmla="*/ 41564 w 598821"/>
                  <a:gd name="connsiteY7" fmla="*/ 606777 h 1087899"/>
                  <a:gd name="connsiteX8" fmla="*/ 0 w 598821"/>
                  <a:gd name="connsiteY8" fmla="*/ 224496 h 1087899"/>
                  <a:gd name="connsiteX0" fmla="*/ 0 w 629207"/>
                  <a:gd name="connsiteY0" fmla="*/ 224496 h 1062571"/>
                  <a:gd name="connsiteX1" fmla="*/ 72096 w 629207"/>
                  <a:gd name="connsiteY1" fmla="*/ 152400 h 1062571"/>
                  <a:gd name="connsiteX2" fmla="*/ 374324 w 629207"/>
                  <a:gd name="connsiteY2" fmla="*/ 0 h 1062571"/>
                  <a:gd name="connsiteX3" fmla="*/ 598821 w 629207"/>
                  <a:gd name="connsiteY3" fmla="*/ 127514 h 1062571"/>
                  <a:gd name="connsiteX4" fmla="*/ 474129 w 629207"/>
                  <a:gd name="connsiteY4" fmla="*/ 495940 h 1062571"/>
                  <a:gd name="connsiteX5" fmla="*/ 623706 w 629207"/>
                  <a:gd name="connsiteY5" fmla="*/ 997526 h 1062571"/>
                  <a:gd name="connsiteX6" fmla="*/ 72096 w 629207"/>
                  <a:gd name="connsiteY6" fmla="*/ 595745 h 1062571"/>
                  <a:gd name="connsiteX7" fmla="*/ 41564 w 629207"/>
                  <a:gd name="connsiteY7" fmla="*/ 606777 h 1062571"/>
                  <a:gd name="connsiteX8" fmla="*/ 0 w 629207"/>
                  <a:gd name="connsiteY8" fmla="*/ 224496 h 1062571"/>
                  <a:gd name="connsiteX0" fmla="*/ 0 w 668094"/>
                  <a:gd name="connsiteY0" fmla="*/ 224496 h 1062571"/>
                  <a:gd name="connsiteX1" fmla="*/ 72096 w 668094"/>
                  <a:gd name="connsiteY1" fmla="*/ 152400 h 1062571"/>
                  <a:gd name="connsiteX2" fmla="*/ 374324 w 668094"/>
                  <a:gd name="connsiteY2" fmla="*/ 0 h 1062571"/>
                  <a:gd name="connsiteX3" fmla="*/ 668094 w 668094"/>
                  <a:gd name="connsiteY3" fmla="*/ 127514 h 1062571"/>
                  <a:gd name="connsiteX4" fmla="*/ 474129 w 668094"/>
                  <a:gd name="connsiteY4" fmla="*/ 495940 h 1062571"/>
                  <a:gd name="connsiteX5" fmla="*/ 623706 w 668094"/>
                  <a:gd name="connsiteY5" fmla="*/ 997526 h 1062571"/>
                  <a:gd name="connsiteX6" fmla="*/ 72096 w 668094"/>
                  <a:gd name="connsiteY6" fmla="*/ 595745 h 1062571"/>
                  <a:gd name="connsiteX7" fmla="*/ 41564 w 668094"/>
                  <a:gd name="connsiteY7" fmla="*/ 606777 h 1062571"/>
                  <a:gd name="connsiteX8" fmla="*/ 0 w 668094"/>
                  <a:gd name="connsiteY8" fmla="*/ 224496 h 1062571"/>
                  <a:gd name="connsiteX0" fmla="*/ 0 w 668094"/>
                  <a:gd name="connsiteY0" fmla="*/ 224496 h 1177744"/>
                  <a:gd name="connsiteX1" fmla="*/ 72096 w 668094"/>
                  <a:gd name="connsiteY1" fmla="*/ 152400 h 1177744"/>
                  <a:gd name="connsiteX2" fmla="*/ 374324 w 668094"/>
                  <a:gd name="connsiteY2" fmla="*/ 0 h 1177744"/>
                  <a:gd name="connsiteX3" fmla="*/ 668094 w 668094"/>
                  <a:gd name="connsiteY3" fmla="*/ 127514 h 1177744"/>
                  <a:gd name="connsiteX4" fmla="*/ 474129 w 668094"/>
                  <a:gd name="connsiteY4" fmla="*/ 495940 h 1177744"/>
                  <a:gd name="connsiteX5" fmla="*/ 623706 w 668094"/>
                  <a:gd name="connsiteY5" fmla="*/ 1122217 h 1177744"/>
                  <a:gd name="connsiteX6" fmla="*/ 72096 w 668094"/>
                  <a:gd name="connsiteY6" fmla="*/ 595745 h 1177744"/>
                  <a:gd name="connsiteX7" fmla="*/ 41564 w 668094"/>
                  <a:gd name="connsiteY7" fmla="*/ 606777 h 1177744"/>
                  <a:gd name="connsiteX8" fmla="*/ 0 w 668094"/>
                  <a:gd name="connsiteY8" fmla="*/ 224496 h 1177744"/>
                  <a:gd name="connsiteX0" fmla="*/ 0 w 668094"/>
                  <a:gd name="connsiteY0" fmla="*/ 224496 h 1087898"/>
                  <a:gd name="connsiteX1" fmla="*/ 72096 w 668094"/>
                  <a:gd name="connsiteY1" fmla="*/ 152400 h 1087898"/>
                  <a:gd name="connsiteX2" fmla="*/ 374324 w 668094"/>
                  <a:gd name="connsiteY2" fmla="*/ 0 h 1087898"/>
                  <a:gd name="connsiteX3" fmla="*/ 668094 w 668094"/>
                  <a:gd name="connsiteY3" fmla="*/ 127514 h 1087898"/>
                  <a:gd name="connsiteX4" fmla="*/ 474129 w 668094"/>
                  <a:gd name="connsiteY4" fmla="*/ 495940 h 1087898"/>
                  <a:gd name="connsiteX5" fmla="*/ 609852 w 668094"/>
                  <a:gd name="connsiteY5" fmla="*/ 1025235 h 1087898"/>
                  <a:gd name="connsiteX6" fmla="*/ 72096 w 668094"/>
                  <a:gd name="connsiteY6" fmla="*/ 595745 h 1087898"/>
                  <a:gd name="connsiteX7" fmla="*/ 41564 w 668094"/>
                  <a:gd name="connsiteY7" fmla="*/ 606777 h 1087898"/>
                  <a:gd name="connsiteX8" fmla="*/ 0 w 668094"/>
                  <a:gd name="connsiteY8" fmla="*/ 224496 h 1087898"/>
                  <a:gd name="connsiteX0" fmla="*/ 0 w 668094"/>
                  <a:gd name="connsiteY0" fmla="*/ 224496 h 1012489"/>
                  <a:gd name="connsiteX1" fmla="*/ 72096 w 668094"/>
                  <a:gd name="connsiteY1" fmla="*/ 152400 h 1012489"/>
                  <a:gd name="connsiteX2" fmla="*/ 374324 w 668094"/>
                  <a:gd name="connsiteY2" fmla="*/ 0 h 1012489"/>
                  <a:gd name="connsiteX3" fmla="*/ 668094 w 668094"/>
                  <a:gd name="connsiteY3" fmla="*/ 127514 h 1012489"/>
                  <a:gd name="connsiteX4" fmla="*/ 474129 w 668094"/>
                  <a:gd name="connsiteY4" fmla="*/ 495940 h 1012489"/>
                  <a:gd name="connsiteX5" fmla="*/ 609852 w 668094"/>
                  <a:gd name="connsiteY5" fmla="*/ 942108 h 1012489"/>
                  <a:gd name="connsiteX6" fmla="*/ 72096 w 668094"/>
                  <a:gd name="connsiteY6" fmla="*/ 595745 h 1012489"/>
                  <a:gd name="connsiteX7" fmla="*/ 41564 w 668094"/>
                  <a:gd name="connsiteY7" fmla="*/ 606777 h 1012489"/>
                  <a:gd name="connsiteX8" fmla="*/ 0 w 668094"/>
                  <a:gd name="connsiteY8" fmla="*/ 224496 h 1012489"/>
                  <a:gd name="connsiteX0" fmla="*/ 0 w 668094"/>
                  <a:gd name="connsiteY0" fmla="*/ 279914 h 1067907"/>
                  <a:gd name="connsiteX1" fmla="*/ 72096 w 668094"/>
                  <a:gd name="connsiteY1" fmla="*/ 207818 h 1067907"/>
                  <a:gd name="connsiteX2" fmla="*/ 429742 w 668094"/>
                  <a:gd name="connsiteY2" fmla="*/ 0 h 1067907"/>
                  <a:gd name="connsiteX3" fmla="*/ 668094 w 668094"/>
                  <a:gd name="connsiteY3" fmla="*/ 182932 h 1067907"/>
                  <a:gd name="connsiteX4" fmla="*/ 474129 w 668094"/>
                  <a:gd name="connsiteY4" fmla="*/ 551358 h 1067907"/>
                  <a:gd name="connsiteX5" fmla="*/ 609852 w 668094"/>
                  <a:gd name="connsiteY5" fmla="*/ 997526 h 1067907"/>
                  <a:gd name="connsiteX6" fmla="*/ 72096 w 668094"/>
                  <a:gd name="connsiteY6" fmla="*/ 651163 h 1067907"/>
                  <a:gd name="connsiteX7" fmla="*/ 41564 w 668094"/>
                  <a:gd name="connsiteY7" fmla="*/ 662195 h 1067907"/>
                  <a:gd name="connsiteX8" fmla="*/ 0 w 668094"/>
                  <a:gd name="connsiteY8" fmla="*/ 279914 h 1067907"/>
                  <a:gd name="connsiteX0" fmla="*/ 0 w 669731"/>
                  <a:gd name="connsiteY0" fmla="*/ 289874 h 1077867"/>
                  <a:gd name="connsiteX1" fmla="*/ 72096 w 669731"/>
                  <a:gd name="connsiteY1" fmla="*/ 217778 h 1077867"/>
                  <a:gd name="connsiteX2" fmla="*/ 429742 w 669731"/>
                  <a:gd name="connsiteY2" fmla="*/ 9960 h 1077867"/>
                  <a:gd name="connsiteX3" fmla="*/ 586172 w 669731"/>
                  <a:gd name="connsiteY3" fmla="*/ 37669 h 1077867"/>
                  <a:gd name="connsiteX4" fmla="*/ 668094 w 669731"/>
                  <a:gd name="connsiteY4" fmla="*/ 192892 h 1077867"/>
                  <a:gd name="connsiteX5" fmla="*/ 474129 w 669731"/>
                  <a:gd name="connsiteY5" fmla="*/ 561318 h 1077867"/>
                  <a:gd name="connsiteX6" fmla="*/ 609852 w 669731"/>
                  <a:gd name="connsiteY6" fmla="*/ 1007486 h 1077867"/>
                  <a:gd name="connsiteX7" fmla="*/ 72096 w 669731"/>
                  <a:gd name="connsiteY7" fmla="*/ 661123 h 1077867"/>
                  <a:gd name="connsiteX8" fmla="*/ 41564 w 669731"/>
                  <a:gd name="connsiteY8" fmla="*/ 672155 h 1077867"/>
                  <a:gd name="connsiteX9" fmla="*/ 0 w 669731"/>
                  <a:gd name="connsiteY9" fmla="*/ 289874 h 1077867"/>
                  <a:gd name="connsiteX0" fmla="*/ 0 w 669731"/>
                  <a:gd name="connsiteY0" fmla="*/ 289874 h 1077867"/>
                  <a:gd name="connsiteX1" fmla="*/ 72096 w 669731"/>
                  <a:gd name="connsiteY1" fmla="*/ 217778 h 1077867"/>
                  <a:gd name="connsiteX2" fmla="*/ 429742 w 669731"/>
                  <a:gd name="connsiteY2" fmla="*/ 9960 h 1077867"/>
                  <a:gd name="connsiteX3" fmla="*/ 586172 w 669731"/>
                  <a:gd name="connsiteY3" fmla="*/ 37669 h 1077867"/>
                  <a:gd name="connsiteX4" fmla="*/ 668094 w 669731"/>
                  <a:gd name="connsiteY4" fmla="*/ 192892 h 1077867"/>
                  <a:gd name="connsiteX5" fmla="*/ 474129 w 669731"/>
                  <a:gd name="connsiteY5" fmla="*/ 561318 h 1077867"/>
                  <a:gd name="connsiteX6" fmla="*/ 609852 w 669731"/>
                  <a:gd name="connsiteY6" fmla="*/ 1007486 h 1077867"/>
                  <a:gd name="connsiteX7" fmla="*/ 72096 w 669731"/>
                  <a:gd name="connsiteY7" fmla="*/ 661123 h 1077867"/>
                  <a:gd name="connsiteX8" fmla="*/ 27709 w 669731"/>
                  <a:gd name="connsiteY8" fmla="*/ 686010 h 1077867"/>
                  <a:gd name="connsiteX9" fmla="*/ 0 w 669731"/>
                  <a:gd name="connsiteY9" fmla="*/ 289874 h 1077867"/>
                  <a:gd name="connsiteX0" fmla="*/ 0 w 669731"/>
                  <a:gd name="connsiteY0" fmla="*/ 393460 h 1181453"/>
                  <a:gd name="connsiteX1" fmla="*/ 72096 w 669731"/>
                  <a:gd name="connsiteY1" fmla="*/ 321364 h 1181453"/>
                  <a:gd name="connsiteX2" fmla="*/ 402033 w 669731"/>
                  <a:gd name="connsiteY2" fmla="*/ 2710 h 1181453"/>
                  <a:gd name="connsiteX3" fmla="*/ 586172 w 669731"/>
                  <a:gd name="connsiteY3" fmla="*/ 141255 h 1181453"/>
                  <a:gd name="connsiteX4" fmla="*/ 668094 w 669731"/>
                  <a:gd name="connsiteY4" fmla="*/ 296478 h 1181453"/>
                  <a:gd name="connsiteX5" fmla="*/ 474129 w 669731"/>
                  <a:gd name="connsiteY5" fmla="*/ 664904 h 1181453"/>
                  <a:gd name="connsiteX6" fmla="*/ 609852 w 669731"/>
                  <a:gd name="connsiteY6" fmla="*/ 1111072 h 1181453"/>
                  <a:gd name="connsiteX7" fmla="*/ 72096 w 669731"/>
                  <a:gd name="connsiteY7" fmla="*/ 764709 h 1181453"/>
                  <a:gd name="connsiteX8" fmla="*/ 27709 w 669731"/>
                  <a:gd name="connsiteY8" fmla="*/ 789596 h 1181453"/>
                  <a:gd name="connsiteX9" fmla="*/ 0 w 669731"/>
                  <a:gd name="connsiteY9" fmla="*/ 393460 h 1181453"/>
                  <a:gd name="connsiteX0" fmla="*/ 0 w 669731"/>
                  <a:gd name="connsiteY0" fmla="*/ 272392 h 1060385"/>
                  <a:gd name="connsiteX1" fmla="*/ 72096 w 669731"/>
                  <a:gd name="connsiteY1" fmla="*/ 200296 h 1060385"/>
                  <a:gd name="connsiteX2" fmla="*/ 582142 w 669731"/>
                  <a:gd name="connsiteY2" fmla="*/ 20188 h 1060385"/>
                  <a:gd name="connsiteX3" fmla="*/ 586172 w 669731"/>
                  <a:gd name="connsiteY3" fmla="*/ 20187 h 1060385"/>
                  <a:gd name="connsiteX4" fmla="*/ 668094 w 669731"/>
                  <a:gd name="connsiteY4" fmla="*/ 175410 h 1060385"/>
                  <a:gd name="connsiteX5" fmla="*/ 474129 w 669731"/>
                  <a:gd name="connsiteY5" fmla="*/ 543836 h 1060385"/>
                  <a:gd name="connsiteX6" fmla="*/ 609852 w 669731"/>
                  <a:gd name="connsiteY6" fmla="*/ 990004 h 1060385"/>
                  <a:gd name="connsiteX7" fmla="*/ 72096 w 669731"/>
                  <a:gd name="connsiteY7" fmla="*/ 643641 h 1060385"/>
                  <a:gd name="connsiteX8" fmla="*/ 27709 w 669731"/>
                  <a:gd name="connsiteY8" fmla="*/ 668528 h 1060385"/>
                  <a:gd name="connsiteX9" fmla="*/ 0 w 669731"/>
                  <a:gd name="connsiteY9" fmla="*/ 272392 h 1060385"/>
                  <a:gd name="connsiteX0" fmla="*/ 0 w 669731"/>
                  <a:gd name="connsiteY0" fmla="*/ 275142 h 1063135"/>
                  <a:gd name="connsiteX1" fmla="*/ 72096 w 669731"/>
                  <a:gd name="connsiteY1" fmla="*/ 203046 h 1063135"/>
                  <a:gd name="connsiteX2" fmla="*/ 582142 w 669731"/>
                  <a:gd name="connsiteY2" fmla="*/ 22938 h 1063135"/>
                  <a:gd name="connsiteX3" fmla="*/ 586172 w 669731"/>
                  <a:gd name="connsiteY3" fmla="*/ 22937 h 1063135"/>
                  <a:gd name="connsiteX4" fmla="*/ 668094 w 669731"/>
                  <a:gd name="connsiteY4" fmla="*/ 178160 h 1063135"/>
                  <a:gd name="connsiteX5" fmla="*/ 474129 w 669731"/>
                  <a:gd name="connsiteY5" fmla="*/ 546586 h 1063135"/>
                  <a:gd name="connsiteX6" fmla="*/ 609852 w 669731"/>
                  <a:gd name="connsiteY6" fmla="*/ 992754 h 1063135"/>
                  <a:gd name="connsiteX7" fmla="*/ 72096 w 669731"/>
                  <a:gd name="connsiteY7" fmla="*/ 646391 h 1063135"/>
                  <a:gd name="connsiteX8" fmla="*/ 27709 w 669731"/>
                  <a:gd name="connsiteY8" fmla="*/ 671278 h 1063135"/>
                  <a:gd name="connsiteX9" fmla="*/ 0 w 669731"/>
                  <a:gd name="connsiteY9" fmla="*/ 275142 h 1063135"/>
                  <a:gd name="connsiteX0" fmla="*/ 0 w 669731"/>
                  <a:gd name="connsiteY0" fmla="*/ 285361 h 1073354"/>
                  <a:gd name="connsiteX1" fmla="*/ 72096 w 669731"/>
                  <a:gd name="connsiteY1" fmla="*/ 213265 h 1073354"/>
                  <a:gd name="connsiteX2" fmla="*/ 582142 w 669731"/>
                  <a:gd name="connsiteY2" fmla="*/ 33157 h 1073354"/>
                  <a:gd name="connsiteX3" fmla="*/ 586172 w 669731"/>
                  <a:gd name="connsiteY3" fmla="*/ 33156 h 1073354"/>
                  <a:gd name="connsiteX4" fmla="*/ 668094 w 669731"/>
                  <a:gd name="connsiteY4" fmla="*/ 188379 h 1073354"/>
                  <a:gd name="connsiteX5" fmla="*/ 474129 w 669731"/>
                  <a:gd name="connsiteY5" fmla="*/ 556805 h 1073354"/>
                  <a:gd name="connsiteX6" fmla="*/ 609852 w 669731"/>
                  <a:gd name="connsiteY6" fmla="*/ 1002973 h 1073354"/>
                  <a:gd name="connsiteX7" fmla="*/ 72096 w 669731"/>
                  <a:gd name="connsiteY7" fmla="*/ 656610 h 1073354"/>
                  <a:gd name="connsiteX8" fmla="*/ 27709 w 669731"/>
                  <a:gd name="connsiteY8" fmla="*/ 681497 h 1073354"/>
                  <a:gd name="connsiteX9" fmla="*/ 0 w 669731"/>
                  <a:gd name="connsiteY9" fmla="*/ 285361 h 1073354"/>
                  <a:gd name="connsiteX0" fmla="*/ 0 w 669731"/>
                  <a:gd name="connsiteY0" fmla="*/ 285361 h 1073354"/>
                  <a:gd name="connsiteX1" fmla="*/ 72096 w 669731"/>
                  <a:gd name="connsiteY1" fmla="*/ 213265 h 1073354"/>
                  <a:gd name="connsiteX2" fmla="*/ 582142 w 669731"/>
                  <a:gd name="connsiteY2" fmla="*/ 33157 h 1073354"/>
                  <a:gd name="connsiteX3" fmla="*/ 586172 w 669731"/>
                  <a:gd name="connsiteY3" fmla="*/ 33156 h 1073354"/>
                  <a:gd name="connsiteX4" fmla="*/ 668094 w 669731"/>
                  <a:gd name="connsiteY4" fmla="*/ 188379 h 1073354"/>
                  <a:gd name="connsiteX5" fmla="*/ 474129 w 669731"/>
                  <a:gd name="connsiteY5" fmla="*/ 556805 h 1073354"/>
                  <a:gd name="connsiteX6" fmla="*/ 609852 w 669731"/>
                  <a:gd name="connsiteY6" fmla="*/ 1002973 h 1073354"/>
                  <a:gd name="connsiteX7" fmla="*/ 72096 w 669731"/>
                  <a:gd name="connsiteY7" fmla="*/ 656610 h 1073354"/>
                  <a:gd name="connsiteX8" fmla="*/ 27709 w 669731"/>
                  <a:gd name="connsiteY8" fmla="*/ 681497 h 1073354"/>
                  <a:gd name="connsiteX9" fmla="*/ 0 w 669731"/>
                  <a:gd name="connsiteY9" fmla="*/ 285361 h 1073354"/>
                  <a:gd name="connsiteX0" fmla="*/ 0 w 669731"/>
                  <a:gd name="connsiteY0" fmla="*/ 285361 h 1123436"/>
                  <a:gd name="connsiteX1" fmla="*/ 72096 w 669731"/>
                  <a:gd name="connsiteY1" fmla="*/ 213265 h 1123436"/>
                  <a:gd name="connsiteX2" fmla="*/ 582142 w 669731"/>
                  <a:gd name="connsiteY2" fmla="*/ 33157 h 1123436"/>
                  <a:gd name="connsiteX3" fmla="*/ 586172 w 669731"/>
                  <a:gd name="connsiteY3" fmla="*/ 33156 h 1123436"/>
                  <a:gd name="connsiteX4" fmla="*/ 668094 w 669731"/>
                  <a:gd name="connsiteY4" fmla="*/ 188379 h 1123436"/>
                  <a:gd name="connsiteX5" fmla="*/ 474129 w 669731"/>
                  <a:gd name="connsiteY5" fmla="*/ 556805 h 1123436"/>
                  <a:gd name="connsiteX6" fmla="*/ 637561 w 669731"/>
                  <a:gd name="connsiteY6" fmla="*/ 1058391 h 1123436"/>
                  <a:gd name="connsiteX7" fmla="*/ 72096 w 669731"/>
                  <a:gd name="connsiteY7" fmla="*/ 656610 h 1123436"/>
                  <a:gd name="connsiteX8" fmla="*/ 27709 w 669731"/>
                  <a:gd name="connsiteY8" fmla="*/ 681497 h 1123436"/>
                  <a:gd name="connsiteX9" fmla="*/ 0 w 669731"/>
                  <a:gd name="connsiteY9" fmla="*/ 285361 h 1123436"/>
                  <a:gd name="connsiteX0" fmla="*/ 0 w 669731"/>
                  <a:gd name="connsiteY0" fmla="*/ 285361 h 1058391"/>
                  <a:gd name="connsiteX1" fmla="*/ 72096 w 669731"/>
                  <a:gd name="connsiteY1" fmla="*/ 213265 h 1058391"/>
                  <a:gd name="connsiteX2" fmla="*/ 582142 w 669731"/>
                  <a:gd name="connsiteY2" fmla="*/ 33157 h 1058391"/>
                  <a:gd name="connsiteX3" fmla="*/ 586172 w 669731"/>
                  <a:gd name="connsiteY3" fmla="*/ 33156 h 1058391"/>
                  <a:gd name="connsiteX4" fmla="*/ 668094 w 669731"/>
                  <a:gd name="connsiteY4" fmla="*/ 188379 h 1058391"/>
                  <a:gd name="connsiteX5" fmla="*/ 474129 w 669731"/>
                  <a:gd name="connsiteY5" fmla="*/ 556805 h 1058391"/>
                  <a:gd name="connsiteX6" fmla="*/ 637561 w 669731"/>
                  <a:gd name="connsiteY6" fmla="*/ 1058391 h 1058391"/>
                  <a:gd name="connsiteX7" fmla="*/ 72096 w 669731"/>
                  <a:gd name="connsiteY7" fmla="*/ 656610 h 1058391"/>
                  <a:gd name="connsiteX8" fmla="*/ 27709 w 669731"/>
                  <a:gd name="connsiteY8" fmla="*/ 681497 h 1058391"/>
                  <a:gd name="connsiteX9" fmla="*/ 0 w 669731"/>
                  <a:gd name="connsiteY9" fmla="*/ 285361 h 1058391"/>
                  <a:gd name="connsiteX0" fmla="*/ 0 w 669731"/>
                  <a:gd name="connsiteY0" fmla="*/ 285361 h 1132357"/>
                  <a:gd name="connsiteX1" fmla="*/ 72096 w 669731"/>
                  <a:gd name="connsiteY1" fmla="*/ 213265 h 1132357"/>
                  <a:gd name="connsiteX2" fmla="*/ 582142 w 669731"/>
                  <a:gd name="connsiteY2" fmla="*/ 33157 h 1132357"/>
                  <a:gd name="connsiteX3" fmla="*/ 586172 w 669731"/>
                  <a:gd name="connsiteY3" fmla="*/ 33156 h 1132357"/>
                  <a:gd name="connsiteX4" fmla="*/ 668094 w 669731"/>
                  <a:gd name="connsiteY4" fmla="*/ 188379 h 1132357"/>
                  <a:gd name="connsiteX5" fmla="*/ 474129 w 669731"/>
                  <a:gd name="connsiteY5" fmla="*/ 556805 h 1132357"/>
                  <a:gd name="connsiteX6" fmla="*/ 637561 w 669731"/>
                  <a:gd name="connsiteY6" fmla="*/ 1058391 h 1132357"/>
                  <a:gd name="connsiteX7" fmla="*/ 72096 w 669731"/>
                  <a:gd name="connsiteY7" fmla="*/ 656610 h 1132357"/>
                  <a:gd name="connsiteX8" fmla="*/ 27709 w 669731"/>
                  <a:gd name="connsiteY8" fmla="*/ 681497 h 1132357"/>
                  <a:gd name="connsiteX9" fmla="*/ 0 w 669731"/>
                  <a:gd name="connsiteY9" fmla="*/ 285361 h 1132357"/>
                  <a:gd name="connsiteX0" fmla="*/ 0 w 669731"/>
                  <a:gd name="connsiteY0" fmla="*/ 285361 h 1220781"/>
                  <a:gd name="connsiteX1" fmla="*/ 72096 w 669731"/>
                  <a:gd name="connsiteY1" fmla="*/ 213265 h 1220781"/>
                  <a:gd name="connsiteX2" fmla="*/ 582142 w 669731"/>
                  <a:gd name="connsiteY2" fmla="*/ 33157 h 1220781"/>
                  <a:gd name="connsiteX3" fmla="*/ 586172 w 669731"/>
                  <a:gd name="connsiteY3" fmla="*/ 33156 h 1220781"/>
                  <a:gd name="connsiteX4" fmla="*/ 668094 w 669731"/>
                  <a:gd name="connsiteY4" fmla="*/ 188379 h 1220781"/>
                  <a:gd name="connsiteX5" fmla="*/ 474129 w 669731"/>
                  <a:gd name="connsiteY5" fmla="*/ 556805 h 1220781"/>
                  <a:gd name="connsiteX6" fmla="*/ 540579 w 669731"/>
                  <a:gd name="connsiteY6" fmla="*/ 1155373 h 1220781"/>
                  <a:gd name="connsiteX7" fmla="*/ 72096 w 669731"/>
                  <a:gd name="connsiteY7" fmla="*/ 656610 h 1220781"/>
                  <a:gd name="connsiteX8" fmla="*/ 27709 w 669731"/>
                  <a:gd name="connsiteY8" fmla="*/ 681497 h 1220781"/>
                  <a:gd name="connsiteX9" fmla="*/ 0 w 669731"/>
                  <a:gd name="connsiteY9" fmla="*/ 285361 h 1220781"/>
                  <a:gd name="connsiteX0" fmla="*/ 0 w 669731"/>
                  <a:gd name="connsiteY0" fmla="*/ 285361 h 1220781"/>
                  <a:gd name="connsiteX1" fmla="*/ 72096 w 669731"/>
                  <a:gd name="connsiteY1" fmla="*/ 213265 h 1220781"/>
                  <a:gd name="connsiteX2" fmla="*/ 582142 w 669731"/>
                  <a:gd name="connsiteY2" fmla="*/ 33157 h 1220781"/>
                  <a:gd name="connsiteX3" fmla="*/ 586172 w 669731"/>
                  <a:gd name="connsiteY3" fmla="*/ 33156 h 1220781"/>
                  <a:gd name="connsiteX4" fmla="*/ 668094 w 669731"/>
                  <a:gd name="connsiteY4" fmla="*/ 188379 h 1220781"/>
                  <a:gd name="connsiteX5" fmla="*/ 474129 w 669731"/>
                  <a:gd name="connsiteY5" fmla="*/ 556805 h 1220781"/>
                  <a:gd name="connsiteX6" fmla="*/ 540579 w 669731"/>
                  <a:gd name="connsiteY6" fmla="*/ 1155373 h 1220781"/>
                  <a:gd name="connsiteX7" fmla="*/ 72096 w 669731"/>
                  <a:gd name="connsiteY7" fmla="*/ 656610 h 1220781"/>
                  <a:gd name="connsiteX8" fmla="*/ 27709 w 669731"/>
                  <a:gd name="connsiteY8" fmla="*/ 681497 h 1220781"/>
                  <a:gd name="connsiteX9" fmla="*/ 0 w 669731"/>
                  <a:gd name="connsiteY9" fmla="*/ 285361 h 1220781"/>
                  <a:gd name="connsiteX0" fmla="*/ 0 w 669731"/>
                  <a:gd name="connsiteY0" fmla="*/ 285361 h 1208028"/>
                  <a:gd name="connsiteX1" fmla="*/ 72096 w 669731"/>
                  <a:gd name="connsiteY1" fmla="*/ 213265 h 1208028"/>
                  <a:gd name="connsiteX2" fmla="*/ 582142 w 669731"/>
                  <a:gd name="connsiteY2" fmla="*/ 33157 h 1208028"/>
                  <a:gd name="connsiteX3" fmla="*/ 586172 w 669731"/>
                  <a:gd name="connsiteY3" fmla="*/ 33156 h 1208028"/>
                  <a:gd name="connsiteX4" fmla="*/ 668094 w 669731"/>
                  <a:gd name="connsiteY4" fmla="*/ 188379 h 1208028"/>
                  <a:gd name="connsiteX5" fmla="*/ 474129 w 669731"/>
                  <a:gd name="connsiteY5" fmla="*/ 556805 h 1208028"/>
                  <a:gd name="connsiteX6" fmla="*/ 554433 w 669731"/>
                  <a:gd name="connsiteY6" fmla="*/ 1141518 h 1208028"/>
                  <a:gd name="connsiteX7" fmla="*/ 72096 w 669731"/>
                  <a:gd name="connsiteY7" fmla="*/ 656610 h 1208028"/>
                  <a:gd name="connsiteX8" fmla="*/ 27709 w 669731"/>
                  <a:gd name="connsiteY8" fmla="*/ 681497 h 1208028"/>
                  <a:gd name="connsiteX9" fmla="*/ 0 w 669731"/>
                  <a:gd name="connsiteY9" fmla="*/ 285361 h 1208028"/>
                  <a:gd name="connsiteX0" fmla="*/ 0 w 669731"/>
                  <a:gd name="connsiteY0" fmla="*/ 285361 h 1107508"/>
                  <a:gd name="connsiteX1" fmla="*/ 72096 w 669731"/>
                  <a:gd name="connsiteY1" fmla="*/ 213265 h 1107508"/>
                  <a:gd name="connsiteX2" fmla="*/ 582142 w 669731"/>
                  <a:gd name="connsiteY2" fmla="*/ 33157 h 1107508"/>
                  <a:gd name="connsiteX3" fmla="*/ 586172 w 669731"/>
                  <a:gd name="connsiteY3" fmla="*/ 33156 h 1107508"/>
                  <a:gd name="connsiteX4" fmla="*/ 668094 w 669731"/>
                  <a:gd name="connsiteY4" fmla="*/ 188379 h 1107508"/>
                  <a:gd name="connsiteX5" fmla="*/ 474129 w 669731"/>
                  <a:gd name="connsiteY5" fmla="*/ 556805 h 1107508"/>
                  <a:gd name="connsiteX6" fmla="*/ 540579 w 669731"/>
                  <a:gd name="connsiteY6" fmla="*/ 1030682 h 1107508"/>
                  <a:gd name="connsiteX7" fmla="*/ 72096 w 669731"/>
                  <a:gd name="connsiteY7" fmla="*/ 656610 h 1107508"/>
                  <a:gd name="connsiteX8" fmla="*/ 27709 w 669731"/>
                  <a:gd name="connsiteY8" fmla="*/ 681497 h 1107508"/>
                  <a:gd name="connsiteX9" fmla="*/ 0 w 669731"/>
                  <a:gd name="connsiteY9" fmla="*/ 285361 h 1107508"/>
                  <a:gd name="connsiteX0" fmla="*/ 0 w 669731"/>
                  <a:gd name="connsiteY0" fmla="*/ 285361 h 1119906"/>
                  <a:gd name="connsiteX1" fmla="*/ 72096 w 669731"/>
                  <a:gd name="connsiteY1" fmla="*/ 213265 h 1119906"/>
                  <a:gd name="connsiteX2" fmla="*/ 582142 w 669731"/>
                  <a:gd name="connsiteY2" fmla="*/ 33157 h 1119906"/>
                  <a:gd name="connsiteX3" fmla="*/ 586172 w 669731"/>
                  <a:gd name="connsiteY3" fmla="*/ 33156 h 1119906"/>
                  <a:gd name="connsiteX4" fmla="*/ 668094 w 669731"/>
                  <a:gd name="connsiteY4" fmla="*/ 188379 h 1119906"/>
                  <a:gd name="connsiteX5" fmla="*/ 474129 w 669731"/>
                  <a:gd name="connsiteY5" fmla="*/ 556805 h 1119906"/>
                  <a:gd name="connsiteX6" fmla="*/ 651415 w 669731"/>
                  <a:gd name="connsiteY6" fmla="*/ 1044536 h 1119906"/>
                  <a:gd name="connsiteX7" fmla="*/ 72096 w 669731"/>
                  <a:gd name="connsiteY7" fmla="*/ 656610 h 1119906"/>
                  <a:gd name="connsiteX8" fmla="*/ 27709 w 669731"/>
                  <a:gd name="connsiteY8" fmla="*/ 681497 h 1119906"/>
                  <a:gd name="connsiteX9" fmla="*/ 0 w 669731"/>
                  <a:gd name="connsiteY9" fmla="*/ 285361 h 1119906"/>
                  <a:gd name="connsiteX0" fmla="*/ 0 w 669731"/>
                  <a:gd name="connsiteY0" fmla="*/ 285361 h 1214245"/>
                  <a:gd name="connsiteX1" fmla="*/ 72096 w 669731"/>
                  <a:gd name="connsiteY1" fmla="*/ 213265 h 1214245"/>
                  <a:gd name="connsiteX2" fmla="*/ 582142 w 669731"/>
                  <a:gd name="connsiteY2" fmla="*/ 33157 h 1214245"/>
                  <a:gd name="connsiteX3" fmla="*/ 586172 w 669731"/>
                  <a:gd name="connsiteY3" fmla="*/ 33156 h 1214245"/>
                  <a:gd name="connsiteX4" fmla="*/ 668094 w 669731"/>
                  <a:gd name="connsiteY4" fmla="*/ 188379 h 1214245"/>
                  <a:gd name="connsiteX5" fmla="*/ 474129 w 669731"/>
                  <a:gd name="connsiteY5" fmla="*/ 556805 h 1214245"/>
                  <a:gd name="connsiteX6" fmla="*/ 651415 w 669731"/>
                  <a:gd name="connsiteY6" fmla="*/ 1044536 h 1214245"/>
                  <a:gd name="connsiteX7" fmla="*/ 447627 w 669731"/>
                  <a:gd name="connsiteY7" fmla="*/ 1196939 h 1214245"/>
                  <a:gd name="connsiteX8" fmla="*/ 72096 w 669731"/>
                  <a:gd name="connsiteY8" fmla="*/ 656610 h 1214245"/>
                  <a:gd name="connsiteX9" fmla="*/ 27709 w 669731"/>
                  <a:gd name="connsiteY9" fmla="*/ 681497 h 1214245"/>
                  <a:gd name="connsiteX10" fmla="*/ 0 w 669731"/>
                  <a:gd name="connsiteY10" fmla="*/ 285361 h 1214245"/>
                  <a:gd name="connsiteX0" fmla="*/ 0 w 669731"/>
                  <a:gd name="connsiteY0" fmla="*/ 285361 h 1143716"/>
                  <a:gd name="connsiteX1" fmla="*/ 72096 w 669731"/>
                  <a:gd name="connsiteY1" fmla="*/ 213265 h 1143716"/>
                  <a:gd name="connsiteX2" fmla="*/ 582142 w 669731"/>
                  <a:gd name="connsiteY2" fmla="*/ 33157 h 1143716"/>
                  <a:gd name="connsiteX3" fmla="*/ 586172 w 669731"/>
                  <a:gd name="connsiteY3" fmla="*/ 33156 h 1143716"/>
                  <a:gd name="connsiteX4" fmla="*/ 668094 w 669731"/>
                  <a:gd name="connsiteY4" fmla="*/ 188379 h 1143716"/>
                  <a:gd name="connsiteX5" fmla="*/ 474129 w 669731"/>
                  <a:gd name="connsiteY5" fmla="*/ 556805 h 1143716"/>
                  <a:gd name="connsiteX6" fmla="*/ 651415 w 669731"/>
                  <a:gd name="connsiteY6" fmla="*/ 1044536 h 1143716"/>
                  <a:gd name="connsiteX7" fmla="*/ 350645 w 669731"/>
                  <a:gd name="connsiteY7" fmla="*/ 1113812 h 1143716"/>
                  <a:gd name="connsiteX8" fmla="*/ 72096 w 669731"/>
                  <a:gd name="connsiteY8" fmla="*/ 656610 h 1143716"/>
                  <a:gd name="connsiteX9" fmla="*/ 27709 w 669731"/>
                  <a:gd name="connsiteY9" fmla="*/ 681497 h 1143716"/>
                  <a:gd name="connsiteX10" fmla="*/ 0 w 669731"/>
                  <a:gd name="connsiteY10" fmla="*/ 285361 h 1143716"/>
                  <a:gd name="connsiteX0" fmla="*/ 0 w 732305"/>
                  <a:gd name="connsiteY0" fmla="*/ 285361 h 1143716"/>
                  <a:gd name="connsiteX1" fmla="*/ 72096 w 732305"/>
                  <a:gd name="connsiteY1" fmla="*/ 213265 h 1143716"/>
                  <a:gd name="connsiteX2" fmla="*/ 582142 w 732305"/>
                  <a:gd name="connsiteY2" fmla="*/ 33157 h 1143716"/>
                  <a:gd name="connsiteX3" fmla="*/ 586172 w 732305"/>
                  <a:gd name="connsiteY3" fmla="*/ 33156 h 1143716"/>
                  <a:gd name="connsiteX4" fmla="*/ 668094 w 732305"/>
                  <a:gd name="connsiteY4" fmla="*/ 188379 h 1143716"/>
                  <a:gd name="connsiteX5" fmla="*/ 474129 w 732305"/>
                  <a:gd name="connsiteY5" fmla="*/ 556805 h 1143716"/>
                  <a:gd name="connsiteX6" fmla="*/ 724718 w 732305"/>
                  <a:gd name="connsiteY6" fmla="*/ 878285 h 1143716"/>
                  <a:gd name="connsiteX7" fmla="*/ 651415 w 732305"/>
                  <a:gd name="connsiteY7" fmla="*/ 1044536 h 1143716"/>
                  <a:gd name="connsiteX8" fmla="*/ 350645 w 732305"/>
                  <a:gd name="connsiteY8" fmla="*/ 1113812 h 1143716"/>
                  <a:gd name="connsiteX9" fmla="*/ 72096 w 732305"/>
                  <a:gd name="connsiteY9" fmla="*/ 656610 h 1143716"/>
                  <a:gd name="connsiteX10" fmla="*/ 27709 w 732305"/>
                  <a:gd name="connsiteY10" fmla="*/ 681497 h 1143716"/>
                  <a:gd name="connsiteX11" fmla="*/ 0 w 732305"/>
                  <a:gd name="connsiteY11" fmla="*/ 285361 h 1143716"/>
                  <a:gd name="connsiteX0" fmla="*/ 0 w 669731"/>
                  <a:gd name="connsiteY0" fmla="*/ 285361 h 1143716"/>
                  <a:gd name="connsiteX1" fmla="*/ 72096 w 669731"/>
                  <a:gd name="connsiteY1" fmla="*/ 213265 h 1143716"/>
                  <a:gd name="connsiteX2" fmla="*/ 582142 w 669731"/>
                  <a:gd name="connsiteY2" fmla="*/ 33157 h 1143716"/>
                  <a:gd name="connsiteX3" fmla="*/ 586172 w 669731"/>
                  <a:gd name="connsiteY3" fmla="*/ 33156 h 1143716"/>
                  <a:gd name="connsiteX4" fmla="*/ 668094 w 669731"/>
                  <a:gd name="connsiteY4" fmla="*/ 188379 h 1143716"/>
                  <a:gd name="connsiteX5" fmla="*/ 474129 w 669731"/>
                  <a:gd name="connsiteY5" fmla="*/ 556805 h 1143716"/>
                  <a:gd name="connsiteX6" fmla="*/ 613882 w 669731"/>
                  <a:gd name="connsiteY6" fmla="*/ 905994 h 1143716"/>
                  <a:gd name="connsiteX7" fmla="*/ 651415 w 669731"/>
                  <a:gd name="connsiteY7" fmla="*/ 1044536 h 1143716"/>
                  <a:gd name="connsiteX8" fmla="*/ 350645 w 669731"/>
                  <a:gd name="connsiteY8" fmla="*/ 1113812 h 1143716"/>
                  <a:gd name="connsiteX9" fmla="*/ 72096 w 669731"/>
                  <a:gd name="connsiteY9" fmla="*/ 656610 h 1143716"/>
                  <a:gd name="connsiteX10" fmla="*/ 27709 w 669731"/>
                  <a:gd name="connsiteY10" fmla="*/ 681497 h 1143716"/>
                  <a:gd name="connsiteX11" fmla="*/ 0 w 669731"/>
                  <a:gd name="connsiteY11" fmla="*/ 285361 h 1143716"/>
                  <a:gd name="connsiteX0" fmla="*/ 0 w 669731"/>
                  <a:gd name="connsiteY0" fmla="*/ 285361 h 1138974"/>
                  <a:gd name="connsiteX1" fmla="*/ 72096 w 669731"/>
                  <a:gd name="connsiteY1" fmla="*/ 213265 h 1138974"/>
                  <a:gd name="connsiteX2" fmla="*/ 582142 w 669731"/>
                  <a:gd name="connsiteY2" fmla="*/ 33157 h 1138974"/>
                  <a:gd name="connsiteX3" fmla="*/ 586172 w 669731"/>
                  <a:gd name="connsiteY3" fmla="*/ 33156 h 1138974"/>
                  <a:gd name="connsiteX4" fmla="*/ 668094 w 669731"/>
                  <a:gd name="connsiteY4" fmla="*/ 188379 h 1138974"/>
                  <a:gd name="connsiteX5" fmla="*/ 474129 w 669731"/>
                  <a:gd name="connsiteY5" fmla="*/ 556805 h 1138974"/>
                  <a:gd name="connsiteX6" fmla="*/ 613882 w 669731"/>
                  <a:gd name="connsiteY6" fmla="*/ 905994 h 1138974"/>
                  <a:gd name="connsiteX7" fmla="*/ 651415 w 669731"/>
                  <a:gd name="connsiteY7" fmla="*/ 1044536 h 1138974"/>
                  <a:gd name="connsiteX8" fmla="*/ 419918 w 669731"/>
                  <a:gd name="connsiteY8" fmla="*/ 1058394 h 1138974"/>
                  <a:gd name="connsiteX9" fmla="*/ 350645 w 669731"/>
                  <a:gd name="connsiteY9" fmla="*/ 1113812 h 1138974"/>
                  <a:gd name="connsiteX10" fmla="*/ 72096 w 669731"/>
                  <a:gd name="connsiteY10" fmla="*/ 656610 h 1138974"/>
                  <a:gd name="connsiteX11" fmla="*/ 27709 w 669731"/>
                  <a:gd name="connsiteY11" fmla="*/ 681497 h 1138974"/>
                  <a:gd name="connsiteX12" fmla="*/ 0 w 669731"/>
                  <a:gd name="connsiteY12" fmla="*/ 285361 h 1138974"/>
                  <a:gd name="connsiteX0" fmla="*/ 0 w 669731"/>
                  <a:gd name="connsiteY0" fmla="*/ 285361 h 1070899"/>
                  <a:gd name="connsiteX1" fmla="*/ 72096 w 669731"/>
                  <a:gd name="connsiteY1" fmla="*/ 213265 h 1070899"/>
                  <a:gd name="connsiteX2" fmla="*/ 582142 w 669731"/>
                  <a:gd name="connsiteY2" fmla="*/ 33157 h 1070899"/>
                  <a:gd name="connsiteX3" fmla="*/ 586172 w 669731"/>
                  <a:gd name="connsiteY3" fmla="*/ 33156 h 1070899"/>
                  <a:gd name="connsiteX4" fmla="*/ 668094 w 669731"/>
                  <a:gd name="connsiteY4" fmla="*/ 188379 h 1070899"/>
                  <a:gd name="connsiteX5" fmla="*/ 474129 w 669731"/>
                  <a:gd name="connsiteY5" fmla="*/ 556805 h 1070899"/>
                  <a:gd name="connsiteX6" fmla="*/ 613882 w 669731"/>
                  <a:gd name="connsiteY6" fmla="*/ 905994 h 1070899"/>
                  <a:gd name="connsiteX7" fmla="*/ 651415 w 669731"/>
                  <a:gd name="connsiteY7" fmla="*/ 1044536 h 1070899"/>
                  <a:gd name="connsiteX8" fmla="*/ 419918 w 669731"/>
                  <a:gd name="connsiteY8" fmla="*/ 1058394 h 1070899"/>
                  <a:gd name="connsiteX9" fmla="*/ 364499 w 669731"/>
                  <a:gd name="connsiteY9" fmla="*/ 1016830 h 1070899"/>
                  <a:gd name="connsiteX10" fmla="*/ 72096 w 669731"/>
                  <a:gd name="connsiteY10" fmla="*/ 656610 h 1070899"/>
                  <a:gd name="connsiteX11" fmla="*/ 27709 w 669731"/>
                  <a:gd name="connsiteY11" fmla="*/ 681497 h 1070899"/>
                  <a:gd name="connsiteX12" fmla="*/ 0 w 669731"/>
                  <a:gd name="connsiteY12" fmla="*/ 285361 h 1070899"/>
                  <a:gd name="connsiteX0" fmla="*/ 0 w 669731"/>
                  <a:gd name="connsiteY0" fmla="*/ 285361 h 1108100"/>
                  <a:gd name="connsiteX1" fmla="*/ 72096 w 669731"/>
                  <a:gd name="connsiteY1" fmla="*/ 213265 h 1108100"/>
                  <a:gd name="connsiteX2" fmla="*/ 582142 w 669731"/>
                  <a:gd name="connsiteY2" fmla="*/ 33157 h 1108100"/>
                  <a:gd name="connsiteX3" fmla="*/ 586172 w 669731"/>
                  <a:gd name="connsiteY3" fmla="*/ 33156 h 1108100"/>
                  <a:gd name="connsiteX4" fmla="*/ 668094 w 669731"/>
                  <a:gd name="connsiteY4" fmla="*/ 188379 h 1108100"/>
                  <a:gd name="connsiteX5" fmla="*/ 474129 w 669731"/>
                  <a:gd name="connsiteY5" fmla="*/ 556805 h 1108100"/>
                  <a:gd name="connsiteX6" fmla="*/ 613882 w 669731"/>
                  <a:gd name="connsiteY6" fmla="*/ 905994 h 1108100"/>
                  <a:gd name="connsiteX7" fmla="*/ 554434 w 669731"/>
                  <a:gd name="connsiteY7" fmla="*/ 1099954 h 1108100"/>
                  <a:gd name="connsiteX8" fmla="*/ 419918 w 669731"/>
                  <a:gd name="connsiteY8" fmla="*/ 1058394 h 1108100"/>
                  <a:gd name="connsiteX9" fmla="*/ 364499 w 669731"/>
                  <a:gd name="connsiteY9" fmla="*/ 1016830 h 1108100"/>
                  <a:gd name="connsiteX10" fmla="*/ 72096 w 669731"/>
                  <a:gd name="connsiteY10" fmla="*/ 656610 h 1108100"/>
                  <a:gd name="connsiteX11" fmla="*/ 27709 w 669731"/>
                  <a:gd name="connsiteY11" fmla="*/ 681497 h 1108100"/>
                  <a:gd name="connsiteX12" fmla="*/ 0 w 669731"/>
                  <a:gd name="connsiteY12" fmla="*/ 285361 h 1108100"/>
                  <a:gd name="connsiteX0" fmla="*/ 0 w 669731"/>
                  <a:gd name="connsiteY0" fmla="*/ 285361 h 1228467"/>
                  <a:gd name="connsiteX1" fmla="*/ 72096 w 669731"/>
                  <a:gd name="connsiteY1" fmla="*/ 213265 h 1228467"/>
                  <a:gd name="connsiteX2" fmla="*/ 582142 w 669731"/>
                  <a:gd name="connsiteY2" fmla="*/ 33157 h 1228467"/>
                  <a:gd name="connsiteX3" fmla="*/ 586172 w 669731"/>
                  <a:gd name="connsiteY3" fmla="*/ 33156 h 1228467"/>
                  <a:gd name="connsiteX4" fmla="*/ 668094 w 669731"/>
                  <a:gd name="connsiteY4" fmla="*/ 188379 h 1228467"/>
                  <a:gd name="connsiteX5" fmla="*/ 474129 w 669731"/>
                  <a:gd name="connsiteY5" fmla="*/ 556805 h 1228467"/>
                  <a:gd name="connsiteX6" fmla="*/ 613882 w 669731"/>
                  <a:gd name="connsiteY6" fmla="*/ 905994 h 1228467"/>
                  <a:gd name="connsiteX7" fmla="*/ 582143 w 669731"/>
                  <a:gd name="connsiteY7" fmla="*/ 1224645 h 1228467"/>
                  <a:gd name="connsiteX8" fmla="*/ 419918 w 669731"/>
                  <a:gd name="connsiteY8" fmla="*/ 1058394 h 1228467"/>
                  <a:gd name="connsiteX9" fmla="*/ 364499 w 669731"/>
                  <a:gd name="connsiteY9" fmla="*/ 1016830 h 1228467"/>
                  <a:gd name="connsiteX10" fmla="*/ 72096 w 669731"/>
                  <a:gd name="connsiteY10" fmla="*/ 656610 h 1228467"/>
                  <a:gd name="connsiteX11" fmla="*/ 27709 w 669731"/>
                  <a:gd name="connsiteY11" fmla="*/ 681497 h 1228467"/>
                  <a:gd name="connsiteX12" fmla="*/ 0 w 669731"/>
                  <a:gd name="connsiteY12" fmla="*/ 285361 h 1228467"/>
                  <a:gd name="connsiteX0" fmla="*/ 0 w 669731"/>
                  <a:gd name="connsiteY0" fmla="*/ 285361 h 1134170"/>
                  <a:gd name="connsiteX1" fmla="*/ 72096 w 669731"/>
                  <a:gd name="connsiteY1" fmla="*/ 213265 h 1134170"/>
                  <a:gd name="connsiteX2" fmla="*/ 582142 w 669731"/>
                  <a:gd name="connsiteY2" fmla="*/ 33157 h 1134170"/>
                  <a:gd name="connsiteX3" fmla="*/ 586172 w 669731"/>
                  <a:gd name="connsiteY3" fmla="*/ 33156 h 1134170"/>
                  <a:gd name="connsiteX4" fmla="*/ 668094 w 669731"/>
                  <a:gd name="connsiteY4" fmla="*/ 188379 h 1134170"/>
                  <a:gd name="connsiteX5" fmla="*/ 474129 w 669731"/>
                  <a:gd name="connsiteY5" fmla="*/ 556805 h 1134170"/>
                  <a:gd name="connsiteX6" fmla="*/ 613882 w 669731"/>
                  <a:gd name="connsiteY6" fmla="*/ 905994 h 1134170"/>
                  <a:gd name="connsiteX7" fmla="*/ 512870 w 669731"/>
                  <a:gd name="connsiteY7" fmla="*/ 1127663 h 1134170"/>
                  <a:gd name="connsiteX8" fmla="*/ 419918 w 669731"/>
                  <a:gd name="connsiteY8" fmla="*/ 1058394 h 1134170"/>
                  <a:gd name="connsiteX9" fmla="*/ 364499 w 669731"/>
                  <a:gd name="connsiteY9" fmla="*/ 1016830 h 1134170"/>
                  <a:gd name="connsiteX10" fmla="*/ 72096 w 669731"/>
                  <a:gd name="connsiteY10" fmla="*/ 656610 h 1134170"/>
                  <a:gd name="connsiteX11" fmla="*/ 27709 w 669731"/>
                  <a:gd name="connsiteY11" fmla="*/ 681497 h 1134170"/>
                  <a:gd name="connsiteX12" fmla="*/ 0 w 669731"/>
                  <a:gd name="connsiteY12" fmla="*/ 285361 h 1134170"/>
                  <a:gd name="connsiteX0" fmla="*/ 0 w 669731"/>
                  <a:gd name="connsiteY0" fmla="*/ 285361 h 1070899"/>
                  <a:gd name="connsiteX1" fmla="*/ 72096 w 669731"/>
                  <a:gd name="connsiteY1" fmla="*/ 213265 h 1070899"/>
                  <a:gd name="connsiteX2" fmla="*/ 582142 w 669731"/>
                  <a:gd name="connsiteY2" fmla="*/ 33157 h 1070899"/>
                  <a:gd name="connsiteX3" fmla="*/ 586172 w 669731"/>
                  <a:gd name="connsiteY3" fmla="*/ 33156 h 1070899"/>
                  <a:gd name="connsiteX4" fmla="*/ 668094 w 669731"/>
                  <a:gd name="connsiteY4" fmla="*/ 188379 h 1070899"/>
                  <a:gd name="connsiteX5" fmla="*/ 474129 w 669731"/>
                  <a:gd name="connsiteY5" fmla="*/ 556805 h 1070899"/>
                  <a:gd name="connsiteX6" fmla="*/ 613882 w 669731"/>
                  <a:gd name="connsiteY6" fmla="*/ 905994 h 1070899"/>
                  <a:gd name="connsiteX7" fmla="*/ 443597 w 669731"/>
                  <a:gd name="connsiteY7" fmla="*/ 989118 h 1070899"/>
                  <a:gd name="connsiteX8" fmla="*/ 419918 w 669731"/>
                  <a:gd name="connsiteY8" fmla="*/ 1058394 h 1070899"/>
                  <a:gd name="connsiteX9" fmla="*/ 364499 w 669731"/>
                  <a:gd name="connsiteY9" fmla="*/ 1016830 h 1070899"/>
                  <a:gd name="connsiteX10" fmla="*/ 72096 w 669731"/>
                  <a:gd name="connsiteY10" fmla="*/ 656610 h 1070899"/>
                  <a:gd name="connsiteX11" fmla="*/ 27709 w 669731"/>
                  <a:gd name="connsiteY11" fmla="*/ 681497 h 1070899"/>
                  <a:gd name="connsiteX12" fmla="*/ 0 w 669731"/>
                  <a:gd name="connsiteY12" fmla="*/ 285361 h 1070899"/>
                  <a:gd name="connsiteX0" fmla="*/ 0 w 669731"/>
                  <a:gd name="connsiteY0" fmla="*/ 285361 h 1142948"/>
                  <a:gd name="connsiteX1" fmla="*/ 72096 w 669731"/>
                  <a:gd name="connsiteY1" fmla="*/ 213265 h 1142948"/>
                  <a:gd name="connsiteX2" fmla="*/ 582142 w 669731"/>
                  <a:gd name="connsiteY2" fmla="*/ 33157 h 1142948"/>
                  <a:gd name="connsiteX3" fmla="*/ 586172 w 669731"/>
                  <a:gd name="connsiteY3" fmla="*/ 33156 h 1142948"/>
                  <a:gd name="connsiteX4" fmla="*/ 668094 w 669731"/>
                  <a:gd name="connsiteY4" fmla="*/ 188379 h 1142948"/>
                  <a:gd name="connsiteX5" fmla="*/ 474129 w 669731"/>
                  <a:gd name="connsiteY5" fmla="*/ 556805 h 1142948"/>
                  <a:gd name="connsiteX6" fmla="*/ 613882 w 669731"/>
                  <a:gd name="connsiteY6" fmla="*/ 905994 h 1142948"/>
                  <a:gd name="connsiteX7" fmla="*/ 443597 w 669731"/>
                  <a:gd name="connsiteY7" fmla="*/ 989118 h 1142948"/>
                  <a:gd name="connsiteX8" fmla="*/ 600027 w 669731"/>
                  <a:gd name="connsiteY8" fmla="*/ 1141521 h 1142948"/>
                  <a:gd name="connsiteX9" fmla="*/ 364499 w 669731"/>
                  <a:gd name="connsiteY9" fmla="*/ 1016830 h 1142948"/>
                  <a:gd name="connsiteX10" fmla="*/ 72096 w 669731"/>
                  <a:gd name="connsiteY10" fmla="*/ 656610 h 1142948"/>
                  <a:gd name="connsiteX11" fmla="*/ 27709 w 669731"/>
                  <a:gd name="connsiteY11" fmla="*/ 681497 h 1142948"/>
                  <a:gd name="connsiteX12" fmla="*/ 0 w 669731"/>
                  <a:gd name="connsiteY12" fmla="*/ 285361 h 1142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69731" h="1142948">
                    <a:moveTo>
                      <a:pt x="0" y="285361"/>
                    </a:moveTo>
                    <a:cubicBezTo>
                      <a:pt x="0" y="245543"/>
                      <a:pt x="32278" y="213265"/>
                      <a:pt x="72096" y="213265"/>
                    </a:cubicBezTo>
                    <a:cubicBezTo>
                      <a:pt x="242111" y="153229"/>
                      <a:pt x="329000" y="-86916"/>
                      <a:pt x="582142" y="33157"/>
                    </a:cubicBezTo>
                    <a:cubicBezTo>
                      <a:pt x="660894" y="10066"/>
                      <a:pt x="546447" y="2667"/>
                      <a:pt x="586172" y="33156"/>
                    </a:cubicBezTo>
                    <a:cubicBezTo>
                      <a:pt x="625897" y="63645"/>
                      <a:pt x="679841" y="108032"/>
                      <a:pt x="668094" y="188379"/>
                    </a:cubicBezTo>
                    <a:cubicBezTo>
                      <a:pt x="672712" y="325043"/>
                      <a:pt x="538784" y="433996"/>
                      <a:pt x="474129" y="556805"/>
                    </a:cubicBezTo>
                    <a:cubicBezTo>
                      <a:pt x="460475" y="674098"/>
                      <a:pt x="584334" y="824706"/>
                      <a:pt x="613882" y="905994"/>
                    </a:cubicBezTo>
                    <a:cubicBezTo>
                      <a:pt x="643430" y="987283"/>
                      <a:pt x="455142" y="954482"/>
                      <a:pt x="443597" y="989118"/>
                    </a:cubicBezTo>
                    <a:cubicBezTo>
                      <a:pt x="432052" y="1023754"/>
                      <a:pt x="650155" y="1129975"/>
                      <a:pt x="600027" y="1141521"/>
                    </a:cubicBezTo>
                    <a:cubicBezTo>
                      <a:pt x="549899" y="1153067"/>
                      <a:pt x="443251" y="1093030"/>
                      <a:pt x="364499" y="1016830"/>
                    </a:cubicBezTo>
                    <a:cubicBezTo>
                      <a:pt x="285747" y="940630"/>
                      <a:pt x="137464" y="721735"/>
                      <a:pt x="72096" y="656610"/>
                    </a:cubicBezTo>
                    <a:cubicBezTo>
                      <a:pt x="32278" y="656610"/>
                      <a:pt x="27709" y="721315"/>
                      <a:pt x="27709" y="681497"/>
                    </a:cubicBezTo>
                    <a:cubicBezTo>
                      <a:pt x="27709" y="581779"/>
                      <a:pt x="0" y="385079"/>
                      <a:pt x="0" y="285361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9" name="Straight Connector 118"/>
              <p:cNvCxnSpPr>
                <a:stCxn id="96" idx="1"/>
                <a:endCxn id="96" idx="4"/>
              </p:cNvCxnSpPr>
              <p:nvPr/>
            </p:nvCxnSpPr>
            <p:spPr>
              <a:xfrm>
                <a:off x="3854056" y="4268649"/>
                <a:ext cx="596502" cy="42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>
                <a:stCxn id="109" idx="6"/>
              </p:cNvCxnSpPr>
              <p:nvPr/>
            </p:nvCxnSpPr>
            <p:spPr>
              <a:xfrm>
                <a:off x="3796450" y="4496539"/>
                <a:ext cx="5892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>
                <a:off x="3950154" y="4812428"/>
                <a:ext cx="27733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1" name="Group 130"/>
            <p:cNvGrpSpPr/>
            <p:nvPr/>
          </p:nvGrpSpPr>
          <p:grpSpPr>
            <a:xfrm flipH="1">
              <a:off x="3025654" y="4096156"/>
              <a:ext cx="686403" cy="1142948"/>
              <a:chOff x="3764155" y="4067788"/>
              <a:chExt cx="686403" cy="1142948"/>
            </a:xfrm>
          </p:grpSpPr>
          <p:sp>
            <p:nvSpPr>
              <p:cNvPr id="132" name="Rounded Rectangle 95"/>
              <p:cNvSpPr/>
              <p:nvPr/>
            </p:nvSpPr>
            <p:spPr>
              <a:xfrm rot="167931">
                <a:off x="3764155" y="4067788"/>
                <a:ext cx="669731" cy="1142948"/>
              </a:xfrm>
              <a:custGeom>
                <a:avLst/>
                <a:gdLst>
                  <a:gd name="connsiteX0" fmla="*/ 0 w 432566"/>
                  <a:gd name="connsiteY0" fmla="*/ 72096 h 443345"/>
                  <a:gd name="connsiteX1" fmla="*/ 72096 w 432566"/>
                  <a:gd name="connsiteY1" fmla="*/ 0 h 443345"/>
                  <a:gd name="connsiteX2" fmla="*/ 360470 w 432566"/>
                  <a:gd name="connsiteY2" fmla="*/ 0 h 443345"/>
                  <a:gd name="connsiteX3" fmla="*/ 432566 w 432566"/>
                  <a:gd name="connsiteY3" fmla="*/ 72096 h 443345"/>
                  <a:gd name="connsiteX4" fmla="*/ 432566 w 432566"/>
                  <a:gd name="connsiteY4" fmla="*/ 371249 h 443345"/>
                  <a:gd name="connsiteX5" fmla="*/ 360470 w 432566"/>
                  <a:gd name="connsiteY5" fmla="*/ 443345 h 443345"/>
                  <a:gd name="connsiteX6" fmla="*/ 72096 w 432566"/>
                  <a:gd name="connsiteY6" fmla="*/ 443345 h 443345"/>
                  <a:gd name="connsiteX7" fmla="*/ 0 w 432566"/>
                  <a:gd name="connsiteY7" fmla="*/ 371249 h 443345"/>
                  <a:gd name="connsiteX8" fmla="*/ 0 w 432566"/>
                  <a:gd name="connsiteY8" fmla="*/ 72096 h 443345"/>
                  <a:gd name="connsiteX0" fmla="*/ 152400 w 584966"/>
                  <a:gd name="connsiteY0" fmla="*/ 72096 h 611947"/>
                  <a:gd name="connsiteX1" fmla="*/ 224496 w 584966"/>
                  <a:gd name="connsiteY1" fmla="*/ 0 h 611947"/>
                  <a:gd name="connsiteX2" fmla="*/ 512870 w 584966"/>
                  <a:gd name="connsiteY2" fmla="*/ 0 h 611947"/>
                  <a:gd name="connsiteX3" fmla="*/ 584966 w 584966"/>
                  <a:gd name="connsiteY3" fmla="*/ 72096 h 611947"/>
                  <a:gd name="connsiteX4" fmla="*/ 584966 w 584966"/>
                  <a:gd name="connsiteY4" fmla="*/ 371249 h 611947"/>
                  <a:gd name="connsiteX5" fmla="*/ 512870 w 584966"/>
                  <a:gd name="connsiteY5" fmla="*/ 443345 h 611947"/>
                  <a:gd name="connsiteX6" fmla="*/ 224496 w 584966"/>
                  <a:gd name="connsiteY6" fmla="*/ 443345 h 611947"/>
                  <a:gd name="connsiteX7" fmla="*/ 0 w 584966"/>
                  <a:gd name="connsiteY7" fmla="*/ 606777 h 611947"/>
                  <a:gd name="connsiteX8" fmla="*/ 152400 w 584966"/>
                  <a:gd name="connsiteY8" fmla="*/ 72096 h 611947"/>
                  <a:gd name="connsiteX0" fmla="*/ 152400 w 753567"/>
                  <a:gd name="connsiteY0" fmla="*/ 72096 h 761999"/>
                  <a:gd name="connsiteX1" fmla="*/ 224496 w 753567"/>
                  <a:gd name="connsiteY1" fmla="*/ 0 h 761999"/>
                  <a:gd name="connsiteX2" fmla="*/ 512870 w 753567"/>
                  <a:gd name="connsiteY2" fmla="*/ 0 h 761999"/>
                  <a:gd name="connsiteX3" fmla="*/ 584966 w 753567"/>
                  <a:gd name="connsiteY3" fmla="*/ 72096 h 761999"/>
                  <a:gd name="connsiteX4" fmla="*/ 584966 w 753567"/>
                  <a:gd name="connsiteY4" fmla="*/ 371249 h 761999"/>
                  <a:gd name="connsiteX5" fmla="*/ 748397 w 753567"/>
                  <a:gd name="connsiteY5" fmla="*/ 761999 h 761999"/>
                  <a:gd name="connsiteX6" fmla="*/ 224496 w 753567"/>
                  <a:gd name="connsiteY6" fmla="*/ 443345 h 761999"/>
                  <a:gd name="connsiteX7" fmla="*/ 0 w 753567"/>
                  <a:gd name="connsiteY7" fmla="*/ 606777 h 761999"/>
                  <a:gd name="connsiteX8" fmla="*/ 152400 w 753567"/>
                  <a:gd name="connsiteY8" fmla="*/ 72096 h 761999"/>
                  <a:gd name="connsiteX0" fmla="*/ 152400 w 585905"/>
                  <a:gd name="connsiteY0" fmla="*/ 72096 h 611947"/>
                  <a:gd name="connsiteX1" fmla="*/ 224496 w 585905"/>
                  <a:gd name="connsiteY1" fmla="*/ 0 h 611947"/>
                  <a:gd name="connsiteX2" fmla="*/ 512870 w 585905"/>
                  <a:gd name="connsiteY2" fmla="*/ 0 h 611947"/>
                  <a:gd name="connsiteX3" fmla="*/ 584966 w 585905"/>
                  <a:gd name="connsiteY3" fmla="*/ 72096 h 611947"/>
                  <a:gd name="connsiteX4" fmla="*/ 584966 w 585905"/>
                  <a:gd name="connsiteY4" fmla="*/ 371249 h 611947"/>
                  <a:gd name="connsiteX5" fmla="*/ 554433 w 585905"/>
                  <a:gd name="connsiteY5" fmla="*/ 609599 h 611947"/>
                  <a:gd name="connsiteX6" fmla="*/ 224496 w 585905"/>
                  <a:gd name="connsiteY6" fmla="*/ 443345 h 611947"/>
                  <a:gd name="connsiteX7" fmla="*/ 0 w 585905"/>
                  <a:gd name="connsiteY7" fmla="*/ 606777 h 611947"/>
                  <a:gd name="connsiteX8" fmla="*/ 152400 w 585905"/>
                  <a:gd name="connsiteY8" fmla="*/ 72096 h 611947"/>
                  <a:gd name="connsiteX0" fmla="*/ 0 w 433505"/>
                  <a:gd name="connsiteY0" fmla="*/ 72096 h 609599"/>
                  <a:gd name="connsiteX1" fmla="*/ 72096 w 433505"/>
                  <a:gd name="connsiteY1" fmla="*/ 0 h 609599"/>
                  <a:gd name="connsiteX2" fmla="*/ 360470 w 433505"/>
                  <a:gd name="connsiteY2" fmla="*/ 0 h 609599"/>
                  <a:gd name="connsiteX3" fmla="*/ 432566 w 433505"/>
                  <a:gd name="connsiteY3" fmla="*/ 72096 h 609599"/>
                  <a:gd name="connsiteX4" fmla="*/ 432566 w 433505"/>
                  <a:gd name="connsiteY4" fmla="*/ 371249 h 609599"/>
                  <a:gd name="connsiteX5" fmla="*/ 402033 w 433505"/>
                  <a:gd name="connsiteY5" fmla="*/ 609599 h 609599"/>
                  <a:gd name="connsiteX6" fmla="*/ 72096 w 433505"/>
                  <a:gd name="connsiteY6" fmla="*/ 443345 h 609599"/>
                  <a:gd name="connsiteX7" fmla="*/ 41564 w 433505"/>
                  <a:gd name="connsiteY7" fmla="*/ 454377 h 609599"/>
                  <a:gd name="connsiteX8" fmla="*/ 0 w 433505"/>
                  <a:gd name="connsiteY8" fmla="*/ 72096 h 609599"/>
                  <a:gd name="connsiteX0" fmla="*/ 0 w 470402"/>
                  <a:gd name="connsiteY0" fmla="*/ 72096 h 845127"/>
                  <a:gd name="connsiteX1" fmla="*/ 72096 w 470402"/>
                  <a:gd name="connsiteY1" fmla="*/ 0 h 845127"/>
                  <a:gd name="connsiteX2" fmla="*/ 360470 w 470402"/>
                  <a:gd name="connsiteY2" fmla="*/ 0 h 845127"/>
                  <a:gd name="connsiteX3" fmla="*/ 432566 w 470402"/>
                  <a:gd name="connsiteY3" fmla="*/ 72096 h 845127"/>
                  <a:gd name="connsiteX4" fmla="*/ 432566 w 470402"/>
                  <a:gd name="connsiteY4" fmla="*/ 371249 h 845127"/>
                  <a:gd name="connsiteX5" fmla="*/ 457451 w 470402"/>
                  <a:gd name="connsiteY5" fmla="*/ 845127 h 845127"/>
                  <a:gd name="connsiteX6" fmla="*/ 72096 w 470402"/>
                  <a:gd name="connsiteY6" fmla="*/ 443345 h 845127"/>
                  <a:gd name="connsiteX7" fmla="*/ 41564 w 470402"/>
                  <a:gd name="connsiteY7" fmla="*/ 454377 h 845127"/>
                  <a:gd name="connsiteX8" fmla="*/ 0 w 470402"/>
                  <a:gd name="connsiteY8" fmla="*/ 72096 h 845127"/>
                  <a:gd name="connsiteX0" fmla="*/ 0 w 463759"/>
                  <a:gd name="connsiteY0" fmla="*/ 72096 h 845127"/>
                  <a:gd name="connsiteX1" fmla="*/ 72096 w 463759"/>
                  <a:gd name="connsiteY1" fmla="*/ 0 h 845127"/>
                  <a:gd name="connsiteX2" fmla="*/ 360470 w 463759"/>
                  <a:gd name="connsiteY2" fmla="*/ 0 h 845127"/>
                  <a:gd name="connsiteX3" fmla="*/ 432566 w 463759"/>
                  <a:gd name="connsiteY3" fmla="*/ 72096 h 845127"/>
                  <a:gd name="connsiteX4" fmla="*/ 335584 w 463759"/>
                  <a:gd name="connsiteY4" fmla="*/ 398958 h 845127"/>
                  <a:gd name="connsiteX5" fmla="*/ 457451 w 463759"/>
                  <a:gd name="connsiteY5" fmla="*/ 845127 h 845127"/>
                  <a:gd name="connsiteX6" fmla="*/ 72096 w 463759"/>
                  <a:gd name="connsiteY6" fmla="*/ 443345 h 845127"/>
                  <a:gd name="connsiteX7" fmla="*/ 41564 w 463759"/>
                  <a:gd name="connsiteY7" fmla="*/ 454377 h 845127"/>
                  <a:gd name="connsiteX8" fmla="*/ 0 w 463759"/>
                  <a:gd name="connsiteY8" fmla="*/ 72096 h 845127"/>
                  <a:gd name="connsiteX0" fmla="*/ 0 w 598821"/>
                  <a:gd name="connsiteY0" fmla="*/ 109933 h 882964"/>
                  <a:gd name="connsiteX1" fmla="*/ 72096 w 598821"/>
                  <a:gd name="connsiteY1" fmla="*/ 37837 h 882964"/>
                  <a:gd name="connsiteX2" fmla="*/ 360470 w 598821"/>
                  <a:gd name="connsiteY2" fmla="*/ 37837 h 882964"/>
                  <a:gd name="connsiteX3" fmla="*/ 598821 w 598821"/>
                  <a:gd name="connsiteY3" fmla="*/ 12951 h 882964"/>
                  <a:gd name="connsiteX4" fmla="*/ 335584 w 598821"/>
                  <a:gd name="connsiteY4" fmla="*/ 436795 h 882964"/>
                  <a:gd name="connsiteX5" fmla="*/ 457451 w 598821"/>
                  <a:gd name="connsiteY5" fmla="*/ 882964 h 882964"/>
                  <a:gd name="connsiteX6" fmla="*/ 72096 w 598821"/>
                  <a:gd name="connsiteY6" fmla="*/ 481182 h 882964"/>
                  <a:gd name="connsiteX7" fmla="*/ 41564 w 598821"/>
                  <a:gd name="connsiteY7" fmla="*/ 492214 h 882964"/>
                  <a:gd name="connsiteX8" fmla="*/ 0 w 598821"/>
                  <a:gd name="connsiteY8" fmla="*/ 109933 h 882964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335584 w 598821"/>
                  <a:gd name="connsiteY4" fmla="*/ 551358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529548 w 598821"/>
                  <a:gd name="connsiteY4" fmla="*/ 495940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474129 w 598821"/>
                  <a:gd name="connsiteY4" fmla="*/ 495940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28254"/>
                  <a:gd name="connsiteX1" fmla="*/ 72096 w 598821"/>
                  <a:gd name="connsiteY1" fmla="*/ 152400 h 928254"/>
                  <a:gd name="connsiteX2" fmla="*/ 374324 w 598821"/>
                  <a:gd name="connsiteY2" fmla="*/ 0 h 928254"/>
                  <a:gd name="connsiteX3" fmla="*/ 598821 w 598821"/>
                  <a:gd name="connsiteY3" fmla="*/ 127514 h 928254"/>
                  <a:gd name="connsiteX4" fmla="*/ 474129 w 598821"/>
                  <a:gd name="connsiteY4" fmla="*/ 495940 h 928254"/>
                  <a:gd name="connsiteX5" fmla="*/ 540579 w 598821"/>
                  <a:gd name="connsiteY5" fmla="*/ 928254 h 928254"/>
                  <a:gd name="connsiteX6" fmla="*/ 72096 w 598821"/>
                  <a:gd name="connsiteY6" fmla="*/ 595745 h 928254"/>
                  <a:gd name="connsiteX7" fmla="*/ 41564 w 598821"/>
                  <a:gd name="connsiteY7" fmla="*/ 606777 h 928254"/>
                  <a:gd name="connsiteX8" fmla="*/ 0 w 598821"/>
                  <a:gd name="connsiteY8" fmla="*/ 224496 h 928254"/>
                  <a:gd name="connsiteX0" fmla="*/ 0 w 598821"/>
                  <a:gd name="connsiteY0" fmla="*/ 224496 h 928254"/>
                  <a:gd name="connsiteX1" fmla="*/ 72096 w 598821"/>
                  <a:gd name="connsiteY1" fmla="*/ 152400 h 928254"/>
                  <a:gd name="connsiteX2" fmla="*/ 374324 w 598821"/>
                  <a:gd name="connsiteY2" fmla="*/ 0 h 928254"/>
                  <a:gd name="connsiteX3" fmla="*/ 598821 w 598821"/>
                  <a:gd name="connsiteY3" fmla="*/ 127514 h 928254"/>
                  <a:gd name="connsiteX4" fmla="*/ 474129 w 598821"/>
                  <a:gd name="connsiteY4" fmla="*/ 495940 h 928254"/>
                  <a:gd name="connsiteX5" fmla="*/ 540579 w 598821"/>
                  <a:gd name="connsiteY5" fmla="*/ 928254 h 928254"/>
                  <a:gd name="connsiteX6" fmla="*/ 72096 w 598821"/>
                  <a:gd name="connsiteY6" fmla="*/ 595745 h 928254"/>
                  <a:gd name="connsiteX7" fmla="*/ 41564 w 598821"/>
                  <a:gd name="connsiteY7" fmla="*/ 606777 h 928254"/>
                  <a:gd name="connsiteX8" fmla="*/ 0 w 598821"/>
                  <a:gd name="connsiteY8" fmla="*/ 224496 h 928254"/>
                  <a:gd name="connsiteX0" fmla="*/ 0 w 598821"/>
                  <a:gd name="connsiteY0" fmla="*/ 224496 h 928839"/>
                  <a:gd name="connsiteX1" fmla="*/ 72096 w 598821"/>
                  <a:gd name="connsiteY1" fmla="*/ 152400 h 928839"/>
                  <a:gd name="connsiteX2" fmla="*/ 374324 w 598821"/>
                  <a:gd name="connsiteY2" fmla="*/ 0 h 928839"/>
                  <a:gd name="connsiteX3" fmla="*/ 598821 w 598821"/>
                  <a:gd name="connsiteY3" fmla="*/ 127514 h 928839"/>
                  <a:gd name="connsiteX4" fmla="*/ 474129 w 598821"/>
                  <a:gd name="connsiteY4" fmla="*/ 495940 h 928839"/>
                  <a:gd name="connsiteX5" fmla="*/ 540579 w 598821"/>
                  <a:gd name="connsiteY5" fmla="*/ 928254 h 928839"/>
                  <a:gd name="connsiteX6" fmla="*/ 72096 w 598821"/>
                  <a:gd name="connsiteY6" fmla="*/ 595745 h 928839"/>
                  <a:gd name="connsiteX7" fmla="*/ 41564 w 598821"/>
                  <a:gd name="connsiteY7" fmla="*/ 606777 h 928839"/>
                  <a:gd name="connsiteX8" fmla="*/ 0 w 598821"/>
                  <a:gd name="connsiteY8" fmla="*/ 224496 h 928839"/>
                  <a:gd name="connsiteX0" fmla="*/ 0 w 598821"/>
                  <a:gd name="connsiteY0" fmla="*/ 224496 h 974045"/>
                  <a:gd name="connsiteX1" fmla="*/ 72096 w 598821"/>
                  <a:gd name="connsiteY1" fmla="*/ 152400 h 974045"/>
                  <a:gd name="connsiteX2" fmla="*/ 374324 w 598821"/>
                  <a:gd name="connsiteY2" fmla="*/ 0 h 974045"/>
                  <a:gd name="connsiteX3" fmla="*/ 598821 w 598821"/>
                  <a:gd name="connsiteY3" fmla="*/ 127514 h 974045"/>
                  <a:gd name="connsiteX4" fmla="*/ 474129 w 598821"/>
                  <a:gd name="connsiteY4" fmla="*/ 495940 h 974045"/>
                  <a:gd name="connsiteX5" fmla="*/ 540579 w 598821"/>
                  <a:gd name="connsiteY5" fmla="*/ 928254 h 974045"/>
                  <a:gd name="connsiteX6" fmla="*/ 72096 w 598821"/>
                  <a:gd name="connsiteY6" fmla="*/ 595745 h 974045"/>
                  <a:gd name="connsiteX7" fmla="*/ 41564 w 598821"/>
                  <a:gd name="connsiteY7" fmla="*/ 606777 h 974045"/>
                  <a:gd name="connsiteX8" fmla="*/ 0 w 598821"/>
                  <a:gd name="connsiteY8" fmla="*/ 224496 h 974045"/>
                  <a:gd name="connsiteX0" fmla="*/ 0 w 598821"/>
                  <a:gd name="connsiteY0" fmla="*/ 224496 h 1000105"/>
                  <a:gd name="connsiteX1" fmla="*/ 72096 w 598821"/>
                  <a:gd name="connsiteY1" fmla="*/ 152400 h 1000105"/>
                  <a:gd name="connsiteX2" fmla="*/ 374324 w 598821"/>
                  <a:gd name="connsiteY2" fmla="*/ 0 h 1000105"/>
                  <a:gd name="connsiteX3" fmla="*/ 598821 w 598821"/>
                  <a:gd name="connsiteY3" fmla="*/ 127514 h 1000105"/>
                  <a:gd name="connsiteX4" fmla="*/ 474129 w 598821"/>
                  <a:gd name="connsiteY4" fmla="*/ 495940 h 1000105"/>
                  <a:gd name="connsiteX5" fmla="*/ 540579 w 598821"/>
                  <a:gd name="connsiteY5" fmla="*/ 928254 h 1000105"/>
                  <a:gd name="connsiteX6" fmla="*/ 72096 w 598821"/>
                  <a:gd name="connsiteY6" fmla="*/ 595745 h 1000105"/>
                  <a:gd name="connsiteX7" fmla="*/ 41564 w 598821"/>
                  <a:gd name="connsiteY7" fmla="*/ 606777 h 1000105"/>
                  <a:gd name="connsiteX8" fmla="*/ 0 w 598821"/>
                  <a:gd name="connsiteY8" fmla="*/ 224496 h 1000105"/>
                  <a:gd name="connsiteX0" fmla="*/ 0 w 598821"/>
                  <a:gd name="connsiteY0" fmla="*/ 224496 h 1087899"/>
                  <a:gd name="connsiteX1" fmla="*/ 72096 w 598821"/>
                  <a:gd name="connsiteY1" fmla="*/ 152400 h 1087899"/>
                  <a:gd name="connsiteX2" fmla="*/ 374324 w 598821"/>
                  <a:gd name="connsiteY2" fmla="*/ 0 h 1087899"/>
                  <a:gd name="connsiteX3" fmla="*/ 598821 w 598821"/>
                  <a:gd name="connsiteY3" fmla="*/ 127514 h 1087899"/>
                  <a:gd name="connsiteX4" fmla="*/ 474129 w 598821"/>
                  <a:gd name="connsiteY4" fmla="*/ 495940 h 1087899"/>
                  <a:gd name="connsiteX5" fmla="*/ 554433 w 598821"/>
                  <a:gd name="connsiteY5" fmla="*/ 1025236 h 1087899"/>
                  <a:gd name="connsiteX6" fmla="*/ 72096 w 598821"/>
                  <a:gd name="connsiteY6" fmla="*/ 595745 h 1087899"/>
                  <a:gd name="connsiteX7" fmla="*/ 41564 w 598821"/>
                  <a:gd name="connsiteY7" fmla="*/ 606777 h 1087899"/>
                  <a:gd name="connsiteX8" fmla="*/ 0 w 598821"/>
                  <a:gd name="connsiteY8" fmla="*/ 224496 h 1087899"/>
                  <a:gd name="connsiteX0" fmla="*/ 0 w 629207"/>
                  <a:gd name="connsiteY0" fmla="*/ 224496 h 1062571"/>
                  <a:gd name="connsiteX1" fmla="*/ 72096 w 629207"/>
                  <a:gd name="connsiteY1" fmla="*/ 152400 h 1062571"/>
                  <a:gd name="connsiteX2" fmla="*/ 374324 w 629207"/>
                  <a:gd name="connsiteY2" fmla="*/ 0 h 1062571"/>
                  <a:gd name="connsiteX3" fmla="*/ 598821 w 629207"/>
                  <a:gd name="connsiteY3" fmla="*/ 127514 h 1062571"/>
                  <a:gd name="connsiteX4" fmla="*/ 474129 w 629207"/>
                  <a:gd name="connsiteY4" fmla="*/ 495940 h 1062571"/>
                  <a:gd name="connsiteX5" fmla="*/ 623706 w 629207"/>
                  <a:gd name="connsiteY5" fmla="*/ 997526 h 1062571"/>
                  <a:gd name="connsiteX6" fmla="*/ 72096 w 629207"/>
                  <a:gd name="connsiteY6" fmla="*/ 595745 h 1062571"/>
                  <a:gd name="connsiteX7" fmla="*/ 41564 w 629207"/>
                  <a:gd name="connsiteY7" fmla="*/ 606777 h 1062571"/>
                  <a:gd name="connsiteX8" fmla="*/ 0 w 629207"/>
                  <a:gd name="connsiteY8" fmla="*/ 224496 h 1062571"/>
                  <a:gd name="connsiteX0" fmla="*/ 0 w 668094"/>
                  <a:gd name="connsiteY0" fmla="*/ 224496 h 1062571"/>
                  <a:gd name="connsiteX1" fmla="*/ 72096 w 668094"/>
                  <a:gd name="connsiteY1" fmla="*/ 152400 h 1062571"/>
                  <a:gd name="connsiteX2" fmla="*/ 374324 w 668094"/>
                  <a:gd name="connsiteY2" fmla="*/ 0 h 1062571"/>
                  <a:gd name="connsiteX3" fmla="*/ 668094 w 668094"/>
                  <a:gd name="connsiteY3" fmla="*/ 127514 h 1062571"/>
                  <a:gd name="connsiteX4" fmla="*/ 474129 w 668094"/>
                  <a:gd name="connsiteY4" fmla="*/ 495940 h 1062571"/>
                  <a:gd name="connsiteX5" fmla="*/ 623706 w 668094"/>
                  <a:gd name="connsiteY5" fmla="*/ 997526 h 1062571"/>
                  <a:gd name="connsiteX6" fmla="*/ 72096 w 668094"/>
                  <a:gd name="connsiteY6" fmla="*/ 595745 h 1062571"/>
                  <a:gd name="connsiteX7" fmla="*/ 41564 w 668094"/>
                  <a:gd name="connsiteY7" fmla="*/ 606777 h 1062571"/>
                  <a:gd name="connsiteX8" fmla="*/ 0 w 668094"/>
                  <a:gd name="connsiteY8" fmla="*/ 224496 h 1062571"/>
                  <a:gd name="connsiteX0" fmla="*/ 0 w 668094"/>
                  <a:gd name="connsiteY0" fmla="*/ 224496 h 1177744"/>
                  <a:gd name="connsiteX1" fmla="*/ 72096 w 668094"/>
                  <a:gd name="connsiteY1" fmla="*/ 152400 h 1177744"/>
                  <a:gd name="connsiteX2" fmla="*/ 374324 w 668094"/>
                  <a:gd name="connsiteY2" fmla="*/ 0 h 1177744"/>
                  <a:gd name="connsiteX3" fmla="*/ 668094 w 668094"/>
                  <a:gd name="connsiteY3" fmla="*/ 127514 h 1177744"/>
                  <a:gd name="connsiteX4" fmla="*/ 474129 w 668094"/>
                  <a:gd name="connsiteY4" fmla="*/ 495940 h 1177744"/>
                  <a:gd name="connsiteX5" fmla="*/ 623706 w 668094"/>
                  <a:gd name="connsiteY5" fmla="*/ 1122217 h 1177744"/>
                  <a:gd name="connsiteX6" fmla="*/ 72096 w 668094"/>
                  <a:gd name="connsiteY6" fmla="*/ 595745 h 1177744"/>
                  <a:gd name="connsiteX7" fmla="*/ 41564 w 668094"/>
                  <a:gd name="connsiteY7" fmla="*/ 606777 h 1177744"/>
                  <a:gd name="connsiteX8" fmla="*/ 0 w 668094"/>
                  <a:gd name="connsiteY8" fmla="*/ 224496 h 1177744"/>
                  <a:gd name="connsiteX0" fmla="*/ 0 w 668094"/>
                  <a:gd name="connsiteY0" fmla="*/ 224496 h 1087898"/>
                  <a:gd name="connsiteX1" fmla="*/ 72096 w 668094"/>
                  <a:gd name="connsiteY1" fmla="*/ 152400 h 1087898"/>
                  <a:gd name="connsiteX2" fmla="*/ 374324 w 668094"/>
                  <a:gd name="connsiteY2" fmla="*/ 0 h 1087898"/>
                  <a:gd name="connsiteX3" fmla="*/ 668094 w 668094"/>
                  <a:gd name="connsiteY3" fmla="*/ 127514 h 1087898"/>
                  <a:gd name="connsiteX4" fmla="*/ 474129 w 668094"/>
                  <a:gd name="connsiteY4" fmla="*/ 495940 h 1087898"/>
                  <a:gd name="connsiteX5" fmla="*/ 609852 w 668094"/>
                  <a:gd name="connsiteY5" fmla="*/ 1025235 h 1087898"/>
                  <a:gd name="connsiteX6" fmla="*/ 72096 w 668094"/>
                  <a:gd name="connsiteY6" fmla="*/ 595745 h 1087898"/>
                  <a:gd name="connsiteX7" fmla="*/ 41564 w 668094"/>
                  <a:gd name="connsiteY7" fmla="*/ 606777 h 1087898"/>
                  <a:gd name="connsiteX8" fmla="*/ 0 w 668094"/>
                  <a:gd name="connsiteY8" fmla="*/ 224496 h 1087898"/>
                  <a:gd name="connsiteX0" fmla="*/ 0 w 668094"/>
                  <a:gd name="connsiteY0" fmla="*/ 224496 h 1012489"/>
                  <a:gd name="connsiteX1" fmla="*/ 72096 w 668094"/>
                  <a:gd name="connsiteY1" fmla="*/ 152400 h 1012489"/>
                  <a:gd name="connsiteX2" fmla="*/ 374324 w 668094"/>
                  <a:gd name="connsiteY2" fmla="*/ 0 h 1012489"/>
                  <a:gd name="connsiteX3" fmla="*/ 668094 w 668094"/>
                  <a:gd name="connsiteY3" fmla="*/ 127514 h 1012489"/>
                  <a:gd name="connsiteX4" fmla="*/ 474129 w 668094"/>
                  <a:gd name="connsiteY4" fmla="*/ 495940 h 1012489"/>
                  <a:gd name="connsiteX5" fmla="*/ 609852 w 668094"/>
                  <a:gd name="connsiteY5" fmla="*/ 942108 h 1012489"/>
                  <a:gd name="connsiteX6" fmla="*/ 72096 w 668094"/>
                  <a:gd name="connsiteY6" fmla="*/ 595745 h 1012489"/>
                  <a:gd name="connsiteX7" fmla="*/ 41564 w 668094"/>
                  <a:gd name="connsiteY7" fmla="*/ 606777 h 1012489"/>
                  <a:gd name="connsiteX8" fmla="*/ 0 w 668094"/>
                  <a:gd name="connsiteY8" fmla="*/ 224496 h 1012489"/>
                  <a:gd name="connsiteX0" fmla="*/ 0 w 668094"/>
                  <a:gd name="connsiteY0" fmla="*/ 279914 h 1067907"/>
                  <a:gd name="connsiteX1" fmla="*/ 72096 w 668094"/>
                  <a:gd name="connsiteY1" fmla="*/ 207818 h 1067907"/>
                  <a:gd name="connsiteX2" fmla="*/ 429742 w 668094"/>
                  <a:gd name="connsiteY2" fmla="*/ 0 h 1067907"/>
                  <a:gd name="connsiteX3" fmla="*/ 668094 w 668094"/>
                  <a:gd name="connsiteY3" fmla="*/ 182932 h 1067907"/>
                  <a:gd name="connsiteX4" fmla="*/ 474129 w 668094"/>
                  <a:gd name="connsiteY4" fmla="*/ 551358 h 1067907"/>
                  <a:gd name="connsiteX5" fmla="*/ 609852 w 668094"/>
                  <a:gd name="connsiteY5" fmla="*/ 997526 h 1067907"/>
                  <a:gd name="connsiteX6" fmla="*/ 72096 w 668094"/>
                  <a:gd name="connsiteY6" fmla="*/ 651163 h 1067907"/>
                  <a:gd name="connsiteX7" fmla="*/ 41564 w 668094"/>
                  <a:gd name="connsiteY7" fmla="*/ 662195 h 1067907"/>
                  <a:gd name="connsiteX8" fmla="*/ 0 w 668094"/>
                  <a:gd name="connsiteY8" fmla="*/ 279914 h 1067907"/>
                  <a:gd name="connsiteX0" fmla="*/ 0 w 669731"/>
                  <a:gd name="connsiteY0" fmla="*/ 289874 h 1077867"/>
                  <a:gd name="connsiteX1" fmla="*/ 72096 w 669731"/>
                  <a:gd name="connsiteY1" fmla="*/ 217778 h 1077867"/>
                  <a:gd name="connsiteX2" fmla="*/ 429742 w 669731"/>
                  <a:gd name="connsiteY2" fmla="*/ 9960 h 1077867"/>
                  <a:gd name="connsiteX3" fmla="*/ 586172 w 669731"/>
                  <a:gd name="connsiteY3" fmla="*/ 37669 h 1077867"/>
                  <a:gd name="connsiteX4" fmla="*/ 668094 w 669731"/>
                  <a:gd name="connsiteY4" fmla="*/ 192892 h 1077867"/>
                  <a:gd name="connsiteX5" fmla="*/ 474129 w 669731"/>
                  <a:gd name="connsiteY5" fmla="*/ 561318 h 1077867"/>
                  <a:gd name="connsiteX6" fmla="*/ 609852 w 669731"/>
                  <a:gd name="connsiteY6" fmla="*/ 1007486 h 1077867"/>
                  <a:gd name="connsiteX7" fmla="*/ 72096 w 669731"/>
                  <a:gd name="connsiteY7" fmla="*/ 661123 h 1077867"/>
                  <a:gd name="connsiteX8" fmla="*/ 41564 w 669731"/>
                  <a:gd name="connsiteY8" fmla="*/ 672155 h 1077867"/>
                  <a:gd name="connsiteX9" fmla="*/ 0 w 669731"/>
                  <a:gd name="connsiteY9" fmla="*/ 289874 h 1077867"/>
                  <a:gd name="connsiteX0" fmla="*/ 0 w 669731"/>
                  <a:gd name="connsiteY0" fmla="*/ 289874 h 1077867"/>
                  <a:gd name="connsiteX1" fmla="*/ 72096 w 669731"/>
                  <a:gd name="connsiteY1" fmla="*/ 217778 h 1077867"/>
                  <a:gd name="connsiteX2" fmla="*/ 429742 w 669731"/>
                  <a:gd name="connsiteY2" fmla="*/ 9960 h 1077867"/>
                  <a:gd name="connsiteX3" fmla="*/ 586172 w 669731"/>
                  <a:gd name="connsiteY3" fmla="*/ 37669 h 1077867"/>
                  <a:gd name="connsiteX4" fmla="*/ 668094 w 669731"/>
                  <a:gd name="connsiteY4" fmla="*/ 192892 h 1077867"/>
                  <a:gd name="connsiteX5" fmla="*/ 474129 w 669731"/>
                  <a:gd name="connsiteY5" fmla="*/ 561318 h 1077867"/>
                  <a:gd name="connsiteX6" fmla="*/ 609852 w 669731"/>
                  <a:gd name="connsiteY6" fmla="*/ 1007486 h 1077867"/>
                  <a:gd name="connsiteX7" fmla="*/ 72096 w 669731"/>
                  <a:gd name="connsiteY7" fmla="*/ 661123 h 1077867"/>
                  <a:gd name="connsiteX8" fmla="*/ 27709 w 669731"/>
                  <a:gd name="connsiteY8" fmla="*/ 686010 h 1077867"/>
                  <a:gd name="connsiteX9" fmla="*/ 0 w 669731"/>
                  <a:gd name="connsiteY9" fmla="*/ 289874 h 1077867"/>
                  <a:gd name="connsiteX0" fmla="*/ 0 w 669731"/>
                  <a:gd name="connsiteY0" fmla="*/ 393460 h 1181453"/>
                  <a:gd name="connsiteX1" fmla="*/ 72096 w 669731"/>
                  <a:gd name="connsiteY1" fmla="*/ 321364 h 1181453"/>
                  <a:gd name="connsiteX2" fmla="*/ 402033 w 669731"/>
                  <a:gd name="connsiteY2" fmla="*/ 2710 h 1181453"/>
                  <a:gd name="connsiteX3" fmla="*/ 586172 w 669731"/>
                  <a:gd name="connsiteY3" fmla="*/ 141255 h 1181453"/>
                  <a:gd name="connsiteX4" fmla="*/ 668094 w 669731"/>
                  <a:gd name="connsiteY4" fmla="*/ 296478 h 1181453"/>
                  <a:gd name="connsiteX5" fmla="*/ 474129 w 669731"/>
                  <a:gd name="connsiteY5" fmla="*/ 664904 h 1181453"/>
                  <a:gd name="connsiteX6" fmla="*/ 609852 w 669731"/>
                  <a:gd name="connsiteY6" fmla="*/ 1111072 h 1181453"/>
                  <a:gd name="connsiteX7" fmla="*/ 72096 w 669731"/>
                  <a:gd name="connsiteY7" fmla="*/ 764709 h 1181453"/>
                  <a:gd name="connsiteX8" fmla="*/ 27709 w 669731"/>
                  <a:gd name="connsiteY8" fmla="*/ 789596 h 1181453"/>
                  <a:gd name="connsiteX9" fmla="*/ 0 w 669731"/>
                  <a:gd name="connsiteY9" fmla="*/ 393460 h 1181453"/>
                  <a:gd name="connsiteX0" fmla="*/ 0 w 669731"/>
                  <a:gd name="connsiteY0" fmla="*/ 272392 h 1060385"/>
                  <a:gd name="connsiteX1" fmla="*/ 72096 w 669731"/>
                  <a:gd name="connsiteY1" fmla="*/ 200296 h 1060385"/>
                  <a:gd name="connsiteX2" fmla="*/ 582142 w 669731"/>
                  <a:gd name="connsiteY2" fmla="*/ 20188 h 1060385"/>
                  <a:gd name="connsiteX3" fmla="*/ 586172 w 669731"/>
                  <a:gd name="connsiteY3" fmla="*/ 20187 h 1060385"/>
                  <a:gd name="connsiteX4" fmla="*/ 668094 w 669731"/>
                  <a:gd name="connsiteY4" fmla="*/ 175410 h 1060385"/>
                  <a:gd name="connsiteX5" fmla="*/ 474129 w 669731"/>
                  <a:gd name="connsiteY5" fmla="*/ 543836 h 1060385"/>
                  <a:gd name="connsiteX6" fmla="*/ 609852 w 669731"/>
                  <a:gd name="connsiteY6" fmla="*/ 990004 h 1060385"/>
                  <a:gd name="connsiteX7" fmla="*/ 72096 w 669731"/>
                  <a:gd name="connsiteY7" fmla="*/ 643641 h 1060385"/>
                  <a:gd name="connsiteX8" fmla="*/ 27709 w 669731"/>
                  <a:gd name="connsiteY8" fmla="*/ 668528 h 1060385"/>
                  <a:gd name="connsiteX9" fmla="*/ 0 w 669731"/>
                  <a:gd name="connsiteY9" fmla="*/ 272392 h 1060385"/>
                  <a:gd name="connsiteX0" fmla="*/ 0 w 669731"/>
                  <a:gd name="connsiteY0" fmla="*/ 275142 h 1063135"/>
                  <a:gd name="connsiteX1" fmla="*/ 72096 w 669731"/>
                  <a:gd name="connsiteY1" fmla="*/ 203046 h 1063135"/>
                  <a:gd name="connsiteX2" fmla="*/ 582142 w 669731"/>
                  <a:gd name="connsiteY2" fmla="*/ 22938 h 1063135"/>
                  <a:gd name="connsiteX3" fmla="*/ 586172 w 669731"/>
                  <a:gd name="connsiteY3" fmla="*/ 22937 h 1063135"/>
                  <a:gd name="connsiteX4" fmla="*/ 668094 w 669731"/>
                  <a:gd name="connsiteY4" fmla="*/ 178160 h 1063135"/>
                  <a:gd name="connsiteX5" fmla="*/ 474129 w 669731"/>
                  <a:gd name="connsiteY5" fmla="*/ 546586 h 1063135"/>
                  <a:gd name="connsiteX6" fmla="*/ 609852 w 669731"/>
                  <a:gd name="connsiteY6" fmla="*/ 992754 h 1063135"/>
                  <a:gd name="connsiteX7" fmla="*/ 72096 w 669731"/>
                  <a:gd name="connsiteY7" fmla="*/ 646391 h 1063135"/>
                  <a:gd name="connsiteX8" fmla="*/ 27709 w 669731"/>
                  <a:gd name="connsiteY8" fmla="*/ 671278 h 1063135"/>
                  <a:gd name="connsiteX9" fmla="*/ 0 w 669731"/>
                  <a:gd name="connsiteY9" fmla="*/ 275142 h 1063135"/>
                  <a:gd name="connsiteX0" fmla="*/ 0 w 669731"/>
                  <a:gd name="connsiteY0" fmla="*/ 285361 h 1073354"/>
                  <a:gd name="connsiteX1" fmla="*/ 72096 w 669731"/>
                  <a:gd name="connsiteY1" fmla="*/ 213265 h 1073354"/>
                  <a:gd name="connsiteX2" fmla="*/ 582142 w 669731"/>
                  <a:gd name="connsiteY2" fmla="*/ 33157 h 1073354"/>
                  <a:gd name="connsiteX3" fmla="*/ 586172 w 669731"/>
                  <a:gd name="connsiteY3" fmla="*/ 33156 h 1073354"/>
                  <a:gd name="connsiteX4" fmla="*/ 668094 w 669731"/>
                  <a:gd name="connsiteY4" fmla="*/ 188379 h 1073354"/>
                  <a:gd name="connsiteX5" fmla="*/ 474129 w 669731"/>
                  <a:gd name="connsiteY5" fmla="*/ 556805 h 1073354"/>
                  <a:gd name="connsiteX6" fmla="*/ 609852 w 669731"/>
                  <a:gd name="connsiteY6" fmla="*/ 1002973 h 1073354"/>
                  <a:gd name="connsiteX7" fmla="*/ 72096 w 669731"/>
                  <a:gd name="connsiteY7" fmla="*/ 656610 h 1073354"/>
                  <a:gd name="connsiteX8" fmla="*/ 27709 w 669731"/>
                  <a:gd name="connsiteY8" fmla="*/ 681497 h 1073354"/>
                  <a:gd name="connsiteX9" fmla="*/ 0 w 669731"/>
                  <a:gd name="connsiteY9" fmla="*/ 285361 h 1073354"/>
                  <a:gd name="connsiteX0" fmla="*/ 0 w 669731"/>
                  <a:gd name="connsiteY0" fmla="*/ 285361 h 1073354"/>
                  <a:gd name="connsiteX1" fmla="*/ 72096 w 669731"/>
                  <a:gd name="connsiteY1" fmla="*/ 213265 h 1073354"/>
                  <a:gd name="connsiteX2" fmla="*/ 582142 w 669731"/>
                  <a:gd name="connsiteY2" fmla="*/ 33157 h 1073354"/>
                  <a:gd name="connsiteX3" fmla="*/ 586172 w 669731"/>
                  <a:gd name="connsiteY3" fmla="*/ 33156 h 1073354"/>
                  <a:gd name="connsiteX4" fmla="*/ 668094 w 669731"/>
                  <a:gd name="connsiteY4" fmla="*/ 188379 h 1073354"/>
                  <a:gd name="connsiteX5" fmla="*/ 474129 w 669731"/>
                  <a:gd name="connsiteY5" fmla="*/ 556805 h 1073354"/>
                  <a:gd name="connsiteX6" fmla="*/ 609852 w 669731"/>
                  <a:gd name="connsiteY6" fmla="*/ 1002973 h 1073354"/>
                  <a:gd name="connsiteX7" fmla="*/ 72096 w 669731"/>
                  <a:gd name="connsiteY7" fmla="*/ 656610 h 1073354"/>
                  <a:gd name="connsiteX8" fmla="*/ 27709 w 669731"/>
                  <a:gd name="connsiteY8" fmla="*/ 681497 h 1073354"/>
                  <a:gd name="connsiteX9" fmla="*/ 0 w 669731"/>
                  <a:gd name="connsiteY9" fmla="*/ 285361 h 1073354"/>
                  <a:gd name="connsiteX0" fmla="*/ 0 w 669731"/>
                  <a:gd name="connsiteY0" fmla="*/ 285361 h 1123436"/>
                  <a:gd name="connsiteX1" fmla="*/ 72096 w 669731"/>
                  <a:gd name="connsiteY1" fmla="*/ 213265 h 1123436"/>
                  <a:gd name="connsiteX2" fmla="*/ 582142 w 669731"/>
                  <a:gd name="connsiteY2" fmla="*/ 33157 h 1123436"/>
                  <a:gd name="connsiteX3" fmla="*/ 586172 w 669731"/>
                  <a:gd name="connsiteY3" fmla="*/ 33156 h 1123436"/>
                  <a:gd name="connsiteX4" fmla="*/ 668094 w 669731"/>
                  <a:gd name="connsiteY4" fmla="*/ 188379 h 1123436"/>
                  <a:gd name="connsiteX5" fmla="*/ 474129 w 669731"/>
                  <a:gd name="connsiteY5" fmla="*/ 556805 h 1123436"/>
                  <a:gd name="connsiteX6" fmla="*/ 637561 w 669731"/>
                  <a:gd name="connsiteY6" fmla="*/ 1058391 h 1123436"/>
                  <a:gd name="connsiteX7" fmla="*/ 72096 w 669731"/>
                  <a:gd name="connsiteY7" fmla="*/ 656610 h 1123436"/>
                  <a:gd name="connsiteX8" fmla="*/ 27709 w 669731"/>
                  <a:gd name="connsiteY8" fmla="*/ 681497 h 1123436"/>
                  <a:gd name="connsiteX9" fmla="*/ 0 w 669731"/>
                  <a:gd name="connsiteY9" fmla="*/ 285361 h 1123436"/>
                  <a:gd name="connsiteX0" fmla="*/ 0 w 669731"/>
                  <a:gd name="connsiteY0" fmla="*/ 285361 h 1058391"/>
                  <a:gd name="connsiteX1" fmla="*/ 72096 w 669731"/>
                  <a:gd name="connsiteY1" fmla="*/ 213265 h 1058391"/>
                  <a:gd name="connsiteX2" fmla="*/ 582142 w 669731"/>
                  <a:gd name="connsiteY2" fmla="*/ 33157 h 1058391"/>
                  <a:gd name="connsiteX3" fmla="*/ 586172 w 669731"/>
                  <a:gd name="connsiteY3" fmla="*/ 33156 h 1058391"/>
                  <a:gd name="connsiteX4" fmla="*/ 668094 w 669731"/>
                  <a:gd name="connsiteY4" fmla="*/ 188379 h 1058391"/>
                  <a:gd name="connsiteX5" fmla="*/ 474129 w 669731"/>
                  <a:gd name="connsiteY5" fmla="*/ 556805 h 1058391"/>
                  <a:gd name="connsiteX6" fmla="*/ 637561 w 669731"/>
                  <a:gd name="connsiteY6" fmla="*/ 1058391 h 1058391"/>
                  <a:gd name="connsiteX7" fmla="*/ 72096 w 669731"/>
                  <a:gd name="connsiteY7" fmla="*/ 656610 h 1058391"/>
                  <a:gd name="connsiteX8" fmla="*/ 27709 w 669731"/>
                  <a:gd name="connsiteY8" fmla="*/ 681497 h 1058391"/>
                  <a:gd name="connsiteX9" fmla="*/ 0 w 669731"/>
                  <a:gd name="connsiteY9" fmla="*/ 285361 h 1058391"/>
                  <a:gd name="connsiteX0" fmla="*/ 0 w 669731"/>
                  <a:gd name="connsiteY0" fmla="*/ 285361 h 1132357"/>
                  <a:gd name="connsiteX1" fmla="*/ 72096 w 669731"/>
                  <a:gd name="connsiteY1" fmla="*/ 213265 h 1132357"/>
                  <a:gd name="connsiteX2" fmla="*/ 582142 w 669731"/>
                  <a:gd name="connsiteY2" fmla="*/ 33157 h 1132357"/>
                  <a:gd name="connsiteX3" fmla="*/ 586172 w 669731"/>
                  <a:gd name="connsiteY3" fmla="*/ 33156 h 1132357"/>
                  <a:gd name="connsiteX4" fmla="*/ 668094 w 669731"/>
                  <a:gd name="connsiteY4" fmla="*/ 188379 h 1132357"/>
                  <a:gd name="connsiteX5" fmla="*/ 474129 w 669731"/>
                  <a:gd name="connsiteY5" fmla="*/ 556805 h 1132357"/>
                  <a:gd name="connsiteX6" fmla="*/ 637561 w 669731"/>
                  <a:gd name="connsiteY6" fmla="*/ 1058391 h 1132357"/>
                  <a:gd name="connsiteX7" fmla="*/ 72096 w 669731"/>
                  <a:gd name="connsiteY7" fmla="*/ 656610 h 1132357"/>
                  <a:gd name="connsiteX8" fmla="*/ 27709 w 669731"/>
                  <a:gd name="connsiteY8" fmla="*/ 681497 h 1132357"/>
                  <a:gd name="connsiteX9" fmla="*/ 0 w 669731"/>
                  <a:gd name="connsiteY9" fmla="*/ 285361 h 1132357"/>
                  <a:gd name="connsiteX0" fmla="*/ 0 w 669731"/>
                  <a:gd name="connsiteY0" fmla="*/ 285361 h 1220781"/>
                  <a:gd name="connsiteX1" fmla="*/ 72096 w 669731"/>
                  <a:gd name="connsiteY1" fmla="*/ 213265 h 1220781"/>
                  <a:gd name="connsiteX2" fmla="*/ 582142 w 669731"/>
                  <a:gd name="connsiteY2" fmla="*/ 33157 h 1220781"/>
                  <a:gd name="connsiteX3" fmla="*/ 586172 w 669731"/>
                  <a:gd name="connsiteY3" fmla="*/ 33156 h 1220781"/>
                  <a:gd name="connsiteX4" fmla="*/ 668094 w 669731"/>
                  <a:gd name="connsiteY4" fmla="*/ 188379 h 1220781"/>
                  <a:gd name="connsiteX5" fmla="*/ 474129 w 669731"/>
                  <a:gd name="connsiteY5" fmla="*/ 556805 h 1220781"/>
                  <a:gd name="connsiteX6" fmla="*/ 540579 w 669731"/>
                  <a:gd name="connsiteY6" fmla="*/ 1155373 h 1220781"/>
                  <a:gd name="connsiteX7" fmla="*/ 72096 w 669731"/>
                  <a:gd name="connsiteY7" fmla="*/ 656610 h 1220781"/>
                  <a:gd name="connsiteX8" fmla="*/ 27709 w 669731"/>
                  <a:gd name="connsiteY8" fmla="*/ 681497 h 1220781"/>
                  <a:gd name="connsiteX9" fmla="*/ 0 w 669731"/>
                  <a:gd name="connsiteY9" fmla="*/ 285361 h 1220781"/>
                  <a:gd name="connsiteX0" fmla="*/ 0 w 669731"/>
                  <a:gd name="connsiteY0" fmla="*/ 285361 h 1220781"/>
                  <a:gd name="connsiteX1" fmla="*/ 72096 w 669731"/>
                  <a:gd name="connsiteY1" fmla="*/ 213265 h 1220781"/>
                  <a:gd name="connsiteX2" fmla="*/ 582142 w 669731"/>
                  <a:gd name="connsiteY2" fmla="*/ 33157 h 1220781"/>
                  <a:gd name="connsiteX3" fmla="*/ 586172 w 669731"/>
                  <a:gd name="connsiteY3" fmla="*/ 33156 h 1220781"/>
                  <a:gd name="connsiteX4" fmla="*/ 668094 w 669731"/>
                  <a:gd name="connsiteY4" fmla="*/ 188379 h 1220781"/>
                  <a:gd name="connsiteX5" fmla="*/ 474129 w 669731"/>
                  <a:gd name="connsiteY5" fmla="*/ 556805 h 1220781"/>
                  <a:gd name="connsiteX6" fmla="*/ 540579 w 669731"/>
                  <a:gd name="connsiteY6" fmla="*/ 1155373 h 1220781"/>
                  <a:gd name="connsiteX7" fmla="*/ 72096 w 669731"/>
                  <a:gd name="connsiteY7" fmla="*/ 656610 h 1220781"/>
                  <a:gd name="connsiteX8" fmla="*/ 27709 w 669731"/>
                  <a:gd name="connsiteY8" fmla="*/ 681497 h 1220781"/>
                  <a:gd name="connsiteX9" fmla="*/ 0 w 669731"/>
                  <a:gd name="connsiteY9" fmla="*/ 285361 h 1220781"/>
                  <a:gd name="connsiteX0" fmla="*/ 0 w 669731"/>
                  <a:gd name="connsiteY0" fmla="*/ 285361 h 1208028"/>
                  <a:gd name="connsiteX1" fmla="*/ 72096 w 669731"/>
                  <a:gd name="connsiteY1" fmla="*/ 213265 h 1208028"/>
                  <a:gd name="connsiteX2" fmla="*/ 582142 w 669731"/>
                  <a:gd name="connsiteY2" fmla="*/ 33157 h 1208028"/>
                  <a:gd name="connsiteX3" fmla="*/ 586172 w 669731"/>
                  <a:gd name="connsiteY3" fmla="*/ 33156 h 1208028"/>
                  <a:gd name="connsiteX4" fmla="*/ 668094 w 669731"/>
                  <a:gd name="connsiteY4" fmla="*/ 188379 h 1208028"/>
                  <a:gd name="connsiteX5" fmla="*/ 474129 w 669731"/>
                  <a:gd name="connsiteY5" fmla="*/ 556805 h 1208028"/>
                  <a:gd name="connsiteX6" fmla="*/ 554433 w 669731"/>
                  <a:gd name="connsiteY6" fmla="*/ 1141518 h 1208028"/>
                  <a:gd name="connsiteX7" fmla="*/ 72096 w 669731"/>
                  <a:gd name="connsiteY7" fmla="*/ 656610 h 1208028"/>
                  <a:gd name="connsiteX8" fmla="*/ 27709 w 669731"/>
                  <a:gd name="connsiteY8" fmla="*/ 681497 h 1208028"/>
                  <a:gd name="connsiteX9" fmla="*/ 0 w 669731"/>
                  <a:gd name="connsiteY9" fmla="*/ 285361 h 1208028"/>
                  <a:gd name="connsiteX0" fmla="*/ 0 w 669731"/>
                  <a:gd name="connsiteY0" fmla="*/ 285361 h 1107508"/>
                  <a:gd name="connsiteX1" fmla="*/ 72096 w 669731"/>
                  <a:gd name="connsiteY1" fmla="*/ 213265 h 1107508"/>
                  <a:gd name="connsiteX2" fmla="*/ 582142 w 669731"/>
                  <a:gd name="connsiteY2" fmla="*/ 33157 h 1107508"/>
                  <a:gd name="connsiteX3" fmla="*/ 586172 w 669731"/>
                  <a:gd name="connsiteY3" fmla="*/ 33156 h 1107508"/>
                  <a:gd name="connsiteX4" fmla="*/ 668094 w 669731"/>
                  <a:gd name="connsiteY4" fmla="*/ 188379 h 1107508"/>
                  <a:gd name="connsiteX5" fmla="*/ 474129 w 669731"/>
                  <a:gd name="connsiteY5" fmla="*/ 556805 h 1107508"/>
                  <a:gd name="connsiteX6" fmla="*/ 540579 w 669731"/>
                  <a:gd name="connsiteY6" fmla="*/ 1030682 h 1107508"/>
                  <a:gd name="connsiteX7" fmla="*/ 72096 w 669731"/>
                  <a:gd name="connsiteY7" fmla="*/ 656610 h 1107508"/>
                  <a:gd name="connsiteX8" fmla="*/ 27709 w 669731"/>
                  <a:gd name="connsiteY8" fmla="*/ 681497 h 1107508"/>
                  <a:gd name="connsiteX9" fmla="*/ 0 w 669731"/>
                  <a:gd name="connsiteY9" fmla="*/ 285361 h 1107508"/>
                  <a:gd name="connsiteX0" fmla="*/ 0 w 669731"/>
                  <a:gd name="connsiteY0" fmla="*/ 285361 h 1119906"/>
                  <a:gd name="connsiteX1" fmla="*/ 72096 w 669731"/>
                  <a:gd name="connsiteY1" fmla="*/ 213265 h 1119906"/>
                  <a:gd name="connsiteX2" fmla="*/ 582142 w 669731"/>
                  <a:gd name="connsiteY2" fmla="*/ 33157 h 1119906"/>
                  <a:gd name="connsiteX3" fmla="*/ 586172 w 669731"/>
                  <a:gd name="connsiteY3" fmla="*/ 33156 h 1119906"/>
                  <a:gd name="connsiteX4" fmla="*/ 668094 w 669731"/>
                  <a:gd name="connsiteY4" fmla="*/ 188379 h 1119906"/>
                  <a:gd name="connsiteX5" fmla="*/ 474129 w 669731"/>
                  <a:gd name="connsiteY5" fmla="*/ 556805 h 1119906"/>
                  <a:gd name="connsiteX6" fmla="*/ 651415 w 669731"/>
                  <a:gd name="connsiteY6" fmla="*/ 1044536 h 1119906"/>
                  <a:gd name="connsiteX7" fmla="*/ 72096 w 669731"/>
                  <a:gd name="connsiteY7" fmla="*/ 656610 h 1119906"/>
                  <a:gd name="connsiteX8" fmla="*/ 27709 w 669731"/>
                  <a:gd name="connsiteY8" fmla="*/ 681497 h 1119906"/>
                  <a:gd name="connsiteX9" fmla="*/ 0 w 669731"/>
                  <a:gd name="connsiteY9" fmla="*/ 285361 h 1119906"/>
                  <a:gd name="connsiteX0" fmla="*/ 0 w 669731"/>
                  <a:gd name="connsiteY0" fmla="*/ 285361 h 1214245"/>
                  <a:gd name="connsiteX1" fmla="*/ 72096 w 669731"/>
                  <a:gd name="connsiteY1" fmla="*/ 213265 h 1214245"/>
                  <a:gd name="connsiteX2" fmla="*/ 582142 w 669731"/>
                  <a:gd name="connsiteY2" fmla="*/ 33157 h 1214245"/>
                  <a:gd name="connsiteX3" fmla="*/ 586172 w 669731"/>
                  <a:gd name="connsiteY3" fmla="*/ 33156 h 1214245"/>
                  <a:gd name="connsiteX4" fmla="*/ 668094 w 669731"/>
                  <a:gd name="connsiteY4" fmla="*/ 188379 h 1214245"/>
                  <a:gd name="connsiteX5" fmla="*/ 474129 w 669731"/>
                  <a:gd name="connsiteY5" fmla="*/ 556805 h 1214245"/>
                  <a:gd name="connsiteX6" fmla="*/ 651415 w 669731"/>
                  <a:gd name="connsiteY6" fmla="*/ 1044536 h 1214245"/>
                  <a:gd name="connsiteX7" fmla="*/ 447627 w 669731"/>
                  <a:gd name="connsiteY7" fmla="*/ 1196939 h 1214245"/>
                  <a:gd name="connsiteX8" fmla="*/ 72096 w 669731"/>
                  <a:gd name="connsiteY8" fmla="*/ 656610 h 1214245"/>
                  <a:gd name="connsiteX9" fmla="*/ 27709 w 669731"/>
                  <a:gd name="connsiteY9" fmla="*/ 681497 h 1214245"/>
                  <a:gd name="connsiteX10" fmla="*/ 0 w 669731"/>
                  <a:gd name="connsiteY10" fmla="*/ 285361 h 1214245"/>
                  <a:gd name="connsiteX0" fmla="*/ 0 w 669731"/>
                  <a:gd name="connsiteY0" fmla="*/ 285361 h 1143716"/>
                  <a:gd name="connsiteX1" fmla="*/ 72096 w 669731"/>
                  <a:gd name="connsiteY1" fmla="*/ 213265 h 1143716"/>
                  <a:gd name="connsiteX2" fmla="*/ 582142 w 669731"/>
                  <a:gd name="connsiteY2" fmla="*/ 33157 h 1143716"/>
                  <a:gd name="connsiteX3" fmla="*/ 586172 w 669731"/>
                  <a:gd name="connsiteY3" fmla="*/ 33156 h 1143716"/>
                  <a:gd name="connsiteX4" fmla="*/ 668094 w 669731"/>
                  <a:gd name="connsiteY4" fmla="*/ 188379 h 1143716"/>
                  <a:gd name="connsiteX5" fmla="*/ 474129 w 669731"/>
                  <a:gd name="connsiteY5" fmla="*/ 556805 h 1143716"/>
                  <a:gd name="connsiteX6" fmla="*/ 651415 w 669731"/>
                  <a:gd name="connsiteY6" fmla="*/ 1044536 h 1143716"/>
                  <a:gd name="connsiteX7" fmla="*/ 350645 w 669731"/>
                  <a:gd name="connsiteY7" fmla="*/ 1113812 h 1143716"/>
                  <a:gd name="connsiteX8" fmla="*/ 72096 w 669731"/>
                  <a:gd name="connsiteY8" fmla="*/ 656610 h 1143716"/>
                  <a:gd name="connsiteX9" fmla="*/ 27709 w 669731"/>
                  <a:gd name="connsiteY9" fmla="*/ 681497 h 1143716"/>
                  <a:gd name="connsiteX10" fmla="*/ 0 w 669731"/>
                  <a:gd name="connsiteY10" fmla="*/ 285361 h 1143716"/>
                  <a:gd name="connsiteX0" fmla="*/ 0 w 732305"/>
                  <a:gd name="connsiteY0" fmla="*/ 285361 h 1143716"/>
                  <a:gd name="connsiteX1" fmla="*/ 72096 w 732305"/>
                  <a:gd name="connsiteY1" fmla="*/ 213265 h 1143716"/>
                  <a:gd name="connsiteX2" fmla="*/ 582142 w 732305"/>
                  <a:gd name="connsiteY2" fmla="*/ 33157 h 1143716"/>
                  <a:gd name="connsiteX3" fmla="*/ 586172 w 732305"/>
                  <a:gd name="connsiteY3" fmla="*/ 33156 h 1143716"/>
                  <a:gd name="connsiteX4" fmla="*/ 668094 w 732305"/>
                  <a:gd name="connsiteY4" fmla="*/ 188379 h 1143716"/>
                  <a:gd name="connsiteX5" fmla="*/ 474129 w 732305"/>
                  <a:gd name="connsiteY5" fmla="*/ 556805 h 1143716"/>
                  <a:gd name="connsiteX6" fmla="*/ 724718 w 732305"/>
                  <a:gd name="connsiteY6" fmla="*/ 878285 h 1143716"/>
                  <a:gd name="connsiteX7" fmla="*/ 651415 w 732305"/>
                  <a:gd name="connsiteY7" fmla="*/ 1044536 h 1143716"/>
                  <a:gd name="connsiteX8" fmla="*/ 350645 w 732305"/>
                  <a:gd name="connsiteY8" fmla="*/ 1113812 h 1143716"/>
                  <a:gd name="connsiteX9" fmla="*/ 72096 w 732305"/>
                  <a:gd name="connsiteY9" fmla="*/ 656610 h 1143716"/>
                  <a:gd name="connsiteX10" fmla="*/ 27709 w 732305"/>
                  <a:gd name="connsiteY10" fmla="*/ 681497 h 1143716"/>
                  <a:gd name="connsiteX11" fmla="*/ 0 w 732305"/>
                  <a:gd name="connsiteY11" fmla="*/ 285361 h 1143716"/>
                  <a:gd name="connsiteX0" fmla="*/ 0 w 669731"/>
                  <a:gd name="connsiteY0" fmla="*/ 285361 h 1143716"/>
                  <a:gd name="connsiteX1" fmla="*/ 72096 w 669731"/>
                  <a:gd name="connsiteY1" fmla="*/ 213265 h 1143716"/>
                  <a:gd name="connsiteX2" fmla="*/ 582142 w 669731"/>
                  <a:gd name="connsiteY2" fmla="*/ 33157 h 1143716"/>
                  <a:gd name="connsiteX3" fmla="*/ 586172 w 669731"/>
                  <a:gd name="connsiteY3" fmla="*/ 33156 h 1143716"/>
                  <a:gd name="connsiteX4" fmla="*/ 668094 w 669731"/>
                  <a:gd name="connsiteY4" fmla="*/ 188379 h 1143716"/>
                  <a:gd name="connsiteX5" fmla="*/ 474129 w 669731"/>
                  <a:gd name="connsiteY5" fmla="*/ 556805 h 1143716"/>
                  <a:gd name="connsiteX6" fmla="*/ 613882 w 669731"/>
                  <a:gd name="connsiteY6" fmla="*/ 905994 h 1143716"/>
                  <a:gd name="connsiteX7" fmla="*/ 651415 w 669731"/>
                  <a:gd name="connsiteY7" fmla="*/ 1044536 h 1143716"/>
                  <a:gd name="connsiteX8" fmla="*/ 350645 w 669731"/>
                  <a:gd name="connsiteY8" fmla="*/ 1113812 h 1143716"/>
                  <a:gd name="connsiteX9" fmla="*/ 72096 w 669731"/>
                  <a:gd name="connsiteY9" fmla="*/ 656610 h 1143716"/>
                  <a:gd name="connsiteX10" fmla="*/ 27709 w 669731"/>
                  <a:gd name="connsiteY10" fmla="*/ 681497 h 1143716"/>
                  <a:gd name="connsiteX11" fmla="*/ 0 w 669731"/>
                  <a:gd name="connsiteY11" fmla="*/ 285361 h 1143716"/>
                  <a:gd name="connsiteX0" fmla="*/ 0 w 669731"/>
                  <a:gd name="connsiteY0" fmla="*/ 285361 h 1138974"/>
                  <a:gd name="connsiteX1" fmla="*/ 72096 w 669731"/>
                  <a:gd name="connsiteY1" fmla="*/ 213265 h 1138974"/>
                  <a:gd name="connsiteX2" fmla="*/ 582142 w 669731"/>
                  <a:gd name="connsiteY2" fmla="*/ 33157 h 1138974"/>
                  <a:gd name="connsiteX3" fmla="*/ 586172 w 669731"/>
                  <a:gd name="connsiteY3" fmla="*/ 33156 h 1138974"/>
                  <a:gd name="connsiteX4" fmla="*/ 668094 w 669731"/>
                  <a:gd name="connsiteY4" fmla="*/ 188379 h 1138974"/>
                  <a:gd name="connsiteX5" fmla="*/ 474129 w 669731"/>
                  <a:gd name="connsiteY5" fmla="*/ 556805 h 1138974"/>
                  <a:gd name="connsiteX6" fmla="*/ 613882 w 669731"/>
                  <a:gd name="connsiteY6" fmla="*/ 905994 h 1138974"/>
                  <a:gd name="connsiteX7" fmla="*/ 651415 w 669731"/>
                  <a:gd name="connsiteY7" fmla="*/ 1044536 h 1138974"/>
                  <a:gd name="connsiteX8" fmla="*/ 419918 w 669731"/>
                  <a:gd name="connsiteY8" fmla="*/ 1058394 h 1138974"/>
                  <a:gd name="connsiteX9" fmla="*/ 350645 w 669731"/>
                  <a:gd name="connsiteY9" fmla="*/ 1113812 h 1138974"/>
                  <a:gd name="connsiteX10" fmla="*/ 72096 w 669731"/>
                  <a:gd name="connsiteY10" fmla="*/ 656610 h 1138974"/>
                  <a:gd name="connsiteX11" fmla="*/ 27709 w 669731"/>
                  <a:gd name="connsiteY11" fmla="*/ 681497 h 1138974"/>
                  <a:gd name="connsiteX12" fmla="*/ 0 w 669731"/>
                  <a:gd name="connsiteY12" fmla="*/ 285361 h 1138974"/>
                  <a:gd name="connsiteX0" fmla="*/ 0 w 669731"/>
                  <a:gd name="connsiteY0" fmla="*/ 285361 h 1070899"/>
                  <a:gd name="connsiteX1" fmla="*/ 72096 w 669731"/>
                  <a:gd name="connsiteY1" fmla="*/ 213265 h 1070899"/>
                  <a:gd name="connsiteX2" fmla="*/ 582142 w 669731"/>
                  <a:gd name="connsiteY2" fmla="*/ 33157 h 1070899"/>
                  <a:gd name="connsiteX3" fmla="*/ 586172 w 669731"/>
                  <a:gd name="connsiteY3" fmla="*/ 33156 h 1070899"/>
                  <a:gd name="connsiteX4" fmla="*/ 668094 w 669731"/>
                  <a:gd name="connsiteY4" fmla="*/ 188379 h 1070899"/>
                  <a:gd name="connsiteX5" fmla="*/ 474129 w 669731"/>
                  <a:gd name="connsiteY5" fmla="*/ 556805 h 1070899"/>
                  <a:gd name="connsiteX6" fmla="*/ 613882 w 669731"/>
                  <a:gd name="connsiteY6" fmla="*/ 905994 h 1070899"/>
                  <a:gd name="connsiteX7" fmla="*/ 651415 w 669731"/>
                  <a:gd name="connsiteY7" fmla="*/ 1044536 h 1070899"/>
                  <a:gd name="connsiteX8" fmla="*/ 419918 w 669731"/>
                  <a:gd name="connsiteY8" fmla="*/ 1058394 h 1070899"/>
                  <a:gd name="connsiteX9" fmla="*/ 364499 w 669731"/>
                  <a:gd name="connsiteY9" fmla="*/ 1016830 h 1070899"/>
                  <a:gd name="connsiteX10" fmla="*/ 72096 w 669731"/>
                  <a:gd name="connsiteY10" fmla="*/ 656610 h 1070899"/>
                  <a:gd name="connsiteX11" fmla="*/ 27709 w 669731"/>
                  <a:gd name="connsiteY11" fmla="*/ 681497 h 1070899"/>
                  <a:gd name="connsiteX12" fmla="*/ 0 w 669731"/>
                  <a:gd name="connsiteY12" fmla="*/ 285361 h 1070899"/>
                  <a:gd name="connsiteX0" fmla="*/ 0 w 669731"/>
                  <a:gd name="connsiteY0" fmla="*/ 285361 h 1108100"/>
                  <a:gd name="connsiteX1" fmla="*/ 72096 w 669731"/>
                  <a:gd name="connsiteY1" fmla="*/ 213265 h 1108100"/>
                  <a:gd name="connsiteX2" fmla="*/ 582142 w 669731"/>
                  <a:gd name="connsiteY2" fmla="*/ 33157 h 1108100"/>
                  <a:gd name="connsiteX3" fmla="*/ 586172 w 669731"/>
                  <a:gd name="connsiteY3" fmla="*/ 33156 h 1108100"/>
                  <a:gd name="connsiteX4" fmla="*/ 668094 w 669731"/>
                  <a:gd name="connsiteY4" fmla="*/ 188379 h 1108100"/>
                  <a:gd name="connsiteX5" fmla="*/ 474129 w 669731"/>
                  <a:gd name="connsiteY5" fmla="*/ 556805 h 1108100"/>
                  <a:gd name="connsiteX6" fmla="*/ 613882 w 669731"/>
                  <a:gd name="connsiteY6" fmla="*/ 905994 h 1108100"/>
                  <a:gd name="connsiteX7" fmla="*/ 554434 w 669731"/>
                  <a:gd name="connsiteY7" fmla="*/ 1099954 h 1108100"/>
                  <a:gd name="connsiteX8" fmla="*/ 419918 w 669731"/>
                  <a:gd name="connsiteY8" fmla="*/ 1058394 h 1108100"/>
                  <a:gd name="connsiteX9" fmla="*/ 364499 w 669731"/>
                  <a:gd name="connsiteY9" fmla="*/ 1016830 h 1108100"/>
                  <a:gd name="connsiteX10" fmla="*/ 72096 w 669731"/>
                  <a:gd name="connsiteY10" fmla="*/ 656610 h 1108100"/>
                  <a:gd name="connsiteX11" fmla="*/ 27709 w 669731"/>
                  <a:gd name="connsiteY11" fmla="*/ 681497 h 1108100"/>
                  <a:gd name="connsiteX12" fmla="*/ 0 w 669731"/>
                  <a:gd name="connsiteY12" fmla="*/ 285361 h 1108100"/>
                  <a:gd name="connsiteX0" fmla="*/ 0 w 669731"/>
                  <a:gd name="connsiteY0" fmla="*/ 285361 h 1228467"/>
                  <a:gd name="connsiteX1" fmla="*/ 72096 w 669731"/>
                  <a:gd name="connsiteY1" fmla="*/ 213265 h 1228467"/>
                  <a:gd name="connsiteX2" fmla="*/ 582142 w 669731"/>
                  <a:gd name="connsiteY2" fmla="*/ 33157 h 1228467"/>
                  <a:gd name="connsiteX3" fmla="*/ 586172 w 669731"/>
                  <a:gd name="connsiteY3" fmla="*/ 33156 h 1228467"/>
                  <a:gd name="connsiteX4" fmla="*/ 668094 w 669731"/>
                  <a:gd name="connsiteY4" fmla="*/ 188379 h 1228467"/>
                  <a:gd name="connsiteX5" fmla="*/ 474129 w 669731"/>
                  <a:gd name="connsiteY5" fmla="*/ 556805 h 1228467"/>
                  <a:gd name="connsiteX6" fmla="*/ 613882 w 669731"/>
                  <a:gd name="connsiteY6" fmla="*/ 905994 h 1228467"/>
                  <a:gd name="connsiteX7" fmla="*/ 582143 w 669731"/>
                  <a:gd name="connsiteY7" fmla="*/ 1224645 h 1228467"/>
                  <a:gd name="connsiteX8" fmla="*/ 419918 w 669731"/>
                  <a:gd name="connsiteY8" fmla="*/ 1058394 h 1228467"/>
                  <a:gd name="connsiteX9" fmla="*/ 364499 w 669731"/>
                  <a:gd name="connsiteY9" fmla="*/ 1016830 h 1228467"/>
                  <a:gd name="connsiteX10" fmla="*/ 72096 w 669731"/>
                  <a:gd name="connsiteY10" fmla="*/ 656610 h 1228467"/>
                  <a:gd name="connsiteX11" fmla="*/ 27709 w 669731"/>
                  <a:gd name="connsiteY11" fmla="*/ 681497 h 1228467"/>
                  <a:gd name="connsiteX12" fmla="*/ 0 w 669731"/>
                  <a:gd name="connsiteY12" fmla="*/ 285361 h 1228467"/>
                  <a:gd name="connsiteX0" fmla="*/ 0 w 669731"/>
                  <a:gd name="connsiteY0" fmla="*/ 285361 h 1134170"/>
                  <a:gd name="connsiteX1" fmla="*/ 72096 w 669731"/>
                  <a:gd name="connsiteY1" fmla="*/ 213265 h 1134170"/>
                  <a:gd name="connsiteX2" fmla="*/ 582142 w 669731"/>
                  <a:gd name="connsiteY2" fmla="*/ 33157 h 1134170"/>
                  <a:gd name="connsiteX3" fmla="*/ 586172 w 669731"/>
                  <a:gd name="connsiteY3" fmla="*/ 33156 h 1134170"/>
                  <a:gd name="connsiteX4" fmla="*/ 668094 w 669731"/>
                  <a:gd name="connsiteY4" fmla="*/ 188379 h 1134170"/>
                  <a:gd name="connsiteX5" fmla="*/ 474129 w 669731"/>
                  <a:gd name="connsiteY5" fmla="*/ 556805 h 1134170"/>
                  <a:gd name="connsiteX6" fmla="*/ 613882 w 669731"/>
                  <a:gd name="connsiteY6" fmla="*/ 905994 h 1134170"/>
                  <a:gd name="connsiteX7" fmla="*/ 512870 w 669731"/>
                  <a:gd name="connsiteY7" fmla="*/ 1127663 h 1134170"/>
                  <a:gd name="connsiteX8" fmla="*/ 419918 w 669731"/>
                  <a:gd name="connsiteY8" fmla="*/ 1058394 h 1134170"/>
                  <a:gd name="connsiteX9" fmla="*/ 364499 w 669731"/>
                  <a:gd name="connsiteY9" fmla="*/ 1016830 h 1134170"/>
                  <a:gd name="connsiteX10" fmla="*/ 72096 w 669731"/>
                  <a:gd name="connsiteY10" fmla="*/ 656610 h 1134170"/>
                  <a:gd name="connsiteX11" fmla="*/ 27709 w 669731"/>
                  <a:gd name="connsiteY11" fmla="*/ 681497 h 1134170"/>
                  <a:gd name="connsiteX12" fmla="*/ 0 w 669731"/>
                  <a:gd name="connsiteY12" fmla="*/ 285361 h 1134170"/>
                  <a:gd name="connsiteX0" fmla="*/ 0 w 669731"/>
                  <a:gd name="connsiteY0" fmla="*/ 285361 h 1070899"/>
                  <a:gd name="connsiteX1" fmla="*/ 72096 w 669731"/>
                  <a:gd name="connsiteY1" fmla="*/ 213265 h 1070899"/>
                  <a:gd name="connsiteX2" fmla="*/ 582142 w 669731"/>
                  <a:gd name="connsiteY2" fmla="*/ 33157 h 1070899"/>
                  <a:gd name="connsiteX3" fmla="*/ 586172 w 669731"/>
                  <a:gd name="connsiteY3" fmla="*/ 33156 h 1070899"/>
                  <a:gd name="connsiteX4" fmla="*/ 668094 w 669731"/>
                  <a:gd name="connsiteY4" fmla="*/ 188379 h 1070899"/>
                  <a:gd name="connsiteX5" fmla="*/ 474129 w 669731"/>
                  <a:gd name="connsiteY5" fmla="*/ 556805 h 1070899"/>
                  <a:gd name="connsiteX6" fmla="*/ 613882 w 669731"/>
                  <a:gd name="connsiteY6" fmla="*/ 905994 h 1070899"/>
                  <a:gd name="connsiteX7" fmla="*/ 443597 w 669731"/>
                  <a:gd name="connsiteY7" fmla="*/ 989118 h 1070899"/>
                  <a:gd name="connsiteX8" fmla="*/ 419918 w 669731"/>
                  <a:gd name="connsiteY8" fmla="*/ 1058394 h 1070899"/>
                  <a:gd name="connsiteX9" fmla="*/ 364499 w 669731"/>
                  <a:gd name="connsiteY9" fmla="*/ 1016830 h 1070899"/>
                  <a:gd name="connsiteX10" fmla="*/ 72096 w 669731"/>
                  <a:gd name="connsiteY10" fmla="*/ 656610 h 1070899"/>
                  <a:gd name="connsiteX11" fmla="*/ 27709 w 669731"/>
                  <a:gd name="connsiteY11" fmla="*/ 681497 h 1070899"/>
                  <a:gd name="connsiteX12" fmla="*/ 0 w 669731"/>
                  <a:gd name="connsiteY12" fmla="*/ 285361 h 1070899"/>
                  <a:gd name="connsiteX0" fmla="*/ 0 w 669731"/>
                  <a:gd name="connsiteY0" fmla="*/ 285361 h 1142948"/>
                  <a:gd name="connsiteX1" fmla="*/ 72096 w 669731"/>
                  <a:gd name="connsiteY1" fmla="*/ 213265 h 1142948"/>
                  <a:gd name="connsiteX2" fmla="*/ 582142 w 669731"/>
                  <a:gd name="connsiteY2" fmla="*/ 33157 h 1142948"/>
                  <a:gd name="connsiteX3" fmla="*/ 586172 w 669731"/>
                  <a:gd name="connsiteY3" fmla="*/ 33156 h 1142948"/>
                  <a:gd name="connsiteX4" fmla="*/ 668094 w 669731"/>
                  <a:gd name="connsiteY4" fmla="*/ 188379 h 1142948"/>
                  <a:gd name="connsiteX5" fmla="*/ 474129 w 669731"/>
                  <a:gd name="connsiteY5" fmla="*/ 556805 h 1142948"/>
                  <a:gd name="connsiteX6" fmla="*/ 613882 w 669731"/>
                  <a:gd name="connsiteY6" fmla="*/ 905994 h 1142948"/>
                  <a:gd name="connsiteX7" fmla="*/ 443597 w 669731"/>
                  <a:gd name="connsiteY7" fmla="*/ 989118 h 1142948"/>
                  <a:gd name="connsiteX8" fmla="*/ 600027 w 669731"/>
                  <a:gd name="connsiteY8" fmla="*/ 1141521 h 1142948"/>
                  <a:gd name="connsiteX9" fmla="*/ 364499 w 669731"/>
                  <a:gd name="connsiteY9" fmla="*/ 1016830 h 1142948"/>
                  <a:gd name="connsiteX10" fmla="*/ 72096 w 669731"/>
                  <a:gd name="connsiteY10" fmla="*/ 656610 h 1142948"/>
                  <a:gd name="connsiteX11" fmla="*/ 27709 w 669731"/>
                  <a:gd name="connsiteY11" fmla="*/ 681497 h 1142948"/>
                  <a:gd name="connsiteX12" fmla="*/ 0 w 669731"/>
                  <a:gd name="connsiteY12" fmla="*/ 285361 h 1142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69731" h="1142948">
                    <a:moveTo>
                      <a:pt x="0" y="285361"/>
                    </a:moveTo>
                    <a:cubicBezTo>
                      <a:pt x="0" y="245543"/>
                      <a:pt x="32278" y="213265"/>
                      <a:pt x="72096" y="213265"/>
                    </a:cubicBezTo>
                    <a:cubicBezTo>
                      <a:pt x="242111" y="153229"/>
                      <a:pt x="329000" y="-86916"/>
                      <a:pt x="582142" y="33157"/>
                    </a:cubicBezTo>
                    <a:cubicBezTo>
                      <a:pt x="660894" y="10066"/>
                      <a:pt x="546447" y="2667"/>
                      <a:pt x="586172" y="33156"/>
                    </a:cubicBezTo>
                    <a:cubicBezTo>
                      <a:pt x="625897" y="63645"/>
                      <a:pt x="679841" y="108032"/>
                      <a:pt x="668094" y="188379"/>
                    </a:cubicBezTo>
                    <a:cubicBezTo>
                      <a:pt x="672712" y="325043"/>
                      <a:pt x="538784" y="433996"/>
                      <a:pt x="474129" y="556805"/>
                    </a:cubicBezTo>
                    <a:cubicBezTo>
                      <a:pt x="460475" y="674098"/>
                      <a:pt x="584334" y="824706"/>
                      <a:pt x="613882" y="905994"/>
                    </a:cubicBezTo>
                    <a:cubicBezTo>
                      <a:pt x="643430" y="987283"/>
                      <a:pt x="455142" y="954482"/>
                      <a:pt x="443597" y="989118"/>
                    </a:cubicBezTo>
                    <a:cubicBezTo>
                      <a:pt x="432052" y="1023754"/>
                      <a:pt x="650155" y="1129975"/>
                      <a:pt x="600027" y="1141521"/>
                    </a:cubicBezTo>
                    <a:cubicBezTo>
                      <a:pt x="549899" y="1153067"/>
                      <a:pt x="443251" y="1093030"/>
                      <a:pt x="364499" y="1016830"/>
                    </a:cubicBezTo>
                    <a:cubicBezTo>
                      <a:pt x="285747" y="940630"/>
                      <a:pt x="137464" y="721735"/>
                      <a:pt x="72096" y="656610"/>
                    </a:cubicBezTo>
                    <a:cubicBezTo>
                      <a:pt x="32278" y="656610"/>
                      <a:pt x="27709" y="721315"/>
                      <a:pt x="27709" y="681497"/>
                    </a:cubicBezTo>
                    <a:cubicBezTo>
                      <a:pt x="27709" y="581779"/>
                      <a:pt x="0" y="385079"/>
                      <a:pt x="0" y="285361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3" name="Straight Connector 132"/>
              <p:cNvCxnSpPr>
                <a:stCxn id="132" idx="1"/>
                <a:endCxn id="132" idx="4"/>
              </p:cNvCxnSpPr>
              <p:nvPr/>
            </p:nvCxnSpPr>
            <p:spPr>
              <a:xfrm>
                <a:off x="3854056" y="4268649"/>
                <a:ext cx="596502" cy="42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3796450" y="4496539"/>
                <a:ext cx="5892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3950154" y="4812428"/>
                <a:ext cx="27733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232815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64 -0.07962 L -0.00664 -0.07939 C -0.0056 -0.08564 -0.00429 -0.09143 -0.00338 -0.09768 C -0.00286 -0.10092 -0.00273 -0.10416 -0.00221 -0.10763 C -0.00195 -0.10949 -0.00143 -0.11157 -0.00117 -0.11342 C -0.00065 -0.11643 0.00026 -0.1243 0.00117 -0.12754 C 0.0017 -0.12962 0.00274 -0.13125 0.00339 -0.13333 C 0.00391 -0.13518 0.00378 -0.13773 0.00443 -0.13935 C 0.00573 -0.14236 0.00755 -0.14467 0.00899 -0.14745 C 0.01133 -0.15185 0.01328 -0.15671 0.01563 -0.16134 C 0.01888 -0.16736 0.02578 -0.17916 0.02578 -0.17893 C 0.02617 -0.18125 0.02617 -0.18356 0.02683 -0.18518 C 0.02813 -0.18773 0.02982 -0.18935 0.03138 -0.1912 C 0.03503 -0.19537 0.03907 -0.19837 0.04258 -0.203 C 0.04636 -0.2081 0.04961 -0.21273 0.05378 -0.21712 C 0.05586 -0.21921 0.05821 -0.22106 0.06042 -0.22291 C 0.0625 -0.22453 0.06628 -0.22615 0.06836 -0.22708 C 0.07683 -0.23611 0.07071 -0.23078 0.07839 -0.23495 C 0.0806 -0.23611 0.08516 -0.23888 0.08516 -0.23865 C 0.0862 -0.24027 0.08724 -0.24189 0.08841 -0.24282 C 0.08985 -0.24398 0.09141 -0.24421 0.09297 -0.2449 C 0.10078 -0.24884 0.09076 -0.24537 0.10417 -0.24884 C 0.10677 -0.25092 0.10912 -0.25393 0.11198 -0.25486 C 0.11706 -0.25648 0.1224 -0.25671 0.12761 -0.25671 C 0.15157 -0.25671 0.17539 -0.25555 0.19922 -0.25486 C 0.20157 -0.25347 0.20378 -0.25185 0.20599 -0.25092 C 0.20782 -0.25 0.2099 -0.25023 0.21159 -0.24884 C 0.22487 -0.23842 0.20586 -0.24583 0.22279 -0.24097 C 0.24128 -0.22129 0.21341 -0.24907 0.2362 -0.23287 C 0.23763 -0.23194 0.23828 -0.2287 0.23959 -0.22708 C 0.24128 -0.22453 0.24336 -0.22314 0.24518 -0.22106 C 0.25469 -0.20902 0.24662 -0.21597 0.25638 -0.20902 C 0.25782 -0.20648 0.25951 -0.20393 0.26081 -0.20115 C 0.26302 -0.19675 0.26472 -0.1905 0.26758 -0.18726 C 0.26849 -0.18587 0.26979 -0.18587 0.27097 -0.18518 C 0.28047 -0.16828 0.27591 -0.17523 0.28438 -0.16319 C 0.28516 -0.15995 0.28568 -0.15648 0.28659 -0.15324 C 0.28724 -0.15115 0.28841 -0.14953 0.2888 -0.14745 C 0.28959 -0.14282 0.28946 -0.13796 0.28998 -0.13333 C 0.29024 -0.13125 0.29076 -0.12939 0.29102 -0.12754 C 0.29076 -0.10763 0.29063 -0.0875 0.28998 -0.06782 C 0.28985 -0.06365 0.28959 -0.05949 0.2888 -0.05578 C 0.28802 -0.05162 0.28646 -0.04791 0.28555 -0.04375 C 0.28321 -0.03472 0.2862 -0.04004 0.28099 -0.03379 C 0.28034 -0.03125 0.27657 -0.01666 0.27435 -0.01203 C 0.27214 -0.00787 0.26758 -4.81481E-6 0.26758 0.00024 C 0.26719 0.00186 0.26732 0.0044 0.26641 0.00602 C 0.26524 0.00811 0.26328 0.00811 0.26198 0.00996 C 0.26068 0.01158 0.25977 0.01389 0.2586 0.01598 C 0.25677 0.02616 0.25873 0.01829 0.25417 0.02778 C 0.25287 0.03033 0.25222 0.03357 0.25078 0.03588 C 0.24883 0.03889 0.24636 0.04121 0.24401 0.04375 C 0.24297 0.04514 0.24193 0.047 0.24076 0.04769 C 0.23959 0.04838 0.23841 0.04885 0.23737 0.04977 C 0.23321 0.05348 0.23438 0.05417 0.2306 0.05973 C 0.22774 0.06389 0.22722 0.06366 0.22396 0.06575 C 0.22279 0.0676 0.22201 0.07038 0.22058 0.07153 C 0.21888 0.07315 0.2168 0.07292 0.21498 0.07362 C 0.2138 0.07408 0.21276 0.07524 0.21159 0.0757 C 0.20938 0.07639 0.20716 0.07686 0.20482 0.07755 C 0.20274 0.08125 0.20091 0.08542 0.19818 0.0875 C 0.19597 0.08936 0.19362 0.09028 0.19141 0.09144 L 0.18815 0.09352 C 0.18334 0.10209 0.18503 0.10139 0.17578 0.10139 C 0.15117 0.10139 0.12657 0.10024 0.10183 0.09954 C 0.0974 0.09815 0.09284 0.09723 0.08841 0.09561 C 0.08724 0.09514 0.0862 0.09399 0.08516 0.09352 C 0.08282 0.0926 0.0806 0.09213 0.07839 0.09144 C 0.07578 0.08959 0.07331 0.08704 0.07058 0.08565 C 0.06693 0.08357 0.06289 0.08403 0.05938 0.08149 C 0.05261 0.07686 0.0556 0.07871 0.05039 0.0757 C 0.04375 0.06667 0.04753 0.07153 0.0392 0.06158 C 0.03802 0.06042 0.03711 0.05857 0.03581 0.05764 C 0.03399 0.05649 0.03203 0.05533 0.03021 0.05371 C 0.02904 0.05255 0.02813 0.0507 0.02683 0.04977 C 0.02526 0.04838 0.02045 0.0463 0.01901 0.04584 C 0.0099 0.03357 0.01823 0.04607 0.01237 0.0338 C 0.01094 0.03102 0.00912 0.02894 0.00782 0.02593 C 0.00222 0.01227 0.00925 0.02223 0.00222 0.01389 C -0.00013 0.00139 -2.5E-6 0.00625 -2.5E-6 -4.81481E-6 " pathEditMode="relative" rAng="0" ptsTypes="AAAAAAAAAAAAAAAAAAAAAAAAAAAAA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83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54 -0.08171 L 0.01354 -0.08171 C 0.01276 -0.10162 0.01289 -0.12176 0.0112 -0.14144 C 0.01094 -0.14421 0.00872 -0.14514 0.00794 -0.14745 C 0.00273 -0.16227 0.00937 -0.15417 0.00117 -0.16134 C -0.00651 -0.175 0.00312 -0.15856 -0.00886 -0.17523 C -0.01016 -0.17708 -0.01094 -0.17963 -0.01224 -0.18125 C -0.01537 -0.18542 -0.01758 -0.18565 -0.02123 -0.18727 C -0.02201 -0.18935 -0.0224 -0.19167 -0.02344 -0.19329 C -0.02578 -0.19676 -0.03229 -0.19954 -0.03464 -0.20116 C -0.03724 -0.20301 -0.03985 -0.20556 -0.04245 -0.20718 C -0.04427 -0.20833 -0.04623 -0.20833 -0.04805 -0.20926 C -0.05065 -0.21042 -0.05326 -0.21181 -0.05586 -0.21319 C -0.05703 -0.21505 -0.05794 -0.21759 -0.05925 -0.21921 C -0.06094 -0.22106 -0.06302 -0.22199 -0.06485 -0.22315 C -0.06706 -0.22454 -0.06966 -0.22477 -0.07162 -0.22708 C -0.07383 -0.22963 -0.07565 -0.23403 -0.07826 -0.23495 C -0.07982 -0.23565 -0.08529 -0.23704 -0.08724 -0.23912 C -0.08958 -0.24144 -0.09167 -0.24421 -0.09401 -0.24699 C -0.09505 -0.24838 -0.09623 -0.24954 -0.09727 -0.25093 C -0.09883 -0.25301 -0.10013 -0.25556 -0.10182 -0.25694 C -0.10352 -0.25833 -0.1056 -0.2581 -0.10742 -0.25903 C -0.12409 -0.26736 -0.11068 -0.26343 -0.12643 -0.2669 C -0.12787 -0.26829 -0.1293 -0.27014 -0.13086 -0.27083 C -0.13464 -0.27222 -0.15781 -0.27477 -0.15886 -0.27477 C -0.16302 -0.27616 -0.16706 -0.27894 -0.17123 -0.2787 C -0.24636 -0.27731 -0.23008 -0.28264 -0.26289 -0.27083 C -0.26471 -0.26829 -0.27018 -0.26111 -0.27188 -0.25694 C -0.27292 -0.2544 -0.27305 -0.25116 -0.27409 -0.24907 C -0.275 -0.24722 -0.27656 -0.24676 -0.27748 -0.24491 C -0.27995 -0.24005 -0.28216 -0.23449 -0.28425 -0.22917 C -0.2849 -0.22708 -0.28555 -0.225 -0.28646 -0.22315 C -0.2875 -0.22083 -0.28867 -0.21921 -0.28985 -0.21713 C -0.29466 -0.19097 -0.29037 -0.19792 -0.29766 -0.18935 C -0.29805 -0.18056 -0.29818 -0.17199 -0.2987 -0.16343 C -0.29896 -0.16134 -0.29987 -0.15949 -0.29987 -0.15741 C -0.29987 -0.07338 -0.30456 -0.09769 -0.29649 -0.06181 C -0.29466 -0.04213 -0.29649 -0.05764 -0.2931 -0.03796 C -0.29271 -0.03542 -0.29258 -0.03264 -0.29206 -0.03009 C -0.28958 -0.01944 -0.28737 -0.01343 -0.28425 -0.00417 C -0.28386 -0.00162 -0.28346 0.00116 -0.28307 0.0037 C -0.28242 0.00833 -0.28164 0.01227 -0.27969 0.01574 C -0.27878 0.01736 -0.27735 0.01806 -0.27643 0.01968 C -0.27513 0.02153 -0.27435 0.02431 -0.27305 0.02569 C -0.27096 0.02778 -0.26849 0.02801 -0.26628 0.02963 C -0.24701 0.04421 -0.2655 0.03356 -0.25169 0.03958 C -0.24388 0.04306 -0.25352 0.03981 -0.24388 0.0456 C -0.24206 0.04653 -0.24024 0.04699 -0.23828 0.04745 C -0.22774 0.05694 -0.23516 0.05208 -0.22149 0.05556 C -0.19466 0.06227 -0.21953 0.05625 -0.19922 0.06343 C -0.17917 0.0706 -0.20013 0.06157 -0.18685 0.06736 C -0.18503 0.06944 -0.1832 0.07176 -0.18125 0.07338 C -0.17787 0.07639 -0.17201 0.07662 -0.16888 0.07731 C -0.16172 0.08611 -0.16966 0.07755 -0.15547 0.08542 C -0.15391 0.08611 -0.15274 0.08889 -0.15104 0.08935 C -0.14662 0.09074 -0.14206 0.09074 -0.13763 0.09144 C -0.12005 0.09005 -0.10248 0.08935 -0.08503 0.08727 C -0.08047 0.08681 -0.07162 0.08333 -0.07162 0.08333 C -0.07044 0.08264 -0.06927 0.08241 -0.06823 0.08148 C -0.06589 0.07894 -0.06406 0.075 -0.06146 0.07338 L -0.0582 0.07153 C -0.05703 0.07014 -0.05586 0.06898 -0.05482 0.06736 C -0.05352 0.06574 -0.05274 0.06296 -0.05143 0.06157 C -0.04128 0.04954 -0.05534 0.07106 -0.04466 0.05556 C -0.03906 0.04699 -0.04414 0.05069 -0.03685 0.04745 C -0.03581 0.04421 -0.03503 0.04028 -0.03346 0.0375 C -0.03164 0.03426 -0.02878 0.0331 -0.02682 0.02963 C -0.02565 0.02755 -0.02487 0.025 -0.02344 0.02361 C -0.02214 0.02222 -0.02044 0.02222 -0.01901 0.02176 C -0.01341 0.00671 -0.02096 0.02407 -0.01224 0.01366 C -0.00261 0.00231 -0.01784 0.0125 -0.00664 0.0037 C -0.00456 0.00208 4.16667E-6 -0.00023 4.16667E-6 -0.00023 " pathEditMode="relative" ptsTypes="AAAAAAAAAAAAAAAAAAAAAAAAAAAAAAAAAAAAAAAAAAAAAAAAAAAAAAAAAAAAAAAAAAAAAAAA">
                                      <p:cBhvr>
                                        <p:cTn id="28" dur="2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/>
          <p:cNvSpPr/>
          <p:nvPr/>
        </p:nvSpPr>
        <p:spPr>
          <a:xfrm>
            <a:off x="5385448" y="2657198"/>
            <a:ext cx="804337" cy="1281756"/>
          </a:xfrm>
          <a:custGeom>
            <a:avLst/>
            <a:gdLst>
              <a:gd name="connsiteX0" fmla="*/ 255697 w 804337"/>
              <a:gd name="connsiteY0" fmla="*/ 887860 h 1281756"/>
              <a:gd name="connsiteX1" fmla="*/ 2478 w 804337"/>
              <a:gd name="connsiteY1" fmla="*/ 550236 h 1281756"/>
              <a:gd name="connsiteX2" fmla="*/ 16546 w 804337"/>
              <a:gd name="connsiteY2" fmla="*/ 508033 h 1281756"/>
              <a:gd name="connsiteX3" fmla="*/ 58749 w 804337"/>
              <a:gd name="connsiteY3" fmla="*/ 479897 h 1281756"/>
              <a:gd name="connsiteX4" fmla="*/ 157223 w 804337"/>
              <a:gd name="connsiteY4" fmla="*/ 522100 h 1281756"/>
              <a:gd name="connsiteX5" fmla="*/ 185358 w 804337"/>
              <a:gd name="connsiteY5" fmla="*/ 564304 h 1281756"/>
              <a:gd name="connsiteX6" fmla="*/ 199426 w 804337"/>
              <a:gd name="connsiteY6" fmla="*/ 648710 h 1281756"/>
              <a:gd name="connsiteX7" fmla="*/ 213494 w 804337"/>
              <a:gd name="connsiteY7" fmla="*/ 704980 h 1281756"/>
              <a:gd name="connsiteX8" fmla="*/ 171290 w 804337"/>
              <a:gd name="connsiteY8" fmla="*/ 437694 h 1281756"/>
              <a:gd name="connsiteX9" fmla="*/ 157223 w 804337"/>
              <a:gd name="connsiteY9" fmla="*/ 367356 h 1281756"/>
              <a:gd name="connsiteX10" fmla="*/ 269764 w 804337"/>
              <a:gd name="connsiteY10" fmla="*/ 15664 h 1281756"/>
              <a:gd name="connsiteX11" fmla="*/ 311967 w 804337"/>
              <a:gd name="connsiteY11" fmla="*/ 43799 h 1281756"/>
              <a:gd name="connsiteX12" fmla="*/ 368238 w 804337"/>
              <a:gd name="connsiteY12" fmla="*/ 128205 h 1281756"/>
              <a:gd name="connsiteX13" fmla="*/ 396374 w 804337"/>
              <a:gd name="connsiteY13" fmla="*/ 198544 h 1281756"/>
              <a:gd name="connsiteX14" fmla="*/ 438577 w 804337"/>
              <a:gd name="connsiteY14" fmla="*/ 297017 h 1281756"/>
              <a:gd name="connsiteX15" fmla="*/ 466712 w 804337"/>
              <a:gd name="connsiteY15" fmla="*/ 240747 h 1281756"/>
              <a:gd name="connsiteX16" fmla="*/ 537050 w 804337"/>
              <a:gd name="connsiteY16" fmla="*/ 71934 h 1281756"/>
              <a:gd name="connsiteX17" fmla="*/ 607389 w 804337"/>
              <a:gd name="connsiteY17" fmla="*/ 86002 h 1281756"/>
              <a:gd name="connsiteX18" fmla="*/ 621457 w 804337"/>
              <a:gd name="connsiteY18" fmla="*/ 170408 h 1281756"/>
              <a:gd name="connsiteX19" fmla="*/ 565186 w 804337"/>
              <a:gd name="connsiteY19" fmla="*/ 662777 h 1281756"/>
              <a:gd name="connsiteX20" fmla="*/ 551118 w 804337"/>
              <a:gd name="connsiteY20" fmla="*/ 719048 h 1281756"/>
              <a:gd name="connsiteX21" fmla="*/ 522983 w 804337"/>
              <a:gd name="connsiteY21" fmla="*/ 747184 h 1281756"/>
              <a:gd name="connsiteX22" fmla="*/ 579254 w 804337"/>
              <a:gd name="connsiteY22" fmla="*/ 901928 h 1281756"/>
              <a:gd name="connsiteX23" fmla="*/ 621457 w 804337"/>
              <a:gd name="connsiteY23" fmla="*/ 915996 h 1281756"/>
              <a:gd name="connsiteX24" fmla="*/ 649592 w 804337"/>
              <a:gd name="connsiteY24" fmla="*/ 958199 h 1281756"/>
              <a:gd name="connsiteX25" fmla="*/ 719930 w 804337"/>
              <a:gd name="connsiteY25" fmla="*/ 1000402 h 1281756"/>
              <a:gd name="connsiteX26" fmla="*/ 804337 w 804337"/>
              <a:gd name="connsiteY26" fmla="*/ 1042605 h 1281756"/>
              <a:gd name="connsiteX27" fmla="*/ 705863 w 804337"/>
              <a:gd name="connsiteY27" fmla="*/ 1127011 h 1281756"/>
              <a:gd name="connsiteX28" fmla="*/ 663660 w 804337"/>
              <a:gd name="connsiteY28" fmla="*/ 1169214 h 1281756"/>
              <a:gd name="connsiteX29" fmla="*/ 522983 w 804337"/>
              <a:gd name="connsiteY29" fmla="*/ 1211417 h 1281756"/>
              <a:gd name="connsiteX30" fmla="*/ 480780 w 804337"/>
              <a:gd name="connsiteY30" fmla="*/ 1239553 h 1281756"/>
              <a:gd name="connsiteX31" fmla="*/ 424509 w 804337"/>
              <a:gd name="connsiteY31" fmla="*/ 1253620 h 1281756"/>
              <a:gd name="connsiteX32" fmla="*/ 396374 w 804337"/>
              <a:gd name="connsiteY32" fmla="*/ 1281756 h 1281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04337" h="1281756">
                <a:moveTo>
                  <a:pt x="255697" y="887860"/>
                </a:moveTo>
                <a:cubicBezTo>
                  <a:pt x="171291" y="775319"/>
                  <a:pt x="77433" y="669281"/>
                  <a:pt x="2478" y="550236"/>
                </a:cubicBezTo>
                <a:cubicBezTo>
                  <a:pt x="-5423" y="537688"/>
                  <a:pt x="7283" y="519612"/>
                  <a:pt x="16546" y="508033"/>
                </a:cubicBezTo>
                <a:cubicBezTo>
                  <a:pt x="27108" y="494831"/>
                  <a:pt x="44681" y="489276"/>
                  <a:pt x="58749" y="479897"/>
                </a:cubicBezTo>
                <a:cubicBezTo>
                  <a:pt x="91574" y="493965"/>
                  <a:pt x="127509" y="502290"/>
                  <a:pt x="157223" y="522100"/>
                </a:cubicBezTo>
                <a:cubicBezTo>
                  <a:pt x="171291" y="531479"/>
                  <a:pt x="180011" y="548264"/>
                  <a:pt x="185358" y="564304"/>
                </a:cubicBezTo>
                <a:cubicBezTo>
                  <a:pt x="194378" y="591364"/>
                  <a:pt x="193832" y="620740"/>
                  <a:pt x="199426" y="648710"/>
                </a:cubicBezTo>
                <a:cubicBezTo>
                  <a:pt x="203218" y="667668"/>
                  <a:pt x="216049" y="724144"/>
                  <a:pt x="213494" y="704980"/>
                </a:cubicBezTo>
                <a:cubicBezTo>
                  <a:pt x="201573" y="615572"/>
                  <a:pt x="186119" y="526666"/>
                  <a:pt x="171290" y="437694"/>
                </a:cubicBezTo>
                <a:cubicBezTo>
                  <a:pt x="167359" y="414109"/>
                  <a:pt x="161912" y="390802"/>
                  <a:pt x="157223" y="367356"/>
                </a:cubicBezTo>
                <a:cubicBezTo>
                  <a:pt x="167744" y="93796"/>
                  <a:pt x="51816" y="-49720"/>
                  <a:pt x="269764" y="15664"/>
                </a:cubicBezTo>
                <a:cubicBezTo>
                  <a:pt x="285958" y="20522"/>
                  <a:pt x="297899" y="34421"/>
                  <a:pt x="311967" y="43799"/>
                </a:cubicBezTo>
                <a:cubicBezTo>
                  <a:pt x="330724" y="71934"/>
                  <a:pt x="355679" y="96809"/>
                  <a:pt x="368238" y="128205"/>
                </a:cubicBezTo>
                <a:cubicBezTo>
                  <a:pt x="377617" y="151651"/>
                  <a:pt x="386118" y="175468"/>
                  <a:pt x="396374" y="198544"/>
                </a:cubicBezTo>
                <a:cubicBezTo>
                  <a:pt x="442730" y="302844"/>
                  <a:pt x="409683" y="210336"/>
                  <a:pt x="438577" y="297017"/>
                </a:cubicBezTo>
                <a:cubicBezTo>
                  <a:pt x="460927" y="475830"/>
                  <a:pt x="447592" y="431939"/>
                  <a:pt x="466712" y="240747"/>
                </a:cubicBezTo>
                <a:cubicBezTo>
                  <a:pt x="480213" y="105741"/>
                  <a:pt x="456754" y="152232"/>
                  <a:pt x="537050" y="71934"/>
                </a:cubicBezTo>
                <a:cubicBezTo>
                  <a:pt x="560496" y="76623"/>
                  <a:pt x="591828" y="67848"/>
                  <a:pt x="607389" y="86002"/>
                </a:cubicBezTo>
                <a:cubicBezTo>
                  <a:pt x="625952" y="107659"/>
                  <a:pt x="622207" y="141894"/>
                  <a:pt x="621457" y="170408"/>
                </a:cubicBezTo>
                <a:cubicBezTo>
                  <a:pt x="609861" y="611056"/>
                  <a:pt x="674740" y="498444"/>
                  <a:pt x="565186" y="662777"/>
                </a:cubicBezTo>
                <a:cubicBezTo>
                  <a:pt x="560497" y="681534"/>
                  <a:pt x="559764" y="701755"/>
                  <a:pt x="551118" y="719048"/>
                </a:cubicBezTo>
                <a:cubicBezTo>
                  <a:pt x="545187" y="730911"/>
                  <a:pt x="524303" y="733987"/>
                  <a:pt x="522983" y="747184"/>
                </a:cubicBezTo>
                <a:cubicBezTo>
                  <a:pt x="515708" y="819930"/>
                  <a:pt x="522847" y="864323"/>
                  <a:pt x="579254" y="901928"/>
                </a:cubicBezTo>
                <a:cubicBezTo>
                  <a:pt x="591592" y="910153"/>
                  <a:pt x="607389" y="911307"/>
                  <a:pt x="621457" y="915996"/>
                </a:cubicBezTo>
                <a:cubicBezTo>
                  <a:pt x="630835" y="930064"/>
                  <a:pt x="636755" y="947196"/>
                  <a:pt x="649592" y="958199"/>
                </a:cubicBezTo>
                <a:cubicBezTo>
                  <a:pt x="670352" y="975993"/>
                  <a:pt x="696744" y="985911"/>
                  <a:pt x="719930" y="1000402"/>
                </a:cubicBezTo>
                <a:cubicBezTo>
                  <a:pt x="782261" y="1039359"/>
                  <a:pt x="739263" y="1020913"/>
                  <a:pt x="804337" y="1042605"/>
                </a:cubicBezTo>
                <a:cubicBezTo>
                  <a:pt x="752703" y="1145872"/>
                  <a:pt x="810369" y="1061695"/>
                  <a:pt x="705863" y="1127011"/>
                </a:cubicBezTo>
                <a:cubicBezTo>
                  <a:pt x="688992" y="1137555"/>
                  <a:pt x="679849" y="1157650"/>
                  <a:pt x="663660" y="1169214"/>
                </a:cubicBezTo>
                <a:cubicBezTo>
                  <a:pt x="613878" y="1204773"/>
                  <a:pt x="584550" y="1201156"/>
                  <a:pt x="522983" y="1211417"/>
                </a:cubicBezTo>
                <a:cubicBezTo>
                  <a:pt x="508915" y="1220796"/>
                  <a:pt x="496320" y="1232893"/>
                  <a:pt x="480780" y="1239553"/>
                </a:cubicBezTo>
                <a:cubicBezTo>
                  <a:pt x="463009" y="1247169"/>
                  <a:pt x="441802" y="1244973"/>
                  <a:pt x="424509" y="1253620"/>
                </a:cubicBezTo>
                <a:cubicBezTo>
                  <a:pt x="412646" y="1259551"/>
                  <a:pt x="396374" y="1281756"/>
                  <a:pt x="396374" y="1281756"/>
                </a:cubicBez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347044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" y="3470445"/>
            <a:ext cx="12192000" cy="33875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Cloud 57"/>
          <p:cNvSpPr/>
          <p:nvPr/>
        </p:nvSpPr>
        <p:spPr>
          <a:xfrm>
            <a:off x="3413753" y="3592315"/>
            <a:ext cx="2198398" cy="1989913"/>
          </a:xfrm>
          <a:prstGeom prst="cloud">
            <a:avLst/>
          </a:prstGeom>
          <a:solidFill>
            <a:srgbClr val="01AF1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570423" y="1688122"/>
            <a:ext cx="4307395" cy="4466530"/>
            <a:chOff x="570423" y="1688122"/>
            <a:chExt cx="4307395" cy="4466530"/>
          </a:xfrm>
        </p:grpSpPr>
        <p:sp>
          <p:nvSpPr>
            <p:cNvPr id="33" name="Cloud 32"/>
            <p:cNvSpPr/>
            <p:nvPr/>
          </p:nvSpPr>
          <p:spPr>
            <a:xfrm>
              <a:off x="570423" y="1688122"/>
              <a:ext cx="4307395" cy="3513147"/>
            </a:xfrm>
            <a:prstGeom prst="clou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2292117" y="3729603"/>
              <a:ext cx="1477756" cy="2425049"/>
            </a:xfrm>
            <a:custGeom>
              <a:avLst/>
              <a:gdLst>
                <a:gd name="connsiteX0" fmla="*/ 436647 w 1477756"/>
                <a:gd name="connsiteY0" fmla="*/ 1100540 h 2765340"/>
                <a:gd name="connsiteX1" fmla="*/ 436647 w 1477756"/>
                <a:gd name="connsiteY1" fmla="*/ 1986804 h 2765340"/>
                <a:gd name="connsiteX2" fmla="*/ 548 w 1477756"/>
                <a:gd name="connsiteY2" fmla="*/ 2704257 h 2765340"/>
                <a:gd name="connsiteX3" fmla="*/ 352241 w 1477756"/>
                <a:gd name="connsiteY3" fmla="*/ 2465106 h 2765340"/>
                <a:gd name="connsiteX4" fmla="*/ 633595 w 1477756"/>
                <a:gd name="connsiteY4" fmla="*/ 2704257 h 2765340"/>
                <a:gd name="connsiteX5" fmla="*/ 661730 w 1477756"/>
                <a:gd name="connsiteY5" fmla="*/ 2422903 h 2765340"/>
                <a:gd name="connsiteX6" fmla="*/ 1182235 w 1477756"/>
                <a:gd name="connsiteY6" fmla="*/ 2760527 h 2765340"/>
                <a:gd name="connsiteX7" fmla="*/ 774271 w 1477756"/>
                <a:gd name="connsiteY7" fmla="*/ 2113413 h 2765340"/>
                <a:gd name="connsiteX8" fmla="*/ 718001 w 1477756"/>
                <a:gd name="connsiteY8" fmla="*/ 1199013 h 2765340"/>
                <a:gd name="connsiteX9" fmla="*/ 1477656 w 1477756"/>
                <a:gd name="connsiteY9" fmla="*/ 411223 h 2765340"/>
                <a:gd name="connsiteX10" fmla="*/ 661730 w 1477756"/>
                <a:gd name="connsiteY10" fmla="*/ 762915 h 2765340"/>
                <a:gd name="connsiteX11" fmla="*/ 42751 w 1477756"/>
                <a:gd name="connsiteY11" fmla="*/ 3260 h 2765340"/>
                <a:gd name="connsiteX12" fmla="*/ 436647 w 1477756"/>
                <a:gd name="connsiteY12" fmla="*/ 1100540 h 2765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77756" h="2765340">
                  <a:moveTo>
                    <a:pt x="436647" y="1100540"/>
                  </a:moveTo>
                  <a:cubicBezTo>
                    <a:pt x="502296" y="1431131"/>
                    <a:pt x="509330" y="1719518"/>
                    <a:pt x="436647" y="1986804"/>
                  </a:cubicBezTo>
                  <a:cubicBezTo>
                    <a:pt x="363964" y="2254090"/>
                    <a:pt x="14616" y="2624540"/>
                    <a:pt x="548" y="2704257"/>
                  </a:cubicBezTo>
                  <a:cubicBezTo>
                    <a:pt x="-13520" y="2783974"/>
                    <a:pt x="246733" y="2465106"/>
                    <a:pt x="352241" y="2465106"/>
                  </a:cubicBezTo>
                  <a:cubicBezTo>
                    <a:pt x="457749" y="2465106"/>
                    <a:pt x="582014" y="2711291"/>
                    <a:pt x="633595" y="2704257"/>
                  </a:cubicBezTo>
                  <a:cubicBezTo>
                    <a:pt x="685176" y="2697223"/>
                    <a:pt x="570290" y="2413525"/>
                    <a:pt x="661730" y="2422903"/>
                  </a:cubicBezTo>
                  <a:cubicBezTo>
                    <a:pt x="753170" y="2432281"/>
                    <a:pt x="1163478" y="2812109"/>
                    <a:pt x="1182235" y="2760527"/>
                  </a:cubicBezTo>
                  <a:cubicBezTo>
                    <a:pt x="1200992" y="2708945"/>
                    <a:pt x="851643" y="2373665"/>
                    <a:pt x="774271" y="2113413"/>
                  </a:cubicBezTo>
                  <a:cubicBezTo>
                    <a:pt x="696899" y="1853161"/>
                    <a:pt x="600770" y="1482711"/>
                    <a:pt x="718001" y="1199013"/>
                  </a:cubicBezTo>
                  <a:cubicBezTo>
                    <a:pt x="835232" y="915315"/>
                    <a:pt x="1487035" y="483906"/>
                    <a:pt x="1477656" y="411223"/>
                  </a:cubicBezTo>
                  <a:cubicBezTo>
                    <a:pt x="1468278" y="338540"/>
                    <a:pt x="900881" y="830909"/>
                    <a:pt x="661730" y="762915"/>
                  </a:cubicBezTo>
                  <a:cubicBezTo>
                    <a:pt x="422579" y="694921"/>
                    <a:pt x="77920" y="-55355"/>
                    <a:pt x="42751" y="3260"/>
                  </a:cubicBezTo>
                  <a:cubicBezTo>
                    <a:pt x="7582" y="61875"/>
                    <a:pt x="370998" y="769949"/>
                    <a:pt x="436647" y="110054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Cloud 30"/>
            <p:cNvSpPr/>
            <p:nvPr/>
          </p:nvSpPr>
          <p:spPr>
            <a:xfrm>
              <a:off x="3311461" y="3482580"/>
              <a:ext cx="692093" cy="997854"/>
            </a:xfrm>
            <a:prstGeom prst="cloud">
              <a:avLst/>
            </a:pr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loud 31"/>
            <p:cNvSpPr/>
            <p:nvPr/>
          </p:nvSpPr>
          <p:spPr>
            <a:xfrm>
              <a:off x="1052721" y="2641505"/>
              <a:ext cx="2405575" cy="1587477"/>
            </a:xfrm>
            <a:prstGeom prst="cloud">
              <a:avLst/>
            </a:pr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Freeform 51"/>
          <p:cNvSpPr/>
          <p:nvPr/>
        </p:nvSpPr>
        <p:spPr>
          <a:xfrm>
            <a:off x="7792133" y="4312509"/>
            <a:ext cx="1388761" cy="2269542"/>
          </a:xfrm>
          <a:custGeom>
            <a:avLst/>
            <a:gdLst>
              <a:gd name="connsiteX0" fmla="*/ 0 w 3938957"/>
              <a:gd name="connsiteY0" fmla="*/ 110390 h 5062325"/>
              <a:gd name="connsiteX1" fmla="*/ 1406770 w 3938957"/>
              <a:gd name="connsiteY1" fmla="*/ 996654 h 5062325"/>
              <a:gd name="connsiteX2" fmla="*/ 1350499 w 3938957"/>
              <a:gd name="connsiteY2" fmla="*/ 3852396 h 5062325"/>
              <a:gd name="connsiteX3" fmla="*/ 478302 w 3938957"/>
              <a:gd name="connsiteY3" fmla="*/ 4569848 h 5062325"/>
              <a:gd name="connsiteX4" fmla="*/ 1491176 w 3938957"/>
              <a:gd name="connsiteY4" fmla="*/ 4372901 h 5062325"/>
              <a:gd name="connsiteX5" fmla="*/ 1294228 w 3938957"/>
              <a:gd name="connsiteY5" fmla="*/ 5062217 h 5062325"/>
              <a:gd name="connsiteX6" fmla="*/ 2138290 w 3938957"/>
              <a:gd name="connsiteY6" fmla="*/ 4429171 h 5062325"/>
              <a:gd name="connsiteX7" fmla="*/ 3179299 w 3938957"/>
              <a:gd name="connsiteY7" fmla="*/ 4808999 h 5062325"/>
              <a:gd name="connsiteX8" fmla="*/ 2841674 w 3938957"/>
              <a:gd name="connsiteY8" fmla="*/ 4372901 h 5062325"/>
              <a:gd name="connsiteX9" fmla="*/ 2391508 w 3938957"/>
              <a:gd name="connsiteY9" fmla="*/ 3725787 h 5062325"/>
              <a:gd name="connsiteX10" fmla="*/ 2307102 w 3938957"/>
              <a:gd name="connsiteY10" fmla="*/ 1151399 h 5062325"/>
              <a:gd name="connsiteX11" fmla="*/ 3938954 w 3938957"/>
              <a:gd name="connsiteY11" fmla="*/ 25984 h 5062325"/>
              <a:gd name="connsiteX12" fmla="*/ 2321170 w 3938957"/>
              <a:gd name="connsiteY12" fmla="*/ 265134 h 506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38957" h="5062325">
                <a:moveTo>
                  <a:pt x="0" y="110390"/>
                </a:moveTo>
                <a:cubicBezTo>
                  <a:pt x="590843" y="241688"/>
                  <a:pt x="1181687" y="372986"/>
                  <a:pt x="1406770" y="996654"/>
                </a:cubicBezTo>
                <a:cubicBezTo>
                  <a:pt x="1631853" y="1620322"/>
                  <a:pt x="1505244" y="3256864"/>
                  <a:pt x="1350499" y="3852396"/>
                </a:cubicBezTo>
                <a:cubicBezTo>
                  <a:pt x="1195754" y="4447928"/>
                  <a:pt x="454856" y="4483097"/>
                  <a:pt x="478302" y="4569848"/>
                </a:cubicBezTo>
                <a:cubicBezTo>
                  <a:pt x="501748" y="4656599"/>
                  <a:pt x="1355188" y="4290840"/>
                  <a:pt x="1491176" y="4372901"/>
                </a:cubicBezTo>
                <a:cubicBezTo>
                  <a:pt x="1627164" y="4454962"/>
                  <a:pt x="1186376" y="5052839"/>
                  <a:pt x="1294228" y="5062217"/>
                </a:cubicBezTo>
                <a:cubicBezTo>
                  <a:pt x="1402080" y="5071595"/>
                  <a:pt x="1824112" y="4471374"/>
                  <a:pt x="2138290" y="4429171"/>
                </a:cubicBezTo>
                <a:cubicBezTo>
                  <a:pt x="2452468" y="4386968"/>
                  <a:pt x="3062068" y="4818377"/>
                  <a:pt x="3179299" y="4808999"/>
                </a:cubicBezTo>
                <a:cubicBezTo>
                  <a:pt x="3296530" y="4799621"/>
                  <a:pt x="2972973" y="4553436"/>
                  <a:pt x="2841674" y="4372901"/>
                </a:cubicBezTo>
                <a:cubicBezTo>
                  <a:pt x="2710376" y="4192366"/>
                  <a:pt x="2480603" y="4262704"/>
                  <a:pt x="2391508" y="3725787"/>
                </a:cubicBezTo>
                <a:cubicBezTo>
                  <a:pt x="2302413" y="3188870"/>
                  <a:pt x="2049194" y="1768033"/>
                  <a:pt x="2307102" y="1151399"/>
                </a:cubicBezTo>
                <a:cubicBezTo>
                  <a:pt x="2565010" y="534765"/>
                  <a:pt x="3936609" y="173695"/>
                  <a:pt x="3938954" y="25984"/>
                </a:cubicBezTo>
                <a:cubicBezTo>
                  <a:pt x="3941299" y="-121727"/>
                  <a:pt x="2752579" y="415189"/>
                  <a:pt x="2321170" y="265134"/>
                </a:cubicBezTo>
              </a:path>
            </a:pathLst>
          </a:cu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10094945" y="1389719"/>
            <a:ext cx="2198398" cy="2932723"/>
            <a:chOff x="5159494" y="-984737"/>
            <a:chExt cx="6235337" cy="6541583"/>
          </a:xfrm>
        </p:grpSpPr>
        <p:grpSp>
          <p:nvGrpSpPr>
            <p:cNvPr id="37" name="Group 36"/>
            <p:cNvGrpSpPr/>
            <p:nvPr/>
          </p:nvGrpSpPr>
          <p:grpSpPr>
            <a:xfrm>
              <a:off x="5159494" y="-984737"/>
              <a:ext cx="6235337" cy="6541583"/>
              <a:chOff x="5159494" y="-984737"/>
              <a:chExt cx="6235337" cy="6541583"/>
            </a:xfrm>
          </p:grpSpPr>
          <p:sp>
            <p:nvSpPr>
              <p:cNvPr id="39" name="Freeform 38"/>
              <p:cNvSpPr/>
              <p:nvPr/>
            </p:nvSpPr>
            <p:spPr>
              <a:xfrm>
                <a:off x="6246055" y="494521"/>
                <a:ext cx="3938957" cy="5062325"/>
              </a:xfrm>
              <a:custGeom>
                <a:avLst/>
                <a:gdLst>
                  <a:gd name="connsiteX0" fmla="*/ 0 w 3938957"/>
                  <a:gd name="connsiteY0" fmla="*/ 110390 h 5062325"/>
                  <a:gd name="connsiteX1" fmla="*/ 1406770 w 3938957"/>
                  <a:gd name="connsiteY1" fmla="*/ 996654 h 5062325"/>
                  <a:gd name="connsiteX2" fmla="*/ 1350499 w 3938957"/>
                  <a:gd name="connsiteY2" fmla="*/ 3852396 h 5062325"/>
                  <a:gd name="connsiteX3" fmla="*/ 478302 w 3938957"/>
                  <a:gd name="connsiteY3" fmla="*/ 4569848 h 5062325"/>
                  <a:gd name="connsiteX4" fmla="*/ 1491176 w 3938957"/>
                  <a:gd name="connsiteY4" fmla="*/ 4372901 h 5062325"/>
                  <a:gd name="connsiteX5" fmla="*/ 1294228 w 3938957"/>
                  <a:gd name="connsiteY5" fmla="*/ 5062217 h 5062325"/>
                  <a:gd name="connsiteX6" fmla="*/ 2138290 w 3938957"/>
                  <a:gd name="connsiteY6" fmla="*/ 4429171 h 5062325"/>
                  <a:gd name="connsiteX7" fmla="*/ 3179299 w 3938957"/>
                  <a:gd name="connsiteY7" fmla="*/ 4808999 h 5062325"/>
                  <a:gd name="connsiteX8" fmla="*/ 2841674 w 3938957"/>
                  <a:gd name="connsiteY8" fmla="*/ 4372901 h 5062325"/>
                  <a:gd name="connsiteX9" fmla="*/ 2391508 w 3938957"/>
                  <a:gd name="connsiteY9" fmla="*/ 3725787 h 5062325"/>
                  <a:gd name="connsiteX10" fmla="*/ 2307102 w 3938957"/>
                  <a:gd name="connsiteY10" fmla="*/ 1151399 h 5062325"/>
                  <a:gd name="connsiteX11" fmla="*/ 3938954 w 3938957"/>
                  <a:gd name="connsiteY11" fmla="*/ 25984 h 5062325"/>
                  <a:gd name="connsiteX12" fmla="*/ 2321170 w 3938957"/>
                  <a:gd name="connsiteY12" fmla="*/ 265134 h 5062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38957" h="5062325">
                    <a:moveTo>
                      <a:pt x="0" y="110390"/>
                    </a:moveTo>
                    <a:cubicBezTo>
                      <a:pt x="590843" y="241688"/>
                      <a:pt x="1181687" y="372986"/>
                      <a:pt x="1406770" y="996654"/>
                    </a:cubicBezTo>
                    <a:cubicBezTo>
                      <a:pt x="1631853" y="1620322"/>
                      <a:pt x="1505244" y="3256864"/>
                      <a:pt x="1350499" y="3852396"/>
                    </a:cubicBezTo>
                    <a:cubicBezTo>
                      <a:pt x="1195754" y="4447928"/>
                      <a:pt x="454856" y="4483097"/>
                      <a:pt x="478302" y="4569848"/>
                    </a:cubicBezTo>
                    <a:cubicBezTo>
                      <a:pt x="501748" y="4656599"/>
                      <a:pt x="1355188" y="4290840"/>
                      <a:pt x="1491176" y="4372901"/>
                    </a:cubicBezTo>
                    <a:cubicBezTo>
                      <a:pt x="1627164" y="4454962"/>
                      <a:pt x="1186376" y="5052839"/>
                      <a:pt x="1294228" y="5062217"/>
                    </a:cubicBezTo>
                    <a:cubicBezTo>
                      <a:pt x="1402080" y="5071595"/>
                      <a:pt x="1824112" y="4471374"/>
                      <a:pt x="2138290" y="4429171"/>
                    </a:cubicBezTo>
                    <a:cubicBezTo>
                      <a:pt x="2452468" y="4386968"/>
                      <a:pt x="3062068" y="4818377"/>
                      <a:pt x="3179299" y="4808999"/>
                    </a:cubicBezTo>
                    <a:cubicBezTo>
                      <a:pt x="3296530" y="4799621"/>
                      <a:pt x="2972973" y="4553436"/>
                      <a:pt x="2841674" y="4372901"/>
                    </a:cubicBezTo>
                    <a:cubicBezTo>
                      <a:pt x="2710376" y="4192366"/>
                      <a:pt x="2480603" y="4262704"/>
                      <a:pt x="2391508" y="3725787"/>
                    </a:cubicBezTo>
                    <a:cubicBezTo>
                      <a:pt x="2302413" y="3188870"/>
                      <a:pt x="2049194" y="1768033"/>
                      <a:pt x="2307102" y="1151399"/>
                    </a:cubicBezTo>
                    <a:cubicBezTo>
                      <a:pt x="2565010" y="534765"/>
                      <a:pt x="3936609" y="173695"/>
                      <a:pt x="3938954" y="25984"/>
                    </a:cubicBezTo>
                    <a:cubicBezTo>
                      <a:pt x="3941299" y="-121727"/>
                      <a:pt x="2752579" y="415189"/>
                      <a:pt x="2321170" y="265134"/>
                    </a:cubicBez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Cloud 39"/>
              <p:cNvSpPr/>
              <p:nvPr/>
            </p:nvSpPr>
            <p:spPr>
              <a:xfrm>
                <a:off x="5159494" y="-984737"/>
                <a:ext cx="6235337" cy="4438598"/>
              </a:xfrm>
              <a:prstGeom prst="cloud">
                <a:avLst/>
              </a:prstGeom>
              <a:solidFill>
                <a:srgbClr val="01AF1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Freeform 37"/>
            <p:cNvSpPr/>
            <p:nvPr/>
          </p:nvSpPr>
          <p:spPr>
            <a:xfrm>
              <a:off x="6246056" y="-167551"/>
              <a:ext cx="4360970" cy="2600897"/>
            </a:xfrm>
            <a:custGeom>
              <a:avLst/>
              <a:gdLst>
                <a:gd name="connsiteX0" fmla="*/ 0 w 4815775"/>
                <a:gd name="connsiteY0" fmla="*/ 941274 h 2767543"/>
                <a:gd name="connsiteX1" fmla="*/ 436099 w 4815775"/>
                <a:gd name="connsiteY1" fmla="*/ 1292966 h 2767543"/>
                <a:gd name="connsiteX2" fmla="*/ 492370 w 4815775"/>
                <a:gd name="connsiteY2" fmla="*/ 575514 h 2767543"/>
                <a:gd name="connsiteX3" fmla="*/ 98474 w 4815775"/>
                <a:gd name="connsiteY3" fmla="*/ 308228 h 2767543"/>
                <a:gd name="connsiteX4" fmla="*/ 759656 w 4815775"/>
                <a:gd name="connsiteY4" fmla="*/ 181619 h 2767543"/>
                <a:gd name="connsiteX5" fmla="*/ 956603 w 4815775"/>
                <a:gd name="connsiteY5" fmla="*/ 969409 h 2767543"/>
                <a:gd name="connsiteX6" fmla="*/ 1491176 w 4815775"/>
                <a:gd name="connsiteY6" fmla="*/ 266025 h 2767543"/>
                <a:gd name="connsiteX7" fmla="*/ 2419643 w 4815775"/>
                <a:gd name="connsiteY7" fmla="*/ 1532117 h 2767543"/>
                <a:gd name="connsiteX8" fmla="*/ 2518117 w 4815775"/>
                <a:gd name="connsiteY8" fmla="*/ 83145 h 2767543"/>
                <a:gd name="connsiteX9" fmla="*/ 3573194 w 4815775"/>
                <a:gd name="connsiteY9" fmla="*/ 223822 h 2767543"/>
                <a:gd name="connsiteX10" fmla="*/ 3207434 w 4815775"/>
                <a:gd name="connsiteY10" fmla="*/ 617717 h 2767543"/>
                <a:gd name="connsiteX11" fmla="*/ 3545059 w 4815775"/>
                <a:gd name="connsiteY11" fmla="*/ 1053816 h 2767543"/>
                <a:gd name="connsiteX12" fmla="*/ 4220308 w 4815775"/>
                <a:gd name="connsiteY12" fmla="*/ 434837 h 2767543"/>
                <a:gd name="connsiteX13" fmla="*/ 4065563 w 4815775"/>
                <a:gd name="connsiteY13" fmla="*/ 139416 h 2767543"/>
                <a:gd name="connsiteX14" fmla="*/ 4740813 w 4815775"/>
                <a:gd name="connsiteY14" fmla="*/ 209754 h 2767543"/>
                <a:gd name="connsiteX15" fmla="*/ 4754880 w 4815775"/>
                <a:gd name="connsiteY15" fmla="*/ 842800 h 2767543"/>
                <a:gd name="connsiteX16" fmla="*/ 4346917 w 4815775"/>
                <a:gd name="connsiteY16" fmla="*/ 1264831 h 2767543"/>
                <a:gd name="connsiteX17" fmla="*/ 3826413 w 4815775"/>
                <a:gd name="connsiteY17" fmla="*/ 1813471 h 2767543"/>
                <a:gd name="connsiteX18" fmla="*/ 3530991 w 4815775"/>
                <a:gd name="connsiteY18" fmla="*/ 1602456 h 2767543"/>
                <a:gd name="connsiteX19" fmla="*/ 3066757 w 4815775"/>
                <a:gd name="connsiteY19" fmla="*/ 2080757 h 2767543"/>
                <a:gd name="connsiteX20" fmla="*/ 3713871 w 4815775"/>
                <a:gd name="connsiteY20" fmla="*/ 2657533 h 2767543"/>
                <a:gd name="connsiteX21" fmla="*/ 2686930 w 4815775"/>
                <a:gd name="connsiteY21" fmla="*/ 2657533 h 2767543"/>
                <a:gd name="connsiteX22" fmla="*/ 1941342 w 4815775"/>
                <a:gd name="connsiteY22" fmla="*/ 1518049 h 2767543"/>
                <a:gd name="connsiteX23" fmla="*/ 1800665 w 4815775"/>
                <a:gd name="connsiteY23" fmla="*/ 2362111 h 2767543"/>
                <a:gd name="connsiteX24" fmla="*/ 1350499 w 4815775"/>
                <a:gd name="connsiteY24" fmla="*/ 1602456 h 2767543"/>
                <a:gd name="connsiteX25" fmla="*/ 1659988 w 4815775"/>
                <a:gd name="connsiteY25" fmla="*/ 1138222 h 276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815775" h="2767543">
                  <a:moveTo>
                    <a:pt x="0" y="941274"/>
                  </a:moveTo>
                  <a:cubicBezTo>
                    <a:pt x="177018" y="1147600"/>
                    <a:pt x="354037" y="1353926"/>
                    <a:pt x="436099" y="1292966"/>
                  </a:cubicBezTo>
                  <a:cubicBezTo>
                    <a:pt x="518161" y="1232006"/>
                    <a:pt x="548641" y="739637"/>
                    <a:pt x="492370" y="575514"/>
                  </a:cubicBezTo>
                  <a:cubicBezTo>
                    <a:pt x="436099" y="411391"/>
                    <a:pt x="53926" y="373877"/>
                    <a:pt x="98474" y="308228"/>
                  </a:cubicBezTo>
                  <a:cubicBezTo>
                    <a:pt x="143022" y="242579"/>
                    <a:pt x="616635" y="71422"/>
                    <a:pt x="759656" y="181619"/>
                  </a:cubicBezTo>
                  <a:cubicBezTo>
                    <a:pt x="902677" y="291816"/>
                    <a:pt x="834683" y="955341"/>
                    <a:pt x="956603" y="969409"/>
                  </a:cubicBezTo>
                  <a:cubicBezTo>
                    <a:pt x="1078523" y="983477"/>
                    <a:pt x="1247336" y="172240"/>
                    <a:pt x="1491176" y="266025"/>
                  </a:cubicBezTo>
                  <a:cubicBezTo>
                    <a:pt x="1735016" y="359810"/>
                    <a:pt x="2248486" y="1562597"/>
                    <a:pt x="2419643" y="1532117"/>
                  </a:cubicBezTo>
                  <a:cubicBezTo>
                    <a:pt x="2590800" y="1501637"/>
                    <a:pt x="2325859" y="301194"/>
                    <a:pt x="2518117" y="83145"/>
                  </a:cubicBezTo>
                  <a:cubicBezTo>
                    <a:pt x="2710375" y="-134904"/>
                    <a:pt x="3458308" y="134727"/>
                    <a:pt x="3573194" y="223822"/>
                  </a:cubicBezTo>
                  <a:cubicBezTo>
                    <a:pt x="3688080" y="312917"/>
                    <a:pt x="3212123" y="479385"/>
                    <a:pt x="3207434" y="617717"/>
                  </a:cubicBezTo>
                  <a:cubicBezTo>
                    <a:pt x="3202745" y="756049"/>
                    <a:pt x="3376247" y="1084296"/>
                    <a:pt x="3545059" y="1053816"/>
                  </a:cubicBezTo>
                  <a:cubicBezTo>
                    <a:pt x="3713871" y="1023336"/>
                    <a:pt x="4133557" y="587237"/>
                    <a:pt x="4220308" y="434837"/>
                  </a:cubicBezTo>
                  <a:cubicBezTo>
                    <a:pt x="4307059" y="282437"/>
                    <a:pt x="3978812" y="176930"/>
                    <a:pt x="4065563" y="139416"/>
                  </a:cubicBezTo>
                  <a:cubicBezTo>
                    <a:pt x="4152314" y="101902"/>
                    <a:pt x="4625927" y="92523"/>
                    <a:pt x="4740813" y="209754"/>
                  </a:cubicBezTo>
                  <a:cubicBezTo>
                    <a:pt x="4855699" y="326985"/>
                    <a:pt x="4820529" y="666954"/>
                    <a:pt x="4754880" y="842800"/>
                  </a:cubicBezTo>
                  <a:cubicBezTo>
                    <a:pt x="4689231" y="1018646"/>
                    <a:pt x="4346917" y="1264831"/>
                    <a:pt x="4346917" y="1264831"/>
                  </a:cubicBezTo>
                  <a:cubicBezTo>
                    <a:pt x="4192173" y="1426609"/>
                    <a:pt x="3962401" y="1757200"/>
                    <a:pt x="3826413" y="1813471"/>
                  </a:cubicBezTo>
                  <a:cubicBezTo>
                    <a:pt x="3690425" y="1869742"/>
                    <a:pt x="3657600" y="1557908"/>
                    <a:pt x="3530991" y="1602456"/>
                  </a:cubicBezTo>
                  <a:cubicBezTo>
                    <a:pt x="3404382" y="1647004"/>
                    <a:pt x="3036277" y="1904911"/>
                    <a:pt x="3066757" y="2080757"/>
                  </a:cubicBezTo>
                  <a:cubicBezTo>
                    <a:pt x="3097237" y="2256603"/>
                    <a:pt x="3777176" y="2561404"/>
                    <a:pt x="3713871" y="2657533"/>
                  </a:cubicBezTo>
                  <a:cubicBezTo>
                    <a:pt x="3650566" y="2753662"/>
                    <a:pt x="2982351" y="2847447"/>
                    <a:pt x="2686930" y="2657533"/>
                  </a:cubicBezTo>
                  <a:cubicBezTo>
                    <a:pt x="2391509" y="2467619"/>
                    <a:pt x="2089053" y="1567286"/>
                    <a:pt x="1941342" y="1518049"/>
                  </a:cubicBezTo>
                  <a:cubicBezTo>
                    <a:pt x="1793631" y="1468812"/>
                    <a:pt x="1899139" y="2348043"/>
                    <a:pt x="1800665" y="2362111"/>
                  </a:cubicBezTo>
                  <a:cubicBezTo>
                    <a:pt x="1702191" y="2376179"/>
                    <a:pt x="1373945" y="1806438"/>
                    <a:pt x="1350499" y="1602456"/>
                  </a:cubicBezTo>
                  <a:cubicBezTo>
                    <a:pt x="1327053" y="1398475"/>
                    <a:pt x="1493520" y="1268348"/>
                    <a:pt x="1659988" y="113822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Cloud 53"/>
          <p:cNvSpPr/>
          <p:nvPr/>
        </p:nvSpPr>
        <p:spPr>
          <a:xfrm>
            <a:off x="8783583" y="3316140"/>
            <a:ext cx="2405575" cy="1587477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8552861" y="3956668"/>
            <a:ext cx="2405575" cy="1946282"/>
            <a:chOff x="8908481" y="5007890"/>
            <a:chExt cx="2405575" cy="1946282"/>
          </a:xfrm>
        </p:grpSpPr>
        <p:sp>
          <p:nvSpPr>
            <p:cNvPr id="61" name="Freeform 60"/>
            <p:cNvSpPr/>
            <p:nvPr/>
          </p:nvSpPr>
          <p:spPr>
            <a:xfrm>
              <a:off x="9630019" y="5878475"/>
              <a:ext cx="1112931" cy="1075697"/>
            </a:xfrm>
            <a:custGeom>
              <a:avLst/>
              <a:gdLst>
                <a:gd name="connsiteX0" fmla="*/ 0 w 3938957"/>
                <a:gd name="connsiteY0" fmla="*/ 110390 h 5062325"/>
                <a:gd name="connsiteX1" fmla="*/ 1406770 w 3938957"/>
                <a:gd name="connsiteY1" fmla="*/ 996654 h 5062325"/>
                <a:gd name="connsiteX2" fmla="*/ 1350499 w 3938957"/>
                <a:gd name="connsiteY2" fmla="*/ 3852396 h 5062325"/>
                <a:gd name="connsiteX3" fmla="*/ 478302 w 3938957"/>
                <a:gd name="connsiteY3" fmla="*/ 4569848 h 5062325"/>
                <a:gd name="connsiteX4" fmla="*/ 1491176 w 3938957"/>
                <a:gd name="connsiteY4" fmla="*/ 4372901 h 5062325"/>
                <a:gd name="connsiteX5" fmla="*/ 1294228 w 3938957"/>
                <a:gd name="connsiteY5" fmla="*/ 5062217 h 5062325"/>
                <a:gd name="connsiteX6" fmla="*/ 2138290 w 3938957"/>
                <a:gd name="connsiteY6" fmla="*/ 4429171 h 5062325"/>
                <a:gd name="connsiteX7" fmla="*/ 3179299 w 3938957"/>
                <a:gd name="connsiteY7" fmla="*/ 4808999 h 5062325"/>
                <a:gd name="connsiteX8" fmla="*/ 2841674 w 3938957"/>
                <a:gd name="connsiteY8" fmla="*/ 4372901 h 5062325"/>
                <a:gd name="connsiteX9" fmla="*/ 2391508 w 3938957"/>
                <a:gd name="connsiteY9" fmla="*/ 3725787 h 5062325"/>
                <a:gd name="connsiteX10" fmla="*/ 2307102 w 3938957"/>
                <a:gd name="connsiteY10" fmla="*/ 1151399 h 5062325"/>
                <a:gd name="connsiteX11" fmla="*/ 3938954 w 3938957"/>
                <a:gd name="connsiteY11" fmla="*/ 25984 h 5062325"/>
                <a:gd name="connsiteX12" fmla="*/ 2321170 w 3938957"/>
                <a:gd name="connsiteY12" fmla="*/ 265134 h 50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38957" h="5062325">
                  <a:moveTo>
                    <a:pt x="0" y="110390"/>
                  </a:moveTo>
                  <a:cubicBezTo>
                    <a:pt x="590843" y="241688"/>
                    <a:pt x="1181687" y="372986"/>
                    <a:pt x="1406770" y="996654"/>
                  </a:cubicBezTo>
                  <a:cubicBezTo>
                    <a:pt x="1631853" y="1620322"/>
                    <a:pt x="1505244" y="3256864"/>
                    <a:pt x="1350499" y="3852396"/>
                  </a:cubicBezTo>
                  <a:cubicBezTo>
                    <a:pt x="1195754" y="4447928"/>
                    <a:pt x="454856" y="4483097"/>
                    <a:pt x="478302" y="4569848"/>
                  </a:cubicBezTo>
                  <a:cubicBezTo>
                    <a:pt x="501748" y="4656599"/>
                    <a:pt x="1355188" y="4290840"/>
                    <a:pt x="1491176" y="4372901"/>
                  </a:cubicBezTo>
                  <a:cubicBezTo>
                    <a:pt x="1627164" y="4454962"/>
                    <a:pt x="1186376" y="5052839"/>
                    <a:pt x="1294228" y="5062217"/>
                  </a:cubicBezTo>
                  <a:cubicBezTo>
                    <a:pt x="1402080" y="5071595"/>
                    <a:pt x="1824112" y="4471374"/>
                    <a:pt x="2138290" y="4429171"/>
                  </a:cubicBezTo>
                  <a:cubicBezTo>
                    <a:pt x="2452468" y="4386968"/>
                    <a:pt x="3062068" y="4818377"/>
                    <a:pt x="3179299" y="4808999"/>
                  </a:cubicBezTo>
                  <a:cubicBezTo>
                    <a:pt x="3296530" y="4799621"/>
                    <a:pt x="2972973" y="4553436"/>
                    <a:pt x="2841674" y="4372901"/>
                  </a:cubicBezTo>
                  <a:cubicBezTo>
                    <a:pt x="2710376" y="4192366"/>
                    <a:pt x="2480603" y="4262704"/>
                    <a:pt x="2391508" y="3725787"/>
                  </a:cubicBezTo>
                  <a:cubicBezTo>
                    <a:pt x="2302413" y="3188870"/>
                    <a:pt x="2049194" y="1768033"/>
                    <a:pt x="2307102" y="1151399"/>
                  </a:cubicBezTo>
                  <a:cubicBezTo>
                    <a:pt x="2565010" y="534765"/>
                    <a:pt x="3936609" y="173695"/>
                    <a:pt x="3938954" y="25984"/>
                  </a:cubicBezTo>
                  <a:cubicBezTo>
                    <a:pt x="3941299" y="-121727"/>
                    <a:pt x="2752579" y="415189"/>
                    <a:pt x="2321170" y="265134"/>
                  </a:cubicBezTo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Cloud 55"/>
            <p:cNvSpPr/>
            <p:nvPr/>
          </p:nvSpPr>
          <p:spPr>
            <a:xfrm>
              <a:off x="8908481" y="5007890"/>
              <a:ext cx="2405575" cy="1587477"/>
            </a:xfrm>
            <a:prstGeom prst="cloud">
              <a:avLst/>
            </a:pr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 flipH="1">
            <a:off x="6319046" y="1242575"/>
            <a:ext cx="4117066" cy="4096336"/>
            <a:chOff x="5159494" y="-984737"/>
            <a:chExt cx="6235337" cy="4438598"/>
          </a:xfrm>
        </p:grpSpPr>
        <p:sp>
          <p:nvSpPr>
            <p:cNvPr id="48" name="Cloud 47"/>
            <p:cNvSpPr/>
            <p:nvPr/>
          </p:nvSpPr>
          <p:spPr>
            <a:xfrm>
              <a:off x="5159494" y="-984737"/>
              <a:ext cx="6235337" cy="4438598"/>
            </a:xfrm>
            <a:prstGeom prst="cloud">
              <a:avLst/>
            </a:prstGeom>
            <a:solidFill>
              <a:srgbClr val="01AF1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6246056" y="-167551"/>
              <a:ext cx="4360970" cy="2600897"/>
            </a:xfrm>
            <a:custGeom>
              <a:avLst/>
              <a:gdLst>
                <a:gd name="connsiteX0" fmla="*/ 0 w 4815775"/>
                <a:gd name="connsiteY0" fmla="*/ 941274 h 2767543"/>
                <a:gd name="connsiteX1" fmla="*/ 436099 w 4815775"/>
                <a:gd name="connsiteY1" fmla="*/ 1292966 h 2767543"/>
                <a:gd name="connsiteX2" fmla="*/ 492370 w 4815775"/>
                <a:gd name="connsiteY2" fmla="*/ 575514 h 2767543"/>
                <a:gd name="connsiteX3" fmla="*/ 98474 w 4815775"/>
                <a:gd name="connsiteY3" fmla="*/ 308228 h 2767543"/>
                <a:gd name="connsiteX4" fmla="*/ 759656 w 4815775"/>
                <a:gd name="connsiteY4" fmla="*/ 181619 h 2767543"/>
                <a:gd name="connsiteX5" fmla="*/ 956603 w 4815775"/>
                <a:gd name="connsiteY5" fmla="*/ 969409 h 2767543"/>
                <a:gd name="connsiteX6" fmla="*/ 1491176 w 4815775"/>
                <a:gd name="connsiteY6" fmla="*/ 266025 h 2767543"/>
                <a:gd name="connsiteX7" fmla="*/ 2419643 w 4815775"/>
                <a:gd name="connsiteY7" fmla="*/ 1532117 h 2767543"/>
                <a:gd name="connsiteX8" fmla="*/ 2518117 w 4815775"/>
                <a:gd name="connsiteY8" fmla="*/ 83145 h 2767543"/>
                <a:gd name="connsiteX9" fmla="*/ 3573194 w 4815775"/>
                <a:gd name="connsiteY9" fmla="*/ 223822 h 2767543"/>
                <a:gd name="connsiteX10" fmla="*/ 3207434 w 4815775"/>
                <a:gd name="connsiteY10" fmla="*/ 617717 h 2767543"/>
                <a:gd name="connsiteX11" fmla="*/ 3545059 w 4815775"/>
                <a:gd name="connsiteY11" fmla="*/ 1053816 h 2767543"/>
                <a:gd name="connsiteX12" fmla="*/ 4220308 w 4815775"/>
                <a:gd name="connsiteY12" fmla="*/ 434837 h 2767543"/>
                <a:gd name="connsiteX13" fmla="*/ 4065563 w 4815775"/>
                <a:gd name="connsiteY13" fmla="*/ 139416 h 2767543"/>
                <a:gd name="connsiteX14" fmla="*/ 4740813 w 4815775"/>
                <a:gd name="connsiteY14" fmla="*/ 209754 h 2767543"/>
                <a:gd name="connsiteX15" fmla="*/ 4754880 w 4815775"/>
                <a:gd name="connsiteY15" fmla="*/ 842800 h 2767543"/>
                <a:gd name="connsiteX16" fmla="*/ 4346917 w 4815775"/>
                <a:gd name="connsiteY16" fmla="*/ 1264831 h 2767543"/>
                <a:gd name="connsiteX17" fmla="*/ 3826413 w 4815775"/>
                <a:gd name="connsiteY17" fmla="*/ 1813471 h 2767543"/>
                <a:gd name="connsiteX18" fmla="*/ 3530991 w 4815775"/>
                <a:gd name="connsiteY18" fmla="*/ 1602456 h 2767543"/>
                <a:gd name="connsiteX19" fmla="*/ 3066757 w 4815775"/>
                <a:gd name="connsiteY19" fmla="*/ 2080757 h 2767543"/>
                <a:gd name="connsiteX20" fmla="*/ 3713871 w 4815775"/>
                <a:gd name="connsiteY20" fmla="*/ 2657533 h 2767543"/>
                <a:gd name="connsiteX21" fmla="*/ 2686930 w 4815775"/>
                <a:gd name="connsiteY21" fmla="*/ 2657533 h 2767543"/>
                <a:gd name="connsiteX22" fmla="*/ 1941342 w 4815775"/>
                <a:gd name="connsiteY22" fmla="*/ 1518049 h 2767543"/>
                <a:gd name="connsiteX23" fmla="*/ 1800665 w 4815775"/>
                <a:gd name="connsiteY23" fmla="*/ 2362111 h 2767543"/>
                <a:gd name="connsiteX24" fmla="*/ 1350499 w 4815775"/>
                <a:gd name="connsiteY24" fmla="*/ 1602456 h 2767543"/>
                <a:gd name="connsiteX25" fmla="*/ 1659988 w 4815775"/>
                <a:gd name="connsiteY25" fmla="*/ 1138222 h 276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815775" h="2767543">
                  <a:moveTo>
                    <a:pt x="0" y="941274"/>
                  </a:moveTo>
                  <a:cubicBezTo>
                    <a:pt x="177018" y="1147600"/>
                    <a:pt x="354037" y="1353926"/>
                    <a:pt x="436099" y="1292966"/>
                  </a:cubicBezTo>
                  <a:cubicBezTo>
                    <a:pt x="518161" y="1232006"/>
                    <a:pt x="548641" y="739637"/>
                    <a:pt x="492370" y="575514"/>
                  </a:cubicBezTo>
                  <a:cubicBezTo>
                    <a:pt x="436099" y="411391"/>
                    <a:pt x="53926" y="373877"/>
                    <a:pt x="98474" y="308228"/>
                  </a:cubicBezTo>
                  <a:cubicBezTo>
                    <a:pt x="143022" y="242579"/>
                    <a:pt x="616635" y="71422"/>
                    <a:pt x="759656" y="181619"/>
                  </a:cubicBezTo>
                  <a:cubicBezTo>
                    <a:pt x="902677" y="291816"/>
                    <a:pt x="834683" y="955341"/>
                    <a:pt x="956603" y="969409"/>
                  </a:cubicBezTo>
                  <a:cubicBezTo>
                    <a:pt x="1078523" y="983477"/>
                    <a:pt x="1247336" y="172240"/>
                    <a:pt x="1491176" y="266025"/>
                  </a:cubicBezTo>
                  <a:cubicBezTo>
                    <a:pt x="1735016" y="359810"/>
                    <a:pt x="2248486" y="1562597"/>
                    <a:pt x="2419643" y="1532117"/>
                  </a:cubicBezTo>
                  <a:cubicBezTo>
                    <a:pt x="2590800" y="1501637"/>
                    <a:pt x="2325859" y="301194"/>
                    <a:pt x="2518117" y="83145"/>
                  </a:cubicBezTo>
                  <a:cubicBezTo>
                    <a:pt x="2710375" y="-134904"/>
                    <a:pt x="3458308" y="134727"/>
                    <a:pt x="3573194" y="223822"/>
                  </a:cubicBezTo>
                  <a:cubicBezTo>
                    <a:pt x="3688080" y="312917"/>
                    <a:pt x="3212123" y="479385"/>
                    <a:pt x="3207434" y="617717"/>
                  </a:cubicBezTo>
                  <a:cubicBezTo>
                    <a:pt x="3202745" y="756049"/>
                    <a:pt x="3376247" y="1084296"/>
                    <a:pt x="3545059" y="1053816"/>
                  </a:cubicBezTo>
                  <a:cubicBezTo>
                    <a:pt x="3713871" y="1023336"/>
                    <a:pt x="4133557" y="587237"/>
                    <a:pt x="4220308" y="434837"/>
                  </a:cubicBezTo>
                  <a:cubicBezTo>
                    <a:pt x="4307059" y="282437"/>
                    <a:pt x="3978812" y="176930"/>
                    <a:pt x="4065563" y="139416"/>
                  </a:cubicBezTo>
                  <a:cubicBezTo>
                    <a:pt x="4152314" y="101902"/>
                    <a:pt x="4625927" y="92523"/>
                    <a:pt x="4740813" y="209754"/>
                  </a:cubicBezTo>
                  <a:cubicBezTo>
                    <a:pt x="4855699" y="326985"/>
                    <a:pt x="4820529" y="666954"/>
                    <a:pt x="4754880" y="842800"/>
                  </a:cubicBezTo>
                  <a:cubicBezTo>
                    <a:pt x="4689231" y="1018646"/>
                    <a:pt x="4346917" y="1264831"/>
                    <a:pt x="4346917" y="1264831"/>
                  </a:cubicBezTo>
                  <a:cubicBezTo>
                    <a:pt x="4192173" y="1426609"/>
                    <a:pt x="3962401" y="1757200"/>
                    <a:pt x="3826413" y="1813471"/>
                  </a:cubicBezTo>
                  <a:cubicBezTo>
                    <a:pt x="3690425" y="1869742"/>
                    <a:pt x="3657600" y="1557908"/>
                    <a:pt x="3530991" y="1602456"/>
                  </a:cubicBezTo>
                  <a:cubicBezTo>
                    <a:pt x="3404382" y="1647004"/>
                    <a:pt x="3036277" y="1904911"/>
                    <a:pt x="3066757" y="2080757"/>
                  </a:cubicBezTo>
                  <a:cubicBezTo>
                    <a:pt x="3097237" y="2256603"/>
                    <a:pt x="3777176" y="2561404"/>
                    <a:pt x="3713871" y="2657533"/>
                  </a:cubicBezTo>
                  <a:cubicBezTo>
                    <a:pt x="3650566" y="2753662"/>
                    <a:pt x="2982351" y="2847447"/>
                    <a:pt x="2686930" y="2657533"/>
                  </a:cubicBezTo>
                  <a:cubicBezTo>
                    <a:pt x="2391509" y="2467619"/>
                    <a:pt x="2089053" y="1567286"/>
                    <a:pt x="1941342" y="1518049"/>
                  </a:cubicBezTo>
                  <a:cubicBezTo>
                    <a:pt x="1793631" y="1468812"/>
                    <a:pt x="1899139" y="2348043"/>
                    <a:pt x="1800665" y="2362111"/>
                  </a:cubicBezTo>
                  <a:cubicBezTo>
                    <a:pt x="1702191" y="2376179"/>
                    <a:pt x="1373945" y="1806438"/>
                    <a:pt x="1350499" y="1602456"/>
                  </a:cubicBezTo>
                  <a:cubicBezTo>
                    <a:pt x="1327053" y="1398475"/>
                    <a:pt x="1493520" y="1268348"/>
                    <a:pt x="1659988" y="113822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Cloud 58"/>
          <p:cNvSpPr/>
          <p:nvPr/>
        </p:nvSpPr>
        <p:spPr>
          <a:xfrm>
            <a:off x="4569061" y="1763754"/>
            <a:ext cx="2198398" cy="1989913"/>
          </a:xfrm>
          <a:prstGeom prst="cloud">
            <a:avLst/>
          </a:prstGeom>
          <a:solidFill>
            <a:srgbClr val="01AF1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loud 54"/>
          <p:cNvSpPr/>
          <p:nvPr/>
        </p:nvSpPr>
        <p:spPr>
          <a:xfrm>
            <a:off x="-56728" y="4407530"/>
            <a:ext cx="2405575" cy="1587477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loud 56"/>
          <p:cNvSpPr/>
          <p:nvPr/>
        </p:nvSpPr>
        <p:spPr>
          <a:xfrm>
            <a:off x="-138858" y="2975227"/>
            <a:ext cx="2198398" cy="1989913"/>
          </a:xfrm>
          <a:prstGeom prst="cloud">
            <a:avLst/>
          </a:prstGeom>
          <a:solidFill>
            <a:srgbClr val="01AF1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10863485" y="4652976"/>
            <a:ext cx="1067640" cy="1677331"/>
          </a:xfrm>
          <a:custGeom>
            <a:avLst/>
            <a:gdLst>
              <a:gd name="connsiteX0" fmla="*/ 0 w 3938957"/>
              <a:gd name="connsiteY0" fmla="*/ 110390 h 5062325"/>
              <a:gd name="connsiteX1" fmla="*/ 1406770 w 3938957"/>
              <a:gd name="connsiteY1" fmla="*/ 996654 h 5062325"/>
              <a:gd name="connsiteX2" fmla="*/ 1350499 w 3938957"/>
              <a:gd name="connsiteY2" fmla="*/ 3852396 h 5062325"/>
              <a:gd name="connsiteX3" fmla="*/ 478302 w 3938957"/>
              <a:gd name="connsiteY3" fmla="*/ 4569848 h 5062325"/>
              <a:gd name="connsiteX4" fmla="*/ 1491176 w 3938957"/>
              <a:gd name="connsiteY4" fmla="*/ 4372901 h 5062325"/>
              <a:gd name="connsiteX5" fmla="*/ 1294228 w 3938957"/>
              <a:gd name="connsiteY5" fmla="*/ 5062217 h 5062325"/>
              <a:gd name="connsiteX6" fmla="*/ 2138290 w 3938957"/>
              <a:gd name="connsiteY6" fmla="*/ 4429171 h 5062325"/>
              <a:gd name="connsiteX7" fmla="*/ 3179299 w 3938957"/>
              <a:gd name="connsiteY7" fmla="*/ 4808999 h 5062325"/>
              <a:gd name="connsiteX8" fmla="*/ 2841674 w 3938957"/>
              <a:gd name="connsiteY8" fmla="*/ 4372901 h 5062325"/>
              <a:gd name="connsiteX9" fmla="*/ 2391508 w 3938957"/>
              <a:gd name="connsiteY9" fmla="*/ 3725787 h 5062325"/>
              <a:gd name="connsiteX10" fmla="*/ 2307102 w 3938957"/>
              <a:gd name="connsiteY10" fmla="*/ 1151399 h 5062325"/>
              <a:gd name="connsiteX11" fmla="*/ 3938954 w 3938957"/>
              <a:gd name="connsiteY11" fmla="*/ 25984 h 5062325"/>
              <a:gd name="connsiteX12" fmla="*/ 2321170 w 3938957"/>
              <a:gd name="connsiteY12" fmla="*/ 265134 h 506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38957" h="5062325">
                <a:moveTo>
                  <a:pt x="0" y="110390"/>
                </a:moveTo>
                <a:cubicBezTo>
                  <a:pt x="590843" y="241688"/>
                  <a:pt x="1181687" y="372986"/>
                  <a:pt x="1406770" y="996654"/>
                </a:cubicBezTo>
                <a:cubicBezTo>
                  <a:pt x="1631853" y="1620322"/>
                  <a:pt x="1505244" y="3256864"/>
                  <a:pt x="1350499" y="3852396"/>
                </a:cubicBezTo>
                <a:cubicBezTo>
                  <a:pt x="1195754" y="4447928"/>
                  <a:pt x="454856" y="4483097"/>
                  <a:pt x="478302" y="4569848"/>
                </a:cubicBezTo>
                <a:cubicBezTo>
                  <a:pt x="501748" y="4656599"/>
                  <a:pt x="1355188" y="4290840"/>
                  <a:pt x="1491176" y="4372901"/>
                </a:cubicBezTo>
                <a:cubicBezTo>
                  <a:pt x="1627164" y="4454962"/>
                  <a:pt x="1186376" y="5052839"/>
                  <a:pt x="1294228" y="5062217"/>
                </a:cubicBezTo>
                <a:cubicBezTo>
                  <a:pt x="1402080" y="5071595"/>
                  <a:pt x="1824112" y="4471374"/>
                  <a:pt x="2138290" y="4429171"/>
                </a:cubicBezTo>
                <a:cubicBezTo>
                  <a:pt x="2452468" y="4386968"/>
                  <a:pt x="3062068" y="4818377"/>
                  <a:pt x="3179299" y="4808999"/>
                </a:cubicBezTo>
                <a:cubicBezTo>
                  <a:pt x="3296530" y="4799621"/>
                  <a:pt x="2972973" y="4553436"/>
                  <a:pt x="2841674" y="4372901"/>
                </a:cubicBezTo>
                <a:cubicBezTo>
                  <a:pt x="2710376" y="4192366"/>
                  <a:pt x="2480603" y="4262704"/>
                  <a:pt x="2391508" y="3725787"/>
                </a:cubicBezTo>
                <a:cubicBezTo>
                  <a:pt x="2302413" y="3188870"/>
                  <a:pt x="2049194" y="1768033"/>
                  <a:pt x="2307102" y="1151399"/>
                </a:cubicBezTo>
                <a:cubicBezTo>
                  <a:pt x="2565010" y="534765"/>
                  <a:pt x="3936609" y="173695"/>
                  <a:pt x="3938954" y="25984"/>
                </a:cubicBezTo>
                <a:cubicBezTo>
                  <a:pt x="3941299" y="-121727"/>
                  <a:pt x="2752579" y="415189"/>
                  <a:pt x="2321170" y="265134"/>
                </a:cubicBezTo>
              </a:path>
            </a:pathLst>
          </a:cu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Cloud 52"/>
          <p:cNvSpPr/>
          <p:nvPr/>
        </p:nvSpPr>
        <p:spPr>
          <a:xfrm>
            <a:off x="10249518" y="3710166"/>
            <a:ext cx="2405575" cy="1872062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874166" y="4951492"/>
            <a:ext cx="3110137" cy="1924251"/>
          </a:xfrm>
          <a:custGeom>
            <a:avLst/>
            <a:gdLst>
              <a:gd name="connsiteX0" fmla="*/ 450166 w 3110137"/>
              <a:gd name="connsiteY0" fmla="*/ 43030 h 1823310"/>
              <a:gd name="connsiteX1" fmla="*/ 267286 w 3110137"/>
              <a:gd name="connsiteY1" fmla="*/ 211842 h 1823310"/>
              <a:gd name="connsiteX2" fmla="*/ 126609 w 3110137"/>
              <a:gd name="connsiteY2" fmla="*/ 479128 h 1823310"/>
              <a:gd name="connsiteX3" fmla="*/ 28135 w 3110137"/>
              <a:gd name="connsiteY3" fmla="*/ 676076 h 1823310"/>
              <a:gd name="connsiteX4" fmla="*/ 0 w 3110137"/>
              <a:gd name="connsiteY4" fmla="*/ 985565 h 1823310"/>
              <a:gd name="connsiteX5" fmla="*/ 28135 w 3110137"/>
              <a:gd name="connsiteY5" fmla="*/ 929294 h 1823310"/>
              <a:gd name="connsiteX6" fmla="*/ 84406 w 3110137"/>
              <a:gd name="connsiteY6" fmla="*/ 915227 h 1823310"/>
              <a:gd name="connsiteX7" fmla="*/ 140677 w 3110137"/>
              <a:gd name="connsiteY7" fmla="*/ 901159 h 1823310"/>
              <a:gd name="connsiteX8" fmla="*/ 239150 w 3110137"/>
              <a:gd name="connsiteY8" fmla="*/ 901159 h 1823310"/>
              <a:gd name="connsiteX9" fmla="*/ 422030 w 3110137"/>
              <a:gd name="connsiteY9" fmla="*/ 943362 h 1823310"/>
              <a:gd name="connsiteX10" fmla="*/ 464233 w 3110137"/>
              <a:gd name="connsiteY10" fmla="*/ 915227 h 1823310"/>
              <a:gd name="connsiteX11" fmla="*/ 407963 w 3110137"/>
              <a:gd name="connsiteY11" fmla="*/ 816753 h 1823310"/>
              <a:gd name="connsiteX12" fmla="*/ 407963 w 3110137"/>
              <a:gd name="connsiteY12" fmla="*/ 690144 h 1823310"/>
              <a:gd name="connsiteX13" fmla="*/ 450166 w 3110137"/>
              <a:gd name="connsiteY13" fmla="*/ 605737 h 1823310"/>
              <a:gd name="connsiteX14" fmla="*/ 534572 w 3110137"/>
              <a:gd name="connsiteY14" fmla="*/ 535399 h 1823310"/>
              <a:gd name="connsiteX15" fmla="*/ 886264 w 3110137"/>
              <a:gd name="connsiteY15" fmla="*/ 549467 h 1823310"/>
              <a:gd name="connsiteX16" fmla="*/ 1125415 w 3110137"/>
              <a:gd name="connsiteY16" fmla="*/ 746414 h 1823310"/>
              <a:gd name="connsiteX17" fmla="*/ 998806 w 3110137"/>
              <a:gd name="connsiteY17" fmla="*/ 774550 h 1823310"/>
              <a:gd name="connsiteX18" fmla="*/ 731520 w 3110137"/>
              <a:gd name="connsiteY18" fmla="*/ 844888 h 1823310"/>
              <a:gd name="connsiteX19" fmla="*/ 506437 w 3110137"/>
              <a:gd name="connsiteY19" fmla="*/ 901159 h 1823310"/>
              <a:gd name="connsiteX20" fmla="*/ 717452 w 3110137"/>
              <a:gd name="connsiteY20" fmla="*/ 830820 h 1823310"/>
              <a:gd name="connsiteX21" fmla="*/ 1125415 w 3110137"/>
              <a:gd name="connsiteY21" fmla="*/ 746414 h 1823310"/>
              <a:gd name="connsiteX22" fmla="*/ 1434904 w 3110137"/>
              <a:gd name="connsiteY22" fmla="*/ 718279 h 1823310"/>
              <a:gd name="connsiteX23" fmla="*/ 1617784 w 3110137"/>
              <a:gd name="connsiteY23" fmla="*/ 732347 h 1823310"/>
              <a:gd name="connsiteX24" fmla="*/ 1758461 w 3110137"/>
              <a:gd name="connsiteY24" fmla="*/ 746414 h 1823310"/>
              <a:gd name="connsiteX25" fmla="*/ 1927273 w 3110137"/>
              <a:gd name="connsiteY25" fmla="*/ 760482 h 1823310"/>
              <a:gd name="connsiteX26" fmla="*/ 2096086 w 3110137"/>
              <a:gd name="connsiteY26" fmla="*/ 704211 h 1823310"/>
              <a:gd name="connsiteX27" fmla="*/ 2222695 w 3110137"/>
              <a:gd name="connsiteY27" fmla="*/ 676076 h 1823310"/>
              <a:gd name="connsiteX28" fmla="*/ 2335237 w 3110137"/>
              <a:gd name="connsiteY28" fmla="*/ 676076 h 1823310"/>
              <a:gd name="connsiteX29" fmla="*/ 2518117 w 3110137"/>
              <a:gd name="connsiteY29" fmla="*/ 802685 h 1823310"/>
              <a:gd name="connsiteX30" fmla="*/ 2616590 w 3110137"/>
              <a:gd name="connsiteY30" fmla="*/ 943362 h 1823310"/>
              <a:gd name="connsiteX31" fmla="*/ 2602523 w 3110137"/>
              <a:gd name="connsiteY31" fmla="*/ 732347 h 1823310"/>
              <a:gd name="connsiteX32" fmla="*/ 2461846 w 3110137"/>
              <a:gd name="connsiteY32" fmla="*/ 563534 h 1823310"/>
              <a:gd name="connsiteX33" fmla="*/ 2602523 w 3110137"/>
              <a:gd name="connsiteY33" fmla="*/ 732347 h 1823310"/>
              <a:gd name="connsiteX34" fmla="*/ 2602523 w 3110137"/>
              <a:gd name="connsiteY34" fmla="*/ 915227 h 1823310"/>
              <a:gd name="connsiteX35" fmla="*/ 2419643 w 3110137"/>
              <a:gd name="connsiteY35" fmla="*/ 929294 h 1823310"/>
              <a:gd name="connsiteX36" fmla="*/ 2124221 w 3110137"/>
              <a:gd name="connsiteY36" fmla="*/ 887091 h 1823310"/>
              <a:gd name="connsiteX37" fmla="*/ 1955409 w 3110137"/>
              <a:gd name="connsiteY37" fmla="*/ 915227 h 1823310"/>
              <a:gd name="connsiteX38" fmla="*/ 1659987 w 3110137"/>
              <a:gd name="connsiteY38" fmla="*/ 1098107 h 1823310"/>
              <a:gd name="connsiteX39" fmla="*/ 1308295 w 3110137"/>
              <a:gd name="connsiteY39" fmla="*/ 1252851 h 1823310"/>
              <a:gd name="connsiteX40" fmla="*/ 844061 w 3110137"/>
              <a:gd name="connsiteY40" fmla="*/ 1379460 h 1823310"/>
              <a:gd name="connsiteX41" fmla="*/ 436098 w 3110137"/>
              <a:gd name="connsiteY41" fmla="*/ 1323190 h 1823310"/>
              <a:gd name="connsiteX42" fmla="*/ 239150 w 3110137"/>
              <a:gd name="connsiteY42" fmla="*/ 1224716 h 1823310"/>
              <a:gd name="connsiteX43" fmla="*/ 365760 w 3110137"/>
              <a:gd name="connsiteY43" fmla="*/ 1295054 h 1823310"/>
              <a:gd name="connsiteX44" fmla="*/ 281353 w 3110137"/>
              <a:gd name="connsiteY44" fmla="*/ 1449799 h 1823310"/>
              <a:gd name="connsiteX45" fmla="*/ 225083 w 3110137"/>
              <a:gd name="connsiteY45" fmla="*/ 1801491 h 1823310"/>
              <a:gd name="connsiteX46" fmla="*/ 379827 w 3110137"/>
              <a:gd name="connsiteY46" fmla="*/ 1787424 h 1823310"/>
              <a:gd name="connsiteX47" fmla="*/ 731520 w 3110137"/>
              <a:gd name="connsiteY47" fmla="*/ 1801491 h 1823310"/>
              <a:gd name="connsiteX48" fmla="*/ 1252024 w 3110137"/>
              <a:gd name="connsiteY48" fmla="*/ 1801491 h 1823310"/>
              <a:gd name="connsiteX49" fmla="*/ 2700997 w 3110137"/>
              <a:gd name="connsiteY49" fmla="*/ 1787424 h 1823310"/>
              <a:gd name="connsiteX50" fmla="*/ 2785403 w 3110137"/>
              <a:gd name="connsiteY50" fmla="*/ 1773356 h 1823310"/>
              <a:gd name="connsiteX51" fmla="*/ 2757267 w 3110137"/>
              <a:gd name="connsiteY51" fmla="*/ 1674882 h 1823310"/>
              <a:gd name="connsiteX52" fmla="*/ 2757267 w 3110137"/>
              <a:gd name="connsiteY52" fmla="*/ 1506070 h 1823310"/>
              <a:gd name="connsiteX53" fmla="*/ 2757267 w 3110137"/>
              <a:gd name="connsiteY53" fmla="*/ 1407596 h 1823310"/>
              <a:gd name="connsiteX54" fmla="*/ 2588455 w 3110137"/>
              <a:gd name="connsiteY54" fmla="*/ 1463867 h 1823310"/>
              <a:gd name="connsiteX55" fmla="*/ 2194560 w 3110137"/>
              <a:gd name="connsiteY55" fmla="*/ 1421664 h 1823310"/>
              <a:gd name="connsiteX56" fmla="*/ 1814732 w 3110137"/>
              <a:gd name="connsiteY56" fmla="*/ 1323190 h 1823310"/>
              <a:gd name="connsiteX57" fmla="*/ 1589649 w 3110137"/>
              <a:gd name="connsiteY57" fmla="*/ 1112174 h 1823310"/>
              <a:gd name="connsiteX58" fmla="*/ 1871003 w 3110137"/>
              <a:gd name="connsiteY58" fmla="*/ 929294 h 1823310"/>
              <a:gd name="connsiteX59" fmla="*/ 2096086 w 3110137"/>
              <a:gd name="connsiteY59" fmla="*/ 901159 h 1823310"/>
              <a:gd name="connsiteX60" fmla="*/ 2504049 w 3110137"/>
              <a:gd name="connsiteY60" fmla="*/ 929294 h 1823310"/>
              <a:gd name="connsiteX61" fmla="*/ 2644726 w 3110137"/>
              <a:gd name="connsiteY61" fmla="*/ 929294 h 1823310"/>
              <a:gd name="connsiteX62" fmla="*/ 2855741 w 3110137"/>
              <a:gd name="connsiteY62" fmla="*/ 901159 h 1823310"/>
              <a:gd name="connsiteX63" fmla="*/ 2968283 w 3110137"/>
              <a:gd name="connsiteY63" fmla="*/ 971497 h 1823310"/>
              <a:gd name="connsiteX64" fmla="*/ 3052689 w 3110137"/>
              <a:gd name="connsiteY64" fmla="*/ 1154377 h 1823310"/>
              <a:gd name="connsiteX65" fmla="*/ 2954215 w 3110137"/>
              <a:gd name="connsiteY65" fmla="*/ 1351325 h 1823310"/>
              <a:gd name="connsiteX66" fmla="*/ 2743200 w 3110137"/>
              <a:gd name="connsiteY66" fmla="*/ 1421664 h 1823310"/>
              <a:gd name="connsiteX67" fmla="*/ 2940147 w 3110137"/>
              <a:gd name="connsiteY67" fmla="*/ 1365393 h 1823310"/>
              <a:gd name="connsiteX68" fmla="*/ 3038621 w 3110137"/>
              <a:gd name="connsiteY68" fmla="*/ 1210648 h 1823310"/>
              <a:gd name="connsiteX69" fmla="*/ 3024553 w 3110137"/>
              <a:gd name="connsiteY69" fmla="*/ 1098107 h 1823310"/>
              <a:gd name="connsiteX70" fmla="*/ 3108960 w 3110137"/>
              <a:gd name="connsiteY70" fmla="*/ 1013700 h 1823310"/>
              <a:gd name="connsiteX71" fmla="*/ 3066757 w 3110137"/>
              <a:gd name="connsiteY71" fmla="*/ 802685 h 1823310"/>
              <a:gd name="connsiteX72" fmla="*/ 2968283 w 3110137"/>
              <a:gd name="connsiteY72" fmla="*/ 690144 h 1823310"/>
              <a:gd name="connsiteX73" fmla="*/ 2757267 w 3110137"/>
              <a:gd name="connsiteY73" fmla="*/ 662008 h 1823310"/>
              <a:gd name="connsiteX74" fmla="*/ 2532184 w 3110137"/>
              <a:gd name="connsiteY74" fmla="*/ 662008 h 1823310"/>
              <a:gd name="connsiteX75" fmla="*/ 2785403 w 3110137"/>
              <a:gd name="connsiteY75" fmla="*/ 662008 h 1823310"/>
              <a:gd name="connsiteX76" fmla="*/ 2954215 w 3110137"/>
              <a:gd name="connsiteY76" fmla="*/ 633873 h 1823310"/>
              <a:gd name="connsiteX77" fmla="*/ 2813538 w 3110137"/>
              <a:gd name="connsiteY77" fmla="*/ 408790 h 1823310"/>
              <a:gd name="connsiteX78" fmla="*/ 2447778 w 3110137"/>
              <a:gd name="connsiteY78" fmla="*/ 827 h 1823310"/>
              <a:gd name="connsiteX79" fmla="*/ 2096086 w 3110137"/>
              <a:gd name="connsiteY79" fmla="*/ 310316 h 1823310"/>
              <a:gd name="connsiteX80" fmla="*/ 1955409 w 3110137"/>
              <a:gd name="connsiteY80" fmla="*/ 563534 h 1823310"/>
              <a:gd name="connsiteX81" fmla="*/ 1617784 w 3110137"/>
              <a:gd name="connsiteY81" fmla="*/ 647940 h 1823310"/>
              <a:gd name="connsiteX82" fmla="*/ 1266092 w 3110137"/>
              <a:gd name="connsiteY82" fmla="*/ 619805 h 1823310"/>
              <a:gd name="connsiteX83" fmla="*/ 1097280 w 3110137"/>
              <a:gd name="connsiteY83" fmla="*/ 535399 h 1823310"/>
              <a:gd name="connsiteX84" fmla="*/ 914400 w 3110137"/>
              <a:gd name="connsiteY84" fmla="*/ 310316 h 1823310"/>
              <a:gd name="connsiteX85" fmla="*/ 1111347 w 3110137"/>
              <a:gd name="connsiteY85" fmla="*/ 380654 h 1823310"/>
              <a:gd name="connsiteX86" fmla="*/ 1364566 w 3110137"/>
              <a:gd name="connsiteY86" fmla="*/ 479128 h 1823310"/>
              <a:gd name="connsiteX87" fmla="*/ 1603717 w 3110137"/>
              <a:gd name="connsiteY87" fmla="*/ 493196 h 1823310"/>
              <a:gd name="connsiteX88" fmla="*/ 1800664 w 3110137"/>
              <a:gd name="connsiteY88" fmla="*/ 465060 h 1823310"/>
              <a:gd name="connsiteX89" fmla="*/ 2096086 w 3110137"/>
              <a:gd name="connsiteY89" fmla="*/ 310316 h 1823310"/>
              <a:gd name="connsiteX90" fmla="*/ 1786597 w 3110137"/>
              <a:gd name="connsiteY90" fmla="*/ 450993 h 1823310"/>
              <a:gd name="connsiteX91" fmla="*/ 1406769 w 3110137"/>
              <a:gd name="connsiteY91" fmla="*/ 521331 h 1823310"/>
              <a:gd name="connsiteX92" fmla="*/ 914400 w 3110137"/>
              <a:gd name="connsiteY92" fmla="*/ 310316 h 1823310"/>
              <a:gd name="connsiteX93" fmla="*/ 450166 w 3110137"/>
              <a:gd name="connsiteY93" fmla="*/ 43030 h 182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3110137" h="1823310">
                <a:moveTo>
                  <a:pt x="450166" y="43030"/>
                </a:moveTo>
                <a:cubicBezTo>
                  <a:pt x="342314" y="26618"/>
                  <a:pt x="321212" y="139159"/>
                  <a:pt x="267286" y="211842"/>
                </a:cubicBezTo>
                <a:cubicBezTo>
                  <a:pt x="213360" y="284525"/>
                  <a:pt x="166467" y="401756"/>
                  <a:pt x="126609" y="479128"/>
                </a:cubicBezTo>
                <a:cubicBezTo>
                  <a:pt x="86751" y="556500"/>
                  <a:pt x="49236" y="591670"/>
                  <a:pt x="28135" y="676076"/>
                </a:cubicBezTo>
                <a:cubicBezTo>
                  <a:pt x="7033" y="760482"/>
                  <a:pt x="0" y="943362"/>
                  <a:pt x="0" y="985565"/>
                </a:cubicBezTo>
                <a:cubicBezTo>
                  <a:pt x="0" y="1027768"/>
                  <a:pt x="14067" y="941017"/>
                  <a:pt x="28135" y="929294"/>
                </a:cubicBezTo>
                <a:cubicBezTo>
                  <a:pt x="42203" y="917571"/>
                  <a:pt x="84406" y="915227"/>
                  <a:pt x="84406" y="915227"/>
                </a:cubicBezTo>
                <a:cubicBezTo>
                  <a:pt x="103163" y="910538"/>
                  <a:pt x="114886" y="903504"/>
                  <a:pt x="140677" y="901159"/>
                </a:cubicBezTo>
                <a:cubicBezTo>
                  <a:pt x="166468" y="898814"/>
                  <a:pt x="192258" y="894125"/>
                  <a:pt x="239150" y="901159"/>
                </a:cubicBezTo>
                <a:cubicBezTo>
                  <a:pt x="286042" y="908193"/>
                  <a:pt x="384516" y="941017"/>
                  <a:pt x="422030" y="943362"/>
                </a:cubicBezTo>
                <a:cubicBezTo>
                  <a:pt x="459544" y="945707"/>
                  <a:pt x="466577" y="936328"/>
                  <a:pt x="464233" y="915227"/>
                </a:cubicBezTo>
                <a:cubicBezTo>
                  <a:pt x="461889" y="894126"/>
                  <a:pt x="417341" y="854267"/>
                  <a:pt x="407963" y="816753"/>
                </a:cubicBezTo>
                <a:cubicBezTo>
                  <a:pt x="398585" y="779239"/>
                  <a:pt x="400929" y="725313"/>
                  <a:pt x="407963" y="690144"/>
                </a:cubicBezTo>
                <a:cubicBezTo>
                  <a:pt x="414997" y="654975"/>
                  <a:pt x="429064" y="631528"/>
                  <a:pt x="450166" y="605737"/>
                </a:cubicBezTo>
                <a:cubicBezTo>
                  <a:pt x="471268" y="579946"/>
                  <a:pt x="461889" y="544777"/>
                  <a:pt x="534572" y="535399"/>
                </a:cubicBezTo>
                <a:cubicBezTo>
                  <a:pt x="607255" y="526021"/>
                  <a:pt x="787790" y="514298"/>
                  <a:pt x="886264" y="549467"/>
                </a:cubicBezTo>
                <a:cubicBezTo>
                  <a:pt x="984738" y="584636"/>
                  <a:pt x="1106658" y="708900"/>
                  <a:pt x="1125415" y="746414"/>
                </a:cubicBezTo>
                <a:cubicBezTo>
                  <a:pt x="1144172" y="783928"/>
                  <a:pt x="1064455" y="758138"/>
                  <a:pt x="998806" y="774550"/>
                </a:cubicBezTo>
                <a:cubicBezTo>
                  <a:pt x="933157" y="790962"/>
                  <a:pt x="731520" y="844888"/>
                  <a:pt x="731520" y="844888"/>
                </a:cubicBezTo>
                <a:cubicBezTo>
                  <a:pt x="649459" y="865989"/>
                  <a:pt x="508782" y="903504"/>
                  <a:pt x="506437" y="901159"/>
                </a:cubicBezTo>
                <a:cubicBezTo>
                  <a:pt x="504092" y="898814"/>
                  <a:pt x="614289" y="856611"/>
                  <a:pt x="717452" y="830820"/>
                </a:cubicBezTo>
                <a:cubicBezTo>
                  <a:pt x="820615" y="805029"/>
                  <a:pt x="1005840" y="765171"/>
                  <a:pt x="1125415" y="746414"/>
                </a:cubicBezTo>
                <a:cubicBezTo>
                  <a:pt x="1244990" y="727657"/>
                  <a:pt x="1352843" y="720623"/>
                  <a:pt x="1434904" y="718279"/>
                </a:cubicBezTo>
                <a:cubicBezTo>
                  <a:pt x="1516965" y="715935"/>
                  <a:pt x="1563858" y="727658"/>
                  <a:pt x="1617784" y="732347"/>
                </a:cubicBezTo>
                <a:cubicBezTo>
                  <a:pt x="1671710" y="737036"/>
                  <a:pt x="1758461" y="746414"/>
                  <a:pt x="1758461" y="746414"/>
                </a:cubicBezTo>
                <a:cubicBezTo>
                  <a:pt x="1810042" y="751103"/>
                  <a:pt x="1871002" y="767516"/>
                  <a:pt x="1927273" y="760482"/>
                </a:cubicBezTo>
                <a:cubicBezTo>
                  <a:pt x="1983544" y="753448"/>
                  <a:pt x="2046849" y="718279"/>
                  <a:pt x="2096086" y="704211"/>
                </a:cubicBezTo>
                <a:cubicBezTo>
                  <a:pt x="2145323" y="690143"/>
                  <a:pt x="2182837" y="680765"/>
                  <a:pt x="2222695" y="676076"/>
                </a:cubicBezTo>
                <a:cubicBezTo>
                  <a:pt x="2262553" y="671387"/>
                  <a:pt x="2286000" y="654975"/>
                  <a:pt x="2335237" y="676076"/>
                </a:cubicBezTo>
                <a:cubicBezTo>
                  <a:pt x="2384474" y="697178"/>
                  <a:pt x="2471225" y="758137"/>
                  <a:pt x="2518117" y="802685"/>
                </a:cubicBezTo>
                <a:cubicBezTo>
                  <a:pt x="2565009" y="847233"/>
                  <a:pt x="2602522" y="955085"/>
                  <a:pt x="2616590" y="943362"/>
                </a:cubicBezTo>
                <a:cubicBezTo>
                  <a:pt x="2630658" y="931639"/>
                  <a:pt x="2628314" y="795652"/>
                  <a:pt x="2602523" y="732347"/>
                </a:cubicBezTo>
                <a:cubicBezTo>
                  <a:pt x="2576732" y="669042"/>
                  <a:pt x="2461846" y="563534"/>
                  <a:pt x="2461846" y="563534"/>
                </a:cubicBezTo>
                <a:cubicBezTo>
                  <a:pt x="2461846" y="563534"/>
                  <a:pt x="2579077" y="673732"/>
                  <a:pt x="2602523" y="732347"/>
                </a:cubicBezTo>
                <a:cubicBezTo>
                  <a:pt x="2625969" y="790962"/>
                  <a:pt x="2633003" y="882403"/>
                  <a:pt x="2602523" y="915227"/>
                </a:cubicBezTo>
                <a:cubicBezTo>
                  <a:pt x="2572043" y="948051"/>
                  <a:pt x="2499360" y="933983"/>
                  <a:pt x="2419643" y="929294"/>
                </a:cubicBezTo>
                <a:cubicBezTo>
                  <a:pt x="2339926" y="924605"/>
                  <a:pt x="2201593" y="889435"/>
                  <a:pt x="2124221" y="887091"/>
                </a:cubicBezTo>
                <a:cubicBezTo>
                  <a:pt x="2046849" y="884747"/>
                  <a:pt x="2032781" y="880058"/>
                  <a:pt x="1955409" y="915227"/>
                </a:cubicBezTo>
                <a:cubicBezTo>
                  <a:pt x="1878037" y="950396"/>
                  <a:pt x="1767839" y="1041836"/>
                  <a:pt x="1659987" y="1098107"/>
                </a:cubicBezTo>
                <a:cubicBezTo>
                  <a:pt x="1552135" y="1154378"/>
                  <a:pt x="1444283" y="1205959"/>
                  <a:pt x="1308295" y="1252851"/>
                </a:cubicBezTo>
                <a:cubicBezTo>
                  <a:pt x="1172307" y="1299743"/>
                  <a:pt x="989427" y="1367737"/>
                  <a:pt x="844061" y="1379460"/>
                </a:cubicBezTo>
                <a:cubicBezTo>
                  <a:pt x="698695" y="1391183"/>
                  <a:pt x="536916" y="1348981"/>
                  <a:pt x="436098" y="1323190"/>
                </a:cubicBezTo>
                <a:cubicBezTo>
                  <a:pt x="335280" y="1297399"/>
                  <a:pt x="250873" y="1229405"/>
                  <a:pt x="239150" y="1224716"/>
                </a:cubicBezTo>
                <a:cubicBezTo>
                  <a:pt x="227427" y="1220027"/>
                  <a:pt x="358726" y="1257540"/>
                  <a:pt x="365760" y="1295054"/>
                </a:cubicBezTo>
                <a:cubicBezTo>
                  <a:pt x="372794" y="1332568"/>
                  <a:pt x="304799" y="1365393"/>
                  <a:pt x="281353" y="1449799"/>
                </a:cubicBezTo>
                <a:cubicBezTo>
                  <a:pt x="257907" y="1534205"/>
                  <a:pt x="208671" y="1745220"/>
                  <a:pt x="225083" y="1801491"/>
                </a:cubicBezTo>
                <a:cubicBezTo>
                  <a:pt x="241495" y="1857762"/>
                  <a:pt x="295421" y="1787424"/>
                  <a:pt x="379827" y="1787424"/>
                </a:cubicBezTo>
                <a:cubicBezTo>
                  <a:pt x="464233" y="1787424"/>
                  <a:pt x="586154" y="1799147"/>
                  <a:pt x="731520" y="1801491"/>
                </a:cubicBezTo>
                <a:cubicBezTo>
                  <a:pt x="876886" y="1803835"/>
                  <a:pt x="1252024" y="1801491"/>
                  <a:pt x="1252024" y="1801491"/>
                </a:cubicBezTo>
                <a:lnTo>
                  <a:pt x="2700997" y="1787424"/>
                </a:lnTo>
                <a:cubicBezTo>
                  <a:pt x="2956560" y="1782735"/>
                  <a:pt x="2776025" y="1792113"/>
                  <a:pt x="2785403" y="1773356"/>
                </a:cubicBezTo>
                <a:cubicBezTo>
                  <a:pt x="2794781" y="1754599"/>
                  <a:pt x="2761956" y="1719429"/>
                  <a:pt x="2757267" y="1674882"/>
                </a:cubicBezTo>
                <a:cubicBezTo>
                  <a:pt x="2752578" y="1630335"/>
                  <a:pt x="2757267" y="1506070"/>
                  <a:pt x="2757267" y="1506070"/>
                </a:cubicBezTo>
                <a:cubicBezTo>
                  <a:pt x="2757267" y="1461522"/>
                  <a:pt x="2785402" y="1414630"/>
                  <a:pt x="2757267" y="1407596"/>
                </a:cubicBezTo>
                <a:cubicBezTo>
                  <a:pt x="2729132" y="1400562"/>
                  <a:pt x="2682240" y="1461522"/>
                  <a:pt x="2588455" y="1463867"/>
                </a:cubicBezTo>
                <a:cubicBezTo>
                  <a:pt x="2494671" y="1466212"/>
                  <a:pt x="2323514" y="1445110"/>
                  <a:pt x="2194560" y="1421664"/>
                </a:cubicBezTo>
                <a:cubicBezTo>
                  <a:pt x="2065606" y="1398218"/>
                  <a:pt x="1915550" y="1374772"/>
                  <a:pt x="1814732" y="1323190"/>
                </a:cubicBezTo>
                <a:cubicBezTo>
                  <a:pt x="1713914" y="1271608"/>
                  <a:pt x="1580270" y="1177823"/>
                  <a:pt x="1589649" y="1112174"/>
                </a:cubicBezTo>
                <a:cubicBezTo>
                  <a:pt x="1599028" y="1046525"/>
                  <a:pt x="1786597" y="964463"/>
                  <a:pt x="1871003" y="929294"/>
                </a:cubicBezTo>
                <a:cubicBezTo>
                  <a:pt x="1955409" y="894125"/>
                  <a:pt x="1990578" y="901159"/>
                  <a:pt x="2096086" y="901159"/>
                </a:cubicBezTo>
                <a:cubicBezTo>
                  <a:pt x="2201594" y="901159"/>
                  <a:pt x="2412609" y="924605"/>
                  <a:pt x="2504049" y="929294"/>
                </a:cubicBezTo>
                <a:cubicBezTo>
                  <a:pt x="2595489" y="933983"/>
                  <a:pt x="2586111" y="933983"/>
                  <a:pt x="2644726" y="929294"/>
                </a:cubicBezTo>
                <a:cubicBezTo>
                  <a:pt x="2703341" y="924605"/>
                  <a:pt x="2801815" y="894125"/>
                  <a:pt x="2855741" y="901159"/>
                </a:cubicBezTo>
                <a:cubicBezTo>
                  <a:pt x="2909667" y="908193"/>
                  <a:pt x="2935458" y="929294"/>
                  <a:pt x="2968283" y="971497"/>
                </a:cubicBezTo>
                <a:cubicBezTo>
                  <a:pt x="3001108" y="1013700"/>
                  <a:pt x="3055034" y="1091072"/>
                  <a:pt x="3052689" y="1154377"/>
                </a:cubicBezTo>
                <a:cubicBezTo>
                  <a:pt x="3050344" y="1217682"/>
                  <a:pt x="3005797" y="1306777"/>
                  <a:pt x="2954215" y="1351325"/>
                </a:cubicBezTo>
                <a:cubicBezTo>
                  <a:pt x="2902633" y="1395873"/>
                  <a:pt x="2745545" y="1419319"/>
                  <a:pt x="2743200" y="1421664"/>
                </a:cubicBezTo>
                <a:cubicBezTo>
                  <a:pt x="2740855" y="1424009"/>
                  <a:pt x="2890910" y="1400562"/>
                  <a:pt x="2940147" y="1365393"/>
                </a:cubicBezTo>
                <a:cubicBezTo>
                  <a:pt x="2989384" y="1330224"/>
                  <a:pt x="3024553" y="1255196"/>
                  <a:pt x="3038621" y="1210648"/>
                </a:cubicBezTo>
                <a:cubicBezTo>
                  <a:pt x="3052689" y="1166100"/>
                  <a:pt x="3012830" y="1130932"/>
                  <a:pt x="3024553" y="1098107"/>
                </a:cubicBezTo>
                <a:cubicBezTo>
                  <a:pt x="3036276" y="1065282"/>
                  <a:pt x="3101926" y="1062937"/>
                  <a:pt x="3108960" y="1013700"/>
                </a:cubicBezTo>
                <a:cubicBezTo>
                  <a:pt x="3115994" y="964463"/>
                  <a:pt x="3090203" y="856611"/>
                  <a:pt x="3066757" y="802685"/>
                </a:cubicBezTo>
                <a:cubicBezTo>
                  <a:pt x="3043311" y="748759"/>
                  <a:pt x="3019865" y="713590"/>
                  <a:pt x="2968283" y="690144"/>
                </a:cubicBezTo>
                <a:cubicBezTo>
                  <a:pt x="2916701" y="666698"/>
                  <a:pt x="2829950" y="666697"/>
                  <a:pt x="2757267" y="662008"/>
                </a:cubicBezTo>
                <a:cubicBezTo>
                  <a:pt x="2684584" y="657319"/>
                  <a:pt x="2532184" y="662008"/>
                  <a:pt x="2532184" y="662008"/>
                </a:cubicBezTo>
                <a:cubicBezTo>
                  <a:pt x="2536873" y="662008"/>
                  <a:pt x="2715065" y="666697"/>
                  <a:pt x="2785403" y="662008"/>
                </a:cubicBezTo>
                <a:cubicBezTo>
                  <a:pt x="2855742" y="657319"/>
                  <a:pt x="2949526" y="676076"/>
                  <a:pt x="2954215" y="633873"/>
                </a:cubicBezTo>
                <a:cubicBezTo>
                  <a:pt x="2958904" y="591670"/>
                  <a:pt x="2897944" y="514298"/>
                  <a:pt x="2813538" y="408790"/>
                </a:cubicBezTo>
                <a:cubicBezTo>
                  <a:pt x="2729132" y="303282"/>
                  <a:pt x="2567353" y="17239"/>
                  <a:pt x="2447778" y="827"/>
                </a:cubicBezTo>
                <a:cubicBezTo>
                  <a:pt x="2328203" y="-15585"/>
                  <a:pt x="2178148" y="216532"/>
                  <a:pt x="2096086" y="310316"/>
                </a:cubicBezTo>
                <a:cubicBezTo>
                  <a:pt x="2014025" y="404101"/>
                  <a:pt x="2035126" y="507263"/>
                  <a:pt x="1955409" y="563534"/>
                </a:cubicBezTo>
                <a:cubicBezTo>
                  <a:pt x="1875692" y="619805"/>
                  <a:pt x="1732670" y="638562"/>
                  <a:pt x="1617784" y="647940"/>
                </a:cubicBezTo>
                <a:cubicBezTo>
                  <a:pt x="1502898" y="657318"/>
                  <a:pt x="1352843" y="638562"/>
                  <a:pt x="1266092" y="619805"/>
                </a:cubicBezTo>
                <a:cubicBezTo>
                  <a:pt x="1179341" y="601048"/>
                  <a:pt x="1155895" y="586980"/>
                  <a:pt x="1097280" y="535399"/>
                </a:cubicBezTo>
                <a:cubicBezTo>
                  <a:pt x="1038665" y="483818"/>
                  <a:pt x="912055" y="336107"/>
                  <a:pt x="914400" y="310316"/>
                </a:cubicBezTo>
                <a:cubicBezTo>
                  <a:pt x="916745" y="284525"/>
                  <a:pt x="1036319" y="352519"/>
                  <a:pt x="1111347" y="380654"/>
                </a:cubicBezTo>
                <a:cubicBezTo>
                  <a:pt x="1186375" y="408789"/>
                  <a:pt x="1282504" y="460371"/>
                  <a:pt x="1364566" y="479128"/>
                </a:cubicBezTo>
                <a:cubicBezTo>
                  <a:pt x="1446628" y="497885"/>
                  <a:pt x="1531034" y="495541"/>
                  <a:pt x="1603717" y="493196"/>
                </a:cubicBezTo>
                <a:cubicBezTo>
                  <a:pt x="1676400" y="490851"/>
                  <a:pt x="1718603" y="495540"/>
                  <a:pt x="1800664" y="465060"/>
                </a:cubicBezTo>
                <a:cubicBezTo>
                  <a:pt x="1882726" y="434580"/>
                  <a:pt x="2098430" y="312660"/>
                  <a:pt x="2096086" y="310316"/>
                </a:cubicBezTo>
                <a:cubicBezTo>
                  <a:pt x="2093742" y="307972"/>
                  <a:pt x="1901483" y="415824"/>
                  <a:pt x="1786597" y="450993"/>
                </a:cubicBezTo>
                <a:cubicBezTo>
                  <a:pt x="1671711" y="486162"/>
                  <a:pt x="1552135" y="544777"/>
                  <a:pt x="1406769" y="521331"/>
                </a:cubicBezTo>
                <a:cubicBezTo>
                  <a:pt x="1261403" y="497885"/>
                  <a:pt x="1069145" y="385344"/>
                  <a:pt x="914400" y="310316"/>
                </a:cubicBezTo>
                <a:cubicBezTo>
                  <a:pt x="759655" y="235288"/>
                  <a:pt x="558018" y="59442"/>
                  <a:pt x="450166" y="4303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859330" y="5514960"/>
            <a:ext cx="3111325" cy="1027677"/>
          </a:xfrm>
          <a:custGeom>
            <a:avLst/>
            <a:gdLst>
              <a:gd name="connsiteX0" fmla="*/ 354984 w 2975189"/>
              <a:gd name="connsiteY0" fmla="*/ 428361 h 951329"/>
              <a:gd name="connsiteX1" fmla="*/ 200240 w 2975189"/>
              <a:gd name="connsiteY1" fmla="*/ 372090 h 951329"/>
              <a:gd name="connsiteX2" fmla="*/ 17360 w 2975189"/>
              <a:gd name="connsiteY2" fmla="*/ 428361 h 951329"/>
              <a:gd name="connsiteX3" fmla="*/ 31428 w 2975189"/>
              <a:gd name="connsiteY3" fmla="*/ 526835 h 951329"/>
              <a:gd name="connsiteX4" fmla="*/ 228375 w 2975189"/>
              <a:gd name="connsiteY4" fmla="*/ 751918 h 951329"/>
              <a:gd name="connsiteX5" fmla="*/ 467526 w 2975189"/>
              <a:gd name="connsiteY5" fmla="*/ 836324 h 951329"/>
              <a:gd name="connsiteX6" fmla="*/ 861421 w 2975189"/>
              <a:gd name="connsiteY6" fmla="*/ 850391 h 951329"/>
              <a:gd name="connsiteX7" fmla="*/ 1213114 w 2975189"/>
              <a:gd name="connsiteY7" fmla="*/ 737850 h 951329"/>
              <a:gd name="connsiteX8" fmla="*/ 1508535 w 2975189"/>
              <a:gd name="connsiteY8" fmla="*/ 611241 h 951329"/>
              <a:gd name="connsiteX9" fmla="*/ 1789889 w 2975189"/>
              <a:gd name="connsiteY9" fmla="*/ 780053 h 951329"/>
              <a:gd name="connsiteX10" fmla="*/ 2310394 w 2975189"/>
              <a:gd name="connsiteY10" fmla="*/ 948865 h 951329"/>
              <a:gd name="connsiteX11" fmla="*/ 2662086 w 2975189"/>
              <a:gd name="connsiteY11" fmla="*/ 878527 h 951329"/>
              <a:gd name="connsiteX12" fmla="*/ 2844966 w 2975189"/>
              <a:gd name="connsiteY12" fmla="*/ 850391 h 951329"/>
              <a:gd name="connsiteX13" fmla="*/ 2943440 w 2975189"/>
              <a:gd name="connsiteY13" fmla="*/ 681579 h 951329"/>
              <a:gd name="connsiteX14" fmla="*/ 2971575 w 2975189"/>
              <a:gd name="connsiteY14" fmla="*/ 554970 h 951329"/>
              <a:gd name="connsiteX15" fmla="*/ 2873101 w 2975189"/>
              <a:gd name="connsiteY15" fmla="*/ 400225 h 951329"/>
              <a:gd name="connsiteX16" fmla="*/ 2648018 w 2975189"/>
              <a:gd name="connsiteY16" fmla="*/ 386158 h 951329"/>
              <a:gd name="connsiteX17" fmla="*/ 2493274 w 2975189"/>
              <a:gd name="connsiteY17" fmla="*/ 400225 h 951329"/>
              <a:gd name="connsiteX18" fmla="*/ 2225988 w 2975189"/>
              <a:gd name="connsiteY18" fmla="*/ 358022 h 951329"/>
              <a:gd name="connsiteX19" fmla="*/ 2000904 w 2975189"/>
              <a:gd name="connsiteY19" fmla="*/ 372090 h 951329"/>
              <a:gd name="connsiteX20" fmla="*/ 1789889 w 2975189"/>
              <a:gd name="connsiteY20" fmla="*/ 414293 h 951329"/>
              <a:gd name="connsiteX21" fmla="*/ 1705483 w 2975189"/>
              <a:gd name="connsiteY21" fmla="*/ 512767 h 951329"/>
              <a:gd name="connsiteX22" fmla="*/ 1860228 w 2975189"/>
              <a:gd name="connsiteY22" fmla="*/ 400225 h 951329"/>
              <a:gd name="connsiteX23" fmla="*/ 2155649 w 2975189"/>
              <a:gd name="connsiteY23" fmla="*/ 358022 h 951329"/>
              <a:gd name="connsiteX24" fmla="*/ 2535477 w 2975189"/>
              <a:gd name="connsiteY24" fmla="*/ 372090 h 951329"/>
              <a:gd name="connsiteX25" fmla="*/ 2408868 w 2975189"/>
              <a:gd name="connsiteY25" fmla="*/ 203278 h 951329"/>
              <a:gd name="connsiteX26" fmla="*/ 2183784 w 2975189"/>
              <a:gd name="connsiteY26" fmla="*/ 147007 h 951329"/>
              <a:gd name="connsiteX27" fmla="*/ 1930566 w 2975189"/>
              <a:gd name="connsiteY27" fmla="*/ 189210 h 951329"/>
              <a:gd name="connsiteX28" fmla="*/ 1747686 w 2975189"/>
              <a:gd name="connsiteY28" fmla="*/ 259548 h 951329"/>
              <a:gd name="connsiteX29" fmla="*/ 1550738 w 2975189"/>
              <a:gd name="connsiteY29" fmla="*/ 189210 h 951329"/>
              <a:gd name="connsiteX30" fmla="*/ 1311588 w 2975189"/>
              <a:gd name="connsiteY30" fmla="*/ 203278 h 951329"/>
              <a:gd name="connsiteX31" fmla="*/ 1072437 w 2975189"/>
              <a:gd name="connsiteY31" fmla="*/ 203278 h 951329"/>
              <a:gd name="connsiteX32" fmla="*/ 875489 w 2975189"/>
              <a:gd name="connsiteY32" fmla="*/ 34465 h 951329"/>
              <a:gd name="connsiteX33" fmla="*/ 551932 w 2975189"/>
              <a:gd name="connsiteY33" fmla="*/ 6330 h 951329"/>
              <a:gd name="connsiteX34" fmla="*/ 411255 w 2975189"/>
              <a:gd name="connsiteY34" fmla="*/ 118871 h 951329"/>
              <a:gd name="connsiteX35" fmla="*/ 340917 w 2975189"/>
              <a:gd name="connsiteY35" fmla="*/ 259548 h 951329"/>
              <a:gd name="connsiteX36" fmla="*/ 369052 w 2975189"/>
              <a:gd name="connsiteY36" fmla="*/ 358022 h 951329"/>
              <a:gd name="connsiteX37" fmla="*/ 397188 w 2975189"/>
              <a:gd name="connsiteY37" fmla="*/ 400225 h 951329"/>
              <a:gd name="connsiteX38" fmla="*/ 354984 w 2975189"/>
              <a:gd name="connsiteY38" fmla="*/ 428361 h 951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975189" h="951329">
                <a:moveTo>
                  <a:pt x="354984" y="428361"/>
                </a:moveTo>
                <a:cubicBezTo>
                  <a:pt x="322159" y="423672"/>
                  <a:pt x="256511" y="372090"/>
                  <a:pt x="200240" y="372090"/>
                </a:cubicBezTo>
                <a:cubicBezTo>
                  <a:pt x="143969" y="372090"/>
                  <a:pt x="45495" y="402570"/>
                  <a:pt x="17360" y="428361"/>
                </a:cubicBezTo>
                <a:cubicBezTo>
                  <a:pt x="-10775" y="454152"/>
                  <a:pt x="-3741" y="472909"/>
                  <a:pt x="31428" y="526835"/>
                </a:cubicBezTo>
                <a:cubicBezTo>
                  <a:pt x="66597" y="580761"/>
                  <a:pt x="155692" y="700337"/>
                  <a:pt x="228375" y="751918"/>
                </a:cubicBezTo>
                <a:cubicBezTo>
                  <a:pt x="301058" y="803499"/>
                  <a:pt x="362018" y="819912"/>
                  <a:pt x="467526" y="836324"/>
                </a:cubicBezTo>
                <a:cubicBezTo>
                  <a:pt x="573034" y="852736"/>
                  <a:pt x="737156" y="866803"/>
                  <a:pt x="861421" y="850391"/>
                </a:cubicBezTo>
                <a:cubicBezTo>
                  <a:pt x="985686" y="833979"/>
                  <a:pt x="1105262" y="777708"/>
                  <a:pt x="1213114" y="737850"/>
                </a:cubicBezTo>
                <a:cubicBezTo>
                  <a:pt x="1320966" y="697992"/>
                  <a:pt x="1412406" y="604207"/>
                  <a:pt x="1508535" y="611241"/>
                </a:cubicBezTo>
                <a:cubicBezTo>
                  <a:pt x="1604664" y="618275"/>
                  <a:pt x="1656246" y="723782"/>
                  <a:pt x="1789889" y="780053"/>
                </a:cubicBezTo>
                <a:cubicBezTo>
                  <a:pt x="1923532" y="836324"/>
                  <a:pt x="2165028" y="932453"/>
                  <a:pt x="2310394" y="948865"/>
                </a:cubicBezTo>
                <a:cubicBezTo>
                  <a:pt x="2455760" y="965277"/>
                  <a:pt x="2572991" y="894939"/>
                  <a:pt x="2662086" y="878527"/>
                </a:cubicBezTo>
                <a:cubicBezTo>
                  <a:pt x="2751181" y="862115"/>
                  <a:pt x="2798074" y="883216"/>
                  <a:pt x="2844966" y="850391"/>
                </a:cubicBezTo>
                <a:cubicBezTo>
                  <a:pt x="2891858" y="817566"/>
                  <a:pt x="2922339" y="730816"/>
                  <a:pt x="2943440" y="681579"/>
                </a:cubicBezTo>
                <a:cubicBezTo>
                  <a:pt x="2964542" y="632342"/>
                  <a:pt x="2983298" y="601862"/>
                  <a:pt x="2971575" y="554970"/>
                </a:cubicBezTo>
                <a:cubicBezTo>
                  <a:pt x="2959852" y="508078"/>
                  <a:pt x="2927027" y="428360"/>
                  <a:pt x="2873101" y="400225"/>
                </a:cubicBezTo>
                <a:cubicBezTo>
                  <a:pt x="2819175" y="372090"/>
                  <a:pt x="2711322" y="386158"/>
                  <a:pt x="2648018" y="386158"/>
                </a:cubicBezTo>
                <a:cubicBezTo>
                  <a:pt x="2584714" y="386158"/>
                  <a:pt x="2563612" y="404914"/>
                  <a:pt x="2493274" y="400225"/>
                </a:cubicBezTo>
                <a:cubicBezTo>
                  <a:pt x="2422936" y="395536"/>
                  <a:pt x="2308050" y="362711"/>
                  <a:pt x="2225988" y="358022"/>
                </a:cubicBezTo>
                <a:cubicBezTo>
                  <a:pt x="2143926" y="353333"/>
                  <a:pt x="2073587" y="362711"/>
                  <a:pt x="2000904" y="372090"/>
                </a:cubicBezTo>
                <a:cubicBezTo>
                  <a:pt x="1928221" y="381468"/>
                  <a:pt x="1839126" y="390847"/>
                  <a:pt x="1789889" y="414293"/>
                </a:cubicBezTo>
                <a:cubicBezTo>
                  <a:pt x="1740652" y="437739"/>
                  <a:pt x="1693760" y="515112"/>
                  <a:pt x="1705483" y="512767"/>
                </a:cubicBezTo>
                <a:cubicBezTo>
                  <a:pt x="1717206" y="510422"/>
                  <a:pt x="1785200" y="426016"/>
                  <a:pt x="1860228" y="400225"/>
                </a:cubicBezTo>
                <a:cubicBezTo>
                  <a:pt x="1935256" y="374434"/>
                  <a:pt x="2043108" y="362711"/>
                  <a:pt x="2155649" y="358022"/>
                </a:cubicBezTo>
                <a:cubicBezTo>
                  <a:pt x="2268190" y="353333"/>
                  <a:pt x="2493274" y="397881"/>
                  <a:pt x="2535477" y="372090"/>
                </a:cubicBezTo>
                <a:cubicBezTo>
                  <a:pt x="2577680" y="346299"/>
                  <a:pt x="2467483" y="240792"/>
                  <a:pt x="2408868" y="203278"/>
                </a:cubicBezTo>
                <a:cubicBezTo>
                  <a:pt x="2350253" y="165764"/>
                  <a:pt x="2263501" y="149352"/>
                  <a:pt x="2183784" y="147007"/>
                </a:cubicBezTo>
                <a:cubicBezTo>
                  <a:pt x="2104067" y="144662"/>
                  <a:pt x="2003249" y="170453"/>
                  <a:pt x="1930566" y="189210"/>
                </a:cubicBezTo>
                <a:cubicBezTo>
                  <a:pt x="1857883" y="207967"/>
                  <a:pt x="1810991" y="259548"/>
                  <a:pt x="1747686" y="259548"/>
                </a:cubicBezTo>
                <a:cubicBezTo>
                  <a:pt x="1684381" y="259548"/>
                  <a:pt x="1623421" y="198588"/>
                  <a:pt x="1550738" y="189210"/>
                </a:cubicBezTo>
                <a:cubicBezTo>
                  <a:pt x="1478055" y="179832"/>
                  <a:pt x="1391305" y="200933"/>
                  <a:pt x="1311588" y="203278"/>
                </a:cubicBezTo>
                <a:cubicBezTo>
                  <a:pt x="1231871" y="205623"/>
                  <a:pt x="1145120" y="231413"/>
                  <a:pt x="1072437" y="203278"/>
                </a:cubicBezTo>
                <a:cubicBezTo>
                  <a:pt x="999754" y="175143"/>
                  <a:pt x="962240" y="67290"/>
                  <a:pt x="875489" y="34465"/>
                </a:cubicBezTo>
                <a:cubicBezTo>
                  <a:pt x="788738" y="1640"/>
                  <a:pt x="629304" y="-7738"/>
                  <a:pt x="551932" y="6330"/>
                </a:cubicBezTo>
                <a:cubicBezTo>
                  <a:pt x="474560" y="20398"/>
                  <a:pt x="446424" y="76668"/>
                  <a:pt x="411255" y="118871"/>
                </a:cubicBezTo>
                <a:cubicBezTo>
                  <a:pt x="376086" y="161074"/>
                  <a:pt x="347951" y="219690"/>
                  <a:pt x="340917" y="259548"/>
                </a:cubicBezTo>
                <a:cubicBezTo>
                  <a:pt x="333883" y="299406"/>
                  <a:pt x="359674" y="334576"/>
                  <a:pt x="369052" y="358022"/>
                </a:cubicBezTo>
                <a:cubicBezTo>
                  <a:pt x="378430" y="381468"/>
                  <a:pt x="394843" y="386157"/>
                  <a:pt x="397188" y="400225"/>
                </a:cubicBezTo>
                <a:cubicBezTo>
                  <a:pt x="399533" y="414293"/>
                  <a:pt x="387809" y="433050"/>
                  <a:pt x="354984" y="42836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5274164" y="5502302"/>
            <a:ext cx="2200216" cy="669172"/>
          </a:xfrm>
          <a:custGeom>
            <a:avLst/>
            <a:gdLst>
              <a:gd name="connsiteX0" fmla="*/ 1182752 w 2200216"/>
              <a:gd name="connsiteY0" fmla="*/ 634069 h 634069"/>
              <a:gd name="connsiteX1" fmla="*/ 1365632 w 2200216"/>
              <a:gd name="connsiteY1" fmla="*/ 493392 h 634069"/>
              <a:gd name="connsiteX2" fmla="*/ 1604783 w 2200216"/>
              <a:gd name="connsiteY2" fmla="*/ 394918 h 634069"/>
              <a:gd name="connsiteX3" fmla="*/ 1928340 w 2200216"/>
              <a:gd name="connsiteY3" fmla="*/ 366783 h 634069"/>
              <a:gd name="connsiteX4" fmla="*/ 2195626 w 2200216"/>
              <a:gd name="connsiteY4" fmla="*/ 380851 h 634069"/>
              <a:gd name="connsiteX5" fmla="*/ 2083084 w 2200216"/>
              <a:gd name="connsiteY5" fmla="*/ 226106 h 634069"/>
              <a:gd name="connsiteX6" fmla="*/ 1900204 w 2200216"/>
              <a:gd name="connsiteY6" fmla="*/ 141700 h 634069"/>
              <a:gd name="connsiteX7" fmla="*/ 1435970 w 2200216"/>
              <a:gd name="connsiteY7" fmla="*/ 268309 h 634069"/>
              <a:gd name="connsiteX8" fmla="*/ 1253090 w 2200216"/>
              <a:gd name="connsiteY8" fmla="*/ 212038 h 634069"/>
              <a:gd name="connsiteX9" fmla="*/ 1196820 w 2200216"/>
              <a:gd name="connsiteY9" fmla="*/ 197971 h 634069"/>
              <a:gd name="connsiteX10" fmla="*/ 971736 w 2200216"/>
              <a:gd name="connsiteY10" fmla="*/ 197971 h 634069"/>
              <a:gd name="connsiteX11" fmla="*/ 732586 w 2200216"/>
              <a:gd name="connsiteY11" fmla="*/ 226106 h 634069"/>
              <a:gd name="connsiteX12" fmla="*/ 549706 w 2200216"/>
              <a:gd name="connsiteY12" fmla="*/ 57294 h 634069"/>
              <a:gd name="connsiteX13" fmla="*/ 183946 w 2200216"/>
              <a:gd name="connsiteY13" fmla="*/ 1023 h 634069"/>
              <a:gd name="connsiteX14" fmla="*/ 85472 w 2200216"/>
              <a:gd name="connsiteY14" fmla="*/ 43226 h 634069"/>
              <a:gd name="connsiteX15" fmla="*/ 1066 w 2200216"/>
              <a:gd name="connsiteY15" fmla="*/ 282377 h 634069"/>
              <a:gd name="connsiteX16" fmla="*/ 57336 w 2200216"/>
              <a:gd name="connsiteY16" fmla="*/ 437122 h 634069"/>
              <a:gd name="connsiteX17" fmla="*/ 310555 w 2200216"/>
              <a:gd name="connsiteY17" fmla="*/ 324580 h 634069"/>
              <a:gd name="connsiteX18" fmla="*/ 479367 w 2200216"/>
              <a:gd name="connsiteY18" fmla="*/ 254242 h 634069"/>
              <a:gd name="connsiteX19" fmla="*/ 746653 w 2200216"/>
              <a:gd name="connsiteY19" fmla="*/ 240174 h 634069"/>
              <a:gd name="connsiteX20" fmla="*/ 1154616 w 2200216"/>
              <a:gd name="connsiteY20" fmla="*/ 212038 h 634069"/>
              <a:gd name="connsiteX21" fmla="*/ 1393767 w 2200216"/>
              <a:gd name="connsiteY21" fmla="*/ 296445 h 634069"/>
              <a:gd name="connsiteX22" fmla="*/ 1618850 w 2200216"/>
              <a:gd name="connsiteY22" fmla="*/ 197971 h 634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200216" h="634069">
                <a:moveTo>
                  <a:pt x="1182752" y="634069"/>
                </a:moveTo>
                <a:cubicBezTo>
                  <a:pt x="1239023" y="583659"/>
                  <a:pt x="1295294" y="533250"/>
                  <a:pt x="1365632" y="493392"/>
                </a:cubicBezTo>
                <a:cubicBezTo>
                  <a:pt x="1435970" y="453534"/>
                  <a:pt x="1510998" y="416019"/>
                  <a:pt x="1604783" y="394918"/>
                </a:cubicBezTo>
                <a:cubicBezTo>
                  <a:pt x="1698568" y="373816"/>
                  <a:pt x="1829866" y="369127"/>
                  <a:pt x="1928340" y="366783"/>
                </a:cubicBezTo>
                <a:cubicBezTo>
                  <a:pt x="2026814" y="364439"/>
                  <a:pt x="2169835" y="404297"/>
                  <a:pt x="2195626" y="380851"/>
                </a:cubicBezTo>
                <a:cubicBezTo>
                  <a:pt x="2221417" y="357405"/>
                  <a:pt x="2132321" y="265964"/>
                  <a:pt x="2083084" y="226106"/>
                </a:cubicBezTo>
                <a:cubicBezTo>
                  <a:pt x="2033847" y="186248"/>
                  <a:pt x="2008056" y="134666"/>
                  <a:pt x="1900204" y="141700"/>
                </a:cubicBezTo>
                <a:cubicBezTo>
                  <a:pt x="1792352" y="148734"/>
                  <a:pt x="1543822" y="256586"/>
                  <a:pt x="1435970" y="268309"/>
                </a:cubicBezTo>
                <a:cubicBezTo>
                  <a:pt x="1328118" y="280032"/>
                  <a:pt x="1292948" y="223761"/>
                  <a:pt x="1253090" y="212038"/>
                </a:cubicBezTo>
                <a:cubicBezTo>
                  <a:pt x="1213232" y="200315"/>
                  <a:pt x="1243712" y="200315"/>
                  <a:pt x="1196820" y="197971"/>
                </a:cubicBezTo>
                <a:cubicBezTo>
                  <a:pt x="1149928" y="195627"/>
                  <a:pt x="1049108" y="193282"/>
                  <a:pt x="971736" y="197971"/>
                </a:cubicBezTo>
                <a:cubicBezTo>
                  <a:pt x="894364" y="202660"/>
                  <a:pt x="802924" y="249552"/>
                  <a:pt x="732586" y="226106"/>
                </a:cubicBezTo>
                <a:cubicBezTo>
                  <a:pt x="662248" y="202660"/>
                  <a:pt x="641146" y="94808"/>
                  <a:pt x="549706" y="57294"/>
                </a:cubicBezTo>
                <a:cubicBezTo>
                  <a:pt x="458266" y="19780"/>
                  <a:pt x="261318" y="3368"/>
                  <a:pt x="183946" y="1023"/>
                </a:cubicBezTo>
                <a:cubicBezTo>
                  <a:pt x="106574" y="-1322"/>
                  <a:pt x="115952" y="-3666"/>
                  <a:pt x="85472" y="43226"/>
                </a:cubicBezTo>
                <a:cubicBezTo>
                  <a:pt x="54992" y="90118"/>
                  <a:pt x="5755" y="216728"/>
                  <a:pt x="1066" y="282377"/>
                </a:cubicBezTo>
                <a:cubicBezTo>
                  <a:pt x="-3623" y="348026"/>
                  <a:pt x="5755" y="430088"/>
                  <a:pt x="57336" y="437122"/>
                </a:cubicBezTo>
                <a:cubicBezTo>
                  <a:pt x="108917" y="444156"/>
                  <a:pt x="240217" y="355060"/>
                  <a:pt x="310555" y="324580"/>
                </a:cubicBezTo>
                <a:cubicBezTo>
                  <a:pt x="380893" y="294100"/>
                  <a:pt x="406684" y="268310"/>
                  <a:pt x="479367" y="254242"/>
                </a:cubicBezTo>
                <a:cubicBezTo>
                  <a:pt x="552050" y="240174"/>
                  <a:pt x="746653" y="240174"/>
                  <a:pt x="746653" y="240174"/>
                </a:cubicBezTo>
                <a:cubicBezTo>
                  <a:pt x="859194" y="233140"/>
                  <a:pt x="1046764" y="202659"/>
                  <a:pt x="1154616" y="212038"/>
                </a:cubicBezTo>
                <a:cubicBezTo>
                  <a:pt x="1262468" y="221416"/>
                  <a:pt x="1316395" y="298789"/>
                  <a:pt x="1393767" y="296445"/>
                </a:cubicBezTo>
                <a:cubicBezTo>
                  <a:pt x="1471139" y="294101"/>
                  <a:pt x="1544994" y="246036"/>
                  <a:pt x="1618850" y="197971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7443451" y="5620560"/>
            <a:ext cx="560580" cy="463191"/>
          </a:xfrm>
          <a:custGeom>
            <a:avLst/>
            <a:gdLst>
              <a:gd name="connsiteX0" fmla="*/ 490153 w 560580"/>
              <a:gd name="connsiteY0" fmla="*/ 438744 h 438893"/>
              <a:gd name="connsiteX1" fmla="*/ 560491 w 560580"/>
              <a:gd name="connsiteY1" fmla="*/ 382473 h 438893"/>
              <a:gd name="connsiteX2" fmla="*/ 504221 w 560580"/>
              <a:gd name="connsiteY2" fmla="*/ 199593 h 438893"/>
              <a:gd name="connsiteX3" fmla="*/ 476085 w 560580"/>
              <a:gd name="connsiteY3" fmla="*/ 101119 h 438893"/>
              <a:gd name="connsiteX4" fmla="*/ 405747 w 560580"/>
              <a:gd name="connsiteY4" fmla="*/ 2645 h 438893"/>
              <a:gd name="connsiteX5" fmla="*/ 293205 w 560580"/>
              <a:gd name="connsiteY5" fmla="*/ 30781 h 438893"/>
              <a:gd name="connsiteX6" fmla="*/ 11851 w 560580"/>
              <a:gd name="connsiteY6" fmla="*/ 58916 h 438893"/>
              <a:gd name="connsiteX7" fmla="*/ 54054 w 560580"/>
              <a:gd name="connsiteY7" fmla="*/ 171458 h 438893"/>
              <a:gd name="connsiteX8" fmla="*/ 68122 w 560580"/>
              <a:gd name="connsiteY8" fmla="*/ 255864 h 438893"/>
              <a:gd name="connsiteX9" fmla="*/ 349476 w 560580"/>
              <a:gd name="connsiteY9" fmla="*/ 298067 h 438893"/>
              <a:gd name="connsiteX10" fmla="*/ 462017 w 560580"/>
              <a:gd name="connsiteY10" fmla="*/ 396541 h 438893"/>
              <a:gd name="connsiteX11" fmla="*/ 490153 w 560580"/>
              <a:gd name="connsiteY11" fmla="*/ 438744 h 438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60580" h="438893">
                <a:moveTo>
                  <a:pt x="490153" y="438744"/>
                </a:moveTo>
                <a:cubicBezTo>
                  <a:pt x="506565" y="436399"/>
                  <a:pt x="558146" y="422331"/>
                  <a:pt x="560491" y="382473"/>
                </a:cubicBezTo>
                <a:cubicBezTo>
                  <a:pt x="562836" y="342614"/>
                  <a:pt x="518289" y="246485"/>
                  <a:pt x="504221" y="199593"/>
                </a:cubicBezTo>
                <a:cubicBezTo>
                  <a:pt x="490153" y="152701"/>
                  <a:pt x="492497" y="133944"/>
                  <a:pt x="476085" y="101119"/>
                </a:cubicBezTo>
                <a:cubicBezTo>
                  <a:pt x="459673" y="68294"/>
                  <a:pt x="436227" y="14368"/>
                  <a:pt x="405747" y="2645"/>
                </a:cubicBezTo>
                <a:cubicBezTo>
                  <a:pt x="375267" y="-9078"/>
                  <a:pt x="358854" y="21402"/>
                  <a:pt x="293205" y="30781"/>
                </a:cubicBezTo>
                <a:cubicBezTo>
                  <a:pt x="227556" y="40160"/>
                  <a:pt x="51709" y="35470"/>
                  <a:pt x="11851" y="58916"/>
                </a:cubicBezTo>
                <a:cubicBezTo>
                  <a:pt x="-28007" y="82362"/>
                  <a:pt x="44676" y="138633"/>
                  <a:pt x="54054" y="171458"/>
                </a:cubicBezTo>
                <a:cubicBezTo>
                  <a:pt x="63432" y="204283"/>
                  <a:pt x="18885" y="234762"/>
                  <a:pt x="68122" y="255864"/>
                </a:cubicBezTo>
                <a:cubicBezTo>
                  <a:pt x="117359" y="276965"/>
                  <a:pt x="283827" y="274621"/>
                  <a:pt x="349476" y="298067"/>
                </a:cubicBezTo>
                <a:cubicBezTo>
                  <a:pt x="415125" y="321513"/>
                  <a:pt x="433882" y="377784"/>
                  <a:pt x="462017" y="396541"/>
                </a:cubicBezTo>
                <a:cubicBezTo>
                  <a:pt x="490152" y="415298"/>
                  <a:pt x="473741" y="441089"/>
                  <a:pt x="490153" y="43874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4633236" y="2443999"/>
            <a:ext cx="3564699" cy="3034057"/>
          </a:xfrm>
          <a:custGeom>
            <a:avLst/>
            <a:gdLst>
              <a:gd name="connsiteX0" fmla="*/ 954360 w 3564699"/>
              <a:gd name="connsiteY0" fmla="*/ 319073 h 2874898"/>
              <a:gd name="connsiteX1" fmla="*/ 658939 w 3564699"/>
              <a:gd name="connsiteY1" fmla="*/ 65854 h 2874898"/>
              <a:gd name="connsiteX2" fmla="*/ 335382 w 3564699"/>
              <a:gd name="connsiteY2" fmla="*/ 37719 h 2874898"/>
              <a:gd name="connsiteX3" fmla="*/ 68096 w 3564699"/>
              <a:gd name="connsiteY3" fmla="*/ 234666 h 2874898"/>
              <a:gd name="connsiteX4" fmla="*/ 11825 w 3564699"/>
              <a:gd name="connsiteY4" fmla="*/ 403479 h 2874898"/>
              <a:gd name="connsiteX5" fmla="*/ 11825 w 3564699"/>
              <a:gd name="connsiteY5" fmla="*/ 698900 h 2874898"/>
              <a:gd name="connsiteX6" fmla="*/ 138434 w 3564699"/>
              <a:gd name="connsiteY6" fmla="*/ 952119 h 2874898"/>
              <a:gd name="connsiteX7" fmla="*/ 335382 w 3564699"/>
              <a:gd name="connsiteY7" fmla="*/ 1120931 h 2874898"/>
              <a:gd name="connsiteX8" fmla="*/ 307247 w 3564699"/>
              <a:gd name="connsiteY8" fmla="*/ 1261608 h 2874898"/>
              <a:gd name="connsiteX9" fmla="*/ 307247 w 3564699"/>
              <a:gd name="connsiteY9" fmla="*/ 1599233 h 2874898"/>
              <a:gd name="connsiteX10" fmla="*/ 518262 w 3564699"/>
              <a:gd name="connsiteY10" fmla="*/ 2119737 h 2874898"/>
              <a:gd name="connsiteX11" fmla="*/ 715210 w 3564699"/>
              <a:gd name="connsiteY11" fmla="*/ 2415159 h 2874898"/>
              <a:gd name="connsiteX12" fmla="*/ 968428 w 3564699"/>
              <a:gd name="connsiteY12" fmla="*/ 2598039 h 2874898"/>
              <a:gd name="connsiteX13" fmla="*/ 1306053 w 3564699"/>
              <a:gd name="connsiteY13" fmla="*/ 2710580 h 2874898"/>
              <a:gd name="connsiteX14" fmla="*/ 1559271 w 3564699"/>
              <a:gd name="connsiteY14" fmla="*/ 2851257 h 2874898"/>
              <a:gd name="connsiteX15" fmla="*/ 1868760 w 3564699"/>
              <a:gd name="connsiteY15" fmla="*/ 2865325 h 2874898"/>
              <a:gd name="connsiteX16" fmla="*/ 2234520 w 3564699"/>
              <a:gd name="connsiteY16" fmla="*/ 2752783 h 2874898"/>
              <a:gd name="connsiteX17" fmla="*/ 2558077 w 3564699"/>
              <a:gd name="connsiteY17" fmla="*/ 2555836 h 2874898"/>
              <a:gd name="connsiteX18" fmla="*/ 2951973 w 3564699"/>
              <a:gd name="connsiteY18" fmla="*/ 2161940 h 2874898"/>
              <a:gd name="connsiteX19" fmla="*/ 3191124 w 3564699"/>
              <a:gd name="connsiteY19" fmla="*/ 1585165 h 2874898"/>
              <a:gd name="connsiteX20" fmla="*/ 3289597 w 3564699"/>
              <a:gd name="connsiteY20" fmla="*/ 1022457 h 2874898"/>
              <a:gd name="connsiteX21" fmla="*/ 3444342 w 3564699"/>
              <a:gd name="connsiteY21" fmla="*/ 853645 h 2874898"/>
              <a:gd name="connsiteX22" fmla="*/ 3542816 w 3564699"/>
              <a:gd name="connsiteY22" fmla="*/ 600426 h 2874898"/>
              <a:gd name="connsiteX23" fmla="*/ 3556884 w 3564699"/>
              <a:gd name="connsiteY23" fmla="*/ 375343 h 2874898"/>
              <a:gd name="connsiteX24" fmla="*/ 3444342 w 3564699"/>
              <a:gd name="connsiteY24" fmla="*/ 164328 h 2874898"/>
              <a:gd name="connsiteX25" fmla="*/ 3261462 w 3564699"/>
              <a:gd name="connsiteY25" fmla="*/ 37719 h 2874898"/>
              <a:gd name="connsiteX26" fmla="*/ 3050447 w 3564699"/>
              <a:gd name="connsiteY26" fmla="*/ 23651 h 2874898"/>
              <a:gd name="connsiteX27" fmla="*/ 2769093 w 3564699"/>
              <a:gd name="connsiteY27" fmla="*/ 164328 h 2874898"/>
              <a:gd name="connsiteX28" fmla="*/ 2628416 w 3564699"/>
              <a:gd name="connsiteY28" fmla="*/ 276869 h 2874898"/>
              <a:gd name="connsiteX29" fmla="*/ 2417400 w 3564699"/>
              <a:gd name="connsiteY29" fmla="*/ 136193 h 2874898"/>
              <a:gd name="connsiteX30" fmla="*/ 2093844 w 3564699"/>
              <a:gd name="connsiteY30" fmla="*/ 23651 h 2874898"/>
              <a:gd name="connsiteX31" fmla="*/ 1517068 w 3564699"/>
              <a:gd name="connsiteY31" fmla="*/ 23651 h 2874898"/>
              <a:gd name="connsiteX32" fmla="*/ 954360 w 3564699"/>
              <a:gd name="connsiteY32" fmla="*/ 319073 h 2874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564699" h="2874898">
                <a:moveTo>
                  <a:pt x="954360" y="319073"/>
                </a:moveTo>
                <a:cubicBezTo>
                  <a:pt x="811339" y="326107"/>
                  <a:pt x="762102" y="112746"/>
                  <a:pt x="658939" y="65854"/>
                </a:cubicBezTo>
                <a:cubicBezTo>
                  <a:pt x="555776" y="18962"/>
                  <a:pt x="433856" y="9584"/>
                  <a:pt x="335382" y="37719"/>
                </a:cubicBezTo>
                <a:cubicBezTo>
                  <a:pt x="236908" y="65854"/>
                  <a:pt x="122022" y="173706"/>
                  <a:pt x="68096" y="234666"/>
                </a:cubicBezTo>
                <a:cubicBezTo>
                  <a:pt x="14170" y="295626"/>
                  <a:pt x="21203" y="326107"/>
                  <a:pt x="11825" y="403479"/>
                </a:cubicBezTo>
                <a:cubicBezTo>
                  <a:pt x="2447" y="480851"/>
                  <a:pt x="-9277" y="607460"/>
                  <a:pt x="11825" y="698900"/>
                </a:cubicBezTo>
                <a:cubicBezTo>
                  <a:pt x="32927" y="790340"/>
                  <a:pt x="84508" y="881781"/>
                  <a:pt x="138434" y="952119"/>
                </a:cubicBezTo>
                <a:cubicBezTo>
                  <a:pt x="192360" y="1022457"/>
                  <a:pt x="307246" y="1069350"/>
                  <a:pt x="335382" y="1120931"/>
                </a:cubicBezTo>
                <a:cubicBezTo>
                  <a:pt x="363517" y="1172513"/>
                  <a:pt x="311936" y="1181891"/>
                  <a:pt x="307247" y="1261608"/>
                </a:cubicBezTo>
                <a:cubicBezTo>
                  <a:pt x="302558" y="1341325"/>
                  <a:pt x="272078" y="1456212"/>
                  <a:pt x="307247" y="1599233"/>
                </a:cubicBezTo>
                <a:cubicBezTo>
                  <a:pt x="342416" y="1742254"/>
                  <a:pt x="450268" y="1983750"/>
                  <a:pt x="518262" y="2119737"/>
                </a:cubicBezTo>
                <a:cubicBezTo>
                  <a:pt x="586256" y="2255724"/>
                  <a:pt x="640182" y="2335442"/>
                  <a:pt x="715210" y="2415159"/>
                </a:cubicBezTo>
                <a:cubicBezTo>
                  <a:pt x="790238" y="2494876"/>
                  <a:pt x="869954" y="2548802"/>
                  <a:pt x="968428" y="2598039"/>
                </a:cubicBezTo>
                <a:cubicBezTo>
                  <a:pt x="1066902" y="2647276"/>
                  <a:pt x="1207579" y="2668377"/>
                  <a:pt x="1306053" y="2710580"/>
                </a:cubicBezTo>
                <a:cubicBezTo>
                  <a:pt x="1404527" y="2752783"/>
                  <a:pt x="1465487" y="2825466"/>
                  <a:pt x="1559271" y="2851257"/>
                </a:cubicBezTo>
                <a:cubicBezTo>
                  <a:pt x="1653056" y="2877048"/>
                  <a:pt x="1756218" y="2881737"/>
                  <a:pt x="1868760" y="2865325"/>
                </a:cubicBezTo>
                <a:cubicBezTo>
                  <a:pt x="1981302" y="2848913"/>
                  <a:pt x="2119634" y="2804364"/>
                  <a:pt x="2234520" y="2752783"/>
                </a:cubicBezTo>
                <a:cubicBezTo>
                  <a:pt x="2349406" y="2701202"/>
                  <a:pt x="2438502" y="2654310"/>
                  <a:pt x="2558077" y="2555836"/>
                </a:cubicBezTo>
                <a:cubicBezTo>
                  <a:pt x="2677652" y="2457362"/>
                  <a:pt x="2846465" y="2323718"/>
                  <a:pt x="2951973" y="2161940"/>
                </a:cubicBezTo>
                <a:cubicBezTo>
                  <a:pt x="3057481" y="2000162"/>
                  <a:pt x="3134853" y="1775079"/>
                  <a:pt x="3191124" y="1585165"/>
                </a:cubicBezTo>
                <a:cubicBezTo>
                  <a:pt x="3247395" y="1395251"/>
                  <a:pt x="3247394" y="1144377"/>
                  <a:pt x="3289597" y="1022457"/>
                </a:cubicBezTo>
                <a:cubicBezTo>
                  <a:pt x="3331800" y="900537"/>
                  <a:pt x="3402139" y="923984"/>
                  <a:pt x="3444342" y="853645"/>
                </a:cubicBezTo>
                <a:cubicBezTo>
                  <a:pt x="3486545" y="783306"/>
                  <a:pt x="3524059" y="680143"/>
                  <a:pt x="3542816" y="600426"/>
                </a:cubicBezTo>
                <a:cubicBezTo>
                  <a:pt x="3561573" y="520709"/>
                  <a:pt x="3573296" y="448026"/>
                  <a:pt x="3556884" y="375343"/>
                </a:cubicBezTo>
                <a:cubicBezTo>
                  <a:pt x="3540472" y="302660"/>
                  <a:pt x="3493579" y="220599"/>
                  <a:pt x="3444342" y="164328"/>
                </a:cubicBezTo>
                <a:cubicBezTo>
                  <a:pt x="3395105" y="108057"/>
                  <a:pt x="3327111" y="61165"/>
                  <a:pt x="3261462" y="37719"/>
                </a:cubicBezTo>
                <a:cubicBezTo>
                  <a:pt x="3195813" y="14273"/>
                  <a:pt x="3132508" y="2550"/>
                  <a:pt x="3050447" y="23651"/>
                </a:cubicBezTo>
                <a:cubicBezTo>
                  <a:pt x="2968386" y="44752"/>
                  <a:pt x="2839431" y="122125"/>
                  <a:pt x="2769093" y="164328"/>
                </a:cubicBezTo>
                <a:cubicBezTo>
                  <a:pt x="2698755" y="206531"/>
                  <a:pt x="2687032" y="281558"/>
                  <a:pt x="2628416" y="276869"/>
                </a:cubicBezTo>
                <a:cubicBezTo>
                  <a:pt x="2569801" y="272180"/>
                  <a:pt x="2506495" y="178396"/>
                  <a:pt x="2417400" y="136193"/>
                </a:cubicBezTo>
                <a:cubicBezTo>
                  <a:pt x="2328305" y="93990"/>
                  <a:pt x="2243899" y="42408"/>
                  <a:pt x="2093844" y="23651"/>
                </a:cubicBezTo>
                <a:cubicBezTo>
                  <a:pt x="1943789" y="4894"/>
                  <a:pt x="1709327" y="-18552"/>
                  <a:pt x="1517068" y="23651"/>
                </a:cubicBezTo>
                <a:cubicBezTo>
                  <a:pt x="1324810" y="65854"/>
                  <a:pt x="1097381" y="312039"/>
                  <a:pt x="954360" y="31907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7542131" y="2696878"/>
            <a:ext cx="546276" cy="613326"/>
          </a:xfrm>
          <a:custGeom>
            <a:avLst/>
            <a:gdLst>
              <a:gd name="connsiteX0" fmla="*/ 875 w 546276"/>
              <a:gd name="connsiteY0" fmla="*/ 171406 h 581152"/>
              <a:gd name="connsiteX1" fmla="*/ 197823 w 546276"/>
              <a:gd name="connsiteY1" fmla="*/ 340218 h 581152"/>
              <a:gd name="connsiteX2" fmla="*/ 310364 w 546276"/>
              <a:gd name="connsiteY2" fmla="*/ 579369 h 581152"/>
              <a:gd name="connsiteX3" fmla="*/ 479176 w 546276"/>
              <a:gd name="connsiteY3" fmla="*/ 438692 h 581152"/>
              <a:gd name="connsiteX4" fmla="*/ 535447 w 546276"/>
              <a:gd name="connsiteY4" fmla="*/ 241744 h 581152"/>
              <a:gd name="connsiteX5" fmla="*/ 535447 w 546276"/>
              <a:gd name="connsiteY5" fmla="*/ 115135 h 581152"/>
              <a:gd name="connsiteX6" fmla="*/ 422906 w 546276"/>
              <a:gd name="connsiteY6" fmla="*/ 2593 h 581152"/>
              <a:gd name="connsiteX7" fmla="*/ 282229 w 546276"/>
              <a:gd name="connsiteY7" fmla="*/ 44797 h 581152"/>
              <a:gd name="connsiteX8" fmla="*/ 875 w 546276"/>
              <a:gd name="connsiteY8" fmla="*/ 171406 h 581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6276" h="581152">
                <a:moveTo>
                  <a:pt x="875" y="171406"/>
                </a:moveTo>
                <a:cubicBezTo>
                  <a:pt x="-13193" y="220643"/>
                  <a:pt x="146242" y="272224"/>
                  <a:pt x="197823" y="340218"/>
                </a:cubicBezTo>
                <a:cubicBezTo>
                  <a:pt x="249405" y="408212"/>
                  <a:pt x="263472" y="562957"/>
                  <a:pt x="310364" y="579369"/>
                </a:cubicBezTo>
                <a:cubicBezTo>
                  <a:pt x="357256" y="595781"/>
                  <a:pt x="441662" y="494963"/>
                  <a:pt x="479176" y="438692"/>
                </a:cubicBezTo>
                <a:cubicBezTo>
                  <a:pt x="516690" y="382421"/>
                  <a:pt x="526069" y="295670"/>
                  <a:pt x="535447" y="241744"/>
                </a:cubicBezTo>
                <a:cubicBezTo>
                  <a:pt x="544825" y="187818"/>
                  <a:pt x="554204" y="154994"/>
                  <a:pt x="535447" y="115135"/>
                </a:cubicBezTo>
                <a:cubicBezTo>
                  <a:pt x="516690" y="75276"/>
                  <a:pt x="465109" y="14316"/>
                  <a:pt x="422906" y="2593"/>
                </a:cubicBezTo>
                <a:cubicBezTo>
                  <a:pt x="380703" y="-9130"/>
                  <a:pt x="347878" y="21351"/>
                  <a:pt x="282229" y="44797"/>
                </a:cubicBezTo>
                <a:cubicBezTo>
                  <a:pt x="216580" y="68243"/>
                  <a:pt x="14943" y="122169"/>
                  <a:pt x="875" y="171406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4882849" y="2740171"/>
            <a:ext cx="579219" cy="623621"/>
          </a:xfrm>
          <a:custGeom>
            <a:avLst/>
            <a:gdLst>
              <a:gd name="connsiteX0" fmla="*/ 578138 w 579219"/>
              <a:gd name="connsiteY0" fmla="*/ 102248 h 590907"/>
              <a:gd name="connsiteX1" fmla="*/ 310852 w 579219"/>
              <a:gd name="connsiteY1" fmla="*/ 285128 h 590907"/>
              <a:gd name="connsiteX2" fmla="*/ 240514 w 579219"/>
              <a:gd name="connsiteY2" fmla="*/ 580550 h 590907"/>
              <a:gd name="connsiteX3" fmla="*/ 85769 w 579219"/>
              <a:gd name="connsiteY3" fmla="*/ 496144 h 590907"/>
              <a:gd name="connsiteX4" fmla="*/ 1363 w 579219"/>
              <a:gd name="connsiteY4" fmla="*/ 228858 h 590907"/>
              <a:gd name="connsiteX5" fmla="*/ 43566 w 579219"/>
              <a:gd name="connsiteY5" fmla="*/ 74113 h 590907"/>
              <a:gd name="connsiteX6" fmla="*/ 170175 w 579219"/>
              <a:gd name="connsiteY6" fmla="*/ 3775 h 590907"/>
              <a:gd name="connsiteX7" fmla="*/ 395258 w 579219"/>
              <a:gd name="connsiteY7" fmla="*/ 17842 h 590907"/>
              <a:gd name="connsiteX8" fmla="*/ 578138 w 579219"/>
              <a:gd name="connsiteY8" fmla="*/ 102248 h 590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9219" h="590907">
                <a:moveTo>
                  <a:pt x="578138" y="102248"/>
                </a:moveTo>
                <a:cubicBezTo>
                  <a:pt x="564070" y="146796"/>
                  <a:pt x="367123" y="205411"/>
                  <a:pt x="310852" y="285128"/>
                </a:cubicBezTo>
                <a:cubicBezTo>
                  <a:pt x="254581" y="364845"/>
                  <a:pt x="278028" y="545381"/>
                  <a:pt x="240514" y="580550"/>
                </a:cubicBezTo>
                <a:cubicBezTo>
                  <a:pt x="203000" y="615719"/>
                  <a:pt x="125627" y="554759"/>
                  <a:pt x="85769" y="496144"/>
                </a:cubicBezTo>
                <a:cubicBezTo>
                  <a:pt x="45911" y="437529"/>
                  <a:pt x="8397" y="299196"/>
                  <a:pt x="1363" y="228858"/>
                </a:cubicBezTo>
                <a:cubicBezTo>
                  <a:pt x="-5671" y="158520"/>
                  <a:pt x="15431" y="111627"/>
                  <a:pt x="43566" y="74113"/>
                </a:cubicBezTo>
                <a:cubicBezTo>
                  <a:pt x="71701" y="36599"/>
                  <a:pt x="111560" y="13154"/>
                  <a:pt x="170175" y="3775"/>
                </a:cubicBezTo>
                <a:cubicBezTo>
                  <a:pt x="228790" y="-5604"/>
                  <a:pt x="324920" y="3774"/>
                  <a:pt x="395258" y="17842"/>
                </a:cubicBezTo>
                <a:cubicBezTo>
                  <a:pt x="465596" y="31910"/>
                  <a:pt x="592206" y="57700"/>
                  <a:pt x="578138" y="102248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6192261" y="4727669"/>
            <a:ext cx="591090" cy="481005"/>
          </a:xfrm>
          <a:custGeom>
            <a:avLst/>
            <a:gdLst>
              <a:gd name="connsiteX0" fmla="*/ 56517 w 591090"/>
              <a:gd name="connsiteY0" fmla="*/ 5607 h 455773"/>
              <a:gd name="connsiteX1" fmla="*/ 267533 w 591090"/>
              <a:gd name="connsiteY1" fmla="*/ 90013 h 455773"/>
              <a:gd name="connsiteX2" fmla="*/ 422277 w 591090"/>
              <a:gd name="connsiteY2" fmla="*/ 75946 h 455773"/>
              <a:gd name="connsiteX3" fmla="*/ 562954 w 591090"/>
              <a:gd name="connsiteY3" fmla="*/ 19675 h 455773"/>
              <a:gd name="connsiteX4" fmla="*/ 591090 w 591090"/>
              <a:gd name="connsiteY4" fmla="*/ 160352 h 455773"/>
              <a:gd name="connsiteX5" fmla="*/ 562954 w 591090"/>
              <a:gd name="connsiteY5" fmla="*/ 329164 h 455773"/>
              <a:gd name="connsiteX6" fmla="*/ 478548 w 591090"/>
              <a:gd name="connsiteY6" fmla="*/ 413570 h 455773"/>
              <a:gd name="connsiteX7" fmla="*/ 309736 w 591090"/>
              <a:gd name="connsiteY7" fmla="*/ 455773 h 455773"/>
              <a:gd name="connsiteX8" fmla="*/ 112788 w 591090"/>
              <a:gd name="connsiteY8" fmla="*/ 441706 h 455773"/>
              <a:gd name="connsiteX9" fmla="*/ 42450 w 591090"/>
              <a:gd name="connsiteY9" fmla="*/ 315097 h 455773"/>
              <a:gd name="connsiteX10" fmla="*/ 246 w 591090"/>
              <a:gd name="connsiteY10" fmla="*/ 272893 h 455773"/>
              <a:gd name="connsiteX11" fmla="*/ 56517 w 591090"/>
              <a:gd name="connsiteY11" fmla="*/ 5607 h 455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1090" h="455773">
                <a:moveTo>
                  <a:pt x="56517" y="5607"/>
                </a:moveTo>
                <a:cubicBezTo>
                  <a:pt x="101065" y="-24873"/>
                  <a:pt x="206573" y="78290"/>
                  <a:pt x="267533" y="90013"/>
                </a:cubicBezTo>
                <a:cubicBezTo>
                  <a:pt x="328493" y="101736"/>
                  <a:pt x="373040" y="87669"/>
                  <a:pt x="422277" y="75946"/>
                </a:cubicBezTo>
                <a:cubicBezTo>
                  <a:pt x="471514" y="64223"/>
                  <a:pt x="534819" y="5607"/>
                  <a:pt x="562954" y="19675"/>
                </a:cubicBezTo>
                <a:cubicBezTo>
                  <a:pt x="591089" y="33743"/>
                  <a:pt x="591090" y="108771"/>
                  <a:pt x="591090" y="160352"/>
                </a:cubicBezTo>
                <a:cubicBezTo>
                  <a:pt x="591090" y="211933"/>
                  <a:pt x="581711" y="286961"/>
                  <a:pt x="562954" y="329164"/>
                </a:cubicBezTo>
                <a:cubicBezTo>
                  <a:pt x="544197" y="371367"/>
                  <a:pt x="520751" y="392469"/>
                  <a:pt x="478548" y="413570"/>
                </a:cubicBezTo>
                <a:cubicBezTo>
                  <a:pt x="436345" y="434671"/>
                  <a:pt x="370696" y="451084"/>
                  <a:pt x="309736" y="455773"/>
                </a:cubicBezTo>
                <a:lnTo>
                  <a:pt x="112788" y="441706"/>
                </a:lnTo>
                <a:cubicBezTo>
                  <a:pt x="68240" y="418260"/>
                  <a:pt x="61207" y="343233"/>
                  <a:pt x="42450" y="315097"/>
                </a:cubicBezTo>
                <a:cubicBezTo>
                  <a:pt x="23693" y="286962"/>
                  <a:pt x="2591" y="322130"/>
                  <a:pt x="246" y="272893"/>
                </a:cubicBezTo>
                <a:cubicBezTo>
                  <a:pt x="-2099" y="223656"/>
                  <a:pt x="11969" y="36087"/>
                  <a:pt x="56517" y="5607"/>
                </a:cubicBezTo>
                <a:close/>
              </a:path>
            </a:pathLst>
          </a:custGeom>
          <a:solidFill>
            <a:srgbClr val="A91B1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7050637" y="3545866"/>
            <a:ext cx="281354" cy="341470"/>
          </a:xfrm>
          <a:custGeom>
            <a:avLst/>
            <a:gdLst>
              <a:gd name="connsiteX0" fmla="*/ 0 w 281354"/>
              <a:gd name="connsiteY0" fmla="*/ 0 h 323557"/>
              <a:gd name="connsiteX1" fmla="*/ 126609 w 281354"/>
              <a:gd name="connsiteY1" fmla="*/ 168812 h 323557"/>
              <a:gd name="connsiteX2" fmla="*/ 281354 w 281354"/>
              <a:gd name="connsiteY2" fmla="*/ 323557 h 32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354" h="323557">
                <a:moveTo>
                  <a:pt x="0" y="0"/>
                </a:moveTo>
                <a:cubicBezTo>
                  <a:pt x="39858" y="57443"/>
                  <a:pt x="79717" y="114886"/>
                  <a:pt x="126609" y="168812"/>
                </a:cubicBezTo>
                <a:cubicBezTo>
                  <a:pt x="173501" y="222738"/>
                  <a:pt x="281354" y="323557"/>
                  <a:pt x="281354" y="323557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601664" y="3560713"/>
            <a:ext cx="267287" cy="239192"/>
          </a:xfrm>
          <a:custGeom>
            <a:avLst/>
            <a:gdLst>
              <a:gd name="connsiteX0" fmla="*/ 267287 w 267287"/>
              <a:gd name="connsiteY0" fmla="*/ 0 h 226645"/>
              <a:gd name="connsiteX1" fmla="*/ 182880 w 267287"/>
              <a:gd name="connsiteY1" fmla="*/ 112541 h 226645"/>
              <a:gd name="connsiteX2" fmla="*/ 84407 w 267287"/>
              <a:gd name="connsiteY2" fmla="*/ 211015 h 226645"/>
              <a:gd name="connsiteX3" fmla="*/ 0 w 267287"/>
              <a:gd name="connsiteY3" fmla="*/ 225083 h 22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87" h="226645">
                <a:moveTo>
                  <a:pt x="267287" y="0"/>
                </a:moveTo>
                <a:cubicBezTo>
                  <a:pt x="240323" y="38686"/>
                  <a:pt x="213360" y="77372"/>
                  <a:pt x="182880" y="112541"/>
                </a:cubicBezTo>
                <a:cubicBezTo>
                  <a:pt x="152400" y="147710"/>
                  <a:pt x="114887" y="192258"/>
                  <a:pt x="84407" y="211015"/>
                </a:cubicBezTo>
                <a:cubicBezTo>
                  <a:pt x="53927" y="229772"/>
                  <a:pt x="26963" y="227427"/>
                  <a:pt x="0" y="225083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967424" y="4117344"/>
            <a:ext cx="1125416" cy="274772"/>
          </a:xfrm>
          <a:custGeom>
            <a:avLst/>
            <a:gdLst>
              <a:gd name="connsiteX0" fmla="*/ 1125416 w 1125416"/>
              <a:gd name="connsiteY0" fmla="*/ 204088 h 260358"/>
              <a:gd name="connsiteX1" fmla="*/ 844062 w 1125416"/>
              <a:gd name="connsiteY1" fmla="*/ 77478 h 260358"/>
              <a:gd name="connsiteX2" fmla="*/ 618979 w 1125416"/>
              <a:gd name="connsiteY2" fmla="*/ 7140 h 260358"/>
              <a:gd name="connsiteX3" fmla="*/ 464234 w 1125416"/>
              <a:gd name="connsiteY3" fmla="*/ 7140 h 260358"/>
              <a:gd name="connsiteX4" fmla="*/ 281354 w 1125416"/>
              <a:gd name="connsiteY4" fmla="*/ 49343 h 260358"/>
              <a:gd name="connsiteX5" fmla="*/ 112542 w 1125416"/>
              <a:gd name="connsiteY5" fmla="*/ 161885 h 260358"/>
              <a:gd name="connsiteX6" fmla="*/ 0 w 1125416"/>
              <a:gd name="connsiteY6" fmla="*/ 260358 h 26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5416" h="260358">
                <a:moveTo>
                  <a:pt x="1125416" y="204088"/>
                </a:moveTo>
                <a:cubicBezTo>
                  <a:pt x="1026942" y="157195"/>
                  <a:pt x="928468" y="110303"/>
                  <a:pt x="844062" y="77478"/>
                </a:cubicBezTo>
                <a:cubicBezTo>
                  <a:pt x="759656" y="44653"/>
                  <a:pt x="682284" y="18863"/>
                  <a:pt x="618979" y="7140"/>
                </a:cubicBezTo>
                <a:cubicBezTo>
                  <a:pt x="555674" y="-4583"/>
                  <a:pt x="520505" y="106"/>
                  <a:pt x="464234" y="7140"/>
                </a:cubicBezTo>
                <a:cubicBezTo>
                  <a:pt x="407963" y="14174"/>
                  <a:pt x="339969" y="23552"/>
                  <a:pt x="281354" y="49343"/>
                </a:cubicBezTo>
                <a:cubicBezTo>
                  <a:pt x="222739" y="75134"/>
                  <a:pt x="159434" y="126716"/>
                  <a:pt x="112542" y="161885"/>
                </a:cubicBezTo>
                <a:cubicBezTo>
                  <a:pt x="65650" y="197054"/>
                  <a:pt x="32825" y="228706"/>
                  <a:pt x="0" y="26035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4859330" y="5732889"/>
            <a:ext cx="426616" cy="254762"/>
          </a:xfrm>
          <a:custGeom>
            <a:avLst/>
            <a:gdLst>
              <a:gd name="connsiteX0" fmla="*/ 7937 w 426616"/>
              <a:gd name="connsiteY0" fmla="*/ 231563 h 241398"/>
              <a:gd name="connsiteX1" fmla="*/ 7937 w 426616"/>
              <a:gd name="connsiteY1" fmla="*/ 20547 h 241398"/>
              <a:gd name="connsiteX2" fmla="*/ 64207 w 426616"/>
              <a:gd name="connsiteY2" fmla="*/ 6479 h 241398"/>
              <a:gd name="connsiteX3" fmla="*/ 162681 w 426616"/>
              <a:gd name="connsiteY3" fmla="*/ 6479 h 241398"/>
              <a:gd name="connsiteX4" fmla="*/ 401832 w 426616"/>
              <a:gd name="connsiteY4" fmla="*/ 34615 h 241398"/>
              <a:gd name="connsiteX5" fmla="*/ 415900 w 426616"/>
              <a:gd name="connsiteY5" fmla="*/ 217495 h 241398"/>
              <a:gd name="connsiteX6" fmla="*/ 373697 w 426616"/>
              <a:gd name="connsiteY6" fmla="*/ 175292 h 241398"/>
              <a:gd name="connsiteX7" fmla="*/ 233020 w 426616"/>
              <a:gd name="connsiteY7" fmla="*/ 189359 h 241398"/>
              <a:gd name="connsiteX8" fmla="*/ 78275 w 426616"/>
              <a:gd name="connsiteY8" fmla="*/ 203427 h 241398"/>
              <a:gd name="connsiteX9" fmla="*/ 7937 w 426616"/>
              <a:gd name="connsiteY9" fmla="*/ 231563 h 241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6616" h="241398">
                <a:moveTo>
                  <a:pt x="7937" y="231563"/>
                </a:moveTo>
                <a:cubicBezTo>
                  <a:pt x="-3786" y="201083"/>
                  <a:pt x="-1441" y="58061"/>
                  <a:pt x="7937" y="20547"/>
                </a:cubicBezTo>
                <a:cubicBezTo>
                  <a:pt x="17315" y="-16967"/>
                  <a:pt x="38416" y="8824"/>
                  <a:pt x="64207" y="6479"/>
                </a:cubicBezTo>
                <a:cubicBezTo>
                  <a:pt x="89998" y="4134"/>
                  <a:pt x="106410" y="1790"/>
                  <a:pt x="162681" y="6479"/>
                </a:cubicBezTo>
                <a:cubicBezTo>
                  <a:pt x="218952" y="11168"/>
                  <a:pt x="359629" y="-554"/>
                  <a:pt x="401832" y="34615"/>
                </a:cubicBezTo>
                <a:cubicBezTo>
                  <a:pt x="444035" y="69784"/>
                  <a:pt x="420589" y="194049"/>
                  <a:pt x="415900" y="217495"/>
                </a:cubicBezTo>
                <a:cubicBezTo>
                  <a:pt x="411211" y="240941"/>
                  <a:pt x="404177" y="179981"/>
                  <a:pt x="373697" y="175292"/>
                </a:cubicBezTo>
                <a:cubicBezTo>
                  <a:pt x="343217" y="170603"/>
                  <a:pt x="233020" y="189359"/>
                  <a:pt x="233020" y="189359"/>
                </a:cubicBezTo>
                <a:cubicBezTo>
                  <a:pt x="183783" y="194048"/>
                  <a:pt x="113444" y="194049"/>
                  <a:pt x="78275" y="203427"/>
                </a:cubicBezTo>
                <a:cubicBezTo>
                  <a:pt x="43106" y="212805"/>
                  <a:pt x="19660" y="262043"/>
                  <a:pt x="7937" y="231563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977420" y="3661642"/>
            <a:ext cx="143555" cy="3422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770159" y="3680309"/>
            <a:ext cx="143555" cy="3422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hord 20"/>
          <p:cNvSpPr/>
          <p:nvPr/>
        </p:nvSpPr>
        <p:spPr>
          <a:xfrm rot="16818309">
            <a:off x="6303890" y="4312188"/>
            <a:ext cx="367832" cy="257941"/>
          </a:xfrm>
          <a:custGeom>
            <a:avLst/>
            <a:gdLst>
              <a:gd name="connsiteX0" fmla="*/ 429965 w 629638"/>
              <a:gd name="connsiteY0" fmla="*/ 510160 h 528468"/>
              <a:gd name="connsiteX1" fmla="*/ 119632 w 629638"/>
              <a:gd name="connsiteY1" fmla="*/ 471553 h 528468"/>
              <a:gd name="connsiteX2" fmla="*/ 30187 w 629638"/>
              <a:gd name="connsiteY2" fmla="*/ 151329 h 528468"/>
              <a:gd name="connsiteX3" fmla="*/ 314819 w 629638"/>
              <a:gd name="connsiteY3" fmla="*/ 0 h 528468"/>
              <a:gd name="connsiteX4" fmla="*/ 429965 w 629638"/>
              <a:gd name="connsiteY4" fmla="*/ 510160 h 528468"/>
              <a:gd name="connsiteX0" fmla="*/ 429986 w 429986"/>
              <a:gd name="connsiteY0" fmla="*/ 510160 h 528471"/>
              <a:gd name="connsiteX1" fmla="*/ 119653 w 429986"/>
              <a:gd name="connsiteY1" fmla="*/ 471553 h 528471"/>
              <a:gd name="connsiteX2" fmla="*/ 30208 w 429986"/>
              <a:gd name="connsiteY2" fmla="*/ 151329 h 528471"/>
              <a:gd name="connsiteX3" fmla="*/ 314840 w 429986"/>
              <a:gd name="connsiteY3" fmla="*/ 0 h 528471"/>
              <a:gd name="connsiteX4" fmla="*/ 284387 w 429986"/>
              <a:gd name="connsiteY4" fmla="*/ 305752 h 528471"/>
              <a:gd name="connsiteX5" fmla="*/ 429986 w 429986"/>
              <a:gd name="connsiteY5" fmla="*/ 510160 h 528471"/>
              <a:gd name="connsiteX0" fmla="*/ 429986 w 429986"/>
              <a:gd name="connsiteY0" fmla="*/ 510160 h 528471"/>
              <a:gd name="connsiteX1" fmla="*/ 119653 w 429986"/>
              <a:gd name="connsiteY1" fmla="*/ 471553 h 528471"/>
              <a:gd name="connsiteX2" fmla="*/ 30208 w 429986"/>
              <a:gd name="connsiteY2" fmla="*/ 151329 h 528471"/>
              <a:gd name="connsiteX3" fmla="*/ 314840 w 429986"/>
              <a:gd name="connsiteY3" fmla="*/ 0 h 528471"/>
              <a:gd name="connsiteX4" fmla="*/ 298227 w 429986"/>
              <a:gd name="connsiteY4" fmla="*/ 303235 h 528471"/>
              <a:gd name="connsiteX5" fmla="*/ 429986 w 429986"/>
              <a:gd name="connsiteY5" fmla="*/ 510160 h 528471"/>
              <a:gd name="connsiteX0" fmla="*/ 599525 w 599525"/>
              <a:gd name="connsiteY0" fmla="*/ 510160 h 522859"/>
              <a:gd name="connsiteX1" fmla="*/ 289192 w 599525"/>
              <a:gd name="connsiteY1" fmla="*/ 471553 h 522859"/>
              <a:gd name="connsiteX2" fmla="*/ 954 w 599525"/>
              <a:gd name="connsiteY2" fmla="*/ 330921 h 522859"/>
              <a:gd name="connsiteX3" fmla="*/ 199747 w 599525"/>
              <a:gd name="connsiteY3" fmla="*/ 151329 h 522859"/>
              <a:gd name="connsiteX4" fmla="*/ 484379 w 599525"/>
              <a:gd name="connsiteY4" fmla="*/ 0 h 522859"/>
              <a:gd name="connsiteX5" fmla="*/ 467766 w 599525"/>
              <a:gd name="connsiteY5" fmla="*/ 303235 h 522859"/>
              <a:gd name="connsiteX6" fmla="*/ 599525 w 599525"/>
              <a:gd name="connsiteY6" fmla="*/ 510160 h 522859"/>
              <a:gd name="connsiteX0" fmla="*/ 509938 w 509938"/>
              <a:gd name="connsiteY0" fmla="*/ 510160 h 522217"/>
              <a:gd name="connsiteX1" fmla="*/ 199605 w 509938"/>
              <a:gd name="connsiteY1" fmla="*/ 471553 h 522217"/>
              <a:gd name="connsiteX2" fmla="*/ 1962 w 509938"/>
              <a:gd name="connsiteY2" fmla="*/ 357345 h 522217"/>
              <a:gd name="connsiteX3" fmla="*/ 110160 w 509938"/>
              <a:gd name="connsiteY3" fmla="*/ 151329 h 522217"/>
              <a:gd name="connsiteX4" fmla="*/ 394792 w 509938"/>
              <a:gd name="connsiteY4" fmla="*/ 0 h 522217"/>
              <a:gd name="connsiteX5" fmla="*/ 378179 w 509938"/>
              <a:gd name="connsiteY5" fmla="*/ 303235 h 522217"/>
              <a:gd name="connsiteX6" fmla="*/ 509938 w 509938"/>
              <a:gd name="connsiteY6" fmla="*/ 510160 h 522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938" h="522217">
                <a:moveTo>
                  <a:pt x="509938" y="510160"/>
                </a:moveTo>
                <a:cubicBezTo>
                  <a:pt x="405677" y="544549"/>
                  <a:pt x="284268" y="497022"/>
                  <a:pt x="199605" y="471553"/>
                </a:cubicBezTo>
                <a:cubicBezTo>
                  <a:pt x="114942" y="446084"/>
                  <a:pt x="16869" y="410716"/>
                  <a:pt x="1962" y="357345"/>
                </a:cubicBezTo>
                <a:cubicBezTo>
                  <a:pt x="-12945" y="303974"/>
                  <a:pt x="60417" y="205643"/>
                  <a:pt x="110160" y="151329"/>
                </a:cubicBezTo>
                <a:cubicBezTo>
                  <a:pt x="162187" y="58932"/>
                  <a:pt x="273031" y="0"/>
                  <a:pt x="394792" y="0"/>
                </a:cubicBezTo>
                <a:cubicBezTo>
                  <a:pt x="409806" y="83044"/>
                  <a:pt x="363165" y="220191"/>
                  <a:pt x="378179" y="303235"/>
                </a:cubicBezTo>
                <a:cubicBezTo>
                  <a:pt x="401547" y="390244"/>
                  <a:pt x="486570" y="423151"/>
                  <a:pt x="509938" y="51016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 rot="296531">
            <a:off x="5746810" y="5229397"/>
            <a:ext cx="1196348" cy="461168"/>
          </a:xfrm>
          <a:custGeom>
            <a:avLst/>
            <a:gdLst>
              <a:gd name="connsiteX0" fmla="*/ 1168039 w 1183687"/>
              <a:gd name="connsiteY0" fmla="*/ 45955 h 397889"/>
              <a:gd name="connsiteX1" fmla="*/ 1069565 w 1183687"/>
              <a:gd name="connsiteY1" fmla="*/ 327309 h 397889"/>
              <a:gd name="connsiteX2" fmla="*/ 563128 w 1183687"/>
              <a:gd name="connsiteY2" fmla="*/ 397648 h 397889"/>
              <a:gd name="connsiteX3" fmla="*/ 169233 w 1183687"/>
              <a:gd name="connsiteY3" fmla="*/ 313242 h 397889"/>
              <a:gd name="connsiteX4" fmla="*/ 421 w 1183687"/>
              <a:gd name="connsiteY4" fmla="*/ 3752 h 397889"/>
              <a:gd name="connsiteX5" fmla="*/ 211436 w 1183687"/>
              <a:gd name="connsiteY5" fmla="*/ 144429 h 397889"/>
              <a:gd name="connsiteX6" fmla="*/ 830414 w 1183687"/>
              <a:gd name="connsiteY6" fmla="*/ 186632 h 397889"/>
              <a:gd name="connsiteX7" fmla="*/ 1168039 w 1183687"/>
              <a:gd name="connsiteY7" fmla="*/ 45955 h 397889"/>
              <a:gd name="connsiteX0" fmla="*/ 1168332 w 1183980"/>
              <a:gd name="connsiteY0" fmla="*/ 51093 h 403027"/>
              <a:gd name="connsiteX1" fmla="*/ 1069858 w 1183980"/>
              <a:gd name="connsiteY1" fmla="*/ 332447 h 403027"/>
              <a:gd name="connsiteX2" fmla="*/ 563421 w 1183980"/>
              <a:gd name="connsiteY2" fmla="*/ 402786 h 403027"/>
              <a:gd name="connsiteX3" fmla="*/ 169526 w 1183980"/>
              <a:gd name="connsiteY3" fmla="*/ 318380 h 403027"/>
              <a:gd name="connsiteX4" fmla="*/ 714 w 1183980"/>
              <a:gd name="connsiteY4" fmla="*/ 8890 h 403027"/>
              <a:gd name="connsiteX5" fmla="*/ 225797 w 1183980"/>
              <a:gd name="connsiteY5" fmla="*/ 93296 h 403027"/>
              <a:gd name="connsiteX6" fmla="*/ 830707 w 1183980"/>
              <a:gd name="connsiteY6" fmla="*/ 191770 h 403027"/>
              <a:gd name="connsiteX7" fmla="*/ 1168332 w 1183980"/>
              <a:gd name="connsiteY7" fmla="*/ 51093 h 403027"/>
              <a:gd name="connsiteX0" fmla="*/ 1168332 w 1183980"/>
              <a:gd name="connsiteY0" fmla="*/ 51093 h 403027"/>
              <a:gd name="connsiteX1" fmla="*/ 1069858 w 1183980"/>
              <a:gd name="connsiteY1" fmla="*/ 332447 h 403027"/>
              <a:gd name="connsiteX2" fmla="*/ 563421 w 1183980"/>
              <a:gd name="connsiteY2" fmla="*/ 402786 h 403027"/>
              <a:gd name="connsiteX3" fmla="*/ 169526 w 1183980"/>
              <a:gd name="connsiteY3" fmla="*/ 318380 h 403027"/>
              <a:gd name="connsiteX4" fmla="*/ 714 w 1183980"/>
              <a:gd name="connsiteY4" fmla="*/ 8890 h 403027"/>
              <a:gd name="connsiteX5" fmla="*/ 225797 w 1183980"/>
              <a:gd name="connsiteY5" fmla="*/ 93296 h 403027"/>
              <a:gd name="connsiteX6" fmla="*/ 830707 w 1183980"/>
              <a:gd name="connsiteY6" fmla="*/ 191770 h 403027"/>
              <a:gd name="connsiteX7" fmla="*/ 1168332 w 1183980"/>
              <a:gd name="connsiteY7" fmla="*/ 51093 h 403027"/>
              <a:gd name="connsiteX0" fmla="*/ 1168332 w 1183980"/>
              <a:gd name="connsiteY0" fmla="*/ 51093 h 403027"/>
              <a:gd name="connsiteX1" fmla="*/ 1069858 w 1183980"/>
              <a:gd name="connsiteY1" fmla="*/ 332447 h 403027"/>
              <a:gd name="connsiteX2" fmla="*/ 563421 w 1183980"/>
              <a:gd name="connsiteY2" fmla="*/ 402786 h 403027"/>
              <a:gd name="connsiteX3" fmla="*/ 169526 w 1183980"/>
              <a:gd name="connsiteY3" fmla="*/ 318380 h 403027"/>
              <a:gd name="connsiteX4" fmla="*/ 714 w 1183980"/>
              <a:gd name="connsiteY4" fmla="*/ 8890 h 403027"/>
              <a:gd name="connsiteX5" fmla="*/ 225797 w 1183980"/>
              <a:gd name="connsiteY5" fmla="*/ 93296 h 403027"/>
              <a:gd name="connsiteX6" fmla="*/ 830707 w 1183980"/>
              <a:gd name="connsiteY6" fmla="*/ 191770 h 403027"/>
              <a:gd name="connsiteX7" fmla="*/ 1168332 w 1183980"/>
              <a:gd name="connsiteY7" fmla="*/ 51093 h 403027"/>
              <a:gd name="connsiteX0" fmla="*/ 1168332 w 1183980"/>
              <a:gd name="connsiteY0" fmla="*/ 51093 h 403027"/>
              <a:gd name="connsiteX1" fmla="*/ 1069858 w 1183980"/>
              <a:gd name="connsiteY1" fmla="*/ 332447 h 403027"/>
              <a:gd name="connsiteX2" fmla="*/ 563421 w 1183980"/>
              <a:gd name="connsiteY2" fmla="*/ 402786 h 403027"/>
              <a:gd name="connsiteX3" fmla="*/ 169526 w 1183980"/>
              <a:gd name="connsiteY3" fmla="*/ 318380 h 403027"/>
              <a:gd name="connsiteX4" fmla="*/ 714 w 1183980"/>
              <a:gd name="connsiteY4" fmla="*/ 8890 h 403027"/>
              <a:gd name="connsiteX5" fmla="*/ 225797 w 1183980"/>
              <a:gd name="connsiteY5" fmla="*/ 93296 h 403027"/>
              <a:gd name="connsiteX6" fmla="*/ 830707 w 1183980"/>
              <a:gd name="connsiteY6" fmla="*/ 191770 h 403027"/>
              <a:gd name="connsiteX7" fmla="*/ 1168332 w 1183980"/>
              <a:gd name="connsiteY7" fmla="*/ 51093 h 403027"/>
              <a:gd name="connsiteX0" fmla="*/ 1167982 w 1183630"/>
              <a:gd name="connsiteY0" fmla="*/ 49504 h 402601"/>
              <a:gd name="connsiteX1" fmla="*/ 1069508 w 1183630"/>
              <a:gd name="connsiteY1" fmla="*/ 330858 h 402601"/>
              <a:gd name="connsiteX2" fmla="*/ 563071 w 1183630"/>
              <a:gd name="connsiteY2" fmla="*/ 401197 h 402601"/>
              <a:gd name="connsiteX3" fmla="*/ 183244 w 1183630"/>
              <a:gd name="connsiteY3" fmla="*/ 288655 h 402601"/>
              <a:gd name="connsiteX4" fmla="*/ 364 w 1183630"/>
              <a:gd name="connsiteY4" fmla="*/ 7301 h 402601"/>
              <a:gd name="connsiteX5" fmla="*/ 225447 w 1183630"/>
              <a:gd name="connsiteY5" fmla="*/ 91707 h 402601"/>
              <a:gd name="connsiteX6" fmla="*/ 830357 w 1183630"/>
              <a:gd name="connsiteY6" fmla="*/ 190181 h 402601"/>
              <a:gd name="connsiteX7" fmla="*/ 1167982 w 1183630"/>
              <a:gd name="connsiteY7" fmla="*/ 49504 h 402601"/>
              <a:gd name="connsiteX0" fmla="*/ 1167982 w 1171852"/>
              <a:gd name="connsiteY0" fmla="*/ 49504 h 402601"/>
              <a:gd name="connsiteX1" fmla="*/ 985102 w 1171852"/>
              <a:gd name="connsiteY1" fmla="*/ 330858 h 402601"/>
              <a:gd name="connsiteX2" fmla="*/ 563071 w 1171852"/>
              <a:gd name="connsiteY2" fmla="*/ 401197 h 402601"/>
              <a:gd name="connsiteX3" fmla="*/ 183244 w 1171852"/>
              <a:gd name="connsiteY3" fmla="*/ 288655 h 402601"/>
              <a:gd name="connsiteX4" fmla="*/ 364 w 1171852"/>
              <a:gd name="connsiteY4" fmla="*/ 7301 h 402601"/>
              <a:gd name="connsiteX5" fmla="*/ 225447 w 1171852"/>
              <a:gd name="connsiteY5" fmla="*/ 91707 h 402601"/>
              <a:gd name="connsiteX6" fmla="*/ 830357 w 1171852"/>
              <a:gd name="connsiteY6" fmla="*/ 190181 h 402601"/>
              <a:gd name="connsiteX7" fmla="*/ 1167982 w 1171852"/>
              <a:gd name="connsiteY7" fmla="*/ 49504 h 402601"/>
              <a:gd name="connsiteX0" fmla="*/ 1168017 w 1171639"/>
              <a:gd name="connsiteY0" fmla="*/ 49504 h 359302"/>
              <a:gd name="connsiteX1" fmla="*/ 985137 w 1171639"/>
              <a:gd name="connsiteY1" fmla="*/ 330858 h 359302"/>
              <a:gd name="connsiteX2" fmla="*/ 619376 w 1171639"/>
              <a:gd name="connsiteY2" fmla="*/ 344927 h 359302"/>
              <a:gd name="connsiteX3" fmla="*/ 183279 w 1171639"/>
              <a:gd name="connsiteY3" fmla="*/ 288655 h 359302"/>
              <a:gd name="connsiteX4" fmla="*/ 399 w 1171639"/>
              <a:gd name="connsiteY4" fmla="*/ 7301 h 359302"/>
              <a:gd name="connsiteX5" fmla="*/ 225482 w 1171639"/>
              <a:gd name="connsiteY5" fmla="*/ 91707 h 359302"/>
              <a:gd name="connsiteX6" fmla="*/ 830392 w 1171639"/>
              <a:gd name="connsiteY6" fmla="*/ 190181 h 359302"/>
              <a:gd name="connsiteX7" fmla="*/ 1168017 w 1171639"/>
              <a:gd name="connsiteY7" fmla="*/ 49504 h 359302"/>
              <a:gd name="connsiteX0" fmla="*/ 1168017 w 1171639"/>
              <a:gd name="connsiteY0" fmla="*/ 49504 h 389380"/>
              <a:gd name="connsiteX1" fmla="*/ 985137 w 1171639"/>
              <a:gd name="connsiteY1" fmla="*/ 330858 h 389380"/>
              <a:gd name="connsiteX2" fmla="*/ 619376 w 1171639"/>
              <a:gd name="connsiteY2" fmla="*/ 387130 h 389380"/>
              <a:gd name="connsiteX3" fmla="*/ 183279 w 1171639"/>
              <a:gd name="connsiteY3" fmla="*/ 288655 h 389380"/>
              <a:gd name="connsiteX4" fmla="*/ 399 w 1171639"/>
              <a:gd name="connsiteY4" fmla="*/ 7301 h 389380"/>
              <a:gd name="connsiteX5" fmla="*/ 225482 w 1171639"/>
              <a:gd name="connsiteY5" fmla="*/ 91707 h 389380"/>
              <a:gd name="connsiteX6" fmla="*/ 830392 w 1171639"/>
              <a:gd name="connsiteY6" fmla="*/ 190181 h 389380"/>
              <a:gd name="connsiteX7" fmla="*/ 1168017 w 1171639"/>
              <a:gd name="connsiteY7" fmla="*/ 49504 h 389380"/>
              <a:gd name="connsiteX0" fmla="*/ 1167780 w 1171402"/>
              <a:gd name="connsiteY0" fmla="*/ 47261 h 389960"/>
              <a:gd name="connsiteX1" fmla="*/ 984900 w 1171402"/>
              <a:gd name="connsiteY1" fmla="*/ 328615 h 389960"/>
              <a:gd name="connsiteX2" fmla="*/ 619139 w 1171402"/>
              <a:gd name="connsiteY2" fmla="*/ 384887 h 389960"/>
              <a:gd name="connsiteX3" fmla="*/ 197110 w 1171402"/>
              <a:gd name="connsiteY3" fmla="*/ 244209 h 389960"/>
              <a:gd name="connsiteX4" fmla="*/ 162 w 1171402"/>
              <a:gd name="connsiteY4" fmla="*/ 5058 h 389960"/>
              <a:gd name="connsiteX5" fmla="*/ 225245 w 1171402"/>
              <a:gd name="connsiteY5" fmla="*/ 89464 h 389960"/>
              <a:gd name="connsiteX6" fmla="*/ 830155 w 1171402"/>
              <a:gd name="connsiteY6" fmla="*/ 187938 h 389960"/>
              <a:gd name="connsiteX7" fmla="*/ 1167780 w 1171402"/>
              <a:gd name="connsiteY7" fmla="*/ 47261 h 389960"/>
              <a:gd name="connsiteX0" fmla="*/ 1167745 w 1171367"/>
              <a:gd name="connsiteY0" fmla="*/ 47261 h 389960"/>
              <a:gd name="connsiteX1" fmla="*/ 984865 w 1171367"/>
              <a:gd name="connsiteY1" fmla="*/ 328615 h 389960"/>
              <a:gd name="connsiteX2" fmla="*/ 619104 w 1171367"/>
              <a:gd name="connsiteY2" fmla="*/ 384887 h 389960"/>
              <a:gd name="connsiteX3" fmla="*/ 197075 w 1171367"/>
              <a:gd name="connsiteY3" fmla="*/ 244209 h 389960"/>
              <a:gd name="connsiteX4" fmla="*/ 127 w 1171367"/>
              <a:gd name="connsiteY4" fmla="*/ 5058 h 389960"/>
              <a:gd name="connsiteX5" fmla="*/ 225210 w 1171367"/>
              <a:gd name="connsiteY5" fmla="*/ 89464 h 389960"/>
              <a:gd name="connsiteX6" fmla="*/ 830120 w 1171367"/>
              <a:gd name="connsiteY6" fmla="*/ 187938 h 389960"/>
              <a:gd name="connsiteX7" fmla="*/ 1167745 w 1171367"/>
              <a:gd name="connsiteY7" fmla="*/ 47261 h 389960"/>
              <a:gd name="connsiteX0" fmla="*/ 1168214 w 1171836"/>
              <a:gd name="connsiteY0" fmla="*/ 51093 h 389292"/>
              <a:gd name="connsiteX1" fmla="*/ 985334 w 1171836"/>
              <a:gd name="connsiteY1" fmla="*/ 332447 h 389292"/>
              <a:gd name="connsiteX2" fmla="*/ 619573 w 1171836"/>
              <a:gd name="connsiteY2" fmla="*/ 388719 h 389292"/>
              <a:gd name="connsiteX3" fmla="*/ 169409 w 1171836"/>
              <a:gd name="connsiteY3" fmla="*/ 318380 h 389292"/>
              <a:gd name="connsiteX4" fmla="*/ 596 w 1171836"/>
              <a:gd name="connsiteY4" fmla="*/ 8890 h 389292"/>
              <a:gd name="connsiteX5" fmla="*/ 225679 w 1171836"/>
              <a:gd name="connsiteY5" fmla="*/ 93296 h 389292"/>
              <a:gd name="connsiteX6" fmla="*/ 830589 w 1171836"/>
              <a:gd name="connsiteY6" fmla="*/ 191770 h 389292"/>
              <a:gd name="connsiteX7" fmla="*/ 1168214 w 1171836"/>
              <a:gd name="connsiteY7" fmla="*/ 51093 h 389292"/>
              <a:gd name="connsiteX0" fmla="*/ 1167745 w 1171367"/>
              <a:gd name="connsiteY0" fmla="*/ 48735 h 389529"/>
              <a:gd name="connsiteX1" fmla="*/ 984865 w 1171367"/>
              <a:gd name="connsiteY1" fmla="*/ 330089 h 389529"/>
              <a:gd name="connsiteX2" fmla="*/ 619104 w 1171367"/>
              <a:gd name="connsiteY2" fmla="*/ 386361 h 389529"/>
              <a:gd name="connsiteX3" fmla="*/ 197075 w 1171367"/>
              <a:gd name="connsiteY3" fmla="*/ 273819 h 389529"/>
              <a:gd name="connsiteX4" fmla="*/ 127 w 1171367"/>
              <a:gd name="connsiteY4" fmla="*/ 6532 h 389529"/>
              <a:gd name="connsiteX5" fmla="*/ 225210 w 1171367"/>
              <a:gd name="connsiteY5" fmla="*/ 90938 h 389529"/>
              <a:gd name="connsiteX6" fmla="*/ 830120 w 1171367"/>
              <a:gd name="connsiteY6" fmla="*/ 189412 h 389529"/>
              <a:gd name="connsiteX7" fmla="*/ 1167745 w 1171367"/>
              <a:gd name="connsiteY7" fmla="*/ 48735 h 389529"/>
              <a:gd name="connsiteX0" fmla="*/ 1167702 w 1171324"/>
              <a:gd name="connsiteY0" fmla="*/ 46152 h 386946"/>
              <a:gd name="connsiteX1" fmla="*/ 984822 w 1171324"/>
              <a:gd name="connsiteY1" fmla="*/ 327506 h 386946"/>
              <a:gd name="connsiteX2" fmla="*/ 619061 w 1171324"/>
              <a:gd name="connsiteY2" fmla="*/ 383778 h 386946"/>
              <a:gd name="connsiteX3" fmla="*/ 197032 w 1171324"/>
              <a:gd name="connsiteY3" fmla="*/ 271236 h 386946"/>
              <a:gd name="connsiteX4" fmla="*/ 84 w 1171324"/>
              <a:gd name="connsiteY4" fmla="*/ 3949 h 386946"/>
              <a:gd name="connsiteX5" fmla="*/ 182964 w 1171324"/>
              <a:gd name="connsiteY5" fmla="*/ 116491 h 386946"/>
              <a:gd name="connsiteX6" fmla="*/ 830077 w 1171324"/>
              <a:gd name="connsiteY6" fmla="*/ 186829 h 386946"/>
              <a:gd name="connsiteX7" fmla="*/ 1167702 w 1171324"/>
              <a:gd name="connsiteY7" fmla="*/ 46152 h 386946"/>
              <a:gd name="connsiteX0" fmla="*/ 1096073 w 1099695"/>
              <a:gd name="connsiteY0" fmla="*/ 2448 h 343242"/>
              <a:gd name="connsiteX1" fmla="*/ 913193 w 1099695"/>
              <a:gd name="connsiteY1" fmla="*/ 283802 h 343242"/>
              <a:gd name="connsiteX2" fmla="*/ 547432 w 1099695"/>
              <a:gd name="connsiteY2" fmla="*/ 340074 h 343242"/>
              <a:gd name="connsiteX3" fmla="*/ 125403 w 1099695"/>
              <a:gd name="connsiteY3" fmla="*/ 227532 h 343242"/>
              <a:gd name="connsiteX4" fmla="*/ 4010 w 1099695"/>
              <a:gd name="connsiteY4" fmla="*/ 65575 h 343242"/>
              <a:gd name="connsiteX5" fmla="*/ 111335 w 1099695"/>
              <a:gd name="connsiteY5" fmla="*/ 72787 h 343242"/>
              <a:gd name="connsiteX6" fmla="*/ 758448 w 1099695"/>
              <a:gd name="connsiteY6" fmla="*/ 143125 h 343242"/>
              <a:gd name="connsiteX7" fmla="*/ 1096073 w 1099695"/>
              <a:gd name="connsiteY7" fmla="*/ 2448 h 343242"/>
              <a:gd name="connsiteX0" fmla="*/ 1096073 w 1099695"/>
              <a:gd name="connsiteY0" fmla="*/ 2448 h 343242"/>
              <a:gd name="connsiteX1" fmla="*/ 913193 w 1099695"/>
              <a:gd name="connsiteY1" fmla="*/ 283802 h 343242"/>
              <a:gd name="connsiteX2" fmla="*/ 547432 w 1099695"/>
              <a:gd name="connsiteY2" fmla="*/ 340074 h 343242"/>
              <a:gd name="connsiteX3" fmla="*/ 125403 w 1099695"/>
              <a:gd name="connsiteY3" fmla="*/ 227532 h 343242"/>
              <a:gd name="connsiteX4" fmla="*/ 4010 w 1099695"/>
              <a:gd name="connsiteY4" fmla="*/ 65575 h 343242"/>
              <a:gd name="connsiteX5" fmla="*/ 111334 w 1099695"/>
              <a:gd name="connsiteY5" fmla="*/ 72787 h 343242"/>
              <a:gd name="connsiteX6" fmla="*/ 758448 w 1099695"/>
              <a:gd name="connsiteY6" fmla="*/ 143125 h 343242"/>
              <a:gd name="connsiteX7" fmla="*/ 1096073 w 1099695"/>
              <a:gd name="connsiteY7" fmla="*/ 2448 h 343242"/>
              <a:gd name="connsiteX0" fmla="*/ 1096073 w 1099695"/>
              <a:gd name="connsiteY0" fmla="*/ 2448 h 343242"/>
              <a:gd name="connsiteX1" fmla="*/ 913193 w 1099695"/>
              <a:gd name="connsiteY1" fmla="*/ 283802 h 343242"/>
              <a:gd name="connsiteX2" fmla="*/ 547432 w 1099695"/>
              <a:gd name="connsiteY2" fmla="*/ 340074 h 343242"/>
              <a:gd name="connsiteX3" fmla="*/ 125403 w 1099695"/>
              <a:gd name="connsiteY3" fmla="*/ 227532 h 343242"/>
              <a:gd name="connsiteX4" fmla="*/ 4010 w 1099695"/>
              <a:gd name="connsiteY4" fmla="*/ 65575 h 343242"/>
              <a:gd name="connsiteX5" fmla="*/ 111334 w 1099695"/>
              <a:gd name="connsiteY5" fmla="*/ 72787 h 343242"/>
              <a:gd name="connsiteX6" fmla="*/ 758448 w 1099695"/>
              <a:gd name="connsiteY6" fmla="*/ 143125 h 343242"/>
              <a:gd name="connsiteX7" fmla="*/ 1096073 w 1099695"/>
              <a:gd name="connsiteY7" fmla="*/ 2448 h 343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9695" h="343242">
                <a:moveTo>
                  <a:pt x="1096073" y="2448"/>
                </a:moveTo>
                <a:cubicBezTo>
                  <a:pt x="1121864" y="25894"/>
                  <a:pt x="1004633" y="227531"/>
                  <a:pt x="913193" y="283802"/>
                </a:cubicBezTo>
                <a:cubicBezTo>
                  <a:pt x="821753" y="340073"/>
                  <a:pt x="678730" y="349452"/>
                  <a:pt x="547432" y="340074"/>
                </a:cubicBezTo>
                <a:cubicBezTo>
                  <a:pt x="416134" y="330696"/>
                  <a:pt x="215973" y="273282"/>
                  <a:pt x="125403" y="227532"/>
                </a:cubicBezTo>
                <a:cubicBezTo>
                  <a:pt x="34833" y="181782"/>
                  <a:pt x="6355" y="91366"/>
                  <a:pt x="4010" y="65575"/>
                </a:cubicBezTo>
                <a:cubicBezTo>
                  <a:pt x="1665" y="39784"/>
                  <a:pt x="-26998" y="42307"/>
                  <a:pt x="111334" y="72787"/>
                </a:cubicBezTo>
                <a:cubicBezTo>
                  <a:pt x="274459" y="168714"/>
                  <a:pt x="594325" y="154848"/>
                  <a:pt x="758448" y="143125"/>
                </a:cubicBezTo>
                <a:cubicBezTo>
                  <a:pt x="922571" y="131402"/>
                  <a:pt x="1070282" y="-20998"/>
                  <a:pt x="1096073" y="2448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Sequential Access Storage 22"/>
          <p:cNvSpPr/>
          <p:nvPr/>
        </p:nvSpPr>
        <p:spPr>
          <a:xfrm>
            <a:off x="844045" y="1964751"/>
            <a:ext cx="3735837" cy="1882041"/>
          </a:xfrm>
          <a:custGeom>
            <a:avLst/>
            <a:gdLst>
              <a:gd name="connsiteX0" fmla="*/ 1433972 w 2867943"/>
              <a:gd name="connsiteY0" fmla="*/ 2573191 h 2573191"/>
              <a:gd name="connsiteX1" fmla="*/ 38782 w 2867943"/>
              <a:gd name="connsiteY1" fmla="*/ 1583793 h 2573191"/>
              <a:gd name="connsiteX2" fmla="*/ 900931 w 2867943"/>
              <a:gd name="connsiteY2" fmla="*/ 92192 h 2573191"/>
              <a:gd name="connsiteX3" fmla="*/ 2547163 w 2867943"/>
              <a:gd name="connsiteY3" fmla="*/ 475570 h 2573191"/>
              <a:gd name="connsiteX4" fmla="*/ 2447944 w 2867943"/>
              <a:gd name="connsiteY4" fmla="*/ 2196356 h 2573191"/>
              <a:gd name="connsiteX5" fmla="*/ 2867943 w 2867943"/>
              <a:gd name="connsiteY5" fmla="*/ 2196356 h 2573191"/>
              <a:gd name="connsiteX6" fmla="*/ 2867943 w 2867943"/>
              <a:gd name="connsiteY6" fmla="*/ 2573191 h 2573191"/>
              <a:gd name="connsiteX7" fmla="*/ 1433972 w 2867943"/>
              <a:gd name="connsiteY7" fmla="*/ 2573191 h 2573191"/>
              <a:gd name="connsiteX0" fmla="*/ 1434167 w 2868148"/>
              <a:gd name="connsiteY0" fmla="*/ 2573267 h 2573267"/>
              <a:gd name="connsiteX1" fmla="*/ 38977 w 2868148"/>
              <a:gd name="connsiteY1" fmla="*/ 1583869 h 2573267"/>
              <a:gd name="connsiteX2" fmla="*/ 901126 w 2868148"/>
              <a:gd name="connsiteY2" fmla="*/ 92268 h 2573267"/>
              <a:gd name="connsiteX3" fmla="*/ 2547358 w 2868148"/>
              <a:gd name="connsiteY3" fmla="*/ 475646 h 2573267"/>
              <a:gd name="connsiteX4" fmla="*/ 2448139 w 2868148"/>
              <a:gd name="connsiteY4" fmla="*/ 2196432 h 2573267"/>
              <a:gd name="connsiteX5" fmla="*/ 2868138 w 2868148"/>
              <a:gd name="connsiteY5" fmla="*/ 2534057 h 2573267"/>
              <a:gd name="connsiteX6" fmla="*/ 2868138 w 2868148"/>
              <a:gd name="connsiteY6" fmla="*/ 2573267 h 2573267"/>
              <a:gd name="connsiteX7" fmla="*/ 1434167 w 2868148"/>
              <a:gd name="connsiteY7" fmla="*/ 2573267 h 257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68148" h="2573267">
                <a:moveTo>
                  <a:pt x="1434167" y="2573267"/>
                </a:moveTo>
                <a:cubicBezTo>
                  <a:pt x="769807" y="2573267"/>
                  <a:pt x="192441" y="2163828"/>
                  <a:pt x="38977" y="1583869"/>
                </a:cubicBezTo>
                <a:cubicBezTo>
                  <a:pt x="-125128" y="963698"/>
                  <a:pt x="241609" y="329208"/>
                  <a:pt x="901126" y="92268"/>
                </a:cubicBezTo>
                <a:cubicBezTo>
                  <a:pt x="1484230" y="-117220"/>
                  <a:pt x="2151418" y="38156"/>
                  <a:pt x="2547358" y="475646"/>
                </a:cubicBezTo>
                <a:cubicBezTo>
                  <a:pt x="3010469" y="987356"/>
                  <a:pt x="2967630" y="1730331"/>
                  <a:pt x="2448139" y="2196432"/>
                </a:cubicBezTo>
                <a:lnTo>
                  <a:pt x="2868138" y="2534057"/>
                </a:lnTo>
                <a:lnTo>
                  <a:pt x="2868138" y="2573267"/>
                </a:lnTo>
                <a:lnTo>
                  <a:pt x="1434167" y="2573267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800" b="1" i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8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4800" b="1" i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800" b="1" i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48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4800" b="1" i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72904" y="21827"/>
            <a:ext cx="10421732" cy="1354634"/>
            <a:chOff x="672904" y="21827"/>
            <a:chExt cx="10421732" cy="1354634"/>
          </a:xfrm>
        </p:grpSpPr>
        <p:sp>
          <p:nvSpPr>
            <p:cNvPr id="27" name="Cloud 26"/>
            <p:cNvSpPr/>
            <p:nvPr/>
          </p:nvSpPr>
          <p:spPr>
            <a:xfrm>
              <a:off x="9632898" y="183371"/>
              <a:ext cx="1461738" cy="1111347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Cloud 24"/>
            <p:cNvSpPr/>
            <p:nvPr/>
          </p:nvSpPr>
          <p:spPr>
            <a:xfrm rot="10800000">
              <a:off x="6443128" y="21827"/>
              <a:ext cx="2405575" cy="880625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Cloud 27"/>
            <p:cNvSpPr/>
            <p:nvPr/>
          </p:nvSpPr>
          <p:spPr>
            <a:xfrm>
              <a:off x="4516354" y="629485"/>
              <a:ext cx="958115" cy="746976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Cloud 28"/>
            <p:cNvSpPr/>
            <p:nvPr/>
          </p:nvSpPr>
          <p:spPr>
            <a:xfrm>
              <a:off x="672904" y="86078"/>
              <a:ext cx="2124221" cy="725881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231381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4.81481E-6 L 0.18294 0.04004 C 0.16901 0.04907 0.14805 0.05393 0.12604 0.05393 C 0.10104 0.05393 0.08099 0.04907 0.06706 0.04004 L -2.08333E-6 4.81481E-6 " pathEditMode="relative" rAng="10800000" ptsTypes="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3" grpId="0" animBg="1"/>
      <p:bldP spid="2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5775" y="14950"/>
            <a:ext cx="12192000" cy="6861002"/>
            <a:chOff x="35703" y="0"/>
            <a:chExt cx="12192000" cy="6815819"/>
          </a:xfrm>
        </p:grpSpPr>
        <p:sp>
          <p:nvSpPr>
            <p:cNvPr id="90" name="Rectangle 89"/>
            <p:cNvSpPr/>
            <p:nvPr/>
          </p:nvSpPr>
          <p:spPr>
            <a:xfrm>
              <a:off x="35703" y="0"/>
              <a:ext cx="12192000" cy="328352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35703" y="3241346"/>
              <a:ext cx="12156297" cy="357447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1" name="Cloud 130"/>
          <p:cNvSpPr/>
          <p:nvPr/>
        </p:nvSpPr>
        <p:spPr>
          <a:xfrm flipH="1">
            <a:off x="238759" y="-246933"/>
            <a:ext cx="3107933" cy="2182544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Cloud 135"/>
          <p:cNvSpPr/>
          <p:nvPr/>
        </p:nvSpPr>
        <p:spPr>
          <a:xfrm flipH="1">
            <a:off x="5142110" y="134858"/>
            <a:ext cx="2014112" cy="1726804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/>
          <p:cNvGrpSpPr/>
          <p:nvPr/>
        </p:nvGrpSpPr>
        <p:grpSpPr>
          <a:xfrm>
            <a:off x="3113392" y="1914126"/>
            <a:ext cx="444691" cy="587548"/>
            <a:chOff x="3702879" y="3507739"/>
            <a:chExt cx="1695172" cy="1682877"/>
          </a:xfrm>
        </p:grpSpPr>
        <p:sp>
          <p:nvSpPr>
            <p:cNvPr id="81" name="Oval 18"/>
            <p:cNvSpPr/>
            <p:nvPr/>
          </p:nvSpPr>
          <p:spPr>
            <a:xfrm>
              <a:off x="4663761" y="4087620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18"/>
            <p:cNvSpPr/>
            <p:nvPr/>
          </p:nvSpPr>
          <p:spPr>
            <a:xfrm rot="2287246">
              <a:off x="4599957" y="441748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18"/>
            <p:cNvSpPr/>
            <p:nvPr/>
          </p:nvSpPr>
          <p:spPr>
            <a:xfrm rot="19461275">
              <a:off x="4544890" y="376609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18"/>
            <p:cNvSpPr/>
            <p:nvPr/>
          </p:nvSpPr>
          <p:spPr>
            <a:xfrm rot="13267671">
              <a:off x="3842021" y="3721299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18"/>
            <p:cNvSpPr/>
            <p:nvPr/>
          </p:nvSpPr>
          <p:spPr>
            <a:xfrm rot="5622975">
              <a:off x="4222386" y="4566938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18"/>
            <p:cNvSpPr/>
            <p:nvPr/>
          </p:nvSpPr>
          <p:spPr>
            <a:xfrm rot="16511754">
              <a:off x="4231323" y="3618351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18"/>
            <p:cNvSpPr/>
            <p:nvPr/>
          </p:nvSpPr>
          <p:spPr>
            <a:xfrm rot="8362011">
              <a:off x="3826718" y="4457235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18"/>
            <p:cNvSpPr/>
            <p:nvPr/>
          </p:nvSpPr>
          <p:spPr>
            <a:xfrm rot="10531732">
              <a:off x="3702879" y="4102846"/>
              <a:ext cx="734290" cy="50881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4295051" y="4128654"/>
              <a:ext cx="457200" cy="457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Freeform 56"/>
          <p:cNvSpPr/>
          <p:nvPr/>
        </p:nvSpPr>
        <p:spPr>
          <a:xfrm flipH="1">
            <a:off x="2958155" y="2238438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15CD3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1812251" y="1580345"/>
            <a:ext cx="1745832" cy="1776903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1812251" y="2375279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79FD6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2551046" y="1674801"/>
            <a:ext cx="713631" cy="660389"/>
            <a:chOff x="2542186" y="3745356"/>
            <a:chExt cx="2112941" cy="2073554"/>
          </a:xfrm>
        </p:grpSpPr>
        <p:sp>
          <p:nvSpPr>
            <p:cNvPr id="71" name="Oval 18"/>
            <p:cNvSpPr/>
            <p:nvPr/>
          </p:nvSpPr>
          <p:spPr>
            <a:xfrm rot="10531732">
              <a:off x="2542186" y="4478616"/>
              <a:ext cx="915253" cy="62693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2696545" y="3745356"/>
              <a:ext cx="1958582" cy="2073554"/>
              <a:chOff x="2696545" y="3745356"/>
              <a:chExt cx="1958582" cy="2073554"/>
            </a:xfrm>
          </p:grpSpPr>
          <p:sp>
            <p:nvSpPr>
              <p:cNvPr id="73" name="Oval 18"/>
              <p:cNvSpPr/>
              <p:nvPr/>
            </p:nvSpPr>
            <p:spPr>
              <a:xfrm>
                <a:off x="3739874" y="4459855"/>
                <a:ext cx="915253" cy="632173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18"/>
              <p:cNvSpPr/>
              <p:nvPr/>
            </p:nvSpPr>
            <p:spPr>
              <a:xfrm rot="2287246">
                <a:off x="3660346" y="4866297"/>
                <a:ext cx="915253" cy="632173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18"/>
              <p:cNvSpPr/>
              <p:nvPr/>
            </p:nvSpPr>
            <p:spPr>
              <a:xfrm rot="19461275">
                <a:off x="3591708" y="4063688"/>
                <a:ext cx="915253" cy="632173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18"/>
              <p:cNvSpPr/>
              <p:nvPr/>
            </p:nvSpPr>
            <p:spPr>
              <a:xfrm rot="13267671">
                <a:off x="2715619" y="4008494"/>
                <a:ext cx="915253" cy="632173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18"/>
              <p:cNvSpPr/>
              <p:nvPr/>
            </p:nvSpPr>
            <p:spPr>
              <a:xfrm rot="5622975">
                <a:off x="3194973" y="5046778"/>
                <a:ext cx="904754" cy="639509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18"/>
              <p:cNvSpPr/>
              <p:nvPr/>
            </p:nvSpPr>
            <p:spPr>
              <a:xfrm rot="16511754">
                <a:off x="3206113" y="3877978"/>
                <a:ext cx="904754" cy="639509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18"/>
              <p:cNvSpPr/>
              <p:nvPr/>
            </p:nvSpPr>
            <p:spPr>
              <a:xfrm rot="8362011">
                <a:off x="2696545" y="4915276"/>
                <a:ext cx="915253" cy="632173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3280297" y="4510415"/>
                <a:ext cx="569875" cy="56333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1" name="Group 60"/>
          <p:cNvGrpSpPr/>
          <p:nvPr/>
        </p:nvGrpSpPr>
        <p:grpSpPr>
          <a:xfrm>
            <a:off x="2079181" y="2183763"/>
            <a:ext cx="605886" cy="607060"/>
            <a:chOff x="3702878" y="3507740"/>
            <a:chExt cx="1534139" cy="1552690"/>
          </a:xfrm>
        </p:grpSpPr>
        <p:sp>
          <p:nvSpPr>
            <p:cNvPr id="62" name="Oval 18"/>
            <p:cNvSpPr/>
            <p:nvPr/>
          </p:nvSpPr>
          <p:spPr>
            <a:xfrm>
              <a:off x="4572481" y="4042762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18"/>
            <p:cNvSpPr/>
            <p:nvPr/>
          </p:nvSpPr>
          <p:spPr>
            <a:xfrm rot="2287246">
              <a:off x="4514738" y="4347107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18"/>
            <p:cNvSpPr/>
            <p:nvPr/>
          </p:nvSpPr>
          <p:spPr>
            <a:xfrm rot="19461275">
              <a:off x="4464902" y="3746109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18"/>
            <p:cNvSpPr/>
            <p:nvPr/>
          </p:nvSpPr>
          <p:spPr>
            <a:xfrm rot="13267671">
              <a:off x="3828802" y="3704779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18"/>
            <p:cNvSpPr/>
            <p:nvPr/>
          </p:nvSpPr>
          <p:spPr>
            <a:xfrm rot="5622975">
              <a:off x="4166560" y="4489524"/>
              <a:ext cx="677485" cy="46432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18"/>
            <p:cNvSpPr/>
            <p:nvPr/>
          </p:nvSpPr>
          <p:spPr>
            <a:xfrm rot="16511754">
              <a:off x="4174648" y="3614319"/>
              <a:ext cx="677485" cy="46432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18"/>
            <p:cNvSpPr/>
            <p:nvPr/>
          </p:nvSpPr>
          <p:spPr>
            <a:xfrm rot="8362011">
              <a:off x="3814953" y="4383783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18"/>
            <p:cNvSpPr/>
            <p:nvPr/>
          </p:nvSpPr>
          <p:spPr>
            <a:xfrm rot="10531732">
              <a:off x="3702878" y="4056810"/>
              <a:ext cx="664536" cy="469454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4238797" y="4080621"/>
              <a:ext cx="413768" cy="42183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4" name="Cloud 133"/>
          <p:cNvSpPr/>
          <p:nvPr/>
        </p:nvSpPr>
        <p:spPr>
          <a:xfrm flipH="1">
            <a:off x="7718491" y="-384696"/>
            <a:ext cx="3107933" cy="2182544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43470" y="2093890"/>
            <a:ext cx="2105891" cy="1076769"/>
          </a:xfrm>
          <a:custGeom>
            <a:avLst/>
            <a:gdLst>
              <a:gd name="connsiteX0" fmla="*/ 0 w 2105891"/>
              <a:gd name="connsiteY0" fmla="*/ 1076769 h 1076769"/>
              <a:gd name="connsiteX1" fmla="*/ 13854 w 2105891"/>
              <a:gd name="connsiteY1" fmla="*/ 564151 h 1076769"/>
              <a:gd name="connsiteX2" fmla="*/ 41563 w 2105891"/>
              <a:gd name="connsiteY2" fmla="*/ 522587 h 1076769"/>
              <a:gd name="connsiteX3" fmla="*/ 69273 w 2105891"/>
              <a:gd name="connsiteY3" fmla="*/ 494878 h 1076769"/>
              <a:gd name="connsiteX4" fmla="*/ 110836 w 2105891"/>
              <a:gd name="connsiteY4" fmla="*/ 439460 h 1076769"/>
              <a:gd name="connsiteX5" fmla="*/ 124691 w 2105891"/>
              <a:gd name="connsiteY5" fmla="*/ 397896 h 1076769"/>
              <a:gd name="connsiteX6" fmla="*/ 235527 w 2105891"/>
              <a:gd name="connsiteY6" fmla="*/ 300914 h 1076769"/>
              <a:gd name="connsiteX7" fmla="*/ 277091 w 2105891"/>
              <a:gd name="connsiteY7" fmla="*/ 287060 h 1076769"/>
              <a:gd name="connsiteX8" fmla="*/ 332509 w 2105891"/>
              <a:gd name="connsiteY8" fmla="*/ 259351 h 1076769"/>
              <a:gd name="connsiteX9" fmla="*/ 609600 w 2105891"/>
              <a:gd name="connsiteY9" fmla="*/ 217787 h 1076769"/>
              <a:gd name="connsiteX10" fmla="*/ 914400 w 2105891"/>
              <a:gd name="connsiteY10" fmla="*/ 176223 h 1076769"/>
              <a:gd name="connsiteX11" fmla="*/ 983673 w 2105891"/>
              <a:gd name="connsiteY11" fmla="*/ 148514 h 1076769"/>
              <a:gd name="connsiteX12" fmla="*/ 1052945 w 2105891"/>
              <a:gd name="connsiteY12" fmla="*/ 134660 h 1076769"/>
              <a:gd name="connsiteX13" fmla="*/ 1108363 w 2105891"/>
              <a:gd name="connsiteY13" fmla="*/ 120805 h 1076769"/>
              <a:gd name="connsiteX14" fmla="*/ 1149927 w 2105891"/>
              <a:gd name="connsiteY14" fmla="*/ 93096 h 1076769"/>
              <a:gd name="connsiteX15" fmla="*/ 1233054 w 2105891"/>
              <a:gd name="connsiteY15" fmla="*/ 9969 h 1076769"/>
              <a:gd name="connsiteX16" fmla="*/ 1537854 w 2105891"/>
              <a:gd name="connsiteY16" fmla="*/ 65387 h 1076769"/>
              <a:gd name="connsiteX17" fmla="*/ 1593273 w 2105891"/>
              <a:gd name="connsiteY17" fmla="*/ 120805 h 1076769"/>
              <a:gd name="connsiteX18" fmla="*/ 1607127 w 2105891"/>
              <a:gd name="connsiteY18" fmla="*/ 176223 h 1076769"/>
              <a:gd name="connsiteX19" fmla="*/ 1634836 w 2105891"/>
              <a:gd name="connsiteY19" fmla="*/ 314769 h 1076769"/>
              <a:gd name="connsiteX20" fmla="*/ 1662545 w 2105891"/>
              <a:gd name="connsiteY20" fmla="*/ 411751 h 1076769"/>
              <a:gd name="connsiteX21" fmla="*/ 1704109 w 2105891"/>
              <a:gd name="connsiteY21" fmla="*/ 550296 h 1076769"/>
              <a:gd name="connsiteX22" fmla="*/ 1773382 w 2105891"/>
              <a:gd name="connsiteY22" fmla="*/ 633423 h 1076769"/>
              <a:gd name="connsiteX23" fmla="*/ 1801091 w 2105891"/>
              <a:gd name="connsiteY23" fmla="*/ 674987 h 1076769"/>
              <a:gd name="connsiteX24" fmla="*/ 1842654 w 2105891"/>
              <a:gd name="connsiteY24" fmla="*/ 716551 h 1076769"/>
              <a:gd name="connsiteX25" fmla="*/ 1911927 w 2105891"/>
              <a:gd name="connsiteY25" fmla="*/ 785823 h 1076769"/>
              <a:gd name="connsiteX26" fmla="*/ 1981200 w 2105891"/>
              <a:gd name="connsiteY26" fmla="*/ 896660 h 1076769"/>
              <a:gd name="connsiteX27" fmla="*/ 2078182 w 2105891"/>
              <a:gd name="connsiteY27" fmla="*/ 1021351 h 1076769"/>
              <a:gd name="connsiteX28" fmla="*/ 2105891 w 2105891"/>
              <a:gd name="connsiteY28" fmla="*/ 1076769 h 107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105891" h="1076769">
                <a:moveTo>
                  <a:pt x="0" y="1076769"/>
                </a:moveTo>
                <a:cubicBezTo>
                  <a:pt x="4618" y="905896"/>
                  <a:pt x="1070" y="734607"/>
                  <a:pt x="13854" y="564151"/>
                </a:cubicBezTo>
                <a:cubicBezTo>
                  <a:pt x="15099" y="547546"/>
                  <a:pt x="31161" y="535589"/>
                  <a:pt x="41563" y="522587"/>
                </a:cubicBezTo>
                <a:cubicBezTo>
                  <a:pt x="49723" y="512387"/>
                  <a:pt x="60911" y="504913"/>
                  <a:pt x="69273" y="494878"/>
                </a:cubicBezTo>
                <a:cubicBezTo>
                  <a:pt x="84055" y="477139"/>
                  <a:pt x="96982" y="457933"/>
                  <a:pt x="110836" y="439460"/>
                </a:cubicBezTo>
                <a:cubicBezTo>
                  <a:pt x="115454" y="425605"/>
                  <a:pt x="117445" y="410576"/>
                  <a:pt x="124691" y="397896"/>
                </a:cubicBezTo>
                <a:cubicBezTo>
                  <a:pt x="157061" y="341248"/>
                  <a:pt x="176017" y="330669"/>
                  <a:pt x="235527" y="300914"/>
                </a:cubicBezTo>
                <a:cubicBezTo>
                  <a:pt x="248589" y="294383"/>
                  <a:pt x="263668" y="292813"/>
                  <a:pt x="277091" y="287060"/>
                </a:cubicBezTo>
                <a:cubicBezTo>
                  <a:pt x="296074" y="278924"/>
                  <a:pt x="312290" y="263563"/>
                  <a:pt x="332509" y="259351"/>
                </a:cubicBezTo>
                <a:cubicBezTo>
                  <a:pt x="423943" y="240302"/>
                  <a:pt x="516924" y="229372"/>
                  <a:pt x="609600" y="217787"/>
                </a:cubicBezTo>
                <a:cubicBezTo>
                  <a:pt x="785243" y="195831"/>
                  <a:pt x="683577" y="209197"/>
                  <a:pt x="914400" y="176223"/>
                </a:cubicBezTo>
                <a:cubicBezTo>
                  <a:pt x="937491" y="166987"/>
                  <a:pt x="959852" y="155660"/>
                  <a:pt x="983673" y="148514"/>
                </a:cubicBezTo>
                <a:cubicBezTo>
                  <a:pt x="1006228" y="141748"/>
                  <a:pt x="1029958" y="139768"/>
                  <a:pt x="1052945" y="134660"/>
                </a:cubicBezTo>
                <a:cubicBezTo>
                  <a:pt x="1071533" y="130529"/>
                  <a:pt x="1089890" y="125423"/>
                  <a:pt x="1108363" y="120805"/>
                </a:cubicBezTo>
                <a:cubicBezTo>
                  <a:pt x="1122218" y="111569"/>
                  <a:pt x="1137482" y="104158"/>
                  <a:pt x="1149927" y="93096"/>
                </a:cubicBezTo>
                <a:cubicBezTo>
                  <a:pt x="1179215" y="67062"/>
                  <a:pt x="1233054" y="9969"/>
                  <a:pt x="1233054" y="9969"/>
                </a:cubicBezTo>
                <a:cubicBezTo>
                  <a:pt x="1657770" y="31204"/>
                  <a:pt x="1435261" y="-54304"/>
                  <a:pt x="1537854" y="65387"/>
                </a:cubicBezTo>
                <a:cubicBezTo>
                  <a:pt x="1554856" y="85222"/>
                  <a:pt x="1574800" y="102332"/>
                  <a:pt x="1593273" y="120805"/>
                </a:cubicBezTo>
                <a:cubicBezTo>
                  <a:pt x="1597891" y="139278"/>
                  <a:pt x="1603137" y="157605"/>
                  <a:pt x="1607127" y="176223"/>
                </a:cubicBezTo>
                <a:cubicBezTo>
                  <a:pt x="1616995" y="222274"/>
                  <a:pt x="1621898" y="269485"/>
                  <a:pt x="1634836" y="314769"/>
                </a:cubicBezTo>
                <a:cubicBezTo>
                  <a:pt x="1644072" y="347096"/>
                  <a:pt x="1653699" y="379315"/>
                  <a:pt x="1662545" y="411751"/>
                </a:cubicBezTo>
                <a:cubicBezTo>
                  <a:pt x="1671481" y="444516"/>
                  <a:pt x="1688791" y="527318"/>
                  <a:pt x="1704109" y="550296"/>
                </a:cubicBezTo>
                <a:cubicBezTo>
                  <a:pt x="1772905" y="653492"/>
                  <a:pt x="1684485" y="526748"/>
                  <a:pt x="1773382" y="633423"/>
                </a:cubicBezTo>
                <a:cubicBezTo>
                  <a:pt x="1784042" y="646215"/>
                  <a:pt x="1790431" y="662195"/>
                  <a:pt x="1801091" y="674987"/>
                </a:cubicBezTo>
                <a:cubicBezTo>
                  <a:pt x="1813634" y="690039"/>
                  <a:pt x="1830111" y="701499"/>
                  <a:pt x="1842654" y="716551"/>
                </a:cubicBezTo>
                <a:cubicBezTo>
                  <a:pt x="1900379" y="785821"/>
                  <a:pt x="1835729" y="735025"/>
                  <a:pt x="1911927" y="785823"/>
                </a:cubicBezTo>
                <a:cubicBezTo>
                  <a:pt x="1944902" y="884748"/>
                  <a:pt x="1915333" y="852749"/>
                  <a:pt x="1981200" y="896660"/>
                </a:cubicBezTo>
                <a:cubicBezTo>
                  <a:pt x="2047486" y="996090"/>
                  <a:pt x="2013070" y="956239"/>
                  <a:pt x="2078182" y="1021351"/>
                </a:cubicBezTo>
                <a:cubicBezTo>
                  <a:pt x="2094101" y="1069110"/>
                  <a:pt x="2081710" y="1052588"/>
                  <a:pt x="2105891" y="1076769"/>
                </a:cubicBezTo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8306944" y="904606"/>
            <a:ext cx="3940144" cy="2327563"/>
          </a:xfrm>
          <a:custGeom>
            <a:avLst/>
            <a:gdLst>
              <a:gd name="connsiteX0" fmla="*/ 199417 w 3940144"/>
              <a:gd name="connsiteY0" fmla="*/ 2286000 h 2327563"/>
              <a:gd name="connsiteX1" fmla="*/ 185563 w 3940144"/>
              <a:gd name="connsiteY1" fmla="*/ 1842654 h 2327563"/>
              <a:gd name="connsiteX2" fmla="*/ 171708 w 3940144"/>
              <a:gd name="connsiteY2" fmla="*/ 1745673 h 2327563"/>
              <a:gd name="connsiteX3" fmla="*/ 157854 w 3940144"/>
              <a:gd name="connsiteY3" fmla="*/ 1676400 h 2327563"/>
              <a:gd name="connsiteX4" fmla="*/ 116290 w 3940144"/>
              <a:gd name="connsiteY4" fmla="*/ 1648691 h 2327563"/>
              <a:gd name="connsiteX5" fmla="*/ 33163 w 3940144"/>
              <a:gd name="connsiteY5" fmla="*/ 1565563 h 2327563"/>
              <a:gd name="connsiteX6" fmla="*/ 47017 w 3940144"/>
              <a:gd name="connsiteY6" fmla="*/ 1136073 h 2327563"/>
              <a:gd name="connsiteX7" fmla="*/ 88581 w 3940144"/>
              <a:gd name="connsiteY7" fmla="*/ 1094509 h 2327563"/>
              <a:gd name="connsiteX8" fmla="*/ 130144 w 3940144"/>
              <a:gd name="connsiteY8" fmla="*/ 1025236 h 2327563"/>
              <a:gd name="connsiteX9" fmla="*/ 213272 w 3940144"/>
              <a:gd name="connsiteY9" fmla="*/ 942109 h 2327563"/>
              <a:gd name="connsiteX10" fmla="*/ 296399 w 3940144"/>
              <a:gd name="connsiteY10" fmla="*/ 845127 h 2327563"/>
              <a:gd name="connsiteX11" fmla="*/ 379526 w 3940144"/>
              <a:gd name="connsiteY11" fmla="*/ 789709 h 2327563"/>
              <a:gd name="connsiteX12" fmla="*/ 462654 w 3940144"/>
              <a:gd name="connsiteY12" fmla="*/ 720436 h 2327563"/>
              <a:gd name="connsiteX13" fmla="*/ 504217 w 3940144"/>
              <a:gd name="connsiteY13" fmla="*/ 706582 h 2327563"/>
              <a:gd name="connsiteX14" fmla="*/ 601199 w 3940144"/>
              <a:gd name="connsiteY14" fmla="*/ 665018 h 2327563"/>
              <a:gd name="connsiteX15" fmla="*/ 656617 w 3940144"/>
              <a:gd name="connsiteY15" fmla="*/ 637309 h 2327563"/>
              <a:gd name="connsiteX16" fmla="*/ 767454 w 3940144"/>
              <a:gd name="connsiteY16" fmla="*/ 623454 h 2327563"/>
              <a:gd name="connsiteX17" fmla="*/ 822872 w 3940144"/>
              <a:gd name="connsiteY17" fmla="*/ 609600 h 2327563"/>
              <a:gd name="connsiteX18" fmla="*/ 864435 w 3940144"/>
              <a:gd name="connsiteY18" fmla="*/ 568036 h 2327563"/>
              <a:gd name="connsiteX19" fmla="*/ 975272 w 3940144"/>
              <a:gd name="connsiteY19" fmla="*/ 540327 h 2327563"/>
              <a:gd name="connsiteX20" fmla="*/ 1086108 w 3940144"/>
              <a:gd name="connsiteY20" fmla="*/ 471054 h 2327563"/>
              <a:gd name="connsiteX21" fmla="*/ 1155381 w 3940144"/>
              <a:gd name="connsiteY21" fmla="*/ 443345 h 2327563"/>
              <a:gd name="connsiteX22" fmla="*/ 1224654 w 3940144"/>
              <a:gd name="connsiteY22" fmla="*/ 374073 h 2327563"/>
              <a:gd name="connsiteX23" fmla="*/ 1293926 w 3940144"/>
              <a:gd name="connsiteY23" fmla="*/ 304800 h 2327563"/>
              <a:gd name="connsiteX24" fmla="*/ 1363199 w 3940144"/>
              <a:gd name="connsiteY24" fmla="*/ 249382 h 2327563"/>
              <a:gd name="connsiteX25" fmla="*/ 1404763 w 3940144"/>
              <a:gd name="connsiteY25" fmla="*/ 152400 h 2327563"/>
              <a:gd name="connsiteX26" fmla="*/ 1446326 w 3940144"/>
              <a:gd name="connsiteY26" fmla="*/ 69273 h 2327563"/>
              <a:gd name="connsiteX27" fmla="*/ 1529454 w 3940144"/>
              <a:gd name="connsiteY27" fmla="*/ 27709 h 2327563"/>
              <a:gd name="connsiteX28" fmla="*/ 1626435 w 3940144"/>
              <a:gd name="connsiteY28" fmla="*/ 0 h 2327563"/>
              <a:gd name="connsiteX29" fmla="*/ 2139054 w 3940144"/>
              <a:gd name="connsiteY29" fmla="*/ 13854 h 2327563"/>
              <a:gd name="connsiteX30" fmla="*/ 2236035 w 3940144"/>
              <a:gd name="connsiteY30" fmla="*/ 69273 h 2327563"/>
              <a:gd name="connsiteX31" fmla="*/ 2346872 w 3940144"/>
              <a:gd name="connsiteY31" fmla="*/ 96982 h 2327563"/>
              <a:gd name="connsiteX32" fmla="*/ 2416144 w 3940144"/>
              <a:gd name="connsiteY32" fmla="*/ 166254 h 2327563"/>
              <a:gd name="connsiteX33" fmla="*/ 2485417 w 3940144"/>
              <a:gd name="connsiteY33" fmla="*/ 249382 h 2327563"/>
              <a:gd name="connsiteX34" fmla="*/ 2513126 w 3940144"/>
              <a:gd name="connsiteY34" fmla="*/ 304800 h 2327563"/>
              <a:gd name="connsiteX35" fmla="*/ 2554690 w 3940144"/>
              <a:gd name="connsiteY35" fmla="*/ 526473 h 2327563"/>
              <a:gd name="connsiteX36" fmla="*/ 2596254 w 3940144"/>
              <a:gd name="connsiteY36" fmla="*/ 595745 h 2327563"/>
              <a:gd name="connsiteX37" fmla="*/ 2610108 w 3940144"/>
              <a:gd name="connsiteY37" fmla="*/ 637309 h 2327563"/>
              <a:gd name="connsiteX38" fmla="*/ 2693235 w 3940144"/>
              <a:gd name="connsiteY38" fmla="*/ 692727 h 2327563"/>
              <a:gd name="connsiteX39" fmla="*/ 2790217 w 3940144"/>
              <a:gd name="connsiteY39" fmla="*/ 762000 h 2327563"/>
              <a:gd name="connsiteX40" fmla="*/ 2859490 w 3940144"/>
              <a:gd name="connsiteY40" fmla="*/ 831273 h 2327563"/>
              <a:gd name="connsiteX41" fmla="*/ 3095017 w 3940144"/>
              <a:gd name="connsiteY41" fmla="*/ 872836 h 2327563"/>
              <a:gd name="connsiteX42" fmla="*/ 3150435 w 3940144"/>
              <a:gd name="connsiteY42" fmla="*/ 886691 h 2327563"/>
              <a:gd name="connsiteX43" fmla="*/ 3247417 w 3940144"/>
              <a:gd name="connsiteY43" fmla="*/ 914400 h 2327563"/>
              <a:gd name="connsiteX44" fmla="*/ 3288981 w 3940144"/>
              <a:gd name="connsiteY44" fmla="*/ 955963 h 2327563"/>
              <a:gd name="connsiteX45" fmla="*/ 3261272 w 3940144"/>
              <a:gd name="connsiteY45" fmla="*/ 1440873 h 2327563"/>
              <a:gd name="connsiteX46" fmla="*/ 3330544 w 3940144"/>
              <a:gd name="connsiteY46" fmla="*/ 1745673 h 2327563"/>
              <a:gd name="connsiteX47" fmla="*/ 3372108 w 3940144"/>
              <a:gd name="connsiteY47" fmla="*/ 1773382 h 2327563"/>
              <a:gd name="connsiteX48" fmla="*/ 3413672 w 3940144"/>
              <a:gd name="connsiteY48" fmla="*/ 1814945 h 2327563"/>
              <a:gd name="connsiteX49" fmla="*/ 3482944 w 3940144"/>
              <a:gd name="connsiteY49" fmla="*/ 1828800 h 2327563"/>
              <a:gd name="connsiteX50" fmla="*/ 3538363 w 3940144"/>
              <a:gd name="connsiteY50" fmla="*/ 1898073 h 2327563"/>
              <a:gd name="connsiteX51" fmla="*/ 3579926 w 3940144"/>
              <a:gd name="connsiteY51" fmla="*/ 1911927 h 2327563"/>
              <a:gd name="connsiteX52" fmla="*/ 3621490 w 3940144"/>
              <a:gd name="connsiteY52" fmla="*/ 1953491 h 2327563"/>
              <a:gd name="connsiteX53" fmla="*/ 3663054 w 3940144"/>
              <a:gd name="connsiteY53" fmla="*/ 1981200 h 2327563"/>
              <a:gd name="connsiteX54" fmla="*/ 3746181 w 3940144"/>
              <a:gd name="connsiteY54" fmla="*/ 2064327 h 2327563"/>
              <a:gd name="connsiteX55" fmla="*/ 3787744 w 3940144"/>
              <a:gd name="connsiteY55" fmla="*/ 2119745 h 2327563"/>
              <a:gd name="connsiteX56" fmla="*/ 3815454 w 3940144"/>
              <a:gd name="connsiteY56" fmla="*/ 2147454 h 2327563"/>
              <a:gd name="connsiteX57" fmla="*/ 3870872 w 3940144"/>
              <a:gd name="connsiteY57" fmla="*/ 2258291 h 2327563"/>
              <a:gd name="connsiteX58" fmla="*/ 3898581 w 3940144"/>
              <a:gd name="connsiteY58" fmla="*/ 2313709 h 2327563"/>
              <a:gd name="connsiteX59" fmla="*/ 3940144 w 3940144"/>
              <a:gd name="connsiteY59" fmla="*/ 2327563 h 2327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940144" h="2327563">
                <a:moveTo>
                  <a:pt x="199417" y="2286000"/>
                </a:moveTo>
                <a:cubicBezTo>
                  <a:pt x="194799" y="2138218"/>
                  <a:pt x="193135" y="1990314"/>
                  <a:pt x="185563" y="1842654"/>
                </a:cubicBezTo>
                <a:cubicBezTo>
                  <a:pt x="183891" y="1810042"/>
                  <a:pt x="177076" y="1777884"/>
                  <a:pt x="171708" y="1745673"/>
                </a:cubicBezTo>
                <a:cubicBezTo>
                  <a:pt x="167837" y="1722445"/>
                  <a:pt x="169537" y="1696846"/>
                  <a:pt x="157854" y="1676400"/>
                </a:cubicBezTo>
                <a:cubicBezTo>
                  <a:pt x="149593" y="1661943"/>
                  <a:pt x="128064" y="1660465"/>
                  <a:pt x="116290" y="1648691"/>
                </a:cubicBezTo>
                <a:cubicBezTo>
                  <a:pt x="13174" y="1545577"/>
                  <a:pt x="131120" y="1630871"/>
                  <a:pt x="33163" y="1565563"/>
                </a:cubicBezTo>
                <a:cubicBezTo>
                  <a:pt x="-18943" y="1409252"/>
                  <a:pt x="-6108" y="1465445"/>
                  <a:pt x="47017" y="1136073"/>
                </a:cubicBezTo>
                <a:cubicBezTo>
                  <a:pt x="50137" y="1116730"/>
                  <a:pt x="76825" y="1110184"/>
                  <a:pt x="88581" y="1094509"/>
                </a:cubicBezTo>
                <a:cubicBezTo>
                  <a:pt x="104738" y="1072966"/>
                  <a:pt x="113092" y="1046077"/>
                  <a:pt x="130144" y="1025236"/>
                </a:cubicBezTo>
                <a:cubicBezTo>
                  <a:pt x="154958" y="994907"/>
                  <a:pt x="191535" y="974714"/>
                  <a:pt x="213272" y="942109"/>
                </a:cubicBezTo>
                <a:cubicBezTo>
                  <a:pt x="243236" y="897162"/>
                  <a:pt x="248404" y="883523"/>
                  <a:pt x="296399" y="845127"/>
                </a:cubicBezTo>
                <a:cubicBezTo>
                  <a:pt x="322404" y="824323"/>
                  <a:pt x="355978" y="813257"/>
                  <a:pt x="379526" y="789709"/>
                </a:cubicBezTo>
                <a:cubicBezTo>
                  <a:pt x="410167" y="759068"/>
                  <a:pt x="424076" y="739725"/>
                  <a:pt x="462654" y="720436"/>
                </a:cubicBezTo>
                <a:cubicBezTo>
                  <a:pt x="475716" y="713905"/>
                  <a:pt x="490658" y="712006"/>
                  <a:pt x="504217" y="706582"/>
                </a:cubicBezTo>
                <a:cubicBezTo>
                  <a:pt x="536873" y="693520"/>
                  <a:pt x="569180" y="679572"/>
                  <a:pt x="601199" y="665018"/>
                </a:cubicBezTo>
                <a:cubicBezTo>
                  <a:pt x="620001" y="656472"/>
                  <a:pt x="636581" y="642318"/>
                  <a:pt x="656617" y="637309"/>
                </a:cubicBezTo>
                <a:cubicBezTo>
                  <a:pt x="692738" y="628279"/>
                  <a:pt x="730727" y="629575"/>
                  <a:pt x="767454" y="623454"/>
                </a:cubicBezTo>
                <a:cubicBezTo>
                  <a:pt x="786236" y="620324"/>
                  <a:pt x="804399" y="614218"/>
                  <a:pt x="822872" y="609600"/>
                </a:cubicBezTo>
                <a:cubicBezTo>
                  <a:pt x="836726" y="595745"/>
                  <a:pt x="848132" y="578904"/>
                  <a:pt x="864435" y="568036"/>
                </a:cubicBezTo>
                <a:cubicBezTo>
                  <a:pt x="882691" y="555866"/>
                  <a:pt x="965285" y="542325"/>
                  <a:pt x="975272" y="540327"/>
                </a:cubicBezTo>
                <a:cubicBezTo>
                  <a:pt x="1008244" y="518346"/>
                  <a:pt x="1052687" y="487765"/>
                  <a:pt x="1086108" y="471054"/>
                </a:cubicBezTo>
                <a:cubicBezTo>
                  <a:pt x="1108352" y="459932"/>
                  <a:pt x="1132290" y="452581"/>
                  <a:pt x="1155381" y="443345"/>
                </a:cubicBezTo>
                <a:cubicBezTo>
                  <a:pt x="1210801" y="360216"/>
                  <a:pt x="1150761" y="438730"/>
                  <a:pt x="1224654" y="374073"/>
                </a:cubicBezTo>
                <a:cubicBezTo>
                  <a:pt x="1249230" y="352569"/>
                  <a:pt x="1268426" y="325200"/>
                  <a:pt x="1293926" y="304800"/>
                </a:cubicBezTo>
                <a:lnTo>
                  <a:pt x="1363199" y="249382"/>
                </a:lnTo>
                <a:cubicBezTo>
                  <a:pt x="1392036" y="134038"/>
                  <a:pt x="1356922" y="248082"/>
                  <a:pt x="1404763" y="152400"/>
                </a:cubicBezTo>
                <a:cubicBezTo>
                  <a:pt x="1427300" y="107325"/>
                  <a:pt x="1406619" y="108980"/>
                  <a:pt x="1446326" y="69273"/>
                </a:cubicBezTo>
                <a:cubicBezTo>
                  <a:pt x="1471351" y="44248"/>
                  <a:pt x="1497256" y="37368"/>
                  <a:pt x="1529454" y="27709"/>
                </a:cubicBezTo>
                <a:cubicBezTo>
                  <a:pt x="1561657" y="18048"/>
                  <a:pt x="1594108" y="9236"/>
                  <a:pt x="1626435" y="0"/>
                </a:cubicBezTo>
                <a:cubicBezTo>
                  <a:pt x="1797308" y="4618"/>
                  <a:pt x="1968574" y="1380"/>
                  <a:pt x="2139054" y="13854"/>
                </a:cubicBezTo>
                <a:cubicBezTo>
                  <a:pt x="2167512" y="15936"/>
                  <a:pt x="2211031" y="56771"/>
                  <a:pt x="2236035" y="69273"/>
                </a:cubicBezTo>
                <a:cubicBezTo>
                  <a:pt x="2264432" y="83472"/>
                  <a:pt x="2320532" y="91714"/>
                  <a:pt x="2346872" y="96982"/>
                </a:cubicBezTo>
                <a:cubicBezTo>
                  <a:pt x="2418125" y="144485"/>
                  <a:pt x="2363363" y="100279"/>
                  <a:pt x="2416144" y="166254"/>
                </a:cubicBezTo>
                <a:cubicBezTo>
                  <a:pt x="2470346" y="234005"/>
                  <a:pt x="2418049" y="141592"/>
                  <a:pt x="2485417" y="249382"/>
                </a:cubicBezTo>
                <a:cubicBezTo>
                  <a:pt x="2496363" y="266896"/>
                  <a:pt x="2503890" y="286327"/>
                  <a:pt x="2513126" y="304800"/>
                </a:cubicBezTo>
                <a:cubicBezTo>
                  <a:pt x="2538303" y="632094"/>
                  <a:pt x="2490803" y="398697"/>
                  <a:pt x="2554690" y="526473"/>
                </a:cubicBezTo>
                <a:cubicBezTo>
                  <a:pt x="2590659" y="598412"/>
                  <a:pt x="2542131" y="541624"/>
                  <a:pt x="2596254" y="595745"/>
                </a:cubicBezTo>
                <a:cubicBezTo>
                  <a:pt x="2600872" y="609600"/>
                  <a:pt x="2599781" y="626982"/>
                  <a:pt x="2610108" y="637309"/>
                </a:cubicBezTo>
                <a:cubicBezTo>
                  <a:pt x="2633656" y="660857"/>
                  <a:pt x="2669687" y="669179"/>
                  <a:pt x="2693235" y="692727"/>
                </a:cubicBezTo>
                <a:cubicBezTo>
                  <a:pt x="2758981" y="758471"/>
                  <a:pt x="2723870" y="739883"/>
                  <a:pt x="2790217" y="762000"/>
                </a:cubicBezTo>
                <a:cubicBezTo>
                  <a:pt x="2813308" y="785091"/>
                  <a:pt x="2828510" y="820946"/>
                  <a:pt x="2859490" y="831273"/>
                </a:cubicBezTo>
                <a:cubicBezTo>
                  <a:pt x="2991009" y="875113"/>
                  <a:pt x="2913529" y="856338"/>
                  <a:pt x="3095017" y="872836"/>
                </a:cubicBezTo>
                <a:cubicBezTo>
                  <a:pt x="3113490" y="877454"/>
                  <a:pt x="3132126" y="881460"/>
                  <a:pt x="3150435" y="886691"/>
                </a:cubicBezTo>
                <a:cubicBezTo>
                  <a:pt x="3289566" y="926443"/>
                  <a:pt x="3074172" y="871087"/>
                  <a:pt x="3247417" y="914400"/>
                </a:cubicBezTo>
                <a:cubicBezTo>
                  <a:pt x="3261272" y="928254"/>
                  <a:pt x="3288466" y="936377"/>
                  <a:pt x="3288981" y="955963"/>
                </a:cubicBezTo>
                <a:cubicBezTo>
                  <a:pt x="3293240" y="1117807"/>
                  <a:pt x="3264576" y="1279006"/>
                  <a:pt x="3261272" y="1440873"/>
                </a:cubicBezTo>
                <a:cubicBezTo>
                  <a:pt x="3260318" y="1487598"/>
                  <a:pt x="3257450" y="1696944"/>
                  <a:pt x="3330544" y="1745673"/>
                </a:cubicBezTo>
                <a:cubicBezTo>
                  <a:pt x="3344399" y="1754909"/>
                  <a:pt x="3359316" y="1762722"/>
                  <a:pt x="3372108" y="1773382"/>
                </a:cubicBezTo>
                <a:cubicBezTo>
                  <a:pt x="3387160" y="1785925"/>
                  <a:pt x="3396147" y="1806183"/>
                  <a:pt x="3413672" y="1814945"/>
                </a:cubicBezTo>
                <a:cubicBezTo>
                  <a:pt x="3434734" y="1825476"/>
                  <a:pt x="3459853" y="1824182"/>
                  <a:pt x="3482944" y="1828800"/>
                </a:cubicBezTo>
                <a:cubicBezTo>
                  <a:pt x="3495528" y="1847674"/>
                  <a:pt x="3516431" y="1884913"/>
                  <a:pt x="3538363" y="1898073"/>
                </a:cubicBezTo>
                <a:cubicBezTo>
                  <a:pt x="3550886" y="1905587"/>
                  <a:pt x="3566072" y="1907309"/>
                  <a:pt x="3579926" y="1911927"/>
                </a:cubicBezTo>
                <a:cubicBezTo>
                  <a:pt x="3593781" y="1925782"/>
                  <a:pt x="3606438" y="1940948"/>
                  <a:pt x="3621490" y="1953491"/>
                </a:cubicBezTo>
                <a:cubicBezTo>
                  <a:pt x="3634282" y="1964151"/>
                  <a:pt x="3651280" y="1969426"/>
                  <a:pt x="3663054" y="1981200"/>
                </a:cubicBezTo>
                <a:cubicBezTo>
                  <a:pt x="3766162" y="2084308"/>
                  <a:pt x="3648227" y="1999025"/>
                  <a:pt x="3746181" y="2064327"/>
                </a:cubicBezTo>
                <a:cubicBezTo>
                  <a:pt x="3760035" y="2082800"/>
                  <a:pt x="3772962" y="2102006"/>
                  <a:pt x="3787744" y="2119745"/>
                </a:cubicBezTo>
                <a:cubicBezTo>
                  <a:pt x="3796106" y="2129780"/>
                  <a:pt x="3807862" y="2136825"/>
                  <a:pt x="3815454" y="2147454"/>
                </a:cubicBezTo>
                <a:cubicBezTo>
                  <a:pt x="3879968" y="2237774"/>
                  <a:pt x="3840129" y="2186558"/>
                  <a:pt x="3870872" y="2258291"/>
                </a:cubicBezTo>
                <a:cubicBezTo>
                  <a:pt x="3879008" y="2277274"/>
                  <a:pt x="3883977" y="2299105"/>
                  <a:pt x="3898581" y="2313709"/>
                </a:cubicBezTo>
                <a:cubicBezTo>
                  <a:pt x="3908907" y="2324035"/>
                  <a:pt x="3940144" y="2327563"/>
                  <a:pt x="3940144" y="2327563"/>
                </a:cubicBezTo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9152111" y="1147611"/>
            <a:ext cx="1745832" cy="1776903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732812" y="1018532"/>
            <a:ext cx="817400" cy="787171"/>
            <a:chOff x="3702881" y="3507741"/>
            <a:chExt cx="1695170" cy="1642822"/>
          </a:xfrm>
        </p:grpSpPr>
        <p:sp>
          <p:nvSpPr>
            <p:cNvPr id="32" name="Oval 18"/>
            <p:cNvSpPr/>
            <p:nvPr/>
          </p:nvSpPr>
          <p:spPr>
            <a:xfrm>
              <a:off x="4663761" y="4087620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18"/>
            <p:cNvSpPr/>
            <p:nvPr/>
          </p:nvSpPr>
          <p:spPr>
            <a:xfrm rot="2287246">
              <a:off x="4599958" y="4417487"/>
              <a:ext cx="734290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18"/>
            <p:cNvSpPr/>
            <p:nvPr/>
          </p:nvSpPr>
          <p:spPr>
            <a:xfrm rot="19461275">
              <a:off x="4544890" y="376609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18"/>
            <p:cNvSpPr/>
            <p:nvPr/>
          </p:nvSpPr>
          <p:spPr>
            <a:xfrm rot="13267671">
              <a:off x="3842021" y="3721299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18"/>
            <p:cNvSpPr/>
            <p:nvPr/>
          </p:nvSpPr>
          <p:spPr>
            <a:xfrm rot="5622975">
              <a:off x="4221715" y="4526885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18"/>
            <p:cNvSpPr/>
            <p:nvPr/>
          </p:nvSpPr>
          <p:spPr>
            <a:xfrm rot="16511754">
              <a:off x="4231323" y="3618353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18"/>
            <p:cNvSpPr/>
            <p:nvPr/>
          </p:nvSpPr>
          <p:spPr>
            <a:xfrm rot="8362011">
              <a:off x="3826718" y="4457235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18"/>
            <p:cNvSpPr/>
            <p:nvPr/>
          </p:nvSpPr>
          <p:spPr>
            <a:xfrm rot="10531732">
              <a:off x="3702881" y="4102848"/>
              <a:ext cx="734290" cy="50881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4295051" y="4128654"/>
              <a:ext cx="457200" cy="457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Freeform 11"/>
          <p:cNvSpPr/>
          <p:nvPr/>
        </p:nvSpPr>
        <p:spPr>
          <a:xfrm>
            <a:off x="3488595" y="-328288"/>
            <a:ext cx="1691151" cy="3075861"/>
          </a:xfrm>
          <a:custGeom>
            <a:avLst/>
            <a:gdLst>
              <a:gd name="connsiteX0" fmla="*/ 527338 w 1691151"/>
              <a:gd name="connsiteY0" fmla="*/ 1025259 h 3075861"/>
              <a:gd name="connsiteX1" fmla="*/ 624320 w 1691151"/>
              <a:gd name="connsiteY1" fmla="*/ 1634859 h 3075861"/>
              <a:gd name="connsiteX2" fmla="*/ 582756 w 1691151"/>
              <a:gd name="connsiteY2" fmla="*/ 2369150 h 3075861"/>
              <a:gd name="connsiteX3" fmla="*/ 319520 w 1691151"/>
              <a:gd name="connsiteY3" fmla="*/ 2687804 h 3075861"/>
              <a:gd name="connsiteX4" fmla="*/ 762865 w 1691151"/>
              <a:gd name="connsiteY4" fmla="*/ 2535404 h 3075861"/>
              <a:gd name="connsiteX5" fmla="*/ 1081520 w 1691151"/>
              <a:gd name="connsiteY5" fmla="*/ 3075731 h 3075861"/>
              <a:gd name="connsiteX6" fmla="*/ 1012247 w 1691151"/>
              <a:gd name="connsiteY6" fmla="*/ 2479986 h 3075861"/>
              <a:gd name="connsiteX7" fmla="*/ 1441738 w 1691151"/>
              <a:gd name="connsiteY7" fmla="*/ 2590822 h 3075861"/>
              <a:gd name="connsiteX8" fmla="*/ 1136938 w 1691151"/>
              <a:gd name="connsiteY8" fmla="*/ 2216750 h 3075861"/>
              <a:gd name="connsiteX9" fmla="*/ 1095374 w 1691151"/>
              <a:gd name="connsiteY9" fmla="*/ 1205368 h 3075861"/>
              <a:gd name="connsiteX10" fmla="*/ 1691120 w 1691151"/>
              <a:gd name="connsiteY10" fmla="*/ 526495 h 3075861"/>
              <a:gd name="connsiteX11" fmla="*/ 1067665 w 1691151"/>
              <a:gd name="connsiteY11" fmla="*/ 789731 h 3075861"/>
              <a:gd name="connsiteX12" fmla="*/ 859847 w 1691151"/>
              <a:gd name="connsiteY12" fmla="*/ 22 h 3075861"/>
              <a:gd name="connsiteX13" fmla="*/ 693593 w 1691151"/>
              <a:gd name="connsiteY13" fmla="*/ 817441 h 3075861"/>
              <a:gd name="connsiteX14" fmla="*/ 865 w 1691151"/>
              <a:gd name="connsiteY14" fmla="*/ 526495 h 3075861"/>
              <a:gd name="connsiteX15" fmla="*/ 527338 w 1691151"/>
              <a:gd name="connsiteY15" fmla="*/ 1025259 h 30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91151" h="3075861">
                <a:moveTo>
                  <a:pt x="527338" y="1025259"/>
                </a:moveTo>
                <a:cubicBezTo>
                  <a:pt x="631247" y="1209986"/>
                  <a:pt x="615084" y="1410877"/>
                  <a:pt x="624320" y="1634859"/>
                </a:cubicBezTo>
                <a:cubicBezTo>
                  <a:pt x="633556" y="1858841"/>
                  <a:pt x="633556" y="2193659"/>
                  <a:pt x="582756" y="2369150"/>
                </a:cubicBezTo>
                <a:cubicBezTo>
                  <a:pt x="531956" y="2544641"/>
                  <a:pt x="289502" y="2660095"/>
                  <a:pt x="319520" y="2687804"/>
                </a:cubicBezTo>
                <a:cubicBezTo>
                  <a:pt x="349538" y="2715513"/>
                  <a:pt x="635865" y="2470750"/>
                  <a:pt x="762865" y="2535404"/>
                </a:cubicBezTo>
                <a:cubicBezTo>
                  <a:pt x="889865" y="2600058"/>
                  <a:pt x="1039956" y="3084967"/>
                  <a:pt x="1081520" y="3075731"/>
                </a:cubicBezTo>
                <a:cubicBezTo>
                  <a:pt x="1123084" y="3066495"/>
                  <a:pt x="952211" y="2560804"/>
                  <a:pt x="1012247" y="2479986"/>
                </a:cubicBezTo>
                <a:cubicBezTo>
                  <a:pt x="1072283" y="2399168"/>
                  <a:pt x="1420956" y="2634695"/>
                  <a:pt x="1441738" y="2590822"/>
                </a:cubicBezTo>
                <a:cubicBezTo>
                  <a:pt x="1462520" y="2546949"/>
                  <a:pt x="1194665" y="2447659"/>
                  <a:pt x="1136938" y="2216750"/>
                </a:cubicBezTo>
                <a:cubicBezTo>
                  <a:pt x="1079211" y="1985841"/>
                  <a:pt x="1003010" y="1487077"/>
                  <a:pt x="1095374" y="1205368"/>
                </a:cubicBezTo>
                <a:cubicBezTo>
                  <a:pt x="1187738" y="923659"/>
                  <a:pt x="1695738" y="595768"/>
                  <a:pt x="1691120" y="526495"/>
                </a:cubicBezTo>
                <a:cubicBezTo>
                  <a:pt x="1686502" y="457222"/>
                  <a:pt x="1206211" y="877476"/>
                  <a:pt x="1067665" y="789731"/>
                </a:cubicBezTo>
                <a:cubicBezTo>
                  <a:pt x="929120" y="701985"/>
                  <a:pt x="922192" y="-4596"/>
                  <a:pt x="859847" y="22"/>
                </a:cubicBezTo>
                <a:cubicBezTo>
                  <a:pt x="797502" y="4640"/>
                  <a:pt x="836757" y="729695"/>
                  <a:pt x="693593" y="817441"/>
                </a:cubicBezTo>
                <a:cubicBezTo>
                  <a:pt x="550429" y="905187"/>
                  <a:pt x="23956" y="484932"/>
                  <a:pt x="865" y="526495"/>
                </a:cubicBezTo>
                <a:cubicBezTo>
                  <a:pt x="-22226" y="568058"/>
                  <a:pt x="423429" y="840532"/>
                  <a:pt x="527338" y="1025259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loud 12"/>
          <p:cNvSpPr/>
          <p:nvPr/>
        </p:nvSpPr>
        <p:spPr>
          <a:xfrm>
            <a:off x="2474350" y="-1256518"/>
            <a:ext cx="3413494" cy="2412540"/>
          </a:xfrm>
          <a:prstGeom prst="cloud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loud 13"/>
          <p:cNvSpPr/>
          <p:nvPr/>
        </p:nvSpPr>
        <p:spPr>
          <a:xfrm rot="16000276">
            <a:off x="6473997" y="-1750909"/>
            <a:ext cx="2552227" cy="3550821"/>
          </a:xfrm>
          <a:prstGeom prst="cloud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 flipH="1">
            <a:off x="6743036" y="-479620"/>
            <a:ext cx="1691151" cy="3075861"/>
          </a:xfrm>
          <a:custGeom>
            <a:avLst/>
            <a:gdLst>
              <a:gd name="connsiteX0" fmla="*/ 527338 w 1691151"/>
              <a:gd name="connsiteY0" fmla="*/ 1025259 h 3075861"/>
              <a:gd name="connsiteX1" fmla="*/ 624320 w 1691151"/>
              <a:gd name="connsiteY1" fmla="*/ 1634859 h 3075861"/>
              <a:gd name="connsiteX2" fmla="*/ 582756 w 1691151"/>
              <a:gd name="connsiteY2" fmla="*/ 2369150 h 3075861"/>
              <a:gd name="connsiteX3" fmla="*/ 319520 w 1691151"/>
              <a:gd name="connsiteY3" fmla="*/ 2687804 h 3075861"/>
              <a:gd name="connsiteX4" fmla="*/ 762865 w 1691151"/>
              <a:gd name="connsiteY4" fmla="*/ 2535404 h 3075861"/>
              <a:gd name="connsiteX5" fmla="*/ 1081520 w 1691151"/>
              <a:gd name="connsiteY5" fmla="*/ 3075731 h 3075861"/>
              <a:gd name="connsiteX6" fmla="*/ 1012247 w 1691151"/>
              <a:gd name="connsiteY6" fmla="*/ 2479986 h 3075861"/>
              <a:gd name="connsiteX7" fmla="*/ 1441738 w 1691151"/>
              <a:gd name="connsiteY7" fmla="*/ 2590822 h 3075861"/>
              <a:gd name="connsiteX8" fmla="*/ 1136938 w 1691151"/>
              <a:gd name="connsiteY8" fmla="*/ 2216750 h 3075861"/>
              <a:gd name="connsiteX9" fmla="*/ 1095374 w 1691151"/>
              <a:gd name="connsiteY9" fmla="*/ 1205368 h 3075861"/>
              <a:gd name="connsiteX10" fmla="*/ 1691120 w 1691151"/>
              <a:gd name="connsiteY10" fmla="*/ 526495 h 3075861"/>
              <a:gd name="connsiteX11" fmla="*/ 1067665 w 1691151"/>
              <a:gd name="connsiteY11" fmla="*/ 789731 h 3075861"/>
              <a:gd name="connsiteX12" fmla="*/ 859847 w 1691151"/>
              <a:gd name="connsiteY12" fmla="*/ 22 h 3075861"/>
              <a:gd name="connsiteX13" fmla="*/ 693593 w 1691151"/>
              <a:gd name="connsiteY13" fmla="*/ 817441 h 3075861"/>
              <a:gd name="connsiteX14" fmla="*/ 865 w 1691151"/>
              <a:gd name="connsiteY14" fmla="*/ 526495 h 3075861"/>
              <a:gd name="connsiteX15" fmla="*/ 527338 w 1691151"/>
              <a:gd name="connsiteY15" fmla="*/ 1025259 h 30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91151" h="3075861">
                <a:moveTo>
                  <a:pt x="527338" y="1025259"/>
                </a:moveTo>
                <a:cubicBezTo>
                  <a:pt x="631247" y="1209986"/>
                  <a:pt x="615084" y="1410877"/>
                  <a:pt x="624320" y="1634859"/>
                </a:cubicBezTo>
                <a:cubicBezTo>
                  <a:pt x="633556" y="1858841"/>
                  <a:pt x="633556" y="2193659"/>
                  <a:pt x="582756" y="2369150"/>
                </a:cubicBezTo>
                <a:cubicBezTo>
                  <a:pt x="531956" y="2544641"/>
                  <a:pt x="289502" y="2660095"/>
                  <a:pt x="319520" y="2687804"/>
                </a:cubicBezTo>
                <a:cubicBezTo>
                  <a:pt x="349538" y="2715513"/>
                  <a:pt x="635865" y="2470750"/>
                  <a:pt x="762865" y="2535404"/>
                </a:cubicBezTo>
                <a:cubicBezTo>
                  <a:pt x="889865" y="2600058"/>
                  <a:pt x="1039956" y="3084967"/>
                  <a:pt x="1081520" y="3075731"/>
                </a:cubicBezTo>
                <a:cubicBezTo>
                  <a:pt x="1123084" y="3066495"/>
                  <a:pt x="952211" y="2560804"/>
                  <a:pt x="1012247" y="2479986"/>
                </a:cubicBezTo>
                <a:cubicBezTo>
                  <a:pt x="1072283" y="2399168"/>
                  <a:pt x="1420956" y="2634695"/>
                  <a:pt x="1441738" y="2590822"/>
                </a:cubicBezTo>
                <a:cubicBezTo>
                  <a:pt x="1462520" y="2546949"/>
                  <a:pt x="1194665" y="2447659"/>
                  <a:pt x="1136938" y="2216750"/>
                </a:cubicBezTo>
                <a:cubicBezTo>
                  <a:pt x="1079211" y="1985841"/>
                  <a:pt x="1003010" y="1487077"/>
                  <a:pt x="1095374" y="1205368"/>
                </a:cubicBezTo>
                <a:cubicBezTo>
                  <a:pt x="1187738" y="923659"/>
                  <a:pt x="1695738" y="595768"/>
                  <a:pt x="1691120" y="526495"/>
                </a:cubicBezTo>
                <a:cubicBezTo>
                  <a:pt x="1686502" y="457222"/>
                  <a:pt x="1206211" y="877476"/>
                  <a:pt x="1067665" y="789731"/>
                </a:cubicBezTo>
                <a:cubicBezTo>
                  <a:pt x="929120" y="701985"/>
                  <a:pt x="922192" y="-4596"/>
                  <a:pt x="859847" y="22"/>
                </a:cubicBezTo>
                <a:cubicBezTo>
                  <a:pt x="797502" y="4640"/>
                  <a:pt x="836757" y="729695"/>
                  <a:pt x="693593" y="817441"/>
                </a:cubicBezTo>
                <a:cubicBezTo>
                  <a:pt x="550429" y="905187"/>
                  <a:pt x="23956" y="484932"/>
                  <a:pt x="865" y="526495"/>
                </a:cubicBezTo>
                <a:cubicBezTo>
                  <a:pt x="-22226" y="568058"/>
                  <a:pt x="423429" y="840532"/>
                  <a:pt x="527338" y="1025259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138455" y="1560788"/>
            <a:ext cx="4405782" cy="1679404"/>
          </a:xfrm>
          <a:custGeom>
            <a:avLst/>
            <a:gdLst>
              <a:gd name="connsiteX0" fmla="*/ 0 w 4405782"/>
              <a:gd name="connsiteY0" fmla="*/ 1679404 h 1679404"/>
              <a:gd name="connsiteX1" fmla="*/ 13854 w 4405782"/>
              <a:gd name="connsiteY1" fmla="*/ 1471586 h 1679404"/>
              <a:gd name="connsiteX2" fmla="*/ 41563 w 4405782"/>
              <a:gd name="connsiteY2" fmla="*/ 1402313 h 1679404"/>
              <a:gd name="connsiteX3" fmla="*/ 55418 w 4405782"/>
              <a:gd name="connsiteY3" fmla="*/ 1305331 h 1679404"/>
              <a:gd name="connsiteX4" fmla="*/ 96982 w 4405782"/>
              <a:gd name="connsiteY4" fmla="*/ 1291477 h 1679404"/>
              <a:gd name="connsiteX5" fmla="*/ 180109 w 4405782"/>
              <a:gd name="connsiteY5" fmla="*/ 1166786 h 1679404"/>
              <a:gd name="connsiteX6" fmla="*/ 277091 w 4405782"/>
              <a:gd name="connsiteY6" fmla="*/ 1042095 h 1679404"/>
              <a:gd name="connsiteX7" fmla="*/ 318654 w 4405782"/>
              <a:gd name="connsiteY7" fmla="*/ 1028240 h 1679404"/>
              <a:gd name="connsiteX8" fmla="*/ 374072 w 4405782"/>
              <a:gd name="connsiteY8" fmla="*/ 986677 h 1679404"/>
              <a:gd name="connsiteX9" fmla="*/ 457200 w 4405782"/>
              <a:gd name="connsiteY9" fmla="*/ 945113 h 1679404"/>
              <a:gd name="connsiteX10" fmla="*/ 540327 w 4405782"/>
              <a:gd name="connsiteY10" fmla="*/ 861986 h 1679404"/>
              <a:gd name="connsiteX11" fmla="*/ 623454 w 4405782"/>
              <a:gd name="connsiteY11" fmla="*/ 778858 h 1679404"/>
              <a:gd name="connsiteX12" fmla="*/ 651163 w 4405782"/>
              <a:gd name="connsiteY12" fmla="*/ 737295 h 1679404"/>
              <a:gd name="connsiteX13" fmla="*/ 692727 w 4405782"/>
              <a:gd name="connsiteY13" fmla="*/ 612604 h 1679404"/>
              <a:gd name="connsiteX14" fmla="*/ 706582 w 4405782"/>
              <a:gd name="connsiteY14" fmla="*/ 571040 h 1679404"/>
              <a:gd name="connsiteX15" fmla="*/ 762000 w 4405782"/>
              <a:gd name="connsiteY15" fmla="*/ 529477 h 1679404"/>
              <a:gd name="connsiteX16" fmla="*/ 845127 w 4405782"/>
              <a:gd name="connsiteY16" fmla="*/ 432495 h 1679404"/>
              <a:gd name="connsiteX17" fmla="*/ 872836 w 4405782"/>
              <a:gd name="connsiteY17" fmla="*/ 390931 h 1679404"/>
              <a:gd name="connsiteX18" fmla="*/ 928254 w 4405782"/>
              <a:gd name="connsiteY18" fmla="*/ 363222 h 1679404"/>
              <a:gd name="connsiteX19" fmla="*/ 1039091 w 4405782"/>
              <a:gd name="connsiteY19" fmla="*/ 252386 h 1679404"/>
              <a:gd name="connsiteX20" fmla="*/ 1080654 w 4405782"/>
              <a:gd name="connsiteY20" fmla="*/ 238531 h 1679404"/>
              <a:gd name="connsiteX21" fmla="*/ 1122218 w 4405782"/>
              <a:gd name="connsiteY21" fmla="*/ 210822 h 1679404"/>
              <a:gd name="connsiteX22" fmla="*/ 1177636 w 4405782"/>
              <a:gd name="connsiteY22" fmla="*/ 169258 h 1679404"/>
              <a:gd name="connsiteX23" fmla="*/ 1260763 w 4405782"/>
              <a:gd name="connsiteY23" fmla="*/ 141549 h 1679404"/>
              <a:gd name="connsiteX24" fmla="*/ 1371600 w 4405782"/>
              <a:gd name="connsiteY24" fmla="*/ 113840 h 1679404"/>
              <a:gd name="connsiteX25" fmla="*/ 1427018 w 4405782"/>
              <a:gd name="connsiteY25" fmla="*/ 72277 h 1679404"/>
              <a:gd name="connsiteX26" fmla="*/ 1607127 w 4405782"/>
              <a:gd name="connsiteY26" fmla="*/ 44568 h 1679404"/>
              <a:gd name="connsiteX27" fmla="*/ 1690254 w 4405782"/>
              <a:gd name="connsiteY27" fmla="*/ 3004 h 1679404"/>
              <a:gd name="connsiteX28" fmla="*/ 2175163 w 4405782"/>
              <a:gd name="connsiteY28" fmla="*/ 16858 h 1679404"/>
              <a:gd name="connsiteX29" fmla="*/ 2202872 w 4405782"/>
              <a:gd name="connsiteY29" fmla="*/ 44568 h 1679404"/>
              <a:gd name="connsiteX30" fmla="*/ 2244436 w 4405782"/>
              <a:gd name="connsiteY30" fmla="*/ 72277 h 1679404"/>
              <a:gd name="connsiteX31" fmla="*/ 2313709 w 4405782"/>
              <a:gd name="connsiteY31" fmla="*/ 169258 h 1679404"/>
              <a:gd name="connsiteX32" fmla="*/ 2341418 w 4405782"/>
              <a:gd name="connsiteY32" fmla="*/ 196968 h 1679404"/>
              <a:gd name="connsiteX33" fmla="*/ 2410691 w 4405782"/>
              <a:gd name="connsiteY33" fmla="*/ 321658 h 1679404"/>
              <a:gd name="connsiteX34" fmla="*/ 2452254 w 4405782"/>
              <a:gd name="connsiteY34" fmla="*/ 432495 h 1679404"/>
              <a:gd name="connsiteX35" fmla="*/ 2493818 w 4405782"/>
              <a:gd name="connsiteY35" fmla="*/ 460204 h 1679404"/>
              <a:gd name="connsiteX36" fmla="*/ 2535382 w 4405782"/>
              <a:gd name="connsiteY36" fmla="*/ 515622 h 1679404"/>
              <a:gd name="connsiteX37" fmla="*/ 2632363 w 4405782"/>
              <a:gd name="connsiteY37" fmla="*/ 543331 h 1679404"/>
              <a:gd name="connsiteX38" fmla="*/ 2964872 w 4405782"/>
              <a:gd name="connsiteY38" fmla="*/ 529477 h 1679404"/>
              <a:gd name="connsiteX39" fmla="*/ 3006436 w 4405782"/>
              <a:gd name="connsiteY39" fmla="*/ 515622 h 1679404"/>
              <a:gd name="connsiteX40" fmla="*/ 3103418 w 4405782"/>
              <a:gd name="connsiteY40" fmla="*/ 487913 h 1679404"/>
              <a:gd name="connsiteX41" fmla="*/ 3158836 w 4405782"/>
              <a:gd name="connsiteY41" fmla="*/ 474058 h 1679404"/>
              <a:gd name="connsiteX42" fmla="*/ 3214254 w 4405782"/>
              <a:gd name="connsiteY42" fmla="*/ 446349 h 1679404"/>
              <a:gd name="connsiteX43" fmla="*/ 3311236 w 4405782"/>
              <a:gd name="connsiteY43" fmla="*/ 418640 h 1679404"/>
              <a:gd name="connsiteX44" fmla="*/ 3366654 w 4405782"/>
              <a:gd name="connsiteY44" fmla="*/ 390931 h 1679404"/>
              <a:gd name="connsiteX45" fmla="*/ 3435927 w 4405782"/>
              <a:gd name="connsiteY45" fmla="*/ 377077 h 1679404"/>
              <a:gd name="connsiteX46" fmla="*/ 3532909 w 4405782"/>
              <a:gd name="connsiteY46" fmla="*/ 349368 h 1679404"/>
              <a:gd name="connsiteX47" fmla="*/ 3560618 w 4405782"/>
              <a:gd name="connsiteY47" fmla="*/ 321658 h 1679404"/>
              <a:gd name="connsiteX48" fmla="*/ 3740727 w 4405782"/>
              <a:gd name="connsiteY48" fmla="*/ 390931 h 1679404"/>
              <a:gd name="connsiteX49" fmla="*/ 3810000 w 4405782"/>
              <a:gd name="connsiteY49" fmla="*/ 487913 h 1679404"/>
              <a:gd name="connsiteX50" fmla="*/ 3823854 w 4405782"/>
              <a:gd name="connsiteY50" fmla="*/ 529477 h 1679404"/>
              <a:gd name="connsiteX51" fmla="*/ 3851563 w 4405782"/>
              <a:gd name="connsiteY51" fmla="*/ 598749 h 1679404"/>
              <a:gd name="connsiteX52" fmla="*/ 3893127 w 4405782"/>
              <a:gd name="connsiteY52" fmla="*/ 640313 h 1679404"/>
              <a:gd name="connsiteX53" fmla="*/ 3990109 w 4405782"/>
              <a:gd name="connsiteY53" fmla="*/ 751149 h 1679404"/>
              <a:gd name="connsiteX54" fmla="*/ 4017818 w 4405782"/>
              <a:gd name="connsiteY54" fmla="*/ 806568 h 1679404"/>
              <a:gd name="connsiteX55" fmla="*/ 4087091 w 4405782"/>
              <a:gd name="connsiteY55" fmla="*/ 889695 h 1679404"/>
              <a:gd name="connsiteX56" fmla="*/ 4114800 w 4405782"/>
              <a:gd name="connsiteY56" fmla="*/ 958968 h 1679404"/>
              <a:gd name="connsiteX57" fmla="*/ 4156363 w 4405782"/>
              <a:gd name="connsiteY57" fmla="*/ 1000531 h 1679404"/>
              <a:gd name="connsiteX58" fmla="*/ 4197927 w 4405782"/>
              <a:gd name="connsiteY58" fmla="*/ 1083658 h 1679404"/>
              <a:gd name="connsiteX59" fmla="*/ 4211782 w 4405782"/>
              <a:gd name="connsiteY59" fmla="*/ 1249913 h 1679404"/>
              <a:gd name="connsiteX60" fmla="*/ 4239491 w 4405782"/>
              <a:gd name="connsiteY60" fmla="*/ 1291477 h 1679404"/>
              <a:gd name="connsiteX61" fmla="*/ 4294909 w 4405782"/>
              <a:gd name="connsiteY61" fmla="*/ 1388458 h 1679404"/>
              <a:gd name="connsiteX62" fmla="*/ 4336472 w 4405782"/>
              <a:gd name="connsiteY62" fmla="*/ 1513149 h 1679404"/>
              <a:gd name="connsiteX63" fmla="*/ 4350327 w 4405782"/>
              <a:gd name="connsiteY63" fmla="*/ 1554713 h 1679404"/>
              <a:gd name="connsiteX64" fmla="*/ 4391891 w 4405782"/>
              <a:gd name="connsiteY64" fmla="*/ 1582422 h 1679404"/>
              <a:gd name="connsiteX65" fmla="*/ 4405745 w 4405782"/>
              <a:gd name="connsiteY65" fmla="*/ 1637840 h 1679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405782" h="1679404">
                <a:moveTo>
                  <a:pt x="0" y="1679404"/>
                </a:moveTo>
                <a:cubicBezTo>
                  <a:pt x="4618" y="1610131"/>
                  <a:pt x="3555" y="1540244"/>
                  <a:pt x="13854" y="1471586"/>
                </a:cubicBezTo>
                <a:cubicBezTo>
                  <a:pt x="17543" y="1446991"/>
                  <a:pt x="35531" y="1426440"/>
                  <a:pt x="41563" y="1402313"/>
                </a:cubicBezTo>
                <a:cubicBezTo>
                  <a:pt x="49483" y="1370632"/>
                  <a:pt x="40814" y="1334539"/>
                  <a:pt x="55418" y="1305331"/>
                </a:cubicBezTo>
                <a:cubicBezTo>
                  <a:pt x="61949" y="1292269"/>
                  <a:pt x="83127" y="1296095"/>
                  <a:pt x="96982" y="1291477"/>
                </a:cubicBezTo>
                <a:cubicBezTo>
                  <a:pt x="122615" y="1188939"/>
                  <a:pt x="90753" y="1275999"/>
                  <a:pt x="180109" y="1166786"/>
                </a:cubicBezTo>
                <a:cubicBezTo>
                  <a:pt x="213143" y="1126411"/>
                  <a:pt x="231542" y="1072461"/>
                  <a:pt x="277091" y="1042095"/>
                </a:cubicBezTo>
                <a:cubicBezTo>
                  <a:pt x="289242" y="1033994"/>
                  <a:pt x="304800" y="1032858"/>
                  <a:pt x="318654" y="1028240"/>
                </a:cubicBezTo>
                <a:cubicBezTo>
                  <a:pt x="337127" y="1014386"/>
                  <a:pt x="354024" y="998133"/>
                  <a:pt x="374072" y="986677"/>
                </a:cubicBezTo>
                <a:cubicBezTo>
                  <a:pt x="441472" y="948163"/>
                  <a:pt x="392038" y="1003035"/>
                  <a:pt x="457200" y="945113"/>
                </a:cubicBezTo>
                <a:cubicBezTo>
                  <a:pt x="486488" y="919079"/>
                  <a:pt x="512618" y="889695"/>
                  <a:pt x="540327" y="861986"/>
                </a:cubicBezTo>
                <a:lnTo>
                  <a:pt x="623454" y="778858"/>
                </a:lnTo>
                <a:lnTo>
                  <a:pt x="651163" y="737295"/>
                </a:lnTo>
                <a:cubicBezTo>
                  <a:pt x="674379" y="644436"/>
                  <a:pt x="653599" y="716945"/>
                  <a:pt x="692727" y="612604"/>
                </a:cubicBezTo>
                <a:cubicBezTo>
                  <a:pt x="697855" y="598930"/>
                  <a:pt x="697233" y="582259"/>
                  <a:pt x="706582" y="571040"/>
                </a:cubicBezTo>
                <a:cubicBezTo>
                  <a:pt x="721364" y="553301"/>
                  <a:pt x="743527" y="543331"/>
                  <a:pt x="762000" y="529477"/>
                </a:cubicBezTo>
                <a:cubicBezTo>
                  <a:pt x="816122" y="421231"/>
                  <a:pt x="755201" y="522421"/>
                  <a:pt x="845127" y="432495"/>
                </a:cubicBezTo>
                <a:cubicBezTo>
                  <a:pt x="856901" y="420721"/>
                  <a:pt x="860044" y="401591"/>
                  <a:pt x="872836" y="390931"/>
                </a:cubicBezTo>
                <a:cubicBezTo>
                  <a:pt x="888702" y="377709"/>
                  <a:pt x="912388" y="376444"/>
                  <a:pt x="928254" y="363222"/>
                </a:cubicBezTo>
                <a:cubicBezTo>
                  <a:pt x="968393" y="329773"/>
                  <a:pt x="989524" y="268909"/>
                  <a:pt x="1039091" y="252386"/>
                </a:cubicBezTo>
                <a:cubicBezTo>
                  <a:pt x="1052945" y="247768"/>
                  <a:pt x="1067592" y="245062"/>
                  <a:pt x="1080654" y="238531"/>
                </a:cubicBezTo>
                <a:cubicBezTo>
                  <a:pt x="1095547" y="231084"/>
                  <a:pt x="1108668" y="220500"/>
                  <a:pt x="1122218" y="210822"/>
                </a:cubicBezTo>
                <a:cubicBezTo>
                  <a:pt x="1141008" y="197401"/>
                  <a:pt x="1156983" y="179585"/>
                  <a:pt x="1177636" y="169258"/>
                </a:cubicBezTo>
                <a:cubicBezTo>
                  <a:pt x="1203760" y="156196"/>
                  <a:pt x="1233054" y="150785"/>
                  <a:pt x="1260763" y="141549"/>
                </a:cubicBezTo>
                <a:cubicBezTo>
                  <a:pt x="1324662" y="120250"/>
                  <a:pt x="1288015" y="130558"/>
                  <a:pt x="1371600" y="113840"/>
                </a:cubicBezTo>
                <a:cubicBezTo>
                  <a:pt x="1390073" y="99986"/>
                  <a:pt x="1405917" y="81655"/>
                  <a:pt x="1427018" y="72277"/>
                </a:cubicBezTo>
                <a:cubicBezTo>
                  <a:pt x="1451857" y="61237"/>
                  <a:pt x="1600906" y="45346"/>
                  <a:pt x="1607127" y="44568"/>
                </a:cubicBezTo>
                <a:cubicBezTo>
                  <a:pt x="1634836" y="30713"/>
                  <a:pt x="1659311" y="4513"/>
                  <a:pt x="1690254" y="3004"/>
                </a:cubicBezTo>
                <a:cubicBezTo>
                  <a:pt x="1851764" y="-4875"/>
                  <a:pt x="2013990" y="3790"/>
                  <a:pt x="2175163" y="16858"/>
                </a:cubicBezTo>
                <a:cubicBezTo>
                  <a:pt x="2188183" y="17914"/>
                  <a:pt x="2192672" y="36408"/>
                  <a:pt x="2202872" y="44568"/>
                </a:cubicBezTo>
                <a:cubicBezTo>
                  <a:pt x="2215874" y="54970"/>
                  <a:pt x="2232662" y="60503"/>
                  <a:pt x="2244436" y="72277"/>
                </a:cubicBezTo>
                <a:cubicBezTo>
                  <a:pt x="2283436" y="111276"/>
                  <a:pt x="2282245" y="129928"/>
                  <a:pt x="2313709" y="169258"/>
                </a:cubicBezTo>
                <a:cubicBezTo>
                  <a:pt x="2321869" y="179458"/>
                  <a:pt x="2332182" y="187731"/>
                  <a:pt x="2341418" y="196968"/>
                </a:cubicBezTo>
                <a:cubicBezTo>
                  <a:pt x="2368765" y="306359"/>
                  <a:pt x="2333560" y="198250"/>
                  <a:pt x="2410691" y="321658"/>
                </a:cubicBezTo>
                <a:cubicBezTo>
                  <a:pt x="2477444" y="428462"/>
                  <a:pt x="2342430" y="278742"/>
                  <a:pt x="2452254" y="432495"/>
                </a:cubicBezTo>
                <a:cubicBezTo>
                  <a:pt x="2461932" y="446045"/>
                  <a:pt x="2482044" y="448430"/>
                  <a:pt x="2493818" y="460204"/>
                </a:cubicBezTo>
                <a:cubicBezTo>
                  <a:pt x="2510146" y="476532"/>
                  <a:pt x="2517643" y="500839"/>
                  <a:pt x="2535382" y="515622"/>
                </a:cubicBezTo>
                <a:cubicBezTo>
                  <a:pt x="2543902" y="522722"/>
                  <a:pt x="2629412" y="542593"/>
                  <a:pt x="2632363" y="543331"/>
                </a:cubicBezTo>
                <a:cubicBezTo>
                  <a:pt x="2743199" y="538713"/>
                  <a:pt x="2854243" y="537672"/>
                  <a:pt x="2964872" y="529477"/>
                </a:cubicBezTo>
                <a:cubicBezTo>
                  <a:pt x="2979436" y="528398"/>
                  <a:pt x="2992448" y="519818"/>
                  <a:pt x="3006436" y="515622"/>
                </a:cubicBezTo>
                <a:cubicBezTo>
                  <a:pt x="3038639" y="505961"/>
                  <a:pt x="3070982" y="496759"/>
                  <a:pt x="3103418" y="487913"/>
                </a:cubicBezTo>
                <a:cubicBezTo>
                  <a:pt x="3121788" y="482903"/>
                  <a:pt x="3141007" y="480744"/>
                  <a:pt x="3158836" y="474058"/>
                </a:cubicBezTo>
                <a:cubicBezTo>
                  <a:pt x="3178174" y="466806"/>
                  <a:pt x="3195271" y="454485"/>
                  <a:pt x="3214254" y="446349"/>
                </a:cubicBezTo>
                <a:cubicBezTo>
                  <a:pt x="3292397" y="412860"/>
                  <a:pt x="3217510" y="453788"/>
                  <a:pt x="3311236" y="418640"/>
                </a:cubicBezTo>
                <a:cubicBezTo>
                  <a:pt x="3330574" y="411388"/>
                  <a:pt x="3347061" y="397462"/>
                  <a:pt x="3366654" y="390931"/>
                </a:cubicBezTo>
                <a:cubicBezTo>
                  <a:pt x="3388994" y="383484"/>
                  <a:pt x="3412939" y="382185"/>
                  <a:pt x="3435927" y="377077"/>
                </a:cubicBezTo>
                <a:cubicBezTo>
                  <a:pt x="3488108" y="365481"/>
                  <a:pt x="3486630" y="364794"/>
                  <a:pt x="3532909" y="349368"/>
                </a:cubicBezTo>
                <a:cubicBezTo>
                  <a:pt x="3542145" y="340131"/>
                  <a:pt x="3547601" y="320573"/>
                  <a:pt x="3560618" y="321658"/>
                </a:cubicBezTo>
                <a:cubicBezTo>
                  <a:pt x="3657726" y="329750"/>
                  <a:pt x="3678864" y="349689"/>
                  <a:pt x="3740727" y="390931"/>
                </a:cubicBezTo>
                <a:cubicBezTo>
                  <a:pt x="3769547" y="506205"/>
                  <a:pt x="3727993" y="389503"/>
                  <a:pt x="3810000" y="487913"/>
                </a:cubicBezTo>
                <a:cubicBezTo>
                  <a:pt x="3819349" y="499132"/>
                  <a:pt x="3818726" y="515803"/>
                  <a:pt x="3823854" y="529477"/>
                </a:cubicBezTo>
                <a:cubicBezTo>
                  <a:pt x="3832586" y="552763"/>
                  <a:pt x="3838382" y="577660"/>
                  <a:pt x="3851563" y="598749"/>
                </a:cubicBezTo>
                <a:cubicBezTo>
                  <a:pt x="3861948" y="615364"/>
                  <a:pt x="3880376" y="625437"/>
                  <a:pt x="3893127" y="640313"/>
                </a:cubicBezTo>
                <a:cubicBezTo>
                  <a:pt x="4007604" y="773869"/>
                  <a:pt x="3853605" y="614645"/>
                  <a:pt x="3990109" y="751149"/>
                </a:cubicBezTo>
                <a:cubicBezTo>
                  <a:pt x="3999345" y="769622"/>
                  <a:pt x="4005813" y="789762"/>
                  <a:pt x="4017818" y="806568"/>
                </a:cubicBezTo>
                <a:cubicBezTo>
                  <a:pt x="4068889" y="878068"/>
                  <a:pt x="4050440" y="816393"/>
                  <a:pt x="4087091" y="889695"/>
                </a:cubicBezTo>
                <a:cubicBezTo>
                  <a:pt x="4098213" y="911939"/>
                  <a:pt x="4101619" y="937878"/>
                  <a:pt x="4114800" y="958968"/>
                </a:cubicBezTo>
                <a:cubicBezTo>
                  <a:pt x="4125184" y="975583"/>
                  <a:pt x="4143820" y="985479"/>
                  <a:pt x="4156363" y="1000531"/>
                </a:cubicBezTo>
                <a:cubicBezTo>
                  <a:pt x="4186204" y="1036340"/>
                  <a:pt x="4184041" y="1042003"/>
                  <a:pt x="4197927" y="1083658"/>
                </a:cubicBezTo>
                <a:cubicBezTo>
                  <a:pt x="4202545" y="1139076"/>
                  <a:pt x="4200876" y="1195382"/>
                  <a:pt x="4211782" y="1249913"/>
                </a:cubicBezTo>
                <a:cubicBezTo>
                  <a:pt x="4215048" y="1266241"/>
                  <a:pt x="4232932" y="1276172"/>
                  <a:pt x="4239491" y="1291477"/>
                </a:cubicBezTo>
                <a:cubicBezTo>
                  <a:pt x="4281355" y="1389160"/>
                  <a:pt x="4215949" y="1309500"/>
                  <a:pt x="4294909" y="1388458"/>
                </a:cubicBezTo>
                <a:lnTo>
                  <a:pt x="4336472" y="1513149"/>
                </a:lnTo>
                <a:cubicBezTo>
                  <a:pt x="4341090" y="1527004"/>
                  <a:pt x="4338176" y="1546612"/>
                  <a:pt x="4350327" y="1554713"/>
                </a:cubicBezTo>
                <a:lnTo>
                  <a:pt x="4391891" y="1582422"/>
                </a:lnTo>
                <a:cubicBezTo>
                  <a:pt x="4407205" y="1628367"/>
                  <a:pt x="4405745" y="1609382"/>
                  <a:pt x="4405745" y="1637840"/>
                </a:cubicBezTo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7" name="Group 106"/>
          <p:cNvGrpSpPr/>
          <p:nvPr/>
        </p:nvGrpSpPr>
        <p:grpSpPr>
          <a:xfrm>
            <a:off x="4235912" y="1430199"/>
            <a:ext cx="2066156" cy="1901885"/>
            <a:chOff x="3078063" y="2436597"/>
            <a:chExt cx="1842780" cy="1716567"/>
          </a:xfrm>
        </p:grpSpPr>
        <p:sp>
          <p:nvSpPr>
            <p:cNvPr id="92" name="Freeform 91"/>
            <p:cNvSpPr/>
            <p:nvPr/>
          </p:nvSpPr>
          <p:spPr>
            <a:xfrm>
              <a:off x="3078063" y="2436597"/>
              <a:ext cx="1842780" cy="1716567"/>
            </a:xfrm>
            <a:custGeom>
              <a:avLst/>
              <a:gdLst>
                <a:gd name="connsiteX0" fmla="*/ 1833089 w 1842780"/>
                <a:gd name="connsiteY0" fmla="*/ 1120292 h 1716567"/>
                <a:gd name="connsiteX1" fmla="*/ 1762751 w 1842780"/>
                <a:gd name="connsiteY1" fmla="*/ 1120292 h 1716567"/>
                <a:gd name="connsiteX2" fmla="*/ 1720548 w 1842780"/>
                <a:gd name="connsiteY2" fmla="*/ 965547 h 1716567"/>
                <a:gd name="connsiteX3" fmla="*/ 1608006 w 1842780"/>
                <a:gd name="connsiteY3" fmla="*/ 867073 h 1716567"/>
                <a:gd name="connsiteX4" fmla="*/ 1523600 w 1842780"/>
                <a:gd name="connsiteY4" fmla="*/ 726397 h 1716567"/>
                <a:gd name="connsiteX5" fmla="*/ 1495465 w 1842780"/>
                <a:gd name="connsiteY5" fmla="*/ 613855 h 1716567"/>
                <a:gd name="connsiteX6" fmla="*/ 1382923 w 1842780"/>
                <a:gd name="connsiteY6" fmla="*/ 374704 h 1716567"/>
                <a:gd name="connsiteX7" fmla="*/ 1242246 w 1842780"/>
                <a:gd name="connsiteY7" fmla="*/ 149621 h 1716567"/>
                <a:gd name="connsiteX8" fmla="*/ 989028 w 1842780"/>
                <a:gd name="connsiteY8" fmla="*/ 23012 h 1716567"/>
                <a:gd name="connsiteX9" fmla="*/ 763945 w 1842780"/>
                <a:gd name="connsiteY9" fmla="*/ 8944 h 1716567"/>
                <a:gd name="connsiteX10" fmla="*/ 440388 w 1842780"/>
                <a:gd name="connsiteY10" fmla="*/ 121486 h 1716567"/>
                <a:gd name="connsiteX11" fmla="*/ 299711 w 1842780"/>
                <a:gd name="connsiteY11" fmla="*/ 93350 h 1716567"/>
                <a:gd name="connsiteX12" fmla="*/ 130898 w 1842780"/>
                <a:gd name="connsiteY12" fmla="*/ 163689 h 1716567"/>
                <a:gd name="connsiteX13" fmla="*/ 60560 w 1842780"/>
                <a:gd name="connsiteY13" fmla="*/ 276230 h 1716567"/>
                <a:gd name="connsiteX14" fmla="*/ 4289 w 1842780"/>
                <a:gd name="connsiteY14" fmla="*/ 430975 h 1716567"/>
                <a:gd name="connsiteX15" fmla="*/ 32425 w 1842780"/>
                <a:gd name="connsiteY15" fmla="*/ 613855 h 1716567"/>
                <a:gd name="connsiteX16" fmla="*/ 257508 w 1842780"/>
                <a:gd name="connsiteY16" fmla="*/ 768600 h 1716567"/>
                <a:gd name="connsiteX17" fmla="*/ 102763 w 1842780"/>
                <a:gd name="connsiteY17" fmla="*/ 698261 h 1716567"/>
                <a:gd name="connsiteX18" fmla="*/ 74628 w 1842780"/>
                <a:gd name="connsiteY18" fmla="*/ 810803 h 1716567"/>
                <a:gd name="connsiteX19" fmla="*/ 74628 w 1842780"/>
                <a:gd name="connsiteY19" fmla="*/ 1021818 h 1716567"/>
                <a:gd name="connsiteX20" fmla="*/ 102763 w 1842780"/>
                <a:gd name="connsiteY20" fmla="*/ 1204698 h 1716567"/>
                <a:gd name="connsiteX21" fmla="*/ 327846 w 1842780"/>
                <a:gd name="connsiteY21" fmla="*/ 1570458 h 1716567"/>
                <a:gd name="connsiteX22" fmla="*/ 707674 w 1842780"/>
                <a:gd name="connsiteY22" fmla="*/ 1697067 h 1716567"/>
                <a:gd name="connsiteX23" fmla="*/ 1171908 w 1842780"/>
                <a:gd name="connsiteY23" fmla="*/ 1697067 h 1716567"/>
                <a:gd name="connsiteX24" fmla="*/ 1523600 w 1842780"/>
                <a:gd name="connsiteY24" fmla="*/ 1514187 h 1716567"/>
                <a:gd name="connsiteX25" fmla="*/ 1509532 w 1842780"/>
                <a:gd name="connsiteY25" fmla="*/ 1514187 h 1716567"/>
                <a:gd name="connsiteX26" fmla="*/ 1425126 w 1842780"/>
                <a:gd name="connsiteY26" fmla="*/ 1500120 h 1716567"/>
                <a:gd name="connsiteX27" fmla="*/ 1326652 w 1842780"/>
                <a:gd name="connsiteY27" fmla="*/ 1429781 h 1716567"/>
                <a:gd name="connsiteX28" fmla="*/ 1242246 w 1842780"/>
                <a:gd name="connsiteY28" fmla="*/ 1359443 h 1716567"/>
                <a:gd name="connsiteX29" fmla="*/ 1200043 w 1842780"/>
                <a:gd name="connsiteY29" fmla="*/ 1275037 h 1716567"/>
                <a:gd name="connsiteX30" fmla="*/ 1157840 w 1842780"/>
                <a:gd name="connsiteY30" fmla="*/ 1232833 h 1716567"/>
                <a:gd name="connsiteX31" fmla="*/ 1185975 w 1842780"/>
                <a:gd name="connsiteY31" fmla="*/ 1148427 h 1716567"/>
                <a:gd name="connsiteX32" fmla="*/ 1143772 w 1842780"/>
                <a:gd name="connsiteY32" fmla="*/ 1246901 h 1716567"/>
                <a:gd name="connsiteX33" fmla="*/ 1143772 w 1842780"/>
                <a:gd name="connsiteY33" fmla="*/ 1260969 h 1716567"/>
                <a:gd name="connsiteX34" fmla="*/ 1171908 w 1842780"/>
                <a:gd name="connsiteY34" fmla="*/ 1218766 h 1716567"/>
                <a:gd name="connsiteX35" fmla="*/ 1256314 w 1842780"/>
                <a:gd name="connsiteY35" fmla="*/ 1373510 h 1716567"/>
                <a:gd name="connsiteX36" fmla="*/ 1340720 w 1842780"/>
                <a:gd name="connsiteY36" fmla="*/ 1457917 h 1716567"/>
                <a:gd name="connsiteX37" fmla="*/ 1551735 w 1842780"/>
                <a:gd name="connsiteY37" fmla="*/ 1500120 h 1716567"/>
                <a:gd name="connsiteX38" fmla="*/ 1650209 w 1842780"/>
                <a:gd name="connsiteY38" fmla="*/ 1429781 h 1716567"/>
                <a:gd name="connsiteX39" fmla="*/ 1776818 w 1842780"/>
                <a:gd name="connsiteY39" fmla="*/ 1317240 h 1716567"/>
                <a:gd name="connsiteX40" fmla="*/ 1833089 w 1842780"/>
                <a:gd name="connsiteY40" fmla="*/ 1218766 h 1716567"/>
                <a:gd name="connsiteX41" fmla="*/ 1833089 w 1842780"/>
                <a:gd name="connsiteY41" fmla="*/ 1120292 h 1716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842780" h="1716567">
                  <a:moveTo>
                    <a:pt x="1833089" y="1120292"/>
                  </a:moveTo>
                  <a:cubicBezTo>
                    <a:pt x="1821366" y="1103880"/>
                    <a:pt x="1781508" y="1146083"/>
                    <a:pt x="1762751" y="1120292"/>
                  </a:cubicBezTo>
                  <a:cubicBezTo>
                    <a:pt x="1743994" y="1094501"/>
                    <a:pt x="1746339" y="1007750"/>
                    <a:pt x="1720548" y="965547"/>
                  </a:cubicBezTo>
                  <a:cubicBezTo>
                    <a:pt x="1694757" y="923344"/>
                    <a:pt x="1640831" y="906931"/>
                    <a:pt x="1608006" y="867073"/>
                  </a:cubicBezTo>
                  <a:cubicBezTo>
                    <a:pt x="1575181" y="827215"/>
                    <a:pt x="1542357" y="768600"/>
                    <a:pt x="1523600" y="726397"/>
                  </a:cubicBezTo>
                  <a:cubicBezTo>
                    <a:pt x="1504843" y="684194"/>
                    <a:pt x="1518911" y="672470"/>
                    <a:pt x="1495465" y="613855"/>
                  </a:cubicBezTo>
                  <a:cubicBezTo>
                    <a:pt x="1472019" y="555240"/>
                    <a:pt x="1425126" y="452076"/>
                    <a:pt x="1382923" y="374704"/>
                  </a:cubicBezTo>
                  <a:cubicBezTo>
                    <a:pt x="1340720" y="297332"/>
                    <a:pt x="1307895" y="208236"/>
                    <a:pt x="1242246" y="149621"/>
                  </a:cubicBezTo>
                  <a:cubicBezTo>
                    <a:pt x="1176597" y="91006"/>
                    <a:pt x="1068745" y="46458"/>
                    <a:pt x="989028" y="23012"/>
                  </a:cubicBezTo>
                  <a:cubicBezTo>
                    <a:pt x="909311" y="-434"/>
                    <a:pt x="855385" y="-7468"/>
                    <a:pt x="763945" y="8944"/>
                  </a:cubicBezTo>
                  <a:cubicBezTo>
                    <a:pt x="672505" y="25356"/>
                    <a:pt x="517760" y="107418"/>
                    <a:pt x="440388" y="121486"/>
                  </a:cubicBezTo>
                  <a:cubicBezTo>
                    <a:pt x="363016" y="135554"/>
                    <a:pt x="351293" y="86316"/>
                    <a:pt x="299711" y="93350"/>
                  </a:cubicBezTo>
                  <a:cubicBezTo>
                    <a:pt x="248129" y="100384"/>
                    <a:pt x="170756" y="133209"/>
                    <a:pt x="130898" y="163689"/>
                  </a:cubicBezTo>
                  <a:cubicBezTo>
                    <a:pt x="91040" y="194169"/>
                    <a:pt x="81661" y="231682"/>
                    <a:pt x="60560" y="276230"/>
                  </a:cubicBezTo>
                  <a:cubicBezTo>
                    <a:pt x="39459" y="320778"/>
                    <a:pt x="8978" y="374704"/>
                    <a:pt x="4289" y="430975"/>
                  </a:cubicBezTo>
                  <a:cubicBezTo>
                    <a:pt x="-400" y="487246"/>
                    <a:pt x="-9778" y="557584"/>
                    <a:pt x="32425" y="613855"/>
                  </a:cubicBezTo>
                  <a:cubicBezTo>
                    <a:pt x="74628" y="670126"/>
                    <a:pt x="245785" y="754532"/>
                    <a:pt x="257508" y="768600"/>
                  </a:cubicBezTo>
                  <a:cubicBezTo>
                    <a:pt x="269231" y="782668"/>
                    <a:pt x="133243" y="691227"/>
                    <a:pt x="102763" y="698261"/>
                  </a:cubicBezTo>
                  <a:cubicBezTo>
                    <a:pt x="72283" y="705295"/>
                    <a:pt x="79317" y="756877"/>
                    <a:pt x="74628" y="810803"/>
                  </a:cubicBezTo>
                  <a:cubicBezTo>
                    <a:pt x="69939" y="864729"/>
                    <a:pt x="69939" y="956169"/>
                    <a:pt x="74628" y="1021818"/>
                  </a:cubicBezTo>
                  <a:cubicBezTo>
                    <a:pt x="79317" y="1087467"/>
                    <a:pt x="60560" y="1113258"/>
                    <a:pt x="102763" y="1204698"/>
                  </a:cubicBezTo>
                  <a:cubicBezTo>
                    <a:pt x="144966" y="1296138"/>
                    <a:pt x="227028" y="1488397"/>
                    <a:pt x="327846" y="1570458"/>
                  </a:cubicBezTo>
                  <a:cubicBezTo>
                    <a:pt x="428664" y="1652519"/>
                    <a:pt x="566997" y="1675966"/>
                    <a:pt x="707674" y="1697067"/>
                  </a:cubicBezTo>
                  <a:cubicBezTo>
                    <a:pt x="848351" y="1718168"/>
                    <a:pt x="1035920" y="1727547"/>
                    <a:pt x="1171908" y="1697067"/>
                  </a:cubicBezTo>
                  <a:cubicBezTo>
                    <a:pt x="1307896" y="1666587"/>
                    <a:pt x="1467329" y="1544667"/>
                    <a:pt x="1523600" y="1514187"/>
                  </a:cubicBezTo>
                  <a:cubicBezTo>
                    <a:pt x="1579871" y="1483707"/>
                    <a:pt x="1525944" y="1516532"/>
                    <a:pt x="1509532" y="1514187"/>
                  </a:cubicBezTo>
                  <a:cubicBezTo>
                    <a:pt x="1493120" y="1511843"/>
                    <a:pt x="1455606" y="1514188"/>
                    <a:pt x="1425126" y="1500120"/>
                  </a:cubicBezTo>
                  <a:cubicBezTo>
                    <a:pt x="1394646" y="1486052"/>
                    <a:pt x="1357132" y="1453227"/>
                    <a:pt x="1326652" y="1429781"/>
                  </a:cubicBezTo>
                  <a:cubicBezTo>
                    <a:pt x="1296172" y="1406335"/>
                    <a:pt x="1263347" y="1385234"/>
                    <a:pt x="1242246" y="1359443"/>
                  </a:cubicBezTo>
                  <a:cubicBezTo>
                    <a:pt x="1221144" y="1333652"/>
                    <a:pt x="1214111" y="1296139"/>
                    <a:pt x="1200043" y="1275037"/>
                  </a:cubicBezTo>
                  <a:cubicBezTo>
                    <a:pt x="1185975" y="1253935"/>
                    <a:pt x="1160185" y="1253935"/>
                    <a:pt x="1157840" y="1232833"/>
                  </a:cubicBezTo>
                  <a:cubicBezTo>
                    <a:pt x="1155495" y="1211731"/>
                    <a:pt x="1188320" y="1146082"/>
                    <a:pt x="1185975" y="1148427"/>
                  </a:cubicBezTo>
                  <a:cubicBezTo>
                    <a:pt x="1183630" y="1150772"/>
                    <a:pt x="1150806" y="1228144"/>
                    <a:pt x="1143772" y="1246901"/>
                  </a:cubicBezTo>
                  <a:cubicBezTo>
                    <a:pt x="1136738" y="1265658"/>
                    <a:pt x="1139083" y="1265658"/>
                    <a:pt x="1143772" y="1260969"/>
                  </a:cubicBezTo>
                  <a:cubicBezTo>
                    <a:pt x="1148461" y="1256280"/>
                    <a:pt x="1153151" y="1200009"/>
                    <a:pt x="1171908" y="1218766"/>
                  </a:cubicBezTo>
                  <a:cubicBezTo>
                    <a:pt x="1190665" y="1237523"/>
                    <a:pt x="1228179" y="1333652"/>
                    <a:pt x="1256314" y="1373510"/>
                  </a:cubicBezTo>
                  <a:cubicBezTo>
                    <a:pt x="1284449" y="1413368"/>
                    <a:pt x="1291483" y="1436815"/>
                    <a:pt x="1340720" y="1457917"/>
                  </a:cubicBezTo>
                  <a:cubicBezTo>
                    <a:pt x="1389957" y="1479019"/>
                    <a:pt x="1500154" y="1504809"/>
                    <a:pt x="1551735" y="1500120"/>
                  </a:cubicBezTo>
                  <a:cubicBezTo>
                    <a:pt x="1603316" y="1495431"/>
                    <a:pt x="1612695" y="1460261"/>
                    <a:pt x="1650209" y="1429781"/>
                  </a:cubicBezTo>
                  <a:cubicBezTo>
                    <a:pt x="1687723" y="1399301"/>
                    <a:pt x="1746338" y="1352409"/>
                    <a:pt x="1776818" y="1317240"/>
                  </a:cubicBezTo>
                  <a:cubicBezTo>
                    <a:pt x="1807298" y="1282071"/>
                    <a:pt x="1819021" y="1246902"/>
                    <a:pt x="1833089" y="1218766"/>
                  </a:cubicBezTo>
                  <a:cubicBezTo>
                    <a:pt x="1847157" y="1190631"/>
                    <a:pt x="1844812" y="1136704"/>
                    <a:pt x="1833089" y="112029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Arc 92"/>
            <p:cNvSpPr/>
            <p:nvPr/>
          </p:nvSpPr>
          <p:spPr>
            <a:xfrm>
              <a:off x="4168129" y="3328534"/>
              <a:ext cx="203963" cy="129888"/>
            </a:xfrm>
            <a:prstGeom prst="arc">
              <a:avLst>
                <a:gd name="adj1" fmla="val 11223875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Arc 93"/>
            <p:cNvSpPr/>
            <p:nvPr/>
          </p:nvSpPr>
          <p:spPr>
            <a:xfrm rot="20801828">
              <a:off x="4065724" y="3028744"/>
              <a:ext cx="290590" cy="171035"/>
            </a:xfrm>
            <a:prstGeom prst="arc">
              <a:avLst>
                <a:gd name="adj1" fmla="val 11223875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Chord 94"/>
            <p:cNvSpPr/>
            <p:nvPr/>
          </p:nvSpPr>
          <p:spPr>
            <a:xfrm rot="4297545">
              <a:off x="3189772" y="2800661"/>
              <a:ext cx="392763" cy="213218"/>
            </a:xfrm>
            <a:prstGeom prst="chord">
              <a:avLst>
                <a:gd name="adj1" fmla="val 2700000"/>
                <a:gd name="adj2" fmla="val 14165444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 rot="19130876">
              <a:off x="4773663" y="3427007"/>
              <a:ext cx="140723" cy="18465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97" name="Freeform 96"/>
          <p:cNvSpPr/>
          <p:nvPr/>
        </p:nvSpPr>
        <p:spPr>
          <a:xfrm>
            <a:off x="4450771" y="3169147"/>
            <a:ext cx="1435742" cy="1397338"/>
          </a:xfrm>
          <a:custGeom>
            <a:avLst/>
            <a:gdLst>
              <a:gd name="connsiteX0" fmla="*/ 1005309 w 1280521"/>
              <a:gd name="connsiteY0" fmla="*/ 112593 h 1261182"/>
              <a:gd name="connsiteX1" fmla="*/ 625481 w 1280521"/>
              <a:gd name="connsiteY1" fmla="*/ 140729 h 1261182"/>
              <a:gd name="connsiteX2" fmla="*/ 301924 w 1280521"/>
              <a:gd name="connsiteY2" fmla="*/ 98526 h 1261182"/>
              <a:gd name="connsiteX3" fmla="*/ 119044 w 1280521"/>
              <a:gd name="connsiteY3" fmla="*/ 52 h 1261182"/>
              <a:gd name="connsiteX4" fmla="*/ 119044 w 1280521"/>
              <a:gd name="connsiteY4" fmla="*/ 112593 h 1261182"/>
              <a:gd name="connsiteX5" fmla="*/ 175315 w 1280521"/>
              <a:gd name="connsiteY5" fmla="*/ 154796 h 1261182"/>
              <a:gd name="connsiteX6" fmla="*/ 104976 w 1280521"/>
              <a:gd name="connsiteY6" fmla="*/ 225135 h 1261182"/>
              <a:gd name="connsiteX7" fmla="*/ 104976 w 1280521"/>
              <a:gd name="connsiteY7" fmla="*/ 309541 h 1261182"/>
              <a:gd name="connsiteX8" fmla="*/ 90909 w 1280521"/>
              <a:gd name="connsiteY8" fmla="*/ 422083 h 1261182"/>
              <a:gd name="connsiteX9" fmla="*/ 90909 w 1280521"/>
              <a:gd name="connsiteY9" fmla="*/ 576827 h 1261182"/>
              <a:gd name="connsiteX10" fmla="*/ 62773 w 1280521"/>
              <a:gd name="connsiteY10" fmla="*/ 689369 h 1261182"/>
              <a:gd name="connsiteX11" fmla="*/ 48706 w 1280521"/>
              <a:gd name="connsiteY11" fmla="*/ 900384 h 1261182"/>
              <a:gd name="connsiteX12" fmla="*/ 6503 w 1280521"/>
              <a:gd name="connsiteY12" fmla="*/ 956655 h 1261182"/>
              <a:gd name="connsiteX13" fmla="*/ 203450 w 1280521"/>
              <a:gd name="connsiteY13" fmla="*/ 1097332 h 1261182"/>
              <a:gd name="connsiteX14" fmla="*/ 527007 w 1280521"/>
              <a:gd name="connsiteY14" fmla="*/ 1252076 h 1261182"/>
              <a:gd name="connsiteX15" fmla="*/ 1075647 w 1280521"/>
              <a:gd name="connsiteY15" fmla="*/ 1238009 h 1261182"/>
              <a:gd name="connsiteX16" fmla="*/ 1258527 w 1280521"/>
              <a:gd name="connsiteY16" fmla="*/ 1195806 h 1261182"/>
              <a:gd name="connsiteX17" fmla="*/ 1272595 w 1280521"/>
              <a:gd name="connsiteY17" fmla="*/ 956655 h 1261182"/>
              <a:gd name="connsiteX18" fmla="*/ 1216324 w 1280521"/>
              <a:gd name="connsiteY18" fmla="*/ 731572 h 1261182"/>
              <a:gd name="connsiteX19" fmla="*/ 1202256 w 1280521"/>
              <a:gd name="connsiteY19" fmla="*/ 675301 h 1261182"/>
              <a:gd name="connsiteX20" fmla="*/ 963106 w 1280521"/>
              <a:gd name="connsiteY20" fmla="*/ 745639 h 1261182"/>
              <a:gd name="connsiteX21" fmla="*/ 808361 w 1280521"/>
              <a:gd name="connsiteY21" fmla="*/ 731572 h 1261182"/>
              <a:gd name="connsiteX22" fmla="*/ 695820 w 1280521"/>
              <a:gd name="connsiteY22" fmla="*/ 815978 h 1261182"/>
              <a:gd name="connsiteX23" fmla="*/ 583278 w 1280521"/>
              <a:gd name="connsiteY23" fmla="*/ 787843 h 1261182"/>
              <a:gd name="connsiteX24" fmla="*/ 456669 w 1280521"/>
              <a:gd name="connsiteY24" fmla="*/ 717504 h 1261182"/>
              <a:gd name="connsiteX25" fmla="*/ 414466 w 1280521"/>
              <a:gd name="connsiteY25" fmla="*/ 689369 h 1261182"/>
              <a:gd name="connsiteX26" fmla="*/ 527007 w 1280521"/>
              <a:gd name="connsiteY26" fmla="*/ 759707 h 1261182"/>
              <a:gd name="connsiteX27" fmla="*/ 611413 w 1280521"/>
              <a:gd name="connsiteY27" fmla="*/ 787843 h 1261182"/>
              <a:gd name="connsiteX28" fmla="*/ 752090 w 1280521"/>
              <a:gd name="connsiteY28" fmla="*/ 492421 h 1261182"/>
              <a:gd name="connsiteX29" fmla="*/ 738023 w 1280521"/>
              <a:gd name="connsiteY29" fmla="*/ 239203 h 1261182"/>
              <a:gd name="connsiteX30" fmla="*/ 498872 w 1280521"/>
              <a:gd name="connsiteY30" fmla="*/ 168864 h 1261182"/>
              <a:gd name="connsiteX31" fmla="*/ 723955 w 1280521"/>
              <a:gd name="connsiteY31" fmla="*/ 225135 h 1261182"/>
              <a:gd name="connsiteX32" fmla="*/ 822429 w 1280521"/>
              <a:gd name="connsiteY32" fmla="*/ 267338 h 1261182"/>
              <a:gd name="connsiteX33" fmla="*/ 892767 w 1280521"/>
              <a:gd name="connsiteY33" fmla="*/ 351744 h 1261182"/>
              <a:gd name="connsiteX34" fmla="*/ 1033444 w 1280521"/>
              <a:gd name="connsiteY34" fmla="*/ 323609 h 1261182"/>
              <a:gd name="connsiteX35" fmla="*/ 1005309 w 1280521"/>
              <a:gd name="connsiteY35" fmla="*/ 239203 h 1261182"/>
              <a:gd name="connsiteX36" fmla="*/ 1047512 w 1280521"/>
              <a:gd name="connsiteY36" fmla="*/ 140729 h 1261182"/>
              <a:gd name="connsiteX37" fmla="*/ 1005309 w 1280521"/>
              <a:gd name="connsiteY37" fmla="*/ 112593 h 1261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80521" h="1261182">
                <a:moveTo>
                  <a:pt x="1005309" y="112593"/>
                </a:moveTo>
                <a:cubicBezTo>
                  <a:pt x="934971" y="112593"/>
                  <a:pt x="742712" y="143073"/>
                  <a:pt x="625481" y="140729"/>
                </a:cubicBezTo>
                <a:cubicBezTo>
                  <a:pt x="508250" y="138385"/>
                  <a:pt x="386330" y="121972"/>
                  <a:pt x="301924" y="98526"/>
                </a:cubicBezTo>
                <a:cubicBezTo>
                  <a:pt x="217518" y="75080"/>
                  <a:pt x="149524" y="-2292"/>
                  <a:pt x="119044" y="52"/>
                </a:cubicBezTo>
                <a:cubicBezTo>
                  <a:pt x="88564" y="2396"/>
                  <a:pt x="109666" y="86803"/>
                  <a:pt x="119044" y="112593"/>
                </a:cubicBezTo>
                <a:cubicBezTo>
                  <a:pt x="128422" y="138383"/>
                  <a:pt x="177660" y="136039"/>
                  <a:pt x="175315" y="154796"/>
                </a:cubicBezTo>
                <a:cubicBezTo>
                  <a:pt x="172970" y="173553"/>
                  <a:pt x="116699" y="199344"/>
                  <a:pt x="104976" y="225135"/>
                </a:cubicBezTo>
                <a:cubicBezTo>
                  <a:pt x="93253" y="250926"/>
                  <a:pt x="107320" y="276716"/>
                  <a:pt x="104976" y="309541"/>
                </a:cubicBezTo>
                <a:cubicBezTo>
                  <a:pt x="102632" y="342366"/>
                  <a:pt x="93253" y="377535"/>
                  <a:pt x="90909" y="422083"/>
                </a:cubicBezTo>
                <a:cubicBezTo>
                  <a:pt x="88565" y="466631"/>
                  <a:pt x="95598" y="532280"/>
                  <a:pt x="90909" y="576827"/>
                </a:cubicBezTo>
                <a:cubicBezTo>
                  <a:pt x="86220" y="621374"/>
                  <a:pt x="69807" y="635443"/>
                  <a:pt x="62773" y="689369"/>
                </a:cubicBezTo>
                <a:cubicBezTo>
                  <a:pt x="55739" y="743295"/>
                  <a:pt x="58084" y="855837"/>
                  <a:pt x="48706" y="900384"/>
                </a:cubicBezTo>
                <a:cubicBezTo>
                  <a:pt x="39328" y="944931"/>
                  <a:pt x="-19288" y="923830"/>
                  <a:pt x="6503" y="956655"/>
                </a:cubicBezTo>
                <a:cubicBezTo>
                  <a:pt x="32294" y="989480"/>
                  <a:pt x="116699" y="1048095"/>
                  <a:pt x="203450" y="1097332"/>
                </a:cubicBezTo>
                <a:cubicBezTo>
                  <a:pt x="290201" y="1146569"/>
                  <a:pt x="381641" y="1228630"/>
                  <a:pt x="527007" y="1252076"/>
                </a:cubicBezTo>
                <a:cubicBezTo>
                  <a:pt x="672373" y="1275522"/>
                  <a:pt x="953727" y="1247387"/>
                  <a:pt x="1075647" y="1238009"/>
                </a:cubicBezTo>
                <a:cubicBezTo>
                  <a:pt x="1197567" y="1228631"/>
                  <a:pt x="1225702" y="1242698"/>
                  <a:pt x="1258527" y="1195806"/>
                </a:cubicBezTo>
                <a:cubicBezTo>
                  <a:pt x="1291352" y="1148914"/>
                  <a:pt x="1279629" y="1034027"/>
                  <a:pt x="1272595" y="956655"/>
                </a:cubicBezTo>
                <a:cubicBezTo>
                  <a:pt x="1265561" y="879283"/>
                  <a:pt x="1216324" y="731572"/>
                  <a:pt x="1216324" y="731572"/>
                </a:cubicBezTo>
                <a:cubicBezTo>
                  <a:pt x="1204601" y="684680"/>
                  <a:pt x="1244459" y="672957"/>
                  <a:pt x="1202256" y="675301"/>
                </a:cubicBezTo>
                <a:cubicBezTo>
                  <a:pt x="1160053" y="677646"/>
                  <a:pt x="1028755" y="736260"/>
                  <a:pt x="963106" y="745639"/>
                </a:cubicBezTo>
                <a:cubicBezTo>
                  <a:pt x="897457" y="755018"/>
                  <a:pt x="852909" y="719849"/>
                  <a:pt x="808361" y="731572"/>
                </a:cubicBezTo>
                <a:cubicBezTo>
                  <a:pt x="763813" y="743295"/>
                  <a:pt x="733334" y="806600"/>
                  <a:pt x="695820" y="815978"/>
                </a:cubicBezTo>
                <a:cubicBezTo>
                  <a:pt x="658306" y="825357"/>
                  <a:pt x="623136" y="804255"/>
                  <a:pt x="583278" y="787843"/>
                </a:cubicBezTo>
                <a:cubicBezTo>
                  <a:pt x="543420" y="771431"/>
                  <a:pt x="484804" y="733916"/>
                  <a:pt x="456669" y="717504"/>
                </a:cubicBezTo>
                <a:cubicBezTo>
                  <a:pt x="428534" y="701092"/>
                  <a:pt x="402743" y="682335"/>
                  <a:pt x="414466" y="689369"/>
                </a:cubicBezTo>
                <a:cubicBezTo>
                  <a:pt x="426189" y="696403"/>
                  <a:pt x="494183" y="743295"/>
                  <a:pt x="527007" y="759707"/>
                </a:cubicBezTo>
                <a:cubicBezTo>
                  <a:pt x="559831" y="776119"/>
                  <a:pt x="573899" y="832391"/>
                  <a:pt x="611413" y="787843"/>
                </a:cubicBezTo>
                <a:cubicBezTo>
                  <a:pt x="648927" y="743295"/>
                  <a:pt x="730988" y="583861"/>
                  <a:pt x="752090" y="492421"/>
                </a:cubicBezTo>
                <a:cubicBezTo>
                  <a:pt x="773192" y="400981"/>
                  <a:pt x="780226" y="293129"/>
                  <a:pt x="738023" y="239203"/>
                </a:cubicBezTo>
                <a:cubicBezTo>
                  <a:pt x="695820" y="185277"/>
                  <a:pt x="501217" y="171209"/>
                  <a:pt x="498872" y="168864"/>
                </a:cubicBezTo>
                <a:cubicBezTo>
                  <a:pt x="496527" y="166519"/>
                  <a:pt x="670029" y="208723"/>
                  <a:pt x="723955" y="225135"/>
                </a:cubicBezTo>
                <a:cubicBezTo>
                  <a:pt x="777881" y="241547"/>
                  <a:pt x="794294" y="246236"/>
                  <a:pt x="822429" y="267338"/>
                </a:cubicBezTo>
                <a:cubicBezTo>
                  <a:pt x="850564" y="288440"/>
                  <a:pt x="857598" y="342366"/>
                  <a:pt x="892767" y="351744"/>
                </a:cubicBezTo>
                <a:cubicBezTo>
                  <a:pt x="927936" y="361122"/>
                  <a:pt x="1014687" y="342366"/>
                  <a:pt x="1033444" y="323609"/>
                </a:cubicBezTo>
                <a:cubicBezTo>
                  <a:pt x="1052201" y="304852"/>
                  <a:pt x="1002964" y="269683"/>
                  <a:pt x="1005309" y="239203"/>
                </a:cubicBezTo>
                <a:cubicBezTo>
                  <a:pt x="1007654" y="208723"/>
                  <a:pt x="1047512" y="159486"/>
                  <a:pt x="1047512" y="140729"/>
                </a:cubicBezTo>
                <a:cubicBezTo>
                  <a:pt x="1047512" y="121972"/>
                  <a:pt x="1075647" y="112593"/>
                  <a:pt x="1005309" y="11259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7"/>
          <p:cNvSpPr/>
          <p:nvPr/>
        </p:nvSpPr>
        <p:spPr>
          <a:xfrm>
            <a:off x="5145133" y="3445705"/>
            <a:ext cx="289956" cy="629201"/>
          </a:xfrm>
          <a:custGeom>
            <a:avLst/>
            <a:gdLst>
              <a:gd name="connsiteX0" fmla="*/ 9978 w 258608"/>
              <a:gd name="connsiteY0" fmla="*/ 566368 h 567892"/>
              <a:gd name="connsiteX1" fmla="*/ 136588 w 258608"/>
              <a:gd name="connsiteY1" fmla="*/ 496029 h 567892"/>
              <a:gd name="connsiteX2" fmla="*/ 249129 w 258608"/>
              <a:gd name="connsiteY2" fmla="*/ 299082 h 567892"/>
              <a:gd name="connsiteX3" fmla="*/ 249129 w 258608"/>
              <a:gd name="connsiteY3" fmla="*/ 102134 h 567892"/>
              <a:gd name="connsiteX4" fmla="*/ 220994 w 258608"/>
              <a:gd name="connsiteY4" fmla="*/ 59931 h 567892"/>
              <a:gd name="connsiteX5" fmla="*/ 136588 w 258608"/>
              <a:gd name="connsiteY5" fmla="*/ 3660 h 567892"/>
              <a:gd name="connsiteX6" fmla="*/ 150655 w 258608"/>
              <a:gd name="connsiteY6" fmla="*/ 172473 h 567892"/>
              <a:gd name="connsiteX7" fmla="*/ 122520 w 258608"/>
              <a:gd name="connsiteY7" fmla="*/ 299082 h 567892"/>
              <a:gd name="connsiteX8" fmla="*/ 24046 w 258608"/>
              <a:gd name="connsiteY8" fmla="*/ 439759 h 567892"/>
              <a:gd name="connsiteX9" fmla="*/ 9978 w 258608"/>
              <a:gd name="connsiteY9" fmla="*/ 566368 h 567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8608" h="567892">
                <a:moveTo>
                  <a:pt x="9978" y="566368"/>
                </a:moveTo>
                <a:cubicBezTo>
                  <a:pt x="28735" y="575746"/>
                  <a:pt x="96730" y="540577"/>
                  <a:pt x="136588" y="496029"/>
                </a:cubicBezTo>
                <a:cubicBezTo>
                  <a:pt x="176446" y="451481"/>
                  <a:pt x="230372" y="364731"/>
                  <a:pt x="249129" y="299082"/>
                </a:cubicBezTo>
                <a:cubicBezTo>
                  <a:pt x="267886" y="233433"/>
                  <a:pt x="253818" y="141992"/>
                  <a:pt x="249129" y="102134"/>
                </a:cubicBezTo>
                <a:cubicBezTo>
                  <a:pt x="244440" y="62276"/>
                  <a:pt x="239751" y="76343"/>
                  <a:pt x="220994" y="59931"/>
                </a:cubicBezTo>
                <a:cubicBezTo>
                  <a:pt x="202237" y="43519"/>
                  <a:pt x="148311" y="-15097"/>
                  <a:pt x="136588" y="3660"/>
                </a:cubicBezTo>
                <a:cubicBezTo>
                  <a:pt x="124865" y="22417"/>
                  <a:pt x="153000" y="123236"/>
                  <a:pt x="150655" y="172473"/>
                </a:cubicBezTo>
                <a:cubicBezTo>
                  <a:pt x="148310" y="221710"/>
                  <a:pt x="143621" y="254534"/>
                  <a:pt x="122520" y="299082"/>
                </a:cubicBezTo>
                <a:cubicBezTo>
                  <a:pt x="101419" y="343630"/>
                  <a:pt x="47492" y="397556"/>
                  <a:pt x="24046" y="439759"/>
                </a:cubicBezTo>
                <a:cubicBezTo>
                  <a:pt x="600" y="481962"/>
                  <a:pt x="-8779" y="556990"/>
                  <a:pt x="9978" y="566368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99"/>
          <p:cNvSpPr/>
          <p:nvPr/>
        </p:nvSpPr>
        <p:spPr>
          <a:xfrm>
            <a:off x="5281272" y="3245344"/>
            <a:ext cx="875919" cy="781240"/>
          </a:xfrm>
          <a:custGeom>
            <a:avLst/>
            <a:gdLst>
              <a:gd name="connsiteX0" fmla="*/ 131016 w 781222"/>
              <a:gd name="connsiteY0" fmla="*/ 280822 h 705116"/>
              <a:gd name="connsiteX1" fmla="*/ 299828 w 781222"/>
              <a:gd name="connsiteY1" fmla="*/ 252687 h 705116"/>
              <a:gd name="connsiteX2" fmla="*/ 412369 w 781222"/>
              <a:gd name="connsiteY2" fmla="*/ 154213 h 705116"/>
              <a:gd name="connsiteX3" fmla="*/ 553046 w 781222"/>
              <a:gd name="connsiteY3" fmla="*/ 13536 h 705116"/>
              <a:gd name="connsiteX4" fmla="*/ 609317 w 781222"/>
              <a:gd name="connsiteY4" fmla="*/ 13536 h 705116"/>
              <a:gd name="connsiteX5" fmla="*/ 721859 w 781222"/>
              <a:gd name="connsiteY5" fmla="*/ 83874 h 705116"/>
              <a:gd name="connsiteX6" fmla="*/ 764062 w 781222"/>
              <a:gd name="connsiteY6" fmla="*/ 238619 h 705116"/>
              <a:gd name="connsiteX7" fmla="*/ 778129 w 781222"/>
              <a:gd name="connsiteY7" fmla="*/ 407431 h 705116"/>
              <a:gd name="connsiteX8" fmla="*/ 707791 w 781222"/>
              <a:gd name="connsiteY8" fmla="*/ 421499 h 705116"/>
              <a:gd name="connsiteX9" fmla="*/ 665588 w 781222"/>
              <a:gd name="connsiteY9" fmla="*/ 421499 h 705116"/>
              <a:gd name="connsiteX10" fmla="*/ 623385 w 781222"/>
              <a:gd name="connsiteY10" fmla="*/ 534041 h 705116"/>
              <a:gd name="connsiteX11" fmla="*/ 496776 w 781222"/>
              <a:gd name="connsiteY11" fmla="*/ 519973 h 705116"/>
              <a:gd name="connsiteX12" fmla="*/ 384234 w 781222"/>
              <a:gd name="connsiteY12" fmla="*/ 604379 h 705116"/>
              <a:gd name="connsiteX13" fmla="*/ 215422 w 781222"/>
              <a:gd name="connsiteY13" fmla="*/ 702853 h 705116"/>
              <a:gd name="connsiteX14" fmla="*/ 46609 w 781222"/>
              <a:gd name="connsiteY14" fmla="*/ 674717 h 705116"/>
              <a:gd name="connsiteX15" fmla="*/ 4406 w 781222"/>
              <a:gd name="connsiteY15" fmla="*/ 688785 h 705116"/>
              <a:gd name="connsiteX16" fmla="*/ 131016 w 781222"/>
              <a:gd name="connsiteY16" fmla="*/ 519973 h 705116"/>
              <a:gd name="connsiteX17" fmla="*/ 145083 w 781222"/>
              <a:gd name="connsiteY17" fmla="*/ 337093 h 705116"/>
              <a:gd name="connsiteX18" fmla="*/ 131016 w 781222"/>
              <a:gd name="connsiteY18" fmla="*/ 280822 h 705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81222" h="705116">
                <a:moveTo>
                  <a:pt x="131016" y="280822"/>
                </a:moveTo>
                <a:cubicBezTo>
                  <a:pt x="156807" y="266754"/>
                  <a:pt x="252936" y="273788"/>
                  <a:pt x="299828" y="252687"/>
                </a:cubicBezTo>
                <a:cubicBezTo>
                  <a:pt x="346720" y="231586"/>
                  <a:pt x="370166" y="194072"/>
                  <a:pt x="412369" y="154213"/>
                </a:cubicBezTo>
                <a:cubicBezTo>
                  <a:pt x="454572" y="114354"/>
                  <a:pt x="520221" y="36982"/>
                  <a:pt x="553046" y="13536"/>
                </a:cubicBezTo>
                <a:cubicBezTo>
                  <a:pt x="585871" y="-9910"/>
                  <a:pt x="581182" y="1813"/>
                  <a:pt x="609317" y="13536"/>
                </a:cubicBezTo>
                <a:cubicBezTo>
                  <a:pt x="637452" y="25259"/>
                  <a:pt x="696068" y="46360"/>
                  <a:pt x="721859" y="83874"/>
                </a:cubicBezTo>
                <a:cubicBezTo>
                  <a:pt x="747650" y="121388"/>
                  <a:pt x="754684" y="184693"/>
                  <a:pt x="764062" y="238619"/>
                </a:cubicBezTo>
                <a:cubicBezTo>
                  <a:pt x="773440" y="292545"/>
                  <a:pt x="787508" y="376951"/>
                  <a:pt x="778129" y="407431"/>
                </a:cubicBezTo>
                <a:cubicBezTo>
                  <a:pt x="768751" y="437911"/>
                  <a:pt x="726548" y="419154"/>
                  <a:pt x="707791" y="421499"/>
                </a:cubicBezTo>
                <a:cubicBezTo>
                  <a:pt x="689034" y="423844"/>
                  <a:pt x="679656" y="402742"/>
                  <a:pt x="665588" y="421499"/>
                </a:cubicBezTo>
                <a:cubicBezTo>
                  <a:pt x="651520" y="440256"/>
                  <a:pt x="651520" y="517629"/>
                  <a:pt x="623385" y="534041"/>
                </a:cubicBezTo>
                <a:cubicBezTo>
                  <a:pt x="595250" y="550453"/>
                  <a:pt x="536635" y="508250"/>
                  <a:pt x="496776" y="519973"/>
                </a:cubicBezTo>
                <a:cubicBezTo>
                  <a:pt x="456918" y="531696"/>
                  <a:pt x="431126" y="573899"/>
                  <a:pt x="384234" y="604379"/>
                </a:cubicBezTo>
                <a:cubicBezTo>
                  <a:pt x="337342" y="634859"/>
                  <a:pt x="271693" y="691130"/>
                  <a:pt x="215422" y="702853"/>
                </a:cubicBezTo>
                <a:cubicBezTo>
                  <a:pt x="159151" y="714576"/>
                  <a:pt x="81778" y="677062"/>
                  <a:pt x="46609" y="674717"/>
                </a:cubicBezTo>
                <a:cubicBezTo>
                  <a:pt x="11440" y="672372"/>
                  <a:pt x="-9662" y="714576"/>
                  <a:pt x="4406" y="688785"/>
                </a:cubicBezTo>
                <a:cubicBezTo>
                  <a:pt x="18474" y="662994"/>
                  <a:pt x="107570" y="578588"/>
                  <a:pt x="131016" y="519973"/>
                </a:cubicBezTo>
                <a:cubicBezTo>
                  <a:pt x="154462" y="461358"/>
                  <a:pt x="142739" y="383985"/>
                  <a:pt x="145083" y="337093"/>
                </a:cubicBezTo>
                <a:cubicBezTo>
                  <a:pt x="147427" y="290201"/>
                  <a:pt x="105225" y="294890"/>
                  <a:pt x="131016" y="28082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1" name="Group 120"/>
          <p:cNvGrpSpPr/>
          <p:nvPr/>
        </p:nvGrpSpPr>
        <p:grpSpPr>
          <a:xfrm>
            <a:off x="4363424" y="4254873"/>
            <a:ext cx="1402919" cy="1159868"/>
            <a:chOff x="4363424" y="4254873"/>
            <a:chExt cx="1402919" cy="1159868"/>
          </a:xfrm>
        </p:grpSpPr>
        <p:sp>
          <p:nvSpPr>
            <p:cNvPr id="102" name="Freeform 101"/>
            <p:cNvSpPr/>
            <p:nvPr/>
          </p:nvSpPr>
          <p:spPr>
            <a:xfrm>
              <a:off x="4363424" y="4254873"/>
              <a:ext cx="1402919" cy="1159868"/>
            </a:xfrm>
            <a:custGeom>
              <a:avLst/>
              <a:gdLst>
                <a:gd name="connsiteX0" fmla="*/ 112542 w 1251247"/>
                <a:gd name="connsiteY0" fmla="*/ 4856 h 1046851"/>
                <a:gd name="connsiteX1" fmla="*/ 56271 w 1251247"/>
                <a:gd name="connsiteY1" fmla="*/ 47059 h 1046851"/>
                <a:gd name="connsiteX2" fmla="*/ 140677 w 1251247"/>
                <a:gd name="connsiteY2" fmla="*/ 61127 h 1046851"/>
                <a:gd name="connsiteX3" fmla="*/ 28136 w 1251247"/>
                <a:gd name="connsiteY3" fmla="*/ 75195 h 1046851"/>
                <a:gd name="connsiteX4" fmla="*/ 0 w 1251247"/>
                <a:gd name="connsiteY4" fmla="*/ 131465 h 1046851"/>
                <a:gd name="connsiteX5" fmla="*/ 28136 w 1251247"/>
                <a:gd name="connsiteY5" fmla="*/ 215872 h 1046851"/>
                <a:gd name="connsiteX6" fmla="*/ 126610 w 1251247"/>
                <a:gd name="connsiteY6" fmla="*/ 229939 h 1046851"/>
                <a:gd name="connsiteX7" fmla="*/ 323557 w 1251247"/>
                <a:gd name="connsiteY7" fmla="*/ 623835 h 1046851"/>
                <a:gd name="connsiteX8" fmla="*/ 393896 w 1251247"/>
                <a:gd name="connsiteY8" fmla="*/ 975527 h 1046851"/>
                <a:gd name="connsiteX9" fmla="*/ 436099 w 1251247"/>
                <a:gd name="connsiteY9" fmla="*/ 1031798 h 1046851"/>
                <a:gd name="connsiteX10" fmla="*/ 647114 w 1251247"/>
                <a:gd name="connsiteY10" fmla="*/ 1017730 h 1046851"/>
                <a:gd name="connsiteX11" fmla="*/ 928468 w 1251247"/>
                <a:gd name="connsiteY11" fmla="*/ 1045865 h 1046851"/>
                <a:gd name="connsiteX12" fmla="*/ 956604 w 1251247"/>
                <a:gd name="connsiteY12" fmla="*/ 975527 h 1046851"/>
                <a:gd name="connsiteX13" fmla="*/ 914400 w 1251247"/>
                <a:gd name="connsiteY13" fmla="*/ 862985 h 1046851"/>
                <a:gd name="connsiteX14" fmla="*/ 872197 w 1251247"/>
                <a:gd name="connsiteY14" fmla="*/ 750444 h 1046851"/>
                <a:gd name="connsiteX15" fmla="*/ 872197 w 1251247"/>
                <a:gd name="connsiteY15" fmla="*/ 623835 h 1046851"/>
                <a:gd name="connsiteX16" fmla="*/ 970671 w 1251247"/>
                <a:gd name="connsiteY16" fmla="*/ 525361 h 1046851"/>
                <a:gd name="connsiteX17" fmla="*/ 1083213 w 1251247"/>
                <a:gd name="connsiteY17" fmla="*/ 455022 h 1046851"/>
                <a:gd name="connsiteX18" fmla="*/ 1209822 w 1251247"/>
                <a:gd name="connsiteY18" fmla="*/ 370616 h 1046851"/>
                <a:gd name="connsiteX19" fmla="*/ 1237957 w 1251247"/>
                <a:gd name="connsiteY19" fmla="*/ 258075 h 1046851"/>
                <a:gd name="connsiteX20" fmla="*/ 1012874 w 1251247"/>
                <a:gd name="connsiteY20" fmla="*/ 286210 h 1046851"/>
                <a:gd name="connsiteX21" fmla="*/ 731520 w 1251247"/>
                <a:gd name="connsiteY21" fmla="*/ 286210 h 1046851"/>
                <a:gd name="connsiteX22" fmla="*/ 562708 w 1251247"/>
                <a:gd name="connsiteY22" fmla="*/ 286210 h 1046851"/>
                <a:gd name="connsiteX23" fmla="*/ 379828 w 1251247"/>
                <a:gd name="connsiteY23" fmla="*/ 173669 h 1046851"/>
                <a:gd name="connsiteX24" fmla="*/ 112542 w 1251247"/>
                <a:gd name="connsiteY24" fmla="*/ 4856 h 1046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51247" h="1046851">
                  <a:moveTo>
                    <a:pt x="112542" y="4856"/>
                  </a:moveTo>
                  <a:cubicBezTo>
                    <a:pt x="58616" y="-16246"/>
                    <a:pt x="51582" y="37681"/>
                    <a:pt x="56271" y="47059"/>
                  </a:cubicBezTo>
                  <a:cubicBezTo>
                    <a:pt x="60960" y="56437"/>
                    <a:pt x="145366" y="56438"/>
                    <a:pt x="140677" y="61127"/>
                  </a:cubicBezTo>
                  <a:cubicBezTo>
                    <a:pt x="135988" y="65816"/>
                    <a:pt x="51582" y="63472"/>
                    <a:pt x="28136" y="75195"/>
                  </a:cubicBezTo>
                  <a:cubicBezTo>
                    <a:pt x="4690" y="86918"/>
                    <a:pt x="0" y="108019"/>
                    <a:pt x="0" y="131465"/>
                  </a:cubicBezTo>
                  <a:cubicBezTo>
                    <a:pt x="0" y="154911"/>
                    <a:pt x="7034" y="199460"/>
                    <a:pt x="28136" y="215872"/>
                  </a:cubicBezTo>
                  <a:cubicBezTo>
                    <a:pt x="49238" y="232284"/>
                    <a:pt x="77373" y="161945"/>
                    <a:pt x="126610" y="229939"/>
                  </a:cubicBezTo>
                  <a:cubicBezTo>
                    <a:pt x="175847" y="297933"/>
                    <a:pt x="279009" y="499570"/>
                    <a:pt x="323557" y="623835"/>
                  </a:cubicBezTo>
                  <a:cubicBezTo>
                    <a:pt x="368105" y="748100"/>
                    <a:pt x="375139" y="907533"/>
                    <a:pt x="393896" y="975527"/>
                  </a:cubicBezTo>
                  <a:cubicBezTo>
                    <a:pt x="412653" y="1043521"/>
                    <a:pt x="393896" y="1024764"/>
                    <a:pt x="436099" y="1031798"/>
                  </a:cubicBezTo>
                  <a:cubicBezTo>
                    <a:pt x="478302" y="1038832"/>
                    <a:pt x="565053" y="1015386"/>
                    <a:pt x="647114" y="1017730"/>
                  </a:cubicBezTo>
                  <a:cubicBezTo>
                    <a:pt x="729175" y="1020074"/>
                    <a:pt x="876886" y="1052899"/>
                    <a:pt x="928468" y="1045865"/>
                  </a:cubicBezTo>
                  <a:cubicBezTo>
                    <a:pt x="980050" y="1038831"/>
                    <a:pt x="958949" y="1006007"/>
                    <a:pt x="956604" y="975527"/>
                  </a:cubicBezTo>
                  <a:cubicBezTo>
                    <a:pt x="954259" y="945047"/>
                    <a:pt x="914400" y="862985"/>
                    <a:pt x="914400" y="862985"/>
                  </a:cubicBezTo>
                  <a:cubicBezTo>
                    <a:pt x="900332" y="825471"/>
                    <a:pt x="879231" y="790302"/>
                    <a:pt x="872197" y="750444"/>
                  </a:cubicBezTo>
                  <a:cubicBezTo>
                    <a:pt x="865163" y="710586"/>
                    <a:pt x="855785" y="661349"/>
                    <a:pt x="872197" y="623835"/>
                  </a:cubicBezTo>
                  <a:cubicBezTo>
                    <a:pt x="888609" y="586321"/>
                    <a:pt x="935502" y="553496"/>
                    <a:pt x="970671" y="525361"/>
                  </a:cubicBezTo>
                  <a:cubicBezTo>
                    <a:pt x="1005840" y="497226"/>
                    <a:pt x="1043355" y="480813"/>
                    <a:pt x="1083213" y="455022"/>
                  </a:cubicBezTo>
                  <a:cubicBezTo>
                    <a:pt x="1123072" y="429231"/>
                    <a:pt x="1184031" y="403440"/>
                    <a:pt x="1209822" y="370616"/>
                  </a:cubicBezTo>
                  <a:cubicBezTo>
                    <a:pt x="1235613" y="337792"/>
                    <a:pt x="1270782" y="272143"/>
                    <a:pt x="1237957" y="258075"/>
                  </a:cubicBezTo>
                  <a:cubicBezTo>
                    <a:pt x="1205132" y="244007"/>
                    <a:pt x="1097280" y="281521"/>
                    <a:pt x="1012874" y="286210"/>
                  </a:cubicBezTo>
                  <a:cubicBezTo>
                    <a:pt x="928468" y="290899"/>
                    <a:pt x="731520" y="286210"/>
                    <a:pt x="731520" y="286210"/>
                  </a:cubicBezTo>
                  <a:cubicBezTo>
                    <a:pt x="656492" y="286210"/>
                    <a:pt x="621323" y="304967"/>
                    <a:pt x="562708" y="286210"/>
                  </a:cubicBezTo>
                  <a:cubicBezTo>
                    <a:pt x="504093" y="267453"/>
                    <a:pt x="447822" y="220561"/>
                    <a:pt x="379828" y="173669"/>
                  </a:cubicBezTo>
                  <a:cubicBezTo>
                    <a:pt x="311834" y="126777"/>
                    <a:pt x="166468" y="25958"/>
                    <a:pt x="112542" y="485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4661033" y="5008084"/>
              <a:ext cx="146955" cy="378490"/>
            </a:xfrm>
            <a:custGeom>
              <a:avLst/>
              <a:gdLst>
                <a:gd name="connsiteX0" fmla="*/ 58123 w 131067"/>
                <a:gd name="connsiteY0" fmla="*/ 287 h 341610"/>
                <a:gd name="connsiteX1" fmla="*/ 1853 w 131067"/>
                <a:gd name="connsiteY1" fmla="*/ 267574 h 341610"/>
                <a:gd name="connsiteX2" fmla="*/ 128462 w 131067"/>
                <a:gd name="connsiteY2" fmla="*/ 323844 h 341610"/>
                <a:gd name="connsiteX3" fmla="*/ 58123 w 131067"/>
                <a:gd name="connsiteY3" fmla="*/ 287 h 34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067" h="341610">
                  <a:moveTo>
                    <a:pt x="58123" y="287"/>
                  </a:moveTo>
                  <a:cubicBezTo>
                    <a:pt x="37021" y="-9091"/>
                    <a:pt x="-9870" y="213648"/>
                    <a:pt x="1853" y="267574"/>
                  </a:cubicBezTo>
                  <a:cubicBezTo>
                    <a:pt x="13576" y="321500"/>
                    <a:pt x="112050" y="368392"/>
                    <a:pt x="128462" y="323844"/>
                  </a:cubicBezTo>
                  <a:cubicBezTo>
                    <a:pt x="144874" y="279296"/>
                    <a:pt x="79225" y="9665"/>
                    <a:pt x="58123" y="28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5" name="Freeform 104"/>
          <p:cNvSpPr/>
          <p:nvPr/>
        </p:nvSpPr>
        <p:spPr>
          <a:xfrm>
            <a:off x="5662584" y="3698177"/>
            <a:ext cx="1360535" cy="1310745"/>
          </a:xfrm>
          <a:custGeom>
            <a:avLst/>
            <a:gdLst>
              <a:gd name="connsiteX0" fmla="*/ 310021 w 1213445"/>
              <a:gd name="connsiteY0" fmla="*/ 99345 h 1183027"/>
              <a:gd name="connsiteX1" fmla="*/ 380359 w 1213445"/>
              <a:gd name="connsiteY1" fmla="*/ 254090 h 1183027"/>
              <a:gd name="connsiteX2" fmla="*/ 352224 w 1213445"/>
              <a:gd name="connsiteY2" fmla="*/ 465105 h 1183027"/>
              <a:gd name="connsiteX3" fmla="*/ 281885 w 1213445"/>
              <a:gd name="connsiteY3" fmla="*/ 591714 h 1183027"/>
              <a:gd name="connsiteX4" fmla="*/ 155276 w 1213445"/>
              <a:gd name="connsiteY4" fmla="*/ 718324 h 1183027"/>
              <a:gd name="connsiteX5" fmla="*/ 531 w 1213445"/>
              <a:gd name="connsiteY5" fmla="*/ 830865 h 1183027"/>
              <a:gd name="connsiteX6" fmla="*/ 211547 w 1213445"/>
              <a:gd name="connsiteY6" fmla="*/ 1098151 h 1183027"/>
              <a:gd name="connsiteX7" fmla="*/ 521036 w 1213445"/>
              <a:gd name="connsiteY7" fmla="*/ 1182557 h 1183027"/>
              <a:gd name="connsiteX8" fmla="*/ 844593 w 1213445"/>
              <a:gd name="connsiteY8" fmla="*/ 1070016 h 1183027"/>
              <a:gd name="connsiteX9" fmla="*/ 999337 w 1213445"/>
              <a:gd name="connsiteY9" fmla="*/ 929339 h 1183027"/>
              <a:gd name="connsiteX10" fmla="*/ 1140014 w 1213445"/>
              <a:gd name="connsiteY10" fmla="*/ 746459 h 1183027"/>
              <a:gd name="connsiteX11" fmla="*/ 1210353 w 1213445"/>
              <a:gd name="connsiteY11" fmla="*/ 422902 h 1183027"/>
              <a:gd name="connsiteX12" fmla="*/ 1196285 w 1213445"/>
              <a:gd name="connsiteY12" fmla="*/ 240022 h 1183027"/>
              <a:gd name="connsiteX13" fmla="*/ 1154082 w 1213445"/>
              <a:gd name="connsiteY13" fmla="*/ 113413 h 1183027"/>
              <a:gd name="connsiteX14" fmla="*/ 1055608 w 1213445"/>
              <a:gd name="connsiteY14" fmla="*/ 141548 h 1183027"/>
              <a:gd name="connsiteX15" fmla="*/ 985270 w 1213445"/>
              <a:gd name="connsiteY15" fmla="*/ 169684 h 1183027"/>
              <a:gd name="connsiteX16" fmla="*/ 872728 w 1213445"/>
              <a:gd name="connsiteY16" fmla="*/ 225954 h 1183027"/>
              <a:gd name="connsiteX17" fmla="*/ 774254 w 1213445"/>
              <a:gd name="connsiteY17" fmla="*/ 268157 h 1183027"/>
              <a:gd name="connsiteX18" fmla="*/ 619510 w 1213445"/>
              <a:gd name="connsiteY18" fmla="*/ 282225 h 1183027"/>
              <a:gd name="connsiteX19" fmla="*/ 563239 w 1213445"/>
              <a:gd name="connsiteY19" fmla="*/ 197819 h 1183027"/>
              <a:gd name="connsiteX20" fmla="*/ 506968 w 1213445"/>
              <a:gd name="connsiteY20" fmla="*/ 141548 h 1183027"/>
              <a:gd name="connsiteX21" fmla="*/ 478833 w 1213445"/>
              <a:gd name="connsiteY21" fmla="*/ 71210 h 1183027"/>
              <a:gd name="connsiteX22" fmla="*/ 408494 w 1213445"/>
              <a:gd name="connsiteY22" fmla="*/ 43074 h 1183027"/>
              <a:gd name="connsiteX23" fmla="*/ 338156 w 1213445"/>
              <a:gd name="connsiteY23" fmla="*/ 871 h 1183027"/>
              <a:gd name="connsiteX24" fmla="*/ 310021 w 1213445"/>
              <a:gd name="connsiteY24" fmla="*/ 99345 h 1183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13445" h="1183027">
                <a:moveTo>
                  <a:pt x="310021" y="99345"/>
                </a:moveTo>
                <a:cubicBezTo>
                  <a:pt x="317055" y="141548"/>
                  <a:pt x="373325" y="193130"/>
                  <a:pt x="380359" y="254090"/>
                </a:cubicBezTo>
                <a:cubicBezTo>
                  <a:pt x="387393" y="315050"/>
                  <a:pt x="368636" y="408834"/>
                  <a:pt x="352224" y="465105"/>
                </a:cubicBezTo>
                <a:cubicBezTo>
                  <a:pt x="335812" y="521376"/>
                  <a:pt x="314710" y="549511"/>
                  <a:pt x="281885" y="591714"/>
                </a:cubicBezTo>
                <a:cubicBezTo>
                  <a:pt x="249060" y="633917"/>
                  <a:pt x="202168" y="678466"/>
                  <a:pt x="155276" y="718324"/>
                </a:cubicBezTo>
                <a:cubicBezTo>
                  <a:pt x="108384" y="758182"/>
                  <a:pt x="-8847" y="767561"/>
                  <a:pt x="531" y="830865"/>
                </a:cubicBezTo>
                <a:cubicBezTo>
                  <a:pt x="9909" y="894169"/>
                  <a:pt x="124796" y="1039536"/>
                  <a:pt x="211547" y="1098151"/>
                </a:cubicBezTo>
                <a:cubicBezTo>
                  <a:pt x="298298" y="1156766"/>
                  <a:pt x="415528" y="1187246"/>
                  <a:pt x="521036" y="1182557"/>
                </a:cubicBezTo>
                <a:cubicBezTo>
                  <a:pt x="626544" y="1177868"/>
                  <a:pt x="764876" y="1112219"/>
                  <a:pt x="844593" y="1070016"/>
                </a:cubicBezTo>
                <a:cubicBezTo>
                  <a:pt x="924310" y="1027813"/>
                  <a:pt x="950100" y="983265"/>
                  <a:pt x="999337" y="929339"/>
                </a:cubicBezTo>
                <a:cubicBezTo>
                  <a:pt x="1048574" y="875413"/>
                  <a:pt x="1104845" y="830865"/>
                  <a:pt x="1140014" y="746459"/>
                </a:cubicBezTo>
                <a:cubicBezTo>
                  <a:pt x="1175183" y="662053"/>
                  <a:pt x="1200975" y="507308"/>
                  <a:pt x="1210353" y="422902"/>
                </a:cubicBezTo>
                <a:cubicBezTo>
                  <a:pt x="1219731" y="338496"/>
                  <a:pt x="1205663" y="291603"/>
                  <a:pt x="1196285" y="240022"/>
                </a:cubicBezTo>
                <a:cubicBezTo>
                  <a:pt x="1186907" y="188441"/>
                  <a:pt x="1177528" y="129825"/>
                  <a:pt x="1154082" y="113413"/>
                </a:cubicBezTo>
                <a:cubicBezTo>
                  <a:pt x="1130636" y="97001"/>
                  <a:pt x="1083743" y="132169"/>
                  <a:pt x="1055608" y="141548"/>
                </a:cubicBezTo>
                <a:cubicBezTo>
                  <a:pt x="1027473" y="150927"/>
                  <a:pt x="1015750" y="155616"/>
                  <a:pt x="985270" y="169684"/>
                </a:cubicBezTo>
                <a:cubicBezTo>
                  <a:pt x="954790" y="183752"/>
                  <a:pt x="907897" y="209542"/>
                  <a:pt x="872728" y="225954"/>
                </a:cubicBezTo>
                <a:cubicBezTo>
                  <a:pt x="837559" y="242366"/>
                  <a:pt x="816457" y="258779"/>
                  <a:pt x="774254" y="268157"/>
                </a:cubicBezTo>
                <a:cubicBezTo>
                  <a:pt x="732051" y="277535"/>
                  <a:pt x="654679" y="293948"/>
                  <a:pt x="619510" y="282225"/>
                </a:cubicBezTo>
                <a:cubicBezTo>
                  <a:pt x="584341" y="270502"/>
                  <a:pt x="581996" y="221265"/>
                  <a:pt x="563239" y="197819"/>
                </a:cubicBezTo>
                <a:cubicBezTo>
                  <a:pt x="544482" y="174373"/>
                  <a:pt x="521036" y="162650"/>
                  <a:pt x="506968" y="141548"/>
                </a:cubicBezTo>
                <a:cubicBezTo>
                  <a:pt x="492900" y="120447"/>
                  <a:pt x="495245" y="87622"/>
                  <a:pt x="478833" y="71210"/>
                </a:cubicBezTo>
                <a:cubicBezTo>
                  <a:pt x="462421" y="54798"/>
                  <a:pt x="431940" y="54797"/>
                  <a:pt x="408494" y="43074"/>
                </a:cubicBezTo>
                <a:cubicBezTo>
                  <a:pt x="385048" y="31351"/>
                  <a:pt x="356913" y="-6163"/>
                  <a:pt x="338156" y="871"/>
                </a:cubicBezTo>
                <a:cubicBezTo>
                  <a:pt x="319399" y="7905"/>
                  <a:pt x="302987" y="57142"/>
                  <a:pt x="310021" y="99345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reeform 108"/>
          <p:cNvSpPr/>
          <p:nvPr/>
        </p:nvSpPr>
        <p:spPr>
          <a:xfrm>
            <a:off x="9279777" y="3402684"/>
            <a:ext cx="1727412" cy="1749867"/>
          </a:xfrm>
          <a:custGeom>
            <a:avLst/>
            <a:gdLst>
              <a:gd name="connsiteX0" fmla="*/ 418585 w 1712620"/>
              <a:gd name="connsiteY0" fmla="*/ 1677571 h 1720201"/>
              <a:gd name="connsiteX1" fmla="*/ 474855 w 1712620"/>
              <a:gd name="connsiteY1" fmla="*/ 1719775 h 1720201"/>
              <a:gd name="connsiteX2" fmla="*/ 742142 w 1712620"/>
              <a:gd name="connsiteY2" fmla="*/ 1691639 h 1720201"/>
              <a:gd name="connsiteX3" fmla="*/ 981292 w 1712620"/>
              <a:gd name="connsiteY3" fmla="*/ 1579098 h 1720201"/>
              <a:gd name="connsiteX4" fmla="*/ 1121969 w 1712620"/>
              <a:gd name="connsiteY4" fmla="*/ 1354015 h 1720201"/>
              <a:gd name="connsiteX5" fmla="*/ 1192308 w 1712620"/>
              <a:gd name="connsiteY5" fmla="*/ 1072661 h 1720201"/>
              <a:gd name="connsiteX6" fmla="*/ 1121969 w 1712620"/>
              <a:gd name="connsiteY6" fmla="*/ 720968 h 1720201"/>
              <a:gd name="connsiteX7" fmla="*/ 1121969 w 1712620"/>
              <a:gd name="connsiteY7" fmla="*/ 453682 h 1720201"/>
              <a:gd name="connsiteX8" fmla="*/ 1206375 w 1712620"/>
              <a:gd name="connsiteY8" fmla="*/ 383344 h 1720201"/>
              <a:gd name="connsiteX9" fmla="*/ 1431458 w 1712620"/>
              <a:gd name="connsiteY9" fmla="*/ 369276 h 1720201"/>
              <a:gd name="connsiteX10" fmla="*/ 1698745 w 1712620"/>
              <a:gd name="connsiteY10" fmla="*/ 425547 h 1720201"/>
              <a:gd name="connsiteX11" fmla="*/ 1656542 w 1712620"/>
              <a:gd name="connsiteY11" fmla="*/ 313005 h 1720201"/>
              <a:gd name="connsiteX12" fmla="*/ 1501797 w 1712620"/>
              <a:gd name="connsiteY12" fmla="*/ 172328 h 1720201"/>
              <a:gd name="connsiteX13" fmla="*/ 1276714 w 1712620"/>
              <a:gd name="connsiteY13" fmla="*/ 17584 h 1720201"/>
              <a:gd name="connsiteX14" fmla="*/ 1009428 w 1712620"/>
              <a:gd name="connsiteY14" fmla="*/ 3516 h 1720201"/>
              <a:gd name="connsiteX15" fmla="*/ 910954 w 1712620"/>
              <a:gd name="connsiteY15" fmla="*/ 17584 h 1720201"/>
              <a:gd name="connsiteX16" fmla="*/ 728074 w 1712620"/>
              <a:gd name="connsiteY16" fmla="*/ 59787 h 1720201"/>
              <a:gd name="connsiteX17" fmla="*/ 545194 w 1712620"/>
              <a:gd name="connsiteY17" fmla="*/ 186396 h 1720201"/>
              <a:gd name="connsiteX18" fmla="*/ 488923 w 1712620"/>
              <a:gd name="connsiteY18" fmla="*/ 355208 h 1720201"/>
              <a:gd name="connsiteX19" fmla="*/ 460788 w 1712620"/>
              <a:gd name="connsiteY19" fmla="*/ 524021 h 1720201"/>
              <a:gd name="connsiteX20" fmla="*/ 432652 w 1712620"/>
              <a:gd name="connsiteY20" fmla="*/ 706901 h 1720201"/>
              <a:gd name="connsiteX21" fmla="*/ 376382 w 1712620"/>
              <a:gd name="connsiteY21" fmla="*/ 847578 h 1720201"/>
              <a:gd name="connsiteX22" fmla="*/ 193502 w 1712620"/>
              <a:gd name="connsiteY22" fmla="*/ 988255 h 1720201"/>
              <a:gd name="connsiteX23" fmla="*/ 80960 w 1712620"/>
              <a:gd name="connsiteY23" fmla="*/ 1044525 h 1720201"/>
              <a:gd name="connsiteX24" fmla="*/ 10622 w 1712620"/>
              <a:gd name="connsiteY24" fmla="*/ 1114864 h 1720201"/>
              <a:gd name="connsiteX25" fmla="*/ 10622 w 1712620"/>
              <a:gd name="connsiteY25" fmla="*/ 1185202 h 1720201"/>
              <a:gd name="connsiteX26" fmla="*/ 109095 w 1712620"/>
              <a:gd name="connsiteY26" fmla="*/ 1297744 h 1720201"/>
              <a:gd name="connsiteX27" fmla="*/ 221637 w 1712620"/>
              <a:gd name="connsiteY27" fmla="*/ 1297744 h 1720201"/>
              <a:gd name="connsiteX28" fmla="*/ 446720 w 1712620"/>
              <a:gd name="connsiteY28" fmla="*/ 1466556 h 1720201"/>
              <a:gd name="connsiteX29" fmla="*/ 488923 w 1712620"/>
              <a:gd name="connsiteY29" fmla="*/ 1536895 h 1720201"/>
              <a:gd name="connsiteX30" fmla="*/ 474855 w 1712620"/>
              <a:gd name="connsiteY30" fmla="*/ 1635368 h 1720201"/>
              <a:gd name="connsiteX31" fmla="*/ 418585 w 1712620"/>
              <a:gd name="connsiteY31" fmla="*/ 1677571 h 1720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712620" h="1720201">
                <a:moveTo>
                  <a:pt x="418585" y="1677571"/>
                </a:moveTo>
                <a:cubicBezTo>
                  <a:pt x="418585" y="1691639"/>
                  <a:pt x="420929" y="1717430"/>
                  <a:pt x="474855" y="1719775"/>
                </a:cubicBezTo>
                <a:cubicBezTo>
                  <a:pt x="528781" y="1722120"/>
                  <a:pt x="657736" y="1715085"/>
                  <a:pt x="742142" y="1691639"/>
                </a:cubicBezTo>
                <a:cubicBezTo>
                  <a:pt x="826548" y="1668193"/>
                  <a:pt x="917988" y="1635369"/>
                  <a:pt x="981292" y="1579098"/>
                </a:cubicBezTo>
                <a:cubicBezTo>
                  <a:pt x="1044597" y="1522827"/>
                  <a:pt x="1086800" y="1438421"/>
                  <a:pt x="1121969" y="1354015"/>
                </a:cubicBezTo>
                <a:cubicBezTo>
                  <a:pt x="1157138" y="1269609"/>
                  <a:pt x="1192308" y="1178169"/>
                  <a:pt x="1192308" y="1072661"/>
                </a:cubicBezTo>
                <a:cubicBezTo>
                  <a:pt x="1192308" y="967153"/>
                  <a:pt x="1133692" y="824131"/>
                  <a:pt x="1121969" y="720968"/>
                </a:cubicBezTo>
                <a:cubicBezTo>
                  <a:pt x="1110246" y="617805"/>
                  <a:pt x="1107901" y="509953"/>
                  <a:pt x="1121969" y="453682"/>
                </a:cubicBezTo>
                <a:cubicBezTo>
                  <a:pt x="1136037" y="397411"/>
                  <a:pt x="1154794" y="397412"/>
                  <a:pt x="1206375" y="383344"/>
                </a:cubicBezTo>
                <a:cubicBezTo>
                  <a:pt x="1257957" y="369276"/>
                  <a:pt x="1349396" y="362242"/>
                  <a:pt x="1431458" y="369276"/>
                </a:cubicBezTo>
                <a:cubicBezTo>
                  <a:pt x="1513520" y="376310"/>
                  <a:pt x="1661231" y="434925"/>
                  <a:pt x="1698745" y="425547"/>
                </a:cubicBezTo>
                <a:cubicBezTo>
                  <a:pt x="1736259" y="416169"/>
                  <a:pt x="1689367" y="355208"/>
                  <a:pt x="1656542" y="313005"/>
                </a:cubicBezTo>
                <a:cubicBezTo>
                  <a:pt x="1623717" y="270802"/>
                  <a:pt x="1565102" y="221565"/>
                  <a:pt x="1501797" y="172328"/>
                </a:cubicBezTo>
                <a:cubicBezTo>
                  <a:pt x="1438492" y="123091"/>
                  <a:pt x="1358775" y="45719"/>
                  <a:pt x="1276714" y="17584"/>
                </a:cubicBezTo>
                <a:cubicBezTo>
                  <a:pt x="1194653" y="-10551"/>
                  <a:pt x="1070388" y="3516"/>
                  <a:pt x="1009428" y="3516"/>
                </a:cubicBezTo>
                <a:cubicBezTo>
                  <a:pt x="948468" y="3516"/>
                  <a:pt x="957846" y="8206"/>
                  <a:pt x="910954" y="17584"/>
                </a:cubicBezTo>
                <a:cubicBezTo>
                  <a:pt x="864062" y="26962"/>
                  <a:pt x="789034" y="31652"/>
                  <a:pt x="728074" y="59787"/>
                </a:cubicBezTo>
                <a:cubicBezTo>
                  <a:pt x="667114" y="87922"/>
                  <a:pt x="585053" y="137159"/>
                  <a:pt x="545194" y="186396"/>
                </a:cubicBezTo>
                <a:cubicBezTo>
                  <a:pt x="505336" y="235633"/>
                  <a:pt x="502991" y="298937"/>
                  <a:pt x="488923" y="355208"/>
                </a:cubicBezTo>
                <a:cubicBezTo>
                  <a:pt x="474855" y="411479"/>
                  <a:pt x="470167" y="465405"/>
                  <a:pt x="460788" y="524021"/>
                </a:cubicBezTo>
                <a:cubicBezTo>
                  <a:pt x="451409" y="582637"/>
                  <a:pt x="446720" y="652975"/>
                  <a:pt x="432652" y="706901"/>
                </a:cubicBezTo>
                <a:cubicBezTo>
                  <a:pt x="418584" y="760827"/>
                  <a:pt x="416240" y="800686"/>
                  <a:pt x="376382" y="847578"/>
                </a:cubicBezTo>
                <a:cubicBezTo>
                  <a:pt x="336524" y="894470"/>
                  <a:pt x="242739" y="955430"/>
                  <a:pt x="193502" y="988255"/>
                </a:cubicBezTo>
                <a:cubicBezTo>
                  <a:pt x="144265" y="1021079"/>
                  <a:pt x="111440" y="1023423"/>
                  <a:pt x="80960" y="1044525"/>
                </a:cubicBezTo>
                <a:cubicBezTo>
                  <a:pt x="50480" y="1065627"/>
                  <a:pt x="22345" y="1091418"/>
                  <a:pt x="10622" y="1114864"/>
                </a:cubicBezTo>
                <a:cubicBezTo>
                  <a:pt x="-1101" y="1138310"/>
                  <a:pt x="-5790" y="1154722"/>
                  <a:pt x="10622" y="1185202"/>
                </a:cubicBezTo>
                <a:cubicBezTo>
                  <a:pt x="27034" y="1215682"/>
                  <a:pt x="73926" y="1278987"/>
                  <a:pt x="109095" y="1297744"/>
                </a:cubicBezTo>
                <a:cubicBezTo>
                  <a:pt x="144264" y="1316501"/>
                  <a:pt x="165366" y="1269609"/>
                  <a:pt x="221637" y="1297744"/>
                </a:cubicBezTo>
                <a:cubicBezTo>
                  <a:pt x="277908" y="1325879"/>
                  <a:pt x="402172" y="1426698"/>
                  <a:pt x="446720" y="1466556"/>
                </a:cubicBezTo>
                <a:cubicBezTo>
                  <a:pt x="491268" y="1506414"/>
                  <a:pt x="484234" y="1508760"/>
                  <a:pt x="488923" y="1536895"/>
                </a:cubicBezTo>
                <a:cubicBezTo>
                  <a:pt x="493612" y="1565030"/>
                  <a:pt x="488923" y="1607233"/>
                  <a:pt x="474855" y="1635368"/>
                </a:cubicBezTo>
                <a:cubicBezTo>
                  <a:pt x="460787" y="1663503"/>
                  <a:pt x="418585" y="1663503"/>
                  <a:pt x="418585" y="167757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 111"/>
          <p:cNvSpPr/>
          <p:nvPr/>
        </p:nvSpPr>
        <p:spPr>
          <a:xfrm>
            <a:off x="8939079" y="3738124"/>
            <a:ext cx="380332" cy="817803"/>
          </a:xfrm>
          <a:custGeom>
            <a:avLst/>
            <a:gdLst>
              <a:gd name="connsiteX0" fmla="*/ 324061 w 380332"/>
              <a:gd name="connsiteY0" fmla="*/ 689404 h 760657"/>
              <a:gd name="connsiteX1" fmla="*/ 338129 w 380332"/>
              <a:gd name="connsiteY1" fmla="*/ 450254 h 760657"/>
              <a:gd name="connsiteX2" fmla="*/ 267791 w 380332"/>
              <a:gd name="connsiteY2" fmla="*/ 520592 h 760657"/>
              <a:gd name="connsiteX3" fmla="*/ 324061 w 380332"/>
              <a:gd name="connsiteY3" fmla="*/ 379915 h 760657"/>
              <a:gd name="connsiteX4" fmla="*/ 309994 w 380332"/>
              <a:gd name="connsiteY4" fmla="*/ 337712 h 760657"/>
              <a:gd name="connsiteX5" fmla="*/ 380332 w 380332"/>
              <a:gd name="connsiteY5" fmla="*/ 112629 h 760657"/>
              <a:gd name="connsiteX6" fmla="*/ 380332 w 380332"/>
              <a:gd name="connsiteY6" fmla="*/ 112629 h 760657"/>
              <a:gd name="connsiteX7" fmla="*/ 295926 w 380332"/>
              <a:gd name="connsiteY7" fmla="*/ 197035 h 760657"/>
              <a:gd name="connsiteX8" fmla="*/ 225588 w 380332"/>
              <a:gd name="connsiteY8" fmla="*/ 88 h 760657"/>
              <a:gd name="connsiteX9" fmla="*/ 155249 w 380332"/>
              <a:gd name="connsiteY9" fmla="*/ 225171 h 760657"/>
              <a:gd name="connsiteX10" fmla="*/ 504 w 380332"/>
              <a:gd name="connsiteY10" fmla="*/ 436186 h 760657"/>
              <a:gd name="connsiteX11" fmla="*/ 113046 w 380332"/>
              <a:gd name="connsiteY11" fmla="*/ 745675 h 760657"/>
              <a:gd name="connsiteX12" fmla="*/ 324061 w 380332"/>
              <a:gd name="connsiteY12" fmla="*/ 689404 h 7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0332" h="760657">
                <a:moveTo>
                  <a:pt x="324061" y="689404"/>
                </a:moveTo>
                <a:cubicBezTo>
                  <a:pt x="361575" y="640167"/>
                  <a:pt x="347507" y="478389"/>
                  <a:pt x="338129" y="450254"/>
                </a:cubicBezTo>
                <a:cubicBezTo>
                  <a:pt x="328751" y="422119"/>
                  <a:pt x="270136" y="532315"/>
                  <a:pt x="267791" y="520592"/>
                </a:cubicBezTo>
                <a:cubicBezTo>
                  <a:pt x="265446" y="508869"/>
                  <a:pt x="317027" y="410395"/>
                  <a:pt x="324061" y="379915"/>
                </a:cubicBezTo>
                <a:cubicBezTo>
                  <a:pt x="331095" y="349435"/>
                  <a:pt x="300616" y="382260"/>
                  <a:pt x="309994" y="337712"/>
                </a:cubicBezTo>
                <a:cubicBezTo>
                  <a:pt x="319372" y="293164"/>
                  <a:pt x="380332" y="112629"/>
                  <a:pt x="380332" y="112629"/>
                </a:cubicBezTo>
                <a:lnTo>
                  <a:pt x="380332" y="112629"/>
                </a:lnTo>
                <a:cubicBezTo>
                  <a:pt x="366264" y="126697"/>
                  <a:pt x="321717" y="215792"/>
                  <a:pt x="295926" y="197035"/>
                </a:cubicBezTo>
                <a:cubicBezTo>
                  <a:pt x="270135" y="178278"/>
                  <a:pt x="249034" y="-4601"/>
                  <a:pt x="225588" y="88"/>
                </a:cubicBezTo>
                <a:cubicBezTo>
                  <a:pt x="202142" y="4777"/>
                  <a:pt x="192763" y="152488"/>
                  <a:pt x="155249" y="225171"/>
                </a:cubicBezTo>
                <a:cubicBezTo>
                  <a:pt x="117735" y="297854"/>
                  <a:pt x="7538" y="349435"/>
                  <a:pt x="504" y="436186"/>
                </a:cubicBezTo>
                <a:cubicBezTo>
                  <a:pt x="-6530" y="522937"/>
                  <a:pt x="61464" y="705817"/>
                  <a:pt x="113046" y="745675"/>
                </a:cubicBezTo>
                <a:cubicBezTo>
                  <a:pt x="164628" y="785533"/>
                  <a:pt x="286547" y="738641"/>
                  <a:pt x="324061" y="68940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reeform 112"/>
          <p:cNvSpPr/>
          <p:nvPr/>
        </p:nvSpPr>
        <p:spPr>
          <a:xfrm>
            <a:off x="8863970" y="3274197"/>
            <a:ext cx="188490" cy="185563"/>
          </a:xfrm>
          <a:custGeom>
            <a:avLst/>
            <a:gdLst>
              <a:gd name="connsiteX0" fmla="*/ 188155 w 188490"/>
              <a:gd name="connsiteY0" fmla="*/ 70994 h 185563"/>
              <a:gd name="connsiteX1" fmla="*/ 19343 w 188490"/>
              <a:gd name="connsiteY1" fmla="*/ 656 h 185563"/>
              <a:gd name="connsiteX2" fmla="*/ 5275 w 188490"/>
              <a:gd name="connsiteY2" fmla="*/ 42859 h 185563"/>
              <a:gd name="connsiteX3" fmla="*/ 33410 w 188490"/>
              <a:gd name="connsiteY3" fmla="*/ 155401 h 185563"/>
              <a:gd name="connsiteX4" fmla="*/ 61546 w 188490"/>
              <a:gd name="connsiteY4" fmla="*/ 183536 h 185563"/>
              <a:gd name="connsiteX5" fmla="*/ 188155 w 188490"/>
              <a:gd name="connsiteY5" fmla="*/ 70994 h 18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8490" h="185563">
                <a:moveTo>
                  <a:pt x="188155" y="70994"/>
                </a:moveTo>
                <a:cubicBezTo>
                  <a:pt x="181121" y="40514"/>
                  <a:pt x="49823" y="5345"/>
                  <a:pt x="19343" y="656"/>
                </a:cubicBezTo>
                <a:cubicBezTo>
                  <a:pt x="-11137" y="-4033"/>
                  <a:pt x="2930" y="17068"/>
                  <a:pt x="5275" y="42859"/>
                </a:cubicBezTo>
                <a:cubicBezTo>
                  <a:pt x="7620" y="68650"/>
                  <a:pt x="24032" y="131955"/>
                  <a:pt x="33410" y="155401"/>
                </a:cubicBezTo>
                <a:cubicBezTo>
                  <a:pt x="42788" y="178847"/>
                  <a:pt x="33410" y="190570"/>
                  <a:pt x="61546" y="183536"/>
                </a:cubicBezTo>
                <a:cubicBezTo>
                  <a:pt x="89681" y="176502"/>
                  <a:pt x="195189" y="101474"/>
                  <a:pt x="188155" y="7099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reeform 110"/>
          <p:cNvSpPr/>
          <p:nvPr/>
        </p:nvSpPr>
        <p:spPr>
          <a:xfrm>
            <a:off x="8190221" y="3343628"/>
            <a:ext cx="1625219" cy="1943020"/>
          </a:xfrm>
          <a:custGeom>
            <a:avLst/>
            <a:gdLst>
              <a:gd name="connsiteX0" fmla="*/ 1410544 w 1625219"/>
              <a:gd name="connsiteY0" fmla="*/ 1928837 h 1943020"/>
              <a:gd name="connsiteX1" fmla="*/ 1115122 w 1625219"/>
              <a:gd name="connsiteY1" fmla="*/ 1942905 h 1943020"/>
              <a:gd name="connsiteX2" fmla="*/ 904107 w 1625219"/>
              <a:gd name="connsiteY2" fmla="*/ 1928837 h 1943020"/>
              <a:gd name="connsiteX3" fmla="*/ 946310 w 1625219"/>
              <a:gd name="connsiteY3" fmla="*/ 1844431 h 1943020"/>
              <a:gd name="connsiteX4" fmla="*/ 988513 w 1625219"/>
              <a:gd name="connsiteY4" fmla="*/ 1788160 h 1943020"/>
              <a:gd name="connsiteX5" fmla="*/ 833769 w 1625219"/>
              <a:gd name="connsiteY5" fmla="*/ 1774093 h 1943020"/>
              <a:gd name="connsiteX6" fmla="*/ 904107 w 1625219"/>
              <a:gd name="connsiteY6" fmla="*/ 1788160 h 1943020"/>
              <a:gd name="connsiteX7" fmla="*/ 847836 w 1625219"/>
              <a:gd name="connsiteY7" fmla="*/ 1858499 h 1943020"/>
              <a:gd name="connsiteX8" fmla="*/ 707159 w 1625219"/>
              <a:gd name="connsiteY8" fmla="*/ 1858499 h 1943020"/>
              <a:gd name="connsiteX9" fmla="*/ 524279 w 1625219"/>
              <a:gd name="connsiteY9" fmla="*/ 1858499 h 1943020"/>
              <a:gd name="connsiteX10" fmla="*/ 411738 w 1625219"/>
              <a:gd name="connsiteY10" fmla="*/ 1858499 h 1943020"/>
              <a:gd name="connsiteX11" fmla="*/ 383602 w 1625219"/>
              <a:gd name="connsiteY11" fmla="*/ 1830363 h 1943020"/>
              <a:gd name="connsiteX12" fmla="*/ 425806 w 1625219"/>
              <a:gd name="connsiteY12" fmla="*/ 1774093 h 1943020"/>
              <a:gd name="connsiteX13" fmla="*/ 496144 w 1625219"/>
              <a:gd name="connsiteY13" fmla="*/ 1731890 h 1943020"/>
              <a:gd name="connsiteX14" fmla="*/ 636821 w 1625219"/>
              <a:gd name="connsiteY14" fmla="*/ 1774093 h 1943020"/>
              <a:gd name="connsiteX15" fmla="*/ 524279 w 1625219"/>
              <a:gd name="connsiteY15" fmla="*/ 1731890 h 1943020"/>
              <a:gd name="connsiteX16" fmla="*/ 355467 w 1625219"/>
              <a:gd name="connsiteY16" fmla="*/ 1591213 h 1943020"/>
              <a:gd name="connsiteX17" fmla="*/ 313264 w 1625219"/>
              <a:gd name="connsiteY17" fmla="*/ 1464603 h 1943020"/>
              <a:gd name="connsiteX18" fmla="*/ 341399 w 1625219"/>
              <a:gd name="connsiteY18" fmla="*/ 1366130 h 1943020"/>
              <a:gd name="connsiteX19" fmla="*/ 439873 w 1625219"/>
              <a:gd name="connsiteY19" fmla="*/ 1295791 h 1943020"/>
              <a:gd name="connsiteX20" fmla="*/ 453941 w 1625219"/>
              <a:gd name="connsiteY20" fmla="*/ 1211385 h 1943020"/>
              <a:gd name="connsiteX21" fmla="*/ 383602 w 1625219"/>
              <a:gd name="connsiteY21" fmla="*/ 1225453 h 1943020"/>
              <a:gd name="connsiteX22" fmla="*/ 271061 w 1625219"/>
              <a:gd name="connsiteY22" fmla="*/ 1169182 h 1943020"/>
              <a:gd name="connsiteX23" fmla="*/ 116316 w 1625219"/>
              <a:gd name="connsiteY23" fmla="*/ 1239520 h 1943020"/>
              <a:gd name="connsiteX24" fmla="*/ 102249 w 1625219"/>
              <a:gd name="connsiteY24" fmla="*/ 1253588 h 1943020"/>
              <a:gd name="connsiteX25" fmla="*/ 74113 w 1625219"/>
              <a:gd name="connsiteY25" fmla="*/ 1211385 h 1943020"/>
              <a:gd name="connsiteX26" fmla="*/ 45978 w 1625219"/>
              <a:gd name="connsiteY26" fmla="*/ 1169182 h 1943020"/>
              <a:gd name="connsiteX27" fmla="*/ 31910 w 1625219"/>
              <a:gd name="connsiteY27" fmla="*/ 1141046 h 1943020"/>
              <a:gd name="connsiteX28" fmla="*/ 45978 w 1625219"/>
              <a:gd name="connsiteY28" fmla="*/ 1126979 h 1943020"/>
              <a:gd name="connsiteX29" fmla="*/ 31910 w 1625219"/>
              <a:gd name="connsiteY29" fmla="*/ 1098843 h 1943020"/>
              <a:gd name="connsiteX30" fmla="*/ 17842 w 1625219"/>
              <a:gd name="connsiteY30" fmla="*/ 1070708 h 1943020"/>
              <a:gd name="connsiteX31" fmla="*/ 74113 w 1625219"/>
              <a:gd name="connsiteY31" fmla="*/ 1084776 h 1943020"/>
              <a:gd name="connsiteX32" fmla="*/ 130384 w 1625219"/>
              <a:gd name="connsiteY32" fmla="*/ 1070708 h 1943020"/>
              <a:gd name="connsiteX33" fmla="*/ 144452 w 1625219"/>
              <a:gd name="connsiteY33" fmla="*/ 972234 h 1943020"/>
              <a:gd name="connsiteX34" fmla="*/ 228858 w 1625219"/>
              <a:gd name="connsiteY34" fmla="*/ 1056640 h 1943020"/>
              <a:gd name="connsiteX35" fmla="*/ 397670 w 1625219"/>
              <a:gd name="connsiteY35" fmla="*/ 1028505 h 1943020"/>
              <a:gd name="connsiteX36" fmla="*/ 496144 w 1625219"/>
              <a:gd name="connsiteY36" fmla="*/ 873760 h 1943020"/>
              <a:gd name="connsiteX37" fmla="*/ 439873 w 1625219"/>
              <a:gd name="connsiteY37" fmla="*/ 901896 h 1943020"/>
              <a:gd name="connsiteX38" fmla="*/ 299196 w 1625219"/>
              <a:gd name="connsiteY38" fmla="*/ 873760 h 1943020"/>
              <a:gd name="connsiteX39" fmla="*/ 411738 w 1625219"/>
              <a:gd name="connsiteY39" fmla="*/ 789354 h 1943020"/>
              <a:gd name="connsiteX40" fmla="*/ 453941 w 1625219"/>
              <a:gd name="connsiteY40" fmla="*/ 704948 h 1943020"/>
              <a:gd name="connsiteX41" fmla="*/ 439873 w 1625219"/>
              <a:gd name="connsiteY41" fmla="*/ 648677 h 1943020"/>
              <a:gd name="connsiteX42" fmla="*/ 411738 w 1625219"/>
              <a:gd name="connsiteY42" fmla="*/ 634610 h 1943020"/>
              <a:gd name="connsiteX43" fmla="*/ 355467 w 1625219"/>
              <a:gd name="connsiteY43" fmla="*/ 662745 h 1943020"/>
              <a:gd name="connsiteX44" fmla="*/ 256993 w 1625219"/>
              <a:gd name="connsiteY44" fmla="*/ 704948 h 1943020"/>
              <a:gd name="connsiteX45" fmla="*/ 200722 w 1625219"/>
              <a:gd name="connsiteY45" fmla="*/ 775286 h 1943020"/>
              <a:gd name="connsiteX46" fmla="*/ 144452 w 1625219"/>
              <a:gd name="connsiteY46" fmla="*/ 775286 h 1943020"/>
              <a:gd name="connsiteX47" fmla="*/ 74113 w 1625219"/>
              <a:gd name="connsiteY47" fmla="*/ 704948 h 1943020"/>
              <a:gd name="connsiteX48" fmla="*/ 3775 w 1625219"/>
              <a:gd name="connsiteY48" fmla="*/ 634610 h 1943020"/>
              <a:gd name="connsiteX49" fmla="*/ 17842 w 1625219"/>
              <a:gd name="connsiteY49" fmla="*/ 536136 h 1943020"/>
              <a:gd name="connsiteX50" fmla="*/ 88181 w 1625219"/>
              <a:gd name="connsiteY50" fmla="*/ 536136 h 1943020"/>
              <a:gd name="connsiteX51" fmla="*/ 158519 w 1625219"/>
              <a:gd name="connsiteY51" fmla="*/ 451730 h 1943020"/>
              <a:gd name="connsiteX52" fmla="*/ 355467 w 1625219"/>
              <a:gd name="connsiteY52" fmla="*/ 268850 h 1943020"/>
              <a:gd name="connsiteX53" fmla="*/ 622753 w 1625219"/>
              <a:gd name="connsiteY53" fmla="*/ 142240 h 1943020"/>
              <a:gd name="connsiteX54" fmla="*/ 777498 w 1625219"/>
              <a:gd name="connsiteY54" fmla="*/ 114105 h 1943020"/>
              <a:gd name="connsiteX55" fmla="*/ 946310 w 1625219"/>
              <a:gd name="connsiteY55" fmla="*/ 128173 h 1943020"/>
              <a:gd name="connsiteX56" fmla="*/ 791566 w 1625219"/>
              <a:gd name="connsiteY56" fmla="*/ 114105 h 1943020"/>
              <a:gd name="connsiteX57" fmla="*/ 679024 w 1625219"/>
              <a:gd name="connsiteY57" fmla="*/ 114105 h 1943020"/>
              <a:gd name="connsiteX58" fmla="*/ 777498 w 1625219"/>
              <a:gd name="connsiteY58" fmla="*/ 85970 h 1943020"/>
              <a:gd name="connsiteX59" fmla="*/ 833769 w 1625219"/>
              <a:gd name="connsiteY59" fmla="*/ 43766 h 1943020"/>
              <a:gd name="connsiteX60" fmla="*/ 890039 w 1625219"/>
              <a:gd name="connsiteY60" fmla="*/ 43766 h 1943020"/>
              <a:gd name="connsiteX61" fmla="*/ 974446 w 1625219"/>
              <a:gd name="connsiteY61" fmla="*/ 29699 h 1943020"/>
              <a:gd name="connsiteX62" fmla="*/ 1058852 w 1625219"/>
              <a:gd name="connsiteY62" fmla="*/ 114105 h 1943020"/>
              <a:gd name="connsiteX63" fmla="*/ 1157326 w 1625219"/>
              <a:gd name="connsiteY63" fmla="*/ 15631 h 1943020"/>
              <a:gd name="connsiteX64" fmla="*/ 1241732 w 1625219"/>
              <a:gd name="connsiteY64" fmla="*/ 1563 h 1943020"/>
              <a:gd name="connsiteX65" fmla="*/ 1255799 w 1625219"/>
              <a:gd name="connsiteY65" fmla="*/ 29699 h 1943020"/>
              <a:gd name="connsiteX66" fmla="*/ 1227664 w 1625219"/>
              <a:gd name="connsiteY66" fmla="*/ 100037 h 1943020"/>
              <a:gd name="connsiteX67" fmla="*/ 1143258 w 1625219"/>
              <a:gd name="connsiteY67" fmla="*/ 184443 h 1943020"/>
              <a:gd name="connsiteX68" fmla="*/ 1340206 w 1625219"/>
              <a:gd name="connsiteY68" fmla="*/ 479865 h 1943020"/>
              <a:gd name="connsiteX69" fmla="*/ 1340206 w 1625219"/>
              <a:gd name="connsiteY69" fmla="*/ 606474 h 1943020"/>
              <a:gd name="connsiteX70" fmla="*/ 1269867 w 1625219"/>
              <a:gd name="connsiteY70" fmla="*/ 733083 h 1943020"/>
              <a:gd name="connsiteX71" fmla="*/ 1101055 w 1625219"/>
              <a:gd name="connsiteY71" fmla="*/ 845625 h 1943020"/>
              <a:gd name="connsiteX72" fmla="*/ 1058852 w 1625219"/>
              <a:gd name="connsiteY72" fmla="*/ 817490 h 1943020"/>
              <a:gd name="connsiteX73" fmla="*/ 1058852 w 1625219"/>
              <a:gd name="connsiteY73" fmla="*/ 719016 h 1943020"/>
              <a:gd name="connsiteX74" fmla="*/ 1115122 w 1625219"/>
              <a:gd name="connsiteY74" fmla="*/ 578339 h 1943020"/>
              <a:gd name="connsiteX75" fmla="*/ 1016649 w 1625219"/>
              <a:gd name="connsiteY75" fmla="*/ 592406 h 1943020"/>
              <a:gd name="connsiteX76" fmla="*/ 1016649 w 1625219"/>
              <a:gd name="connsiteY76" fmla="*/ 508000 h 1943020"/>
              <a:gd name="connsiteX77" fmla="*/ 1016649 w 1625219"/>
              <a:gd name="connsiteY77" fmla="*/ 550203 h 1943020"/>
              <a:gd name="connsiteX78" fmla="*/ 974446 w 1625219"/>
              <a:gd name="connsiteY78" fmla="*/ 479865 h 1943020"/>
              <a:gd name="connsiteX79" fmla="*/ 918175 w 1625219"/>
              <a:gd name="connsiteY79" fmla="*/ 508000 h 1943020"/>
              <a:gd name="connsiteX80" fmla="*/ 904107 w 1625219"/>
              <a:gd name="connsiteY80" fmla="*/ 578339 h 1943020"/>
              <a:gd name="connsiteX81" fmla="*/ 890039 w 1625219"/>
              <a:gd name="connsiteY81" fmla="*/ 564271 h 1943020"/>
              <a:gd name="connsiteX82" fmla="*/ 890039 w 1625219"/>
              <a:gd name="connsiteY82" fmla="*/ 662745 h 1943020"/>
              <a:gd name="connsiteX83" fmla="*/ 791566 w 1625219"/>
              <a:gd name="connsiteY83" fmla="*/ 831557 h 1943020"/>
              <a:gd name="connsiteX84" fmla="*/ 791566 w 1625219"/>
              <a:gd name="connsiteY84" fmla="*/ 930031 h 1943020"/>
              <a:gd name="connsiteX85" fmla="*/ 890039 w 1625219"/>
              <a:gd name="connsiteY85" fmla="*/ 1169182 h 1943020"/>
              <a:gd name="connsiteX86" fmla="*/ 1086987 w 1625219"/>
              <a:gd name="connsiteY86" fmla="*/ 1155114 h 1943020"/>
              <a:gd name="connsiteX87" fmla="*/ 1213596 w 1625219"/>
              <a:gd name="connsiteY87" fmla="*/ 1309859 h 1943020"/>
              <a:gd name="connsiteX88" fmla="*/ 1340206 w 1625219"/>
              <a:gd name="connsiteY88" fmla="*/ 1337994 h 1943020"/>
              <a:gd name="connsiteX89" fmla="*/ 1452747 w 1625219"/>
              <a:gd name="connsiteY89" fmla="*/ 1422400 h 1943020"/>
              <a:gd name="connsiteX90" fmla="*/ 1621559 w 1625219"/>
              <a:gd name="connsiteY90" fmla="*/ 1605280 h 1943020"/>
              <a:gd name="connsiteX91" fmla="*/ 1565289 w 1625219"/>
              <a:gd name="connsiteY91" fmla="*/ 1774093 h 1943020"/>
              <a:gd name="connsiteX92" fmla="*/ 1523086 w 1625219"/>
              <a:gd name="connsiteY92" fmla="*/ 1802228 h 1943020"/>
              <a:gd name="connsiteX93" fmla="*/ 1452747 w 1625219"/>
              <a:gd name="connsiteY93" fmla="*/ 1844431 h 1943020"/>
              <a:gd name="connsiteX94" fmla="*/ 1410544 w 1625219"/>
              <a:gd name="connsiteY94" fmla="*/ 1928837 h 194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625219" h="1943020">
                <a:moveTo>
                  <a:pt x="1410544" y="1928837"/>
                </a:moveTo>
                <a:cubicBezTo>
                  <a:pt x="1354273" y="1945249"/>
                  <a:pt x="1199528" y="1942905"/>
                  <a:pt x="1115122" y="1942905"/>
                </a:cubicBezTo>
                <a:cubicBezTo>
                  <a:pt x="1030716" y="1942905"/>
                  <a:pt x="932242" y="1945249"/>
                  <a:pt x="904107" y="1928837"/>
                </a:cubicBezTo>
                <a:cubicBezTo>
                  <a:pt x="875972" y="1912425"/>
                  <a:pt x="932242" y="1867877"/>
                  <a:pt x="946310" y="1844431"/>
                </a:cubicBezTo>
                <a:cubicBezTo>
                  <a:pt x="960378" y="1820985"/>
                  <a:pt x="1007270" y="1799883"/>
                  <a:pt x="988513" y="1788160"/>
                </a:cubicBezTo>
                <a:cubicBezTo>
                  <a:pt x="969756" y="1776437"/>
                  <a:pt x="847837" y="1774093"/>
                  <a:pt x="833769" y="1774093"/>
                </a:cubicBezTo>
                <a:cubicBezTo>
                  <a:pt x="819701" y="1774093"/>
                  <a:pt x="901762" y="1774092"/>
                  <a:pt x="904107" y="1788160"/>
                </a:cubicBezTo>
                <a:cubicBezTo>
                  <a:pt x="906451" y="1802228"/>
                  <a:pt x="880661" y="1846776"/>
                  <a:pt x="847836" y="1858499"/>
                </a:cubicBezTo>
                <a:cubicBezTo>
                  <a:pt x="815011" y="1870222"/>
                  <a:pt x="707159" y="1858499"/>
                  <a:pt x="707159" y="1858499"/>
                </a:cubicBezTo>
                <a:lnTo>
                  <a:pt x="524279" y="1858499"/>
                </a:lnTo>
                <a:cubicBezTo>
                  <a:pt x="475042" y="1858499"/>
                  <a:pt x="435184" y="1863188"/>
                  <a:pt x="411738" y="1858499"/>
                </a:cubicBezTo>
                <a:cubicBezTo>
                  <a:pt x="388292" y="1853810"/>
                  <a:pt x="381257" y="1844431"/>
                  <a:pt x="383602" y="1830363"/>
                </a:cubicBezTo>
                <a:cubicBezTo>
                  <a:pt x="385947" y="1816295"/>
                  <a:pt x="407049" y="1790505"/>
                  <a:pt x="425806" y="1774093"/>
                </a:cubicBezTo>
                <a:cubicBezTo>
                  <a:pt x="444563" y="1757681"/>
                  <a:pt x="460975" y="1731890"/>
                  <a:pt x="496144" y="1731890"/>
                </a:cubicBezTo>
                <a:cubicBezTo>
                  <a:pt x="531313" y="1731890"/>
                  <a:pt x="632132" y="1774093"/>
                  <a:pt x="636821" y="1774093"/>
                </a:cubicBezTo>
                <a:cubicBezTo>
                  <a:pt x="641510" y="1774093"/>
                  <a:pt x="571171" y="1762370"/>
                  <a:pt x="524279" y="1731890"/>
                </a:cubicBezTo>
                <a:cubicBezTo>
                  <a:pt x="477387" y="1701410"/>
                  <a:pt x="390636" y="1635761"/>
                  <a:pt x="355467" y="1591213"/>
                </a:cubicBezTo>
                <a:cubicBezTo>
                  <a:pt x="320298" y="1546665"/>
                  <a:pt x="315609" y="1502117"/>
                  <a:pt x="313264" y="1464603"/>
                </a:cubicBezTo>
                <a:cubicBezTo>
                  <a:pt x="310919" y="1427089"/>
                  <a:pt x="320297" y="1394265"/>
                  <a:pt x="341399" y="1366130"/>
                </a:cubicBezTo>
                <a:cubicBezTo>
                  <a:pt x="362501" y="1337995"/>
                  <a:pt x="421116" y="1321582"/>
                  <a:pt x="439873" y="1295791"/>
                </a:cubicBezTo>
                <a:cubicBezTo>
                  <a:pt x="458630" y="1270000"/>
                  <a:pt x="463319" y="1223108"/>
                  <a:pt x="453941" y="1211385"/>
                </a:cubicBezTo>
                <a:cubicBezTo>
                  <a:pt x="444562" y="1199662"/>
                  <a:pt x="414082" y="1232487"/>
                  <a:pt x="383602" y="1225453"/>
                </a:cubicBezTo>
                <a:cubicBezTo>
                  <a:pt x="353122" y="1218419"/>
                  <a:pt x="315609" y="1166838"/>
                  <a:pt x="271061" y="1169182"/>
                </a:cubicBezTo>
                <a:cubicBezTo>
                  <a:pt x="226513" y="1171526"/>
                  <a:pt x="144451" y="1225452"/>
                  <a:pt x="116316" y="1239520"/>
                </a:cubicBezTo>
                <a:cubicBezTo>
                  <a:pt x="88181" y="1253588"/>
                  <a:pt x="109283" y="1258277"/>
                  <a:pt x="102249" y="1253588"/>
                </a:cubicBezTo>
                <a:cubicBezTo>
                  <a:pt x="95215" y="1248899"/>
                  <a:pt x="74113" y="1211385"/>
                  <a:pt x="74113" y="1211385"/>
                </a:cubicBezTo>
                <a:cubicBezTo>
                  <a:pt x="64735" y="1197318"/>
                  <a:pt x="53012" y="1180905"/>
                  <a:pt x="45978" y="1169182"/>
                </a:cubicBezTo>
                <a:cubicBezTo>
                  <a:pt x="38944" y="1157459"/>
                  <a:pt x="31910" y="1148080"/>
                  <a:pt x="31910" y="1141046"/>
                </a:cubicBezTo>
                <a:cubicBezTo>
                  <a:pt x="31910" y="1134012"/>
                  <a:pt x="45978" y="1134013"/>
                  <a:pt x="45978" y="1126979"/>
                </a:cubicBezTo>
                <a:cubicBezTo>
                  <a:pt x="45978" y="1119945"/>
                  <a:pt x="31910" y="1098843"/>
                  <a:pt x="31910" y="1098843"/>
                </a:cubicBezTo>
                <a:cubicBezTo>
                  <a:pt x="27221" y="1089465"/>
                  <a:pt x="10808" y="1073052"/>
                  <a:pt x="17842" y="1070708"/>
                </a:cubicBezTo>
                <a:cubicBezTo>
                  <a:pt x="24876" y="1068364"/>
                  <a:pt x="55356" y="1084776"/>
                  <a:pt x="74113" y="1084776"/>
                </a:cubicBezTo>
                <a:cubicBezTo>
                  <a:pt x="92870" y="1084776"/>
                  <a:pt x="118661" y="1089465"/>
                  <a:pt x="130384" y="1070708"/>
                </a:cubicBezTo>
                <a:cubicBezTo>
                  <a:pt x="142107" y="1051951"/>
                  <a:pt x="128040" y="974579"/>
                  <a:pt x="144452" y="972234"/>
                </a:cubicBezTo>
                <a:cubicBezTo>
                  <a:pt x="160864" y="969889"/>
                  <a:pt x="186655" y="1047262"/>
                  <a:pt x="228858" y="1056640"/>
                </a:cubicBezTo>
                <a:cubicBezTo>
                  <a:pt x="271061" y="1066018"/>
                  <a:pt x="353122" y="1058985"/>
                  <a:pt x="397670" y="1028505"/>
                </a:cubicBezTo>
                <a:cubicBezTo>
                  <a:pt x="442218" y="998025"/>
                  <a:pt x="489110" y="894861"/>
                  <a:pt x="496144" y="873760"/>
                </a:cubicBezTo>
                <a:cubicBezTo>
                  <a:pt x="503178" y="852658"/>
                  <a:pt x="472698" y="901896"/>
                  <a:pt x="439873" y="901896"/>
                </a:cubicBezTo>
                <a:cubicBezTo>
                  <a:pt x="407048" y="901896"/>
                  <a:pt x="303885" y="892517"/>
                  <a:pt x="299196" y="873760"/>
                </a:cubicBezTo>
                <a:cubicBezTo>
                  <a:pt x="294507" y="855003"/>
                  <a:pt x="385947" y="817489"/>
                  <a:pt x="411738" y="789354"/>
                </a:cubicBezTo>
                <a:cubicBezTo>
                  <a:pt x="437529" y="761219"/>
                  <a:pt x="449252" y="728394"/>
                  <a:pt x="453941" y="704948"/>
                </a:cubicBezTo>
                <a:cubicBezTo>
                  <a:pt x="458630" y="681502"/>
                  <a:pt x="446907" y="660400"/>
                  <a:pt x="439873" y="648677"/>
                </a:cubicBezTo>
                <a:cubicBezTo>
                  <a:pt x="432839" y="636954"/>
                  <a:pt x="425806" y="632265"/>
                  <a:pt x="411738" y="634610"/>
                </a:cubicBezTo>
                <a:cubicBezTo>
                  <a:pt x="397670" y="636955"/>
                  <a:pt x="381258" y="651022"/>
                  <a:pt x="355467" y="662745"/>
                </a:cubicBezTo>
                <a:cubicBezTo>
                  <a:pt x="329676" y="674468"/>
                  <a:pt x="282784" y="686191"/>
                  <a:pt x="256993" y="704948"/>
                </a:cubicBezTo>
                <a:cubicBezTo>
                  <a:pt x="231202" y="723705"/>
                  <a:pt x="219479" y="763563"/>
                  <a:pt x="200722" y="775286"/>
                </a:cubicBezTo>
                <a:cubicBezTo>
                  <a:pt x="181965" y="787009"/>
                  <a:pt x="165553" y="787009"/>
                  <a:pt x="144452" y="775286"/>
                </a:cubicBezTo>
                <a:cubicBezTo>
                  <a:pt x="123350" y="763563"/>
                  <a:pt x="74113" y="704948"/>
                  <a:pt x="74113" y="704948"/>
                </a:cubicBezTo>
                <a:cubicBezTo>
                  <a:pt x="50667" y="681502"/>
                  <a:pt x="13154" y="662745"/>
                  <a:pt x="3775" y="634610"/>
                </a:cubicBezTo>
                <a:cubicBezTo>
                  <a:pt x="-5604" y="606475"/>
                  <a:pt x="3774" y="552548"/>
                  <a:pt x="17842" y="536136"/>
                </a:cubicBezTo>
                <a:cubicBezTo>
                  <a:pt x="31910" y="519724"/>
                  <a:pt x="64735" y="550204"/>
                  <a:pt x="88181" y="536136"/>
                </a:cubicBezTo>
                <a:cubicBezTo>
                  <a:pt x="111627" y="522068"/>
                  <a:pt x="113971" y="496278"/>
                  <a:pt x="158519" y="451730"/>
                </a:cubicBezTo>
                <a:cubicBezTo>
                  <a:pt x="203067" y="407182"/>
                  <a:pt x="278095" y="320432"/>
                  <a:pt x="355467" y="268850"/>
                </a:cubicBezTo>
                <a:cubicBezTo>
                  <a:pt x="432839" y="217268"/>
                  <a:pt x="552415" y="168031"/>
                  <a:pt x="622753" y="142240"/>
                </a:cubicBezTo>
                <a:cubicBezTo>
                  <a:pt x="693091" y="116449"/>
                  <a:pt x="723572" y="116449"/>
                  <a:pt x="777498" y="114105"/>
                </a:cubicBezTo>
                <a:cubicBezTo>
                  <a:pt x="831424" y="111761"/>
                  <a:pt x="943965" y="128173"/>
                  <a:pt x="946310" y="128173"/>
                </a:cubicBezTo>
                <a:cubicBezTo>
                  <a:pt x="948655" y="128173"/>
                  <a:pt x="836114" y="116450"/>
                  <a:pt x="791566" y="114105"/>
                </a:cubicBezTo>
                <a:cubicBezTo>
                  <a:pt x="747018" y="111760"/>
                  <a:pt x="681369" y="118794"/>
                  <a:pt x="679024" y="114105"/>
                </a:cubicBezTo>
                <a:cubicBezTo>
                  <a:pt x="676679" y="109416"/>
                  <a:pt x="751707" y="97693"/>
                  <a:pt x="777498" y="85970"/>
                </a:cubicBezTo>
                <a:cubicBezTo>
                  <a:pt x="803289" y="74247"/>
                  <a:pt x="815012" y="50800"/>
                  <a:pt x="833769" y="43766"/>
                </a:cubicBezTo>
                <a:cubicBezTo>
                  <a:pt x="852526" y="36732"/>
                  <a:pt x="866593" y="46110"/>
                  <a:pt x="890039" y="43766"/>
                </a:cubicBezTo>
                <a:cubicBezTo>
                  <a:pt x="913485" y="41421"/>
                  <a:pt x="946311" y="17976"/>
                  <a:pt x="974446" y="29699"/>
                </a:cubicBezTo>
                <a:cubicBezTo>
                  <a:pt x="1002581" y="41422"/>
                  <a:pt x="1028372" y="116450"/>
                  <a:pt x="1058852" y="114105"/>
                </a:cubicBezTo>
                <a:cubicBezTo>
                  <a:pt x="1089332" y="111760"/>
                  <a:pt x="1126846" y="34388"/>
                  <a:pt x="1157326" y="15631"/>
                </a:cubicBezTo>
                <a:cubicBezTo>
                  <a:pt x="1187806" y="-3126"/>
                  <a:pt x="1225320" y="-782"/>
                  <a:pt x="1241732" y="1563"/>
                </a:cubicBezTo>
                <a:cubicBezTo>
                  <a:pt x="1258144" y="3908"/>
                  <a:pt x="1258144" y="13287"/>
                  <a:pt x="1255799" y="29699"/>
                </a:cubicBezTo>
                <a:cubicBezTo>
                  <a:pt x="1253454" y="46111"/>
                  <a:pt x="1246421" y="74246"/>
                  <a:pt x="1227664" y="100037"/>
                </a:cubicBezTo>
                <a:cubicBezTo>
                  <a:pt x="1208907" y="125828"/>
                  <a:pt x="1124501" y="121138"/>
                  <a:pt x="1143258" y="184443"/>
                </a:cubicBezTo>
                <a:cubicBezTo>
                  <a:pt x="1162015" y="247748"/>
                  <a:pt x="1307381" y="409526"/>
                  <a:pt x="1340206" y="479865"/>
                </a:cubicBezTo>
                <a:cubicBezTo>
                  <a:pt x="1373031" y="550203"/>
                  <a:pt x="1351929" y="564271"/>
                  <a:pt x="1340206" y="606474"/>
                </a:cubicBezTo>
                <a:cubicBezTo>
                  <a:pt x="1328483" y="648677"/>
                  <a:pt x="1309725" y="693225"/>
                  <a:pt x="1269867" y="733083"/>
                </a:cubicBezTo>
                <a:cubicBezTo>
                  <a:pt x="1230009" y="772941"/>
                  <a:pt x="1136224" y="831557"/>
                  <a:pt x="1101055" y="845625"/>
                </a:cubicBezTo>
                <a:cubicBezTo>
                  <a:pt x="1065886" y="859693"/>
                  <a:pt x="1065886" y="838591"/>
                  <a:pt x="1058852" y="817490"/>
                </a:cubicBezTo>
                <a:cubicBezTo>
                  <a:pt x="1051818" y="796388"/>
                  <a:pt x="1049474" y="758874"/>
                  <a:pt x="1058852" y="719016"/>
                </a:cubicBezTo>
                <a:cubicBezTo>
                  <a:pt x="1068230" y="679158"/>
                  <a:pt x="1122156" y="599441"/>
                  <a:pt x="1115122" y="578339"/>
                </a:cubicBezTo>
                <a:cubicBezTo>
                  <a:pt x="1108088" y="557237"/>
                  <a:pt x="1033061" y="604129"/>
                  <a:pt x="1016649" y="592406"/>
                </a:cubicBezTo>
                <a:cubicBezTo>
                  <a:pt x="1000237" y="580683"/>
                  <a:pt x="1016649" y="508000"/>
                  <a:pt x="1016649" y="508000"/>
                </a:cubicBezTo>
                <a:cubicBezTo>
                  <a:pt x="1016649" y="500966"/>
                  <a:pt x="1023683" y="554892"/>
                  <a:pt x="1016649" y="550203"/>
                </a:cubicBezTo>
                <a:cubicBezTo>
                  <a:pt x="1009615" y="545514"/>
                  <a:pt x="990858" y="486899"/>
                  <a:pt x="974446" y="479865"/>
                </a:cubicBezTo>
                <a:cubicBezTo>
                  <a:pt x="958034" y="472831"/>
                  <a:pt x="929898" y="491588"/>
                  <a:pt x="918175" y="508000"/>
                </a:cubicBezTo>
                <a:cubicBezTo>
                  <a:pt x="906452" y="524412"/>
                  <a:pt x="908796" y="568961"/>
                  <a:pt x="904107" y="578339"/>
                </a:cubicBezTo>
                <a:cubicBezTo>
                  <a:pt x="899418" y="587717"/>
                  <a:pt x="892384" y="550203"/>
                  <a:pt x="890039" y="564271"/>
                </a:cubicBezTo>
                <a:cubicBezTo>
                  <a:pt x="887694" y="578339"/>
                  <a:pt x="906451" y="618197"/>
                  <a:pt x="890039" y="662745"/>
                </a:cubicBezTo>
                <a:cubicBezTo>
                  <a:pt x="873627" y="707293"/>
                  <a:pt x="807978" y="787009"/>
                  <a:pt x="791566" y="831557"/>
                </a:cubicBezTo>
                <a:cubicBezTo>
                  <a:pt x="775154" y="876105"/>
                  <a:pt x="775154" y="873760"/>
                  <a:pt x="791566" y="930031"/>
                </a:cubicBezTo>
                <a:cubicBezTo>
                  <a:pt x="807978" y="986302"/>
                  <a:pt x="840802" y="1131668"/>
                  <a:pt x="890039" y="1169182"/>
                </a:cubicBezTo>
                <a:cubicBezTo>
                  <a:pt x="939276" y="1206696"/>
                  <a:pt x="1033061" y="1131668"/>
                  <a:pt x="1086987" y="1155114"/>
                </a:cubicBezTo>
                <a:cubicBezTo>
                  <a:pt x="1140913" y="1178560"/>
                  <a:pt x="1171393" y="1279379"/>
                  <a:pt x="1213596" y="1309859"/>
                </a:cubicBezTo>
                <a:cubicBezTo>
                  <a:pt x="1255799" y="1340339"/>
                  <a:pt x="1300347" y="1319237"/>
                  <a:pt x="1340206" y="1337994"/>
                </a:cubicBezTo>
                <a:cubicBezTo>
                  <a:pt x="1380065" y="1356751"/>
                  <a:pt x="1405855" y="1377852"/>
                  <a:pt x="1452747" y="1422400"/>
                </a:cubicBezTo>
                <a:cubicBezTo>
                  <a:pt x="1499639" y="1466948"/>
                  <a:pt x="1602802" y="1546665"/>
                  <a:pt x="1621559" y="1605280"/>
                </a:cubicBezTo>
                <a:cubicBezTo>
                  <a:pt x="1640316" y="1663895"/>
                  <a:pt x="1581701" y="1741268"/>
                  <a:pt x="1565289" y="1774093"/>
                </a:cubicBezTo>
                <a:cubicBezTo>
                  <a:pt x="1548877" y="1806918"/>
                  <a:pt x="1541843" y="1790505"/>
                  <a:pt x="1523086" y="1802228"/>
                </a:cubicBezTo>
                <a:cubicBezTo>
                  <a:pt x="1504329" y="1813951"/>
                  <a:pt x="1476193" y="1823329"/>
                  <a:pt x="1452747" y="1844431"/>
                </a:cubicBezTo>
                <a:cubicBezTo>
                  <a:pt x="1429301" y="1865532"/>
                  <a:pt x="1466815" y="1912425"/>
                  <a:pt x="1410544" y="192883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09"/>
          <p:cNvSpPr/>
          <p:nvPr/>
        </p:nvSpPr>
        <p:spPr>
          <a:xfrm>
            <a:off x="8591545" y="4266004"/>
            <a:ext cx="744179" cy="901780"/>
          </a:xfrm>
          <a:custGeom>
            <a:avLst/>
            <a:gdLst>
              <a:gd name="connsiteX0" fmla="*/ 742966 w 744179"/>
              <a:gd name="connsiteY0" fmla="*/ 897091 h 901780"/>
              <a:gd name="connsiteX1" fmla="*/ 560086 w 744179"/>
              <a:gd name="connsiteY1" fmla="*/ 826753 h 901780"/>
              <a:gd name="connsiteX2" fmla="*/ 475680 w 744179"/>
              <a:gd name="connsiteY2" fmla="*/ 672008 h 901780"/>
              <a:gd name="connsiteX3" fmla="*/ 475680 w 744179"/>
              <a:gd name="connsiteY3" fmla="*/ 601670 h 901780"/>
              <a:gd name="connsiteX4" fmla="*/ 531951 w 744179"/>
              <a:gd name="connsiteY4" fmla="*/ 517264 h 901780"/>
              <a:gd name="connsiteX5" fmla="*/ 363138 w 744179"/>
              <a:gd name="connsiteY5" fmla="*/ 264045 h 901780"/>
              <a:gd name="connsiteX6" fmla="*/ 250597 w 744179"/>
              <a:gd name="connsiteY6" fmla="*/ 24894 h 901780"/>
              <a:gd name="connsiteX7" fmla="*/ 95852 w 744179"/>
              <a:gd name="connsiteY7" fmla="*/ 24894 h 901780"/>
              <a:gd name="connsiteX8" fmla="*/ 11446 w 744179"/>
              <a:gd name="connsiteY8" fmla="*/ 179639 h 901780"/>
              <a:gd name="connsiteX9" fmla="*/ 11446 w 744179"/>
              <a:gd name="connsiteY9" fmla="*/ 489128 h 901780"/>
              <a:gd name="connsiteX10" fmla="*/ 109920 w 744179"/>
              <a:gd name="connsiteY10" fmla="*/ 686076 h 901780"/>
              <a:gd name="connsiteX11" fmla="*/ 292800 w 744179"/>
              <a:gd name="connsiteY11" fmla="*/ 826753 h 901780"/>
              <a:gd name="connsiteX12" fmla="*/ 461612 w 744179"/>
              <a:gd name="connsiteY12" fmla="*/ 883024 h 901780"/>
              <a:gd name="connsiteX13" fmla="*/ 742966 w 744179"/>
              <a:gd name="connsiteY13" fmla="*/ 897091 h 901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44179" h="901780">
                <a:moveTo>
                  <a:pt x="742966" y="897091"/>
                </a:moveTo>
                <a:cubicBezTo>
                  <a:pt x="759378" y="887713"/>
                  <a:pt x="604634" y="864267"/>
                  <a:pt x="560086" y="826753"/>
                </a:cubicBezTo>
                <a:cubicBezTo>
                  <a:pt x="515538" y="789239"/>
                  <a:pt x="489748" y="709522"/>
                  <a:pt x="475680" y="672008"/>
                </a:cubicBezTo>
                <a:cubicBezTo>
                  <a:pt x="461612" y="634494"/>
                  <a:pt x="466302" y="627460"/>
                  <a:pt x="475680" y="601670"/>
                </a:cubicBezTo>
                <a:cubicBezTo>
                  <a:pt x="485058" y="575880"/>
                  <a:pt x="550708" y="573535"/>
                  <a:pt x="531951" y="517264"/>
                </a:cubicBezTo>
                <a:cubicBezTo>
                  <a:pt x="513194" y="460993"/>
                  <a:pt x="410030" y="346106"/>
                  <a:pt x="363138" y="264045"/>
                </a:cubicBezTo>
                <a:cubicBezTo>
                  <a:pt x="316246" y="181984"/>
                  <a:pt x="295145" y="64752"/>
                  <a:pt x="250597" y="24894"/>
                </a:cubicBezTo>
                <a:cubicBezTo>
                  <a:pt x="206049" y="-14964"/>
                  <a:pt x="135710" y="-897"/>
                  <a:pt x="95852" y="24894"/>
                </a:cubicBezTo>
                <a:cubicBezTo>
                  <a:pt x="55993" y="50685"/>
                  <a:pt x="25514" y="102267"/>
                  <a:pt x="11446" y="179639"/>
                </a:cubicBezTo>
                <a:cubicBezTo>
                  <a:pt x="-2622" y="257011"/>
                  <a:pt x="-4966" y="404722"/>
                  <a:pt x="11446" y="489128"/>
                </a:cubicBezTo>
                <a:cubicBezTo>
                  <a:pt x="27858" y="573534"/>
                  <a:pt x="63028" y="629805"/>
                  <a:pt x="109920" y="686076"/>
                </a:cubicBezTo>
                <a:cubicBezTo>
                  <a:pt x="156812" y="742347"/>
                  <a:pt x="234185" y="793928"/>
                  <a:pt x="292800" y="826753"/>
                </a:cubicBezTo>
                <a:cubicBezTo>
                  <a:pt x="351415" y="859578"/>
                  <a:pt x="386584" y="864267"/>
                  <a:pt x="461612" y="883024"/>
                </a:cubicBezTo>
                <a:cubicBezTo>
                  <a:pt x="536640" y="901781"/>
                  <a:pt x="726554" y="906469"/>
                  <a:pt x="742966" y="89709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 rot="3145355" flipV="1">
            <a:off x="8154869" y="3927034"/>
            <a:ext cx="109315" cy="11249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 rot="3145355">
            <a:off x="8831747" y="3680794"/>
            <a:ext cx="111706" cy="2156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reeform 118"/>
          <p:cNvSpPr/>
          <p:nvPr/>
        </p:nvSpPr>
        <p:spPr>
          <a:xfrm>
            <a:off x="8669651" y="3906854"/>
            <a:ext cx="393895" cy="113259"/>
          </a:xfrm>
          <a:custGeom>
            <a:avLst/>
            <a:gdLst>
              <a:gd name="connsiteX0" fmla="*/ 393895 w 393895"/>
              <a:gd name="connsiteY0" fmla="*/ 98473 h 113259"/>
              <a:gd name="connsiteX1" fmla="*/ 182880 w 393895"/>
              <a:gd name="connsiteY1" fmla="*/ 70338 h 113259"/>
              <a:gd name="connsiteX2" fmla="*/ 253218 w 393895"/>
              <a:gd name="connsiteY2" fmla="*/ 112541 h 113259"/>
              <a:gd name="connsiteX3" fmla="*/ 140677 w 393895"/>
              <a:gd name="connsiteY3" fmla="*/ 28135 h 113259"/>
              <a:gd name="connsiteX4" fmla="*/ 98474 w 393895"/>
              <a:gd name="connsiteY4" fmla="*/ 14067 h 113259"/>
              <a:gd name="connsiteX5" fmla="*/ 0 w 393895"/>
              <a:gd name="connsiteY5" fmla="*/ 0 h 113259"/>
              <a:gd name="connsiteX6" fmla="*/ 0 w 393895"/>
              <a:gd name="connsiteY6" fmla="*/ 0 h 113259"/>
              <a:gd name="connsiteX7" fmla="*/ 0 w 393895"/>
              <a:gd name="connsiteY7" fmla="*/ 0 h 113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3895" h="113259">
                <a:moveTo>
                  <a:pt x="393895" y="98473"/>
                </a:moveTo>
                <a:cubicBezTo>
                  <a:pt x="300110" y="83233"/>
                  <a:pt x="206326" y="67993"/>
                  <a:pt x="182880" y="70338"/>
                </a:cubicBezTo>
                <a:cubicBezTo>
                  <a:pt x="159434" y="72683"/>
                  <a:pt x="260252" y="119575"/>
                  <a:pt x="253218" y="112541"/>
                </a:cubicBezTo>
                <a:cubicBezTo>
                  <a:pt x="246184" y="105507"/>
                  <a:pt x="166468" y="44547"/>
                  <a:pt x="140677" y="28135"/>
                </a:cubicBezTo>
                <a:cubicBezTo>
                  <a:pt x="114886" y="11723"/>
                  <a:pt x="121920" y="18756"/>
                  <a:pt x="98474" y="14067"/>
                </a:cubicBezTo>
                <a:cubicBezTo>
                  <a:pt x="75028" y="9378"/>
                  <a:pt x="0" y="0"/>
                  <a:pt x="0" y="0"/>
                </a:cubicBez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Arc 119"/>
          <p:cNvSpPr/>
          <p:nvPr/>
        </p:nvSpPr>
        <p:spPr>
          <a:xfrm>
            <a:off x="8845451" y="3634939"/>
            <a:ext cx="275807" cy="240357"/>
          </a:xfrm>
          <a:prstGeom prst="arc">
            <a:avLst>
              <a:gd name="adj1" fmla="val 14526165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5" name="Group 124"/>
          <p:cNvGrpSpPr/>
          <p:nvPr/>
        </p:nvGrpSpPr>
        <p:grpSpPr>
          <a:xfrm>
            <a:off x="-2367" y="5469104"/>
            <a:ext cx="12170360" cy="1406848"/>
            <a:chOff x="42060" y="5518139"/>
            <a:chExt cx="12170360" cy="1406848"/>
          </a:xfrm>
        </p:grpSpPr>
        <p:grpSp>
          <p:nvGrpSpPr>
            <p:cNvPr id="126" name="Group 125"/>
            <p:cNvGrpSpPr/>
            <p:nvPr/>
          </p:nvGrpSpPr>
          <p:grpSpPr>
            <a:xfrm>
              <a:off x="42060" y="5658379"/>
              <a:ext cx="2152500" cy="1238394"/>
              <a:chOff x="42060" y="5612572"/>
              <a:chExt cx="2152500" cy="1238394"/>
            </a:xfrm>
          </p:grpSpPr>
          <p:sp>
            <p:nvSpPr>
              <p:cNvPr id="129" name="Freeform 128"/>
              <p:cNvSpPr/>
              <p:nvPr/>
            </p:nvSpPr>
            <p:spPr>
              <a:xfrm>
                <a:off x="42203" y="5612572"/>
                <a:ext cx="2152357" cy="1238394"/>
              </a:xfrm>
              <a:custGeom>
                <a:avLst/>
                <a:gdLst>
                  <a:gd name="connsiteX0" fmla="*/ 0 w 2152357"/>
                  <a:gd name="connsiteY0" fmla="*/ 225520 h 1238394"/>
                  <a:gd name="connsiteX1" fmla="*/ 126609 w 2152357"/>
                  <a:gd name="connsiteY1" fmla="*/ 197385 h 1238394"/>
                  <a:gd name="connsiteX2" fmla="*/ 168812 w 2152357"/>
                  <a:gd name="connsiteY2" fmla="*/ 155182 h 1238394"/>
                  <a:gd name="connsiteX3" fmla="*/ 225083 w 2152357"/>
                  <a:gd name="connsiteY3" fmla="*/ 141114 h 1238394"/>
                  <a:gd name="connsiteX4" fmla="*/ 267286 w 2152357"/>
                  <a:gd name="connsiteY4" fmla="*/ 127046 h 1238394"/>
                  <a:gd name="connsiteX5" fmla="*/ 337625 w 2152357"/>
                  <a:gd name="connsiteY5" fmla="*/ 84843 h 1238394"/>
                  <a:gd name="connsiteX6" fmla="*/ 393895 w 2152357"/>
                  <a:gd name="connsiteY6" fmla="*/ 70776 h 1238394"/>
                  <a:gd name="connsiteX7" fmla="*/ 548640 w 2152357"/>
                  <a:gd name="connsiteY7" fmla="*/ 42640 h 1238394"/>
                  <a:gd name="connsiteX8" fmla="*/ 590843 w 2152357"/>
                  <a:gd name="connsiteY8" fmla="*/ 14505 h 1238394"/>
                  <a:gd name="connsiteX9" fmla="*/ 745588 w 2152357"/>
                  <a:gd name="connsiteY9" fmla="*/ 28573 h 1238394"/>
                  <a:gd name="connsiteX10" fmla="*/ 815926 w 2152357"/>
                  <a:gd name="connsiteY10" fmla="*/ 197385 h 1238394"/>
                  <a:gd name="connsiteX11" fmla="*/ 872197 w 2152357"/>
                  <a:gd name="connsiteY11" fmla="*/ 338062 h 1238394"/>
                  <a:gd name="connsiteX12" fmla="*/ 928468 w 2152357"/>
                  <a:gd name="connsiteY12" fmla="*/ 366197 h 1238394"/>
                  <a:gd name="connsiteX13" fmla="*/ 970671 w 2152357"/>
                  <a:gd name="connsiteY13" fmla="*/ 394333 h 1238394"/>
                  <a:gd name="connsiteX14" fmla="*/ 1026942 w 2152357"/>
                  <a:gd name="connsiteY14" fmla="*/ 422468 h 1238394"/>
                  <a:gd name="connsiteX15" fmla="*/ 1111348 w 2152357"/>
                  <a:gd name="connsiteY15" fmla="*/ 450603 h 1238394"/>
                  <a:gd name="connsiteX16" fmla="*/ 1195754 w 2152357"/>
                  <a:gd name="connsiteY16" fmla="*/ 492806 h 1238394"/>
                  <a:gd name="connsiteX17" fmla="*/ 1223889 w 2152357"/>
                  <a:gd name="connsiteY17" fmla="*/ 520942 h 1238394"/>
                  <a:gd name="connsiteX18" fmla="*/ 1322363 w 2152357"/>
                  <a:gd name="connsiteY18" fmla="*/ 535010 h 1238394"/>
                  <a:gd name="connsiteX19" fmla="*/ 1392702 w 2152357"/>
                  <a:gd name="connsiteY19" fmla="*/ 549077 h 1238394"/>
                  <a:gd name="connsiteX20" fmla="*/ 1434905 w 2152357"/>
                  <a:gd name="connsiteY20" fmla="*/ 563145 h 1238394"/>
                  <a:gd name="connsiteX21" fmla="*/ 1547446 w 2152357"/>
                  <a:gd name="connsiteY21" fmla="*/ 577213 h 1238394"/>
                  <a:gd name="connsiteX22" fmla="*/ 1589649 w 2152357"/>
                  <a:gd name="connsiteY22" fmla="*/ 619416 h 1238394"/>
                  <a:gd name="connsiteX23" fmla="*/ 1631852 w 2152357"/>
                  <a:gd name="connsiteY23" fmla="*/ 633483 h 1238394"/>
                  <a:gd name="connsiteX24" fmla="*/ 1659988 w 2152357"/>
                  <a:gd name="connsiteY24" fmla="*/ 746025 h 1238394"/>
                  <a:gd name="connsiteX25" fmla="*/ 1716259 w 2152357"/>
                  <a:gd name="connsiteY25" fmla="*/ 858566 h 1238394"/>
                  <a:gd name="connsiteX26" fmla="*/ 1744394 w 2152357"/>
                  <a:gd name="connsiteY26" fmla="*/ 942973 h 1238394"/>
                  <a:gd name="connsiteX27" fmla="*/ 1772529 w 2152357"/>
                  <a:gd name="connsiteY27" fmla="*/ 1055514 h 1238394"/>
                  <a:gd name="connsiteX28" fmla="*/ 1800665 w 2152357"/>
                  <a:gd name="connsiteY28" fmla="*/ 1083650 h 1238394"/>
                  <a:gd name="connsiteX29" fmla="*/ 2096086 w 2152357"/>
                  <a:gd name="connsiteY29" fmla="*/ 1097717 h 1238394"/>
                  <a:gd name="connsiteX30" fmla="*/ 2124222 w 2152357"/>
                  <a:gd name="connsiteY30" fmla="*/ 1125853 h 1238394"/>
                  <a:gd name="connsiteX31" fmla="*/ 2152357 w 2152357"/>
                  <a:gd name="connsiteY31" fmla="*/ 1238394 h 123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152357" h="1238394">
                    <a:moveTo>
                      <a:pt x="0" y="225520"/>
                    </a:moveTo>
                    <a:cubicBezTo>
                      <a:pt x="4254" y="224669"/>
                      <a:pt x="115908" y="203500"/>
                      <a:pt x="126609" y="197385"/>
                    </a:cubicBezTo>
                    <a:cubicBezTo>
                      <a:pt x="143882" y="187514"/>
                      <a:pt x="151539" y="165053"/>
                      <a:pt x="168812" y="155182"/>
                    </a:cubicBezTo>
                    <a:cubicBezTo>
                      <a:pt x="185599" y="145589"/>
                      <a:pt x="206493" y="146426"/>
                      <a:pt x="225083" y="141114"/>
                    </a:cubicBezTo>
                    <a:cubicBezTo>
                      <a:pt x="239341" y="137040"/>
                      <a:pt x="254023" y="133678"/>
                      <a:pt x="267286" y="127046"/>
                    </a:cubicBezTo>
                    <a:cubicBezTo>
                      <a:pt x="291742" y="114818"/>
                      <a:pt x="312639" y="95948"/>
                      <a:pt x="337625" y="84843"/>
                    </a:cubicBezTo>
                    <a:cubicBezTo>
                      <a:pt x="355293" y="76991"/>
                      <a:pt x="375021" y="74970"/>
                      <a:pt x="393895" y="70776"/>
                    </a:cubicBezTo>
                    <a:cubicBezTo>
                      <a:pt x="452885" y="57667"/>
                      <a:pt x="487552" y="52822"/>
                      <a:pt x="548640" y="42640"/>
                    </a:cubicBezTo>
                    <a:cubicBezTo>
                      <a:pt x="562708" y="33262"/>
                      <a:pt x="575721" y="22066"/>
                      <a:pt x="590843" y="14505"/>
                    </a:cubicBezTo>
                    <a:cubicBezTo>
                      <a:pt x="652201" y="-16174"/>
                      <a:pt x="664372" y="8269"/>
                      <a:pt x="745588" y="28573"/>
                    </a:cubicBezTo>
                    <a:cubicBezTo>
                      <a:pt x="777039" y="185829"/>
                      <a:pt x="733933" y="142724"/>
                      <a:pt x="815926" y="197385"/>
                    </a:cubicBezTo>
                    <a:cubicBezTo>
                      <a:pt x="821419" y="213863"/>
                      <a:pt x="851499" y="317364"/>
                      <a:pt x="872197" y="338062"/>
                    </a:cubicBezTo>
                    <a:cubicBezTo>
                      <a:pt x="887026" y="352891"/>
                      <a:pt x="910260" y="355793"/>
                      <a:pt x="928468" y="366197"/>
                    </a:cubicBezTo>
                    <a:cubicBezTo>
                      <a:pt x="943148" y="374585"/>
                      <a:pt x="955991" y="385945"/>
                      <a:pt x="970671" y="394333"/>
                    </a:cubicBezTo>
                    <a:cubicBezTo>
                      <a:pt x="988879" y="404737"/>
                      <a:pt x="1007471" y="414680"/>
                      <a:pt x="1026942" y="422468"/>
                    </a:cubicBezTo>
                    <a:cubicBezTo>
                      <a:pt x="1054478" y="433482"/>
                      <a:pt x="1111348" y="450603"/>
                      <a:pt x="1111348" y="450603"/>
                    </a:cubicBezTo>
                    <a:cubicBezTo>
                      <a:pt x="1176868" y="516125"/>
                      <a:pt x="1092047" y="440953"/>
                      <a:pt x="1195754" y="492806"/>
                    </a:cubicBezTo>
                    <a:cubicBezTo>
                      <a:pt x="1207617" y="498737"/>
                      <a:pt x="1211306" y="516748"/>
                      <a:pt x="1223889" y="520942"/>
                    </a:cubicBezTo>
                    <a:cubicBezTo>
                      <a:pt x="1255345" y="531428"/>
                      <a:pt x="1289656" y="529559"/>
                      <a:pt x="1322363" y="535010"/>
                    </a:cubicBezTo>
                    <a:cubicBezTo>
                      <a:pt x="1345948" y="538941"/>
                      <a:pt x="1369505" y="543278"/>
                      <a:pt x="1392702" y="549077"/>
                    </a:cubicBezTo>
                    <a:cubicBezTo>
                      <a:pt x="1407088" y="552673"/>
                      <a:pt x="1420316" y="560492"/>
                      <a:pt x="1434905" y="563145"/>
                    </a:cubicBezTo>
                    <a:cubicBezTo>
                      <a:pt x="1472101" y="569908"/>
                      <a:pt x="1509932" y="572524"/>
                      <a:pt x="1547446" y="577213"/>
                    </a:cubicBezTo>
                    <a:cubicBezTo>
                      <a:pt x="1561514" y="591281"/>
                      <a:pt x="1573096" y="608381"/>
                      <a:pt x="1589649" y="619416"/>
                    </a:cubicBezTo>
                    <a:cubicBezTo>
                      <a:pt x="1601987" y="627641"/>
                      <a:pt x="1624651" y="620521"/>
                      <a:pt x="1631852" y="633483"/>
                    </a:cubicBezTo>
                    <a:cubicBezTo>
                      <a:pt x="1650631" y="667285"/>
                      <a:pt x="1645627" y="710122"/>
                      <a:pt x="1659988" y="746025"/>
                    </a:cubicBezTo>
                    <a:cubicBezTo>
                      <a:pt x="1694402" y="832061"/>
                      <a:pt x="1674115" y="795352"/>
                      <a:pt x="1716259" y="858566"/>
                    </a:cubicBezTo>
                    <a:cubicBezTo>
                      <a:pt x="1725637" y="886702"/>
                      <a:pt x="1737201" y="914201"/>
                      <a:pt x="1744394" y="942973"/>
                    </a:cubicBezTo>
                    <a:cubicBezTo>
                      <a:pt x="1753772" y="980487"/>
                      <a:pt x="1745186" y="1028171"/>
                      <a:pt x="1772529" y="1055514"/>
                    </a:cubicBezTo>
                    <a:cubicBezTo>
                      <a:pt x="1781908" y="1064893"/>
                      <a:pt x="1787513" y="1081935"/>
                      <a:pt x="1800665" y="1083650"/>
                    </a:cubicBezTo>
                    <a:cubicBezTo>
                      <a:pt x="1898422" y="1096401"/>
                      <a:pt x="1997612" y="1093028"/>
                      <a:pt x="2096086" y="1097717"/>
                    </a:cubicBezTo>
                    <a:cubicBezTo>
                      <a:pt x="2105465" y="1107096"/>
                      <a:pt x="2119296" y="1113538"/>
                      <a:pt x="2124222" y="1125853"/>
                    </a:cubicBezTo>
                    <a:cubicBezTo>
                      <a:pt x="2138583" y="1161755"/>
                      <a:pt x="2152357" y="1238394"/>
                      <a:pt x="2152357" y="1238394"/>
                    </a:cubicBez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Isosceles Triangle 129"/>
              <p:cNvSpPr/>
              <p:nvPr/>
            </p:nvSpPr>
            <p:spPr>
              <a:xfrm>
                <a:off x="42060" y="5839506"/>
                <a:ext cx="2119377" cy="994364"/>
              </a:xfrm>
              <a:prstGeom prst="triangle">
                <a:avLst>
                  <a:gd name="adj" fmla="val 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7" name="Freeform 126"/>
            <p:cNvSpPr/>
            <p:nvPr/>
          </p:nvSpPr>
          <p:spPr>
            <a:xfrm>
              <a:off x="2574388" y="5518139"/>
              <a:ext cx="5697415" cy="1406848"/>
            </a:xfrm>
            <a:custGeom>
              <a:avLst/>
              <a:gdLst>
                <a:gd name="connsiteX0" fmla="*/ 0 w 5697415"/>
                <a:gd name="connsiteY0" fmla="*/ 1364566 h 1406848"/>
                <a:gd name="connsiteX1" fmla="*/ 14067 w 5697415"/>
                <a:gd name="connsiteY1" fmla="*/ 1237957 h 1406848"/>
                <a:gd name="connsiteX2" fmla="*/ 56270 w 5697415"/>
                <a:gd name="connsiteY2" fmla="*/ 1209822 h 1406848"/>
                <a:gd name="connsiteX3" fmla="*/ 98474 w 5697415"/>
                <a:gd name="connsiteY3" fmla="*/ 1167619 h 1406848"/>
                <a:gd name="connsiteX4" fmla="*/ 267286 w 5697415"/>
                <a:gd name="connsiteY4" fmla="*/ 1055077 h 1406848"/>
                <a:gd name="connsiteX5" fmla="*/ 379827 w 5697415"/>
                <a:gd name="connsiteY5" fmla="*/ 928468 h 1406848"/>
                <a:gd name="connsiteX6" fmla="*/ 436098 w 5697415"/>
                <a:gd name="connsiteY6" fmla="*/ 900333 h 1406848"/>
                <a:gd name="connsiteX7" fmla="*/ 520504 w 5697415"/>
                <a:gd name="connsiteY7" fmla="*/ 815926 h 1406848"/>
                <a:gd name="connsiteX8" fmla="*/ 618978 w 5697415"/>
                <a:gd name="connsiteY8" fmla="*/ 745588 h 1406848"/>
                <a:gd name="connsiteX9" fmla="*/ 675249 w 5697415"/>
                <a:gd name="connsiteY9" fmla="*/ 858130 h 1406848"/>
                <a:gd name="connsiteX10" fmla="*/ 759655 w 5697415"/>
                <a:gd name="connsiteY10" fmla="*/ 942536 h 1406848"/>
                <a:gd name="connsiteX11" fmla="*/ 900332 w 5697415"/>
                <a:gd name="connsiteY11" fmla="*/ 928468 h 1406848"/>
                <a:gd name="connsiteX12" fmla="*/ 942535 w 5697415"/>
                <a:gd name="connsiteY12" fmla="*/ 914400 h 1406848"/>
                <a:gd name="connsiteX13" fmla="*/ 998806 w 5697415"/>
                <a:gd name="connsiteY13" fmla="*/ 858130 h 1406848"/>
                <a:gd name="connsiteX14" fmla="*/ 1026941 w 5697415"/>
                <a:gd name="connsiteY14" fmla="*/ 815926 h 1406848"/>
                <a:gd name="connsiteX15" fmla="*/ 1111347 w 5697415"/>
                <a:gd name="connsiteY15" fmla="*/ 759656 h 1406848"/>
                <a:gd name="connsiteX16" fmla="*/ 1153550 w 5697415"/>
                <a:gd name="connsiteY16" fmla="*/ 717453 h 1406848"/>
                <a:gd name="connsiteX17" fmla="*/ 1209821 w 5697415"/>
                <a:gd name="connsiteY17" fmla="*/ 689317 h 1406848"/>
                <a:gd name="connsiteX18" fmla="*/ 1266092 w 5697415"/>
                <a:gd name="connsiteY18" fmla="*/ 647114 h 1406848"/>
                <a:gd name="connsiteX19" fmla="*/ 1364566 w 5697415"/>
                <a:gd name="connsiteY19" fmla="*/ 492370 h 1406848"/>
                <a:gd name="connsiteX20" fmla="*/ 1420837 w 5697415"/>
                <a:gd name="connsiteY20" fmla="*/ 436099 h 1406848"/>
                <a:gd name="connsiteX21" fmla="*/ 1519310 w 5697415"/>
                <a:gd name="connsiteY21" fmla="*/ 281354 h 1406848"/>
                <a:gd name="connsiteX22" fmla="*/ 1547446 w 5697415"/>
                <a:gd name="connsiteY22" fmla="*/ 253219 h 1406848"/>
                <a:gd name="connsiteX23" fmla="*/ 1645920 w 5697415"/>
                <a:gd name="connsiteY23" fmla="*/ 112542 h 1406848"/>
                <a:gd name="connsiteX24" fmla="*/ 1716258 w 5697415"/>
                <a:gd name="connsiteY24" fmla="*/ 0 h 1406848"/>
                <a:gd name="connsiteX25" fmla="*/ 1772529 w 5697415"/>
                <a:gd name="connsiteY25" fmla="*/ 14068 h 1406848"/>
                <a:gd name="connsiteX26" fmla="*/ 1786597 w 5697415"/>
                <a:gd name="connsiteY26" fmla="*/ 98474 h 1406848"/>
                <a:gd name="connsiteX27" fmla="*/ 1828800 w 5697415"/>
                <a:gd name="connsiteY27" fmla="*/ 182880 h 1406848"/>
                <a:gd name="connsiteX28" fmla="*/ 1871003 w 5697415"/>
                <a:gd name="connsiteY28" fmla="*/ 225083 h 1406848"/>
                <a:gd name="connsiteX29" fmla="*/ 1899138 w 5697415"/>
                <a:gd name="connsiteY29" fmla="*/ 281354 h 1406848"/>
                <a:gd name="connsiteX30" fmla="*/ 2194560 w 5697415"/>
                <a:gd name="connsiteY30" fmla="*/ 323557 h 1406848"/>
                <a:gd name="connsiteX31" fmla="*/ 2250830 w 5697415"/>
                <a:gd name="connsiteY31" fmla="*/ 407963 h 1406848"/>
                <a:gd name="connsiteX32" fmla="*/ 2349304 w 5697415"/>
                <a:gd name="connsiteY32" fmla="*/ 478302 h 1406848"/>
                <a:gd name="connsiteX33" fmla="*/ 2560320 w 5697415"/>
                <a:gd name="connsiteY33" fmla="*/ 450166 h 1406848"/>
                <a:gd name="connsiteX34" fmla="*/ 2644726 w 5697415"/>
                <a:gd name="connsiteY34" fmla="*/ 422031 h 1406848"/>
                <a:gd name="connsiteX35" fmla="*/ 2700997 w 5697415"/>
                <a:gd name="connsiteY35" fmla="*/ 407963 h 1406848"/>
                <a:gd name="connsiteX36" fmla="*/ 2771335 w 5697415"/>
                <a:gd name="connsiteY36" fmla="*/ 323557 h 1406848"/>
                <a:gd name="connsiteX37" fmla="*/ 2813538 w 5697415"/>
                <a:gd name="connsiteY37" fmla="*/ 295422 h 1406848"/>
                <a:gd name="connsiteX38" fmla="*/ 2926080 w 5697415"/>
                <a:gd name="connsiteY38" fmla="*/ 196948 h 1406848"/>
                <a:gd name="connsiteX39" fmla="*/ 3277772 w 5697415"/>
                <a:gd name="connsiteY39" fmla="*/ 211016 h 1406848"/>
                <a:gd name="connsiteX40" fmla="*/ 3334043 w 5697415"/>
                <a:gd name="connsiteY40" fmla="*/ 295422 h 1406848"/>
                <a:gd name="connsiteX41" fmla="*/ 3376246 w 5697415"/>
                <a:gd name="connsiteY41" fmla="*/ 309490 h 1406848"/>
                <a:gd name="connsiteX42" fmla="*/ 3432517 w 5697415"/>
                <a:gd name="connsiteY42" fmla="*/ 351693 h 1406848"/>
                <a:gd name="connsiteX43" fmla="*/ 3516923 w 5697415"/>
                <a:gd name="connsiteY43" fmla="*/ 379828 h 1406848"/>
                <a:gd name="connsiteX44" fmla="*/ 3643532 w 5697415"/>
                <a:gd name="connsiteY44" fmla="*/ 450166 h 1406848"/>
                <a:gd name="connsiteX45" fmla="*/ 3671667 w 5697415"/>
                <a:gd name="connsiteY45" fmla="*/ 478302 h 1406848"/>
                <a:gd name="connsiteX46" fmla="*/ 3798277 w 5697415"/>
                <a:gd name="connsiteY46" fmla="*/ 506437 h 1406848"/>
                <a:gd name="connsiteX47" fmla="*/ 3854547 w 5697415"/>
                <a:gd name="connsiteY47" fmla="*/ 520505 h 1406848"/>
                <a:gd name="connsiteX48" fmla="*/ 4135901 w 5697415"/>
                <a:gd name="connsiteY48" fmla="*/ 506437 h 1406848"/>
                <a:gd name="connsiteX49" fmla="*/ 4164037 w 5697415"/>
                <a:gd name="connsiteY49" fmla="*/ 478302 h 1406848"/>
                <a:gd name="connsiteX50" fmla="*/ 4206240 w 5697415"/>
                <a:gd name="connsiteY50" fmla="*/ 464234 h 1406848"/>
                <a:gd name="connsiteX51" fmla="*/ 4375052 w 5697415"/>
                <a:gd name="connsiteY51" fmla="*/ 450166 h 1406848"/>
                <a:gd name="connsiteX52" fmla="*/ 4783015 w 5697415"/>
                <a:gd name="connsiteY52" fmla="*/ 478302 h 1406848"/>
                <a:gd name="connsiteX53" fmla="*/ 4797083 w 5697415"/>
                <a:gd name="connsiteY53" fmla="*/ 731520 h 1406848"/>
                <a:gd name="connsiteX54" fmla="*/ 4853354 w 5697415"/>
                <a:gd name="connsiteY54" fmla="*/ 745588 h 1406848"/>
                <a:gd name="connsiteX55" fmla="*/ 4923692 w 5697415"/>
                <a:gd name="connsiteY55" fmla="*/ 759656 h 1406848"/>
                <a:gd name="connsiteX56" fmla="*/ 4965895 w 5697415"/>
                <a:gd name="connsiteY56" fmla="*/ 801859 h 1406848"/>
                <a:gd name="connsiteX57" fmla="*/ 5008098 w 5697415"/>
                <a:gd name="connsiteY57" fmla="*/ 815926 h 1406848"/>
                <a:gd name="connsiteX58" fmla="*/ 5078437 w 5697415"/>
                <a:gd name="connsiteY58" fmla="*/ 844062 h 1406848"/>
                <a:gd name="connsiteX59" fmla="*/ 5148775 w 5697415"/>
                <a:gd name="connsiteY59" fmla="*/ 914400 h 1406848"/>
                <a:gd name="connsiteX60" fmla="*/ 5162843 w 5697415"/>
                <a:gd name="connsiteY60" fmla="*/ 970671 h 1406848"/>
                <a:gd name="connsiteX61" fmla="*/ 5176910 w 5697415"/>
                <a:gd name="connsiteY61" fmla="*/ 1012874 h 1406848"/>
                <a:gd name="connsiteX62" fmla="*/ 5205046 w 5697415"/>
                <a:gd name="connsiteY62" fmla="*/ 1041010 h 1406848"/>
                <a:gd name="connsiteX63" fmla="*/ 5331655 w 5697415"/>
                <a:gd name="connsiteY63" fmla="*/ 1223890 h 1406848"/>
                <a:gd name="connsiteX64" fmla="*/ 5472332 w 5697415"/>
                <a:gd name="connsiteY64" fmla="*/ 1336431 h 1406848"/>
                <a:gd name="connsiteX65" fmla="*/ 5514535 w 5697415"/>
                <a:gd name="connsiteY65" fmla="*/ 1378634 h 1406848"/>
                <a:gd name="connsiteX66" fmla="*/ 5556738 w 5697415"/>
                <a:gd name="connsiteY66" fmla="*/ 1392702 h 1406848"/>
                <a:gd name="connsiteX67" fmla="*/ 5697415 w 5697415"/>
                <a:gd name="connsiteY67" fmla="*/ 1406770 h 1406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5697415" h="1406848">
                  <a:moveTo>
                    <a:pt x="0" y="1364566"/>
                  </a:moveTo>
                  <a:cubicBezTo>
                    <a:pt x="4689" y="1322363"/>
                    <a:pt x="-444" y="1277863"/>
                    <a:pt x="14067" y="1237957"/>
                  </a:cubicBezTo>
                  <a:cubicBezTo>
                    <a:pt x="19845" y="1222068"/>
                    <a:pt x="43281" y="1220646"/>
                    <a:pt x="56270" y="1209822"/>
                  </a:cubicBezTo>
                  <a:cubicBezTo>
                    <a:pt x="71554" y="1197086"/>
                    <a:pt x="82285" y="1179183"/>
                    <a:pt x="98474" y="1167619"/>
                  </a:cubicBezTo>
                  <a:cubicBezTo>
                    <a:pt x="176183" y="1112113"/>
                    <a:pt x="183814" y="1166374"/>
                    <a:pt x="267286" y="1055077"/>
                  </a:cubicBezTo>
                  <a:cubicBezTo>
                    <a:pt x="304799" y="1005059"/>
                    <a:pt x="327677" y="969029"/>
                    <a:pt x="379827" y="928468"/>
                  </a:cubicBezTo>
                  <a:cubicBezTo>
                    <a:pt x="396380" y="915593"/>
                    <a:pt x="417341" y="909711"/>
                    <a:pt x="436098" y="900333"/>
                  </a:cubicBezTo>
                  <a:cubicBezTo>
                    <a:pt x="464233" y="872197"/>
                    <a:pt x="488672" y="839800"/>
                    <a:pt x="520504" y="815926"/>
                  </a:cubicBezTo>
                  <a:cubicBezTo>
                    <a:pt x="590301" y="763579"/>
                    <a:pt x="557267" y="786729"/>
                    <a:pt x="618978" y="745588"/>
                  </a:cubicBezTo>
                  <a:cubicBezTo>
                    <a:pt x="636225" y="788703"/>
                    <a:pt x="644602" y="823652"/>
                    <a:pt x="675249" y="858130"/>
                  </a:cubicBezTo>
                  <a:cubicBezTo>
                    <a:pt x="701683" y="887869"/>
                    <a:pt x="759655" y="942536"/>
                    <a:pt x="759655" y="942536"/>
                  </a:cubicBezTo>
                  <a:cubicBezTo>
                    <a:pt x="806547" y="937847"/>
                    <a:pt x="853754" y="935634"/>
                    <a:pt x="900332" y="928468"/>
                  </a:cubicBezTo>
                  <a:cubicBezTo>
                    <a:pt x="914988" y="926213"/>
                    <a:pt x="930468" y="923019"/>
                    <a:pt x="942535" y="914400"/>
                  </a:cubicBezTo>
                  <a:cubicBezTo>
                    <a:pt x="964120" y="898982"/>
                    <a:pt x="981543" y="878270"/>
                    <a:pt x="998806" y="858130"/>
                  </a:cubicBezTo>
                  <a:cubicBezTo>
                    <a:pt x="1009809" y="845293"/>
                    <a:pt x="1014217" y="827060"/>
                    <a:pt x="1026941" y="815926"/>
                  </a:cubicBezTo>
                  <a:cubicBezTo>
                    <a:pt x="1052389" y="793659"/>
                    <a:pt x="1087437" y="783566"/>
                    <a:pt x="1111347" y="759656"/>
                  </a:cubicBezTo>
                  <a:cubicBezTo>
                    <a:pt x="1125415" y="745588"/>
                    <a:pt x="1137361" y="729017"/>
                    <a:pt x="1153550" y="717453"/>
                  </a:cubicBezTo>
                  <a:cubicBezTo>
                    <a:pt x="1170615" y="705264"/>
                    <a:pt x="1192038" y="700432"/>
                    <a:pt x="1209821" y="689317"/>
                  </a:cubicBezTo>
                  <a:cubicBezTo>
                    <a:pt x="1229703" y="676891"/>
                    <a:pt x="1247335" y="661182"/>
                    <a:pt x="1266092" y="647114"/>
                  </a:cubicBezTo>
                  <a:cubicBezTo>
                    <a:pt x="1290071" y="575178"/>
                    <a:pt x="1286814" y="570122"/>
                    <a:pt x="1364566" y="492370"/>
                  </a:cubicBezTo>
                  <a:lnTo>
                    <a:pt x="1420837" y="436099"/>
                  </a:lnTo>
                  <a:cubicBezTo>
                    <a:pt x="1459457" y="320238"/>
                    <a:pt x="1428002" y="372662"/>
                    <a:pt x="1519310" y="281354"/>
                  </a:cubicBezTo>
                  <a:lnTo>
                    <a:pt x="1547446" y="253219"/>
                  </a:lnTo>
                  <a:cubicBezTo>
                    <a:pt x="1577122" y="134517"/>
                    <a:pt x="1535582" y="259660"/>
                    <a:pt x="1645920" y="112542"/>
                  </a:cubicBezTo>
                  <a:cubicBezTo>
                    <a:pt x="1700705" y="39494"/>
                    <a:pt x="1677638" y="77242"/>
                    <a:pt x="1716258" y="0"/>
                  </a:cubicBezTo>
                  <a:cubicBezTo>
                    <a:pt x="1735015" y="4689"/>
                    <a:pt x="1761291" y="-1665"/>
                    <a:pt x="1772529" y="14068"/>
                  </a:cubicBezTo>
                  <a:cubicBezTo>
                    <a:pt x="1789108" y="37278"/>
                    <a:pt x="1780409" y="70630"/>
                    <a:pt x="1786597" y="98474"/>
                  </a:cubicBezTo>
                  <a:cubicBezTo>
                    <a:pt x="1794288" y="133084"/>
                    <a:pt x="1805804" y="155285"/>
                    <a:pt x="1828800" y="182880"/>
                  </a:cubicBezTo>
                  <a:cubicBezTo>
                    <a:pt x="1841536" y="198163"/>
                    <a:pt x="1856935" y="211015"/>
                    <a:pt x="1871003" y="225083"/>
                  </a:cubicBezTo>
                  <a:cubicBezTo>
                    <a:pt x="1880381" y="243840"/>
                    <a:pt x="1887505" y="263905"/>
                    <a:pt x="1899138" y="281354"/>
                  </a:cubicBezTo>
                  <a:cubicBezTo>
                    <a:pt x="1958847" y="370919"/>
                    <a:pt x="2126011" y="319949"/>
                    <a:pt x="2194560" y="323557"/>
                  </a:cubicBezTo>
                  <a:cubicBezTo>
                    <a:pt x="2293706" y="389656"/>
                    <a:pt x="2185943" y="304143"/>
                    <a:pt x="2250830" y="407963"/>
                  </a:cubicBezTo>
                  <a:cubicBezTo>
                    <a:pt x="2285965" y="464179"/>
                    <a:pt x="2299613" y="461738"/>
                    <a:pt x="2349304" y="478302"/>
                  </a:cubicBezTo>
                  <a:cubicBezTo>
                    <a:pt x="2419643" y="468923"/>
                    <a:pt x="2490612" y="463444"/>
                    <a:pt x="2560320" y="450166"/>
                  </a:cubicBezTo>
                  <a:cubicBezTo>
                    <a:pt x="2589453" y="444617"/>
                    <a:pt x="2615954" y="429224"/>
                    <a:pt x="2644726" y="422031"/>
                  </a:cubicBezTo>
                  <a:lnTo>
                    <a:pt x="2700997" y="407963"/>
                  </a:lnTo>
                  <a:cubicBezTo>
                    <a:pt x="2721512" y="380610"/>
                    <a:pt x="2743392" y="345912"/>
                    <a:pt x="2771335" y="323557"/>
                  </a:cubicBezTo>
                  <a:cubicBezTo>
                    <a:pt x="2784537" y="312995"/>
                    <a:pt x="2800814" y="306555"/>
                    <a:pt x="2813538" y="295422"/>
                  </a:cubicBezTo>
                  <a:cubicBezTo>
                    <a:pt x="2945208" y="180211"/>
                    <a:pt x="2831111" y="260260"/>
                    <a:pt x="2926080" y="196948"/>
                  </a:cubicBezTo>
                  <a:cubicBezTo>
                    <a:pt x="3043311" y="201637"/>
                    <a:pt x="3161627" y="194424"/>
                    <a:pt x="3277772" y="211016"/>
                  </a:cubicBezTo>
                  <a:cubicBezTo>
                    <a:pt x="3341505" y="220121"/>
                    <a:pt x="3305452" y="266831"/>
                    <a:pt x="3334043" y="295422"/>
                  </a:cubicBezTo>
                  <a:cubicBezTo>
                    <a:pt x="3344528" y="305907"/>
                    <a:pt x="3362178" y="304801"/>
                    <a:pt x="3376246" y="309490"/>
                  </a:cubicBezTo>
                  <a:cubicBezTo>
                    <a:pt x="3395003" y="323558"/>
                    <a:pt x="3411546" y="341208"/>
                    <a:pt x="3432517" y="351693"/>
                  </a:cubicBezTo>
                  <a:cubicBezTo>
                    <a:pt x="3459043" y="364956"/>
                    <a:pt x="3516923" y="379828"/>
                    <a:pt x="3516923" y="379828"/>
                  </a:cubicBezTo>
                  <a:cubicBezTo>
                    <a:pt x="3675505" y="498764"/>
                    <a:pt x="3462991" y="346998"/>
                    <a:pt x="3643532" y="450166"/>
                  </a:cubicBezTo>
                  <a:cubicBezTo>
                    <a:pt x="3655048" y="456746"/>
                    <a:pt x="3659202" y="473769"/>
                    <a:pt x="3671667" y="478302"/>
                  </a:cubicBezTo>
                  <a:cubicBezTo>
                    <a:pt x="3712297" y="493077"/>
                    <a:pt x="3756151" y="496716"/>
                    <a:pt x="3798277" y="506437"/>
                  </a:cubicBezTo>
                  <a:cubicBezTo>
                    <a:pt x="3817116" y="510784"/>
                    <a:pt x="3835790" y="515816"/>
                    <a:pt x="3854547" y="520505"/>
                  </a:cubicBezTo>
                  <a:cubicBezTo>
                    <a:pt x="3948332" y="515816"/>
                    <a:pt x="4042860" y="519124"/>
                    <a:pt x="4135901" y="506437"/>
                  </a:cubicBezTo>
                  <a:cubicBezTo>
                    <a:pt x="4149043" y="504645"/>
                    <a:pt x="4152664" y="485126"/>
                    <a:pt x="4164037" y="478302"/>
                  </a:cubicBezTo>
                  <a:cubicBezTo>
                    <a:pt x="4176753" y="470673"/>
                    <a:pt x="4191541" y="466194"/>
                    <a:pt x="4206240" y="464234"/>
                  </a:cubicBezTo>
                  <a:cubicBezTo>
                    <a:pt x="4262210" y="456771"/>
                    <a:pt x="4318781" y="454855"/>
                    <a:pt x="4375052" y="450166"/>
                  </a:cubicBezTo>
                  <a:cubicBezTo>
                    <a:pt x="4511040" y="459545"/>
                    <a:pt x="4669598" y="402690"/>
                    <a:pt x="4783015" y="478302"/>
                  </a:cubicBezTo>
                  <a:cubicBezTo>
                    <a:pt x="4853353" y="525194"/>
                    <a:pt x="4775569" y="649767"/>
                    <a:pt x="4797083" y="731520"/>
                  </a:cubicBezTo>
                  <a:cubicBezTo>
                    <a:pt x="4802003" y="750218"/>
                    <a:pt x="4834480" y="741394"/>
                    <a:pt x="4853354" y="745588"/>
                  </a:cubicBezTo>
                  <a:cubicBezTo>
                    <a:pt x="4876695" y="750775"/>
                    <a:pt x="4900246" y="754967"/>
                    <a:pt x="4923692" y="759656"/>
                  </a:cubicBezTo>
                  <a:cubicBezTo>
                    <a:pt x="4937760" y="773724"/>
                    <a:pt x="4949342" y="790824"/>
                    <a:pt x="4965895" y="801859"/>
                  </a:cubicBezTo>
                  <a:cubicBezTo>
                    <a:pt x="4978233" y="810084"/>
                    <a:pt x="4994214" y="810719"/>
                    <a:pt x="5008098" y="815926"/>
                  </a:cubicBezTo>
                  <a:cubicBezTo>
                    <a:pt x="5031743" y="824793"/>
                    <a:pt x="5054991" y="834683"/>
                    <a:pt x="5078437" y="844062"/>
                  </a:cubicBezTo>
                  <a:cubicBezTo>
                    <a:pt x="5101883" y="867508"/>
                    <a:pt x="5130382" y="886811"/>
                    <a:pt x="5148775" y="914400"/>
                  </a:cubicBezTo>
                  <a:cubicBezTo>
                    <a:pt x="5159500" y="930487"/>
                    <a:pt x="5157532" y="952081"/>
                    <a:pt x="5162843" y="970671"/>
                  </a:cubicBezTo>
                  <a:cubicBezTo>
                    <a:pt x="5166917" y="984929"/>
                    <a:pt x="5169281" y="1000159"/>
                    <a:pt x="5176910" y="1012874"/>
                  </a:cubicBezTo>
                  <a:cubicBezTo>
                    <a:pt x="5183734" y="1024247"/>
                    <a:pt x="5195667" y="1031631"/>
                    <a:pt x="5205046" y="1041010"/>
                  </a:cubicBezTo>
                  <a:cubicBezTo>
                    <a:pt x="5229519" y="1163370"/>
                    <a:pt x="5202207" y="1094442"/>
                    <a:pt x="5331655" y="1223890"/>
                  </a:cubicBezTo>
                  <a:cubicBezTo>
                    <a:pt x="5493190" y="1385425"/>
                    <a:pt x="5314303" y="1217909"/>
                    <a:pt x="5472332" y="1336431"/>
                  </a:cubicBezTo>
                  <a:cubicBezTo>
                    <a:pt x="5488248" y="1348368"/>
                    <a:pt x="5497982" y="1367598"/>
                    <a:pt x="5514535" y="1378634"/>
                  </a:cubicBezTo>
                  <a:cubicBezTo>
                    <a:pt x="5526873" y="1386859"/>
                    <a:pt x="5542197" y="1389794"/>
                    <a:pt x="5556738" y="1392702"/>
                  </a:cubicBezTo>
                  <a:cubicBezTo>
                    <a:pt x="5637024" y="1408760"/>
                    <a:pt x="5635679" y="1406770"/>
                    <a:pt x="5697415" y="1406770"/>
                  </a:cubicBezTo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9861452" y="5669280"/>
              <a:ext cx="2350968" cy="1209822"/>
            </a:xfrm>
            <a:custGeom>
              <a:avLst/>
              <a:gdLst>
                <a:gd name="connsiteX0" fmla="*/ 0 w 2350968"/>
                <a:gd name="connsiteY0" fmla="*/ 1195754 h 1209822"/>
                <a:gd name="connsiteX1" fmla="*/ 112542 w 2350968"/>
                <a:gd name="connsiteY1" fmla="*/ 1111348 h 1209822"/>
                <a:gd name="connsiteX2" fmla="*/ 140677 w 2350968"/>
                <a:gd name="connsiteY2" fmla="*/ 1069145 h 1209822"/>
                <a:gd name="connsiteX3" fmla="*/ 168813 w 2350968"/>
                <a:gd name="connsiteY3" fmla="*/ 1041009 h 1209822"/>
                <a:gd name="connsiteX4" fmla="*/ 196948 w 2350968"/>
                <a:gd name="connsiteY4" fmla="*/ 998806 h 1209822"/>
                <a:gd name="connsiteX5" fmla="*/ 239151 w 2350968"/>
                <a:gd name="connsiteY5" fmla="*/ 970671 h 1209822"/>
                <a:gd name="connsiteX6" fmla="*/ 253219 w 2350968"/>
                <a:gd name="connsiteY6" fmla="*/ 914400 h 1209822"/>
                <a:gd name="connsiteX7" fmla="*/ 267286 w 2350968"/>
                <a:gd name="connsiteY7" fmla="*/ 872197 h 1209822"/>
                <a:gd name="connsiteX8" fmla="*/ 281354 w 2350968"/>
                <a:gd name="connsiteY8" fmla="*/ 633046 h 1209822"/>
                <a:gd name="connsiteX9" fmla="*/ 393896 w 2350968"/>
                <a:gd name="connsiteY9" fmla="*/ 604911 h 1209822"/>
                <a:gd name="connsiteX10" fmla="*/ 689317 w 2350968"/>
                <a:gd name="connsiteY10" fmla="*/ 618978 h 1209822"/>
                <a:gd name="connsiteX11" fmla="*/ 717453 w 2350968"/>
                <a:gd name="connsiteY11" fmla="*/ 647114 h 1209822"/>
                <a:gd name="connsiteX12" fmla="*/ 815926 w 2350968"/>
                <a:gd name="connsiteY12" fmla="*/ 703385 h 1209822"/>
                <a:gd name="connsiteX13" fmla="*/ 914400 w 2350968"/>
                <a:gd name="connsiteY13" fmla="*/ 689317 h 1209822"/>
                <a:gd name="connsiteX14" fmla="*/ 942536 w 2350968"/>
                <a:gd name="connsiteY14" fmla="*/ 647114 h 1209822"/>
                <a:gd name="connsiteX15" fmla="*/ 956603 w 2350968"/>
                <a:gd name="connsiteY15" fmla="*/ 590843 h 1209822"/>
                <a:gd name="connsiteX16" fmla="*/ 970671 w 2350968"/>
                <a:gd name="connsiteY16" fmla="*/ 520505 h 1209822"/>
                <a:gd name="connsiteX17" fmla="*/ 998806 w 2350968"/>
                <a:gd name="connsiteY17" fmla="*/ 492369 h 1209822"/>
                <a:gd name="connsiteX18" fmla="*/ 1026942 w 2350968"/>
                <a:gd name="connsiteY18" fmla="*/ 450166 h 1209822"/>
                <a:gd name="connsiteX19" fmla="*/ 1041010 w 2350968"/>
                <a:gd name="connsiteY19" fmla="*/ 351692 h 1209822"/>
                <a:gd name="connsiteX20" fmla="*/ 970671 w 2350968"/>
                <a:gd name="connsiteY20" fmla="*/ 253218 h 1209822"/>
                <a:gd name="connsiteX21" fmla="*/ 998806 w 2350968"/>
                <a:gd name="connsiteY21" fmla="*/ 84406 h 1209822"/>
                <a:gd name="connsiteX22" fmla="*/ 1069145 w 2350968"/>
                <a:gd name="connsiteY22" fmla="*/ 70338 h 1209822"/>
                <a:gd name="connsiteX23" fmla="*/ 1139483 w 2350968"/>
                <a:gd name="connsiteY23" fmla="*/ 42203 h 1209822"/>
                <a:gd name="connsiteX24" fmla="*/ 1378634 w 2350968"/>
                <a:gd name="connsiteY24" fmla="*/ 84406 h 1209822"/>
                <a:gd name="connsiteX25" fmla="*/ 1448973 w 2350968"/>
                <a:gd name="connsiteY25" fmla="*/ 196948 h 1209822"/>
                <a:gd name="connsiteX26" fmla="*/ 1463040 w 2350968"/>
                <a:gd name="connsiteY26" fmla="*/ 239151 h 1209822"/>
                <a:gd name="connsiteX27" fmla="*/ 1519311 w 2350968"/>
                <a:gd name="connsiteY27" fmla="*/ 267286 h 1209822"/>
                <a:gd name="connsiteX28" fmla="*/ 1561514 w 2350968"/>
                <a:gd name="connsiteY28" fmla="*/ 295422 h 1209822"/>
                <a:gd name="connsiteX29" fmla="*/ 1772530 w 2350968"/>
                <a:gd name="connsiteY29" fmla="*/ 281354 h 1209822"/>
                <a:gd name="connsiteX30" fmla="*/ 1814733 w 2350968"/>
                <a:gd name="connsiteY30" fmla="*/ 196948 h 1209822"/>
                <a:gd name="connsiteX31" fmla="*/ 1856936 w 2350968"/>
                <a:gd name="connsiteY31" fmla="*/ 154745 h 1209822"/>
                <a:gd name="connsiteX32" fmla="*/ 1913206 w 2350968"/>
                <a:gd name="connsiteY32" fmla="*/ 70338 h 1209822"/>
                <a:gd name="connsiteX33" fmla="*/ 1969477 w 2350968"/>
                <a:gd name="connsiteY33" fmla="*/ 0 h 1209822"/>
                <a:gd name="connsiteX34" fmla="*/ 2124222 w 2350968"/>
                <a:gd name="connsiteY34" fmla="*/ 14068 h 1209822"/>
                <a:gd name="connsiteX35" fmla="*/ 2138290 w 2350968"/>
                <a:gd name="connsiteY35" fmla="*/ 70338 h 1209822"/>
                <a:gd name="connsiteX36" fmla="*/ 2166425 w 2350968"/>
                <a:gd name="connsiteY36" fmla="*/ 126609 h 1209822"/>
                <a:gd name="connsiteX37" fmla="*/ 2180493 w 2350968"/>
                <a:gd name="connsiteY37" fmla="*/ 168812 h 1209822"/>
                <a:gd name="connsiteX38" fmla="*/ 2194560 w 2350968"/>
                <a:gd name="connsiteY38" fmla="*/ 267286 h 1209822"/>
                <a:gd name="connsiteX39" fmla="*/ 2236763 w 2350968"/>
                <a:gd name="connsiteY39" fmla="*/ 436098 h 1209822"/>
                <a:gd name="connsiteX40" fmla="*/ 2278966 w 2350968"/>
                <a:gd name="connsiteY40" fmla="*/ 618978 h 1209822"/>
                <a:gd name="connsiteX41" fmla="*/ 2307102 w 2350968"/>
                <a:gd name="connsiteY41" fmla="*/ 647114 h 1209822"/>
                <a:gd name="connsiteX42" fmla="*/ 2335237 w 2350968"/>
                <a:gd name="connsiteY42" fmla="*/ 998806 h 1209822"/>
                <a:gd name="connsiteX43" fmla="*/ 2349305 w 2350968"/>
                <a:gd name="connsiteY43" fmla="*/ 1041009 h 1209822"/>
                <a:gd name="connsiteX44" fmla="*/ 2349305 w 2350968"/>
                <a:gd name="connsiteY44" fmla="*/ 1209822 h 120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350968" h="1209822">
                  <a:moveTo>
                    <a:pt x="0" y="1195754"/>
                  </a:moveTo>
                  <a:cubicBezTo>
                    <a:pt x="38566" y="1170043"/>
                    <a:pt x="82804" y="1148521"/>
                    <a:pt x="112542" y="1111348"/>
                  </a:cubicBezTo>
                  <a:cubicBezTo>
                    <a:pt x="123104" y="1098146"/>
                    <a:pt x="130115" y="1082347"/>
                    <a:pt x="140677" y="1069145"/>
                  </a:cubicBezTo>
                  <a:cubicBezTo>
                    <a:pt x="148963" y="1058788"/>
                    <a:pt x="160527" y="1051366"/>
                    <a:pt x="168813" y="1041009"/>
                  </a:cubicBezTo>
                  <a:cubicBezTo>
                    <a:pt x="179375" y="1027807"/>
                    <a:pt x="184993" y="1010761"/>
                    <a:pt x="196948" y="998806"/>
                  </a:cubicBezTo>
                  <a:cubicBezTo>
                    <a:pt x="208903" y="986851"/>
                    <a:pt x="225083" y="980049"/>
                    <a:pt x="239151" y="970671"/>
                  </a:cubicBezTo>
                  <a:cubicBezTo>
                    <a:pt x="243840" y="951914"/>
                    <a:pt x="247908" y="932990"/>
                    <a:pt x="253219" y="914400"/>
                  </a:cubicBezTo>
                  <a:cubicBezTo>
                    <a:pt x="257293" y="900142"/>
                    <a:pt x="265811" y="886952"/>
                    <a:pt x="267286" y="872197"/>
                  </a:cubicBezTo>
                  <a:cubicBezTo>
                    <a:pt x="275232" y="792738"/>
                    <a:pt x="247169" y="705214"/>
                    <a:pt x="281354" y="633046"/>
                  </a:cubicBezTo>
                  <a:cubicBezTo>
                    <a:pt x="297908" y="598100"/>
                    <a:pt x="393896" y="604911"/>
                    <a:pt x="393896" y="604911"/>
                  </a:cubicBezTo>
                  <a:cubicBezTo>
                    <a:pt x="492370" y="609600"/>
                    <a:pt x="591560" y="606227"/>
                    <a:pt x="689317" y="618978"/>
                  </a:cubicBezTo>
                  <a:cubicBezTo>
                    <a:pt x="702469" y="620693"/>
                    <a:pt x="707264" y="638623"/>
                    <a:pt x="717453" y="647114"/>
                  </a:cubicBezTo>
                  <a:cubicBezTo>
                    <a:pt x="774231" y="694429"/>
                    <a:pt x="758662" y="684297"/>
                    <a:pt x="815926" y="703385"/>
                  </a:cubicBezTo>
                  <a:cubicBezTo>
                    <a:pt x="848751" y="698696"/>
                    <a:pt x="884100" y="702784"/>
                    <a:pt x="914400" y="689317"/>
                  </a:cubicBezTo>
                  <a:cubicBezTo>
                    <a:pt x="929850" y="682450"/>
                    <a:pt x="935876" y="662654"/>
                    <a:pt x="942536" y="647114"/>
                  </a:cubicBezTo>
                  <a:cubicBezTo>
                    <a:pt x="950152" y="629343"/>
                    <a:pt x="952409" y="609717"/>
                    <a:pt x="956603" y="590843"/>
                  </a:cubicBezTo>
                  <a:cubicBezTo>
                    <a:pt x="961790" y="567502"/>
                    <a:pt x="961252" y="542482"/>
                    <a:pt x="970671" y="520505"/>
                  </a:cubicBezTo>
                  <a:cubicBezTo>
                    <a:pt x="975896" y="508314"/>
                    <a:pt x="990521" y="502726"/>
                    <a:pt x="998806" y="492369"/>
                  </a:cubicBezTo>
                  <a:cubicBezTo>
                    <a:pt x="1009368" y="479167"/>
                    <a:pt x="1017563" y="464234"/>
                    <a:pt x="1026942" y="450166"/>
                  </a:cubicBezTo>
                  <a:cubicBezTo>
                    <a:pt x="1031631" y="417341"/>
                    <a:pt x="1046461" y="384399"/>
                    <a:pt x="1041010" y="351692"/>
                  </a:cubicBezTo>
                  <a:cubicBezTo>
                    <a:pt x="1034474" y="312474"/>
                    <a:pt x="997528" y="280076"/>
                    <a:pt x="970671" y="253218"/>
                  </a:cubicBezTo>
                  <a:cubicBezTo>
                    <a:pt x="980049" y="196947"/>
                    <a:pt x="971760" y="134634"/>
                    <a:pt x="998806" y="84406"/>
                  </a:cubicBezTo>
                  <a:cubicBezTo>
                    <a:pt x="1010142" y="63353"/>
                    <a:pt x="1046243" y="77209"/>
                    <a:pt x="1069145" y="70338"/>
                  </a:cubicBezTo>
                  <a:cubicBezTo>
                    <a:pt x="1093332" y="63082"/>
                    <a:pt x="1116037" y="51581"/>
                    <a:pt x="1139483" y="42203"/>
                  </a:cubicBezTo>
                  <a:cubicBezTo>
                    <a:pt x="1219200" y="56271"/>
                    <a:pt x="1301099" y="61146"/>
                    <a:pt x="1378634" y="84406"/>
                  </a:cubicBezTo>
                  <a:cubicBezTo>
                    <a:pt x="1418958" y="96503"/>
                    <a:pt x="1438499" y="169016"/>
                    <a:pt x="1448973" y="196948"/>
                  </a:cubicBezTo>
                  <a:cubicBezTo>
                    <a:pt x="1454180" y="210832"/>
                    <a:pt x="1452555" y="228666"/>
                    <a:pt x="1463040" y="239151"/>
                  </a:cubicBezTo>
                  <a:cubicBezTo>
                    <a:pt x="1477869" y="253980"/>
                    <a:pt x="1501103" y="256882"/>
                    <a:pt x="1519311" y="267286"/>
                  </a:cubicBezTo>
                  <a:cubicBezTo>
                    <a:pt x="1533991" y="275674"/>
                    <a:pt x="1547446" y="286043"/>
                    <a:pt x="1561514" y="295422"/>
                  </a:cubicBezTo>
                  <a:cubicBezTo>
                    <a:pt x="1631853" y="290733"/>
                    <a:pt x="1703108" y="293605"/>
                    <a:pt x="1772530" y="281354"/>
                  </a:cubicBezTo>
                  <a:cubicBezTo>
                    <a:pt x="1809410" y="274846"/>
                    <a:pt x="1804629" y="214629"/>
                    <a:pt x="1814733" y="196948"/>
                  </a:cubicBezTo>
                  <a:cubicBezTo>
                    <a:pt x="1824604" y="179675"/>
                    <a:pt x="1844722" y="170449"/>
                    <a:pt x="1856936" y="154745"/>
                  </a:cubicBezTo>
                  <a:cubicBezTo>
                    <a:pt x="1877696" y="128053"/>
                    <a:pt x="1889295" y="94248"/>
                    <a:pt x="1913206" y="70338"/>
                  </a:cubicBezTo>
                  <a:cubicBezTo>
                    <a:pt x="1953297" y="30248"/>
                    <a:pt x="1933985" y="53239"/>
                    <a:pt x="1969477" y="0"/>
                  </a:cubicBezTo>
                  <a:cubicBezTo>
                    <a:pt x="2021059" y="4689"/>
                    <a:pt x="2076412" y="-5853"/>
                    <a:pt x="2124222" y="14068"/>
                  </a:cubicBezTo>
                  <a:cubicBezTo>
                    <a:pt x="2142069" y="21504"/>
                    <a:pt x="2131501" y="52235"/>
                    <a:pt x="2138290" y="70338"/>
                  </a:cubicBezTo>
                  <a:cubicBezTo>
                    <a:pt x="2145653" y="89974"/>
                    <a:pt x="2158164" y="107334"/>
                    <a:pt x="2166425" y="126609"/>
                  </a:cubicBezTo>
                  <a:cubicBezTo>
                    <a:pt x="2172266" y="140239"/>
                    <a:pt x="2175804" y="154744"/>
                    <a:pt x="2180493" y="168812"/>
                  </a:cubicBezTo>
                  <a:cubicBezTo>
                    <a:pt x="2185182" y="201637"/>
                    <a:pt x="2187729" y="234839"/>
                    <a:pt x="2194560" y="267286"/>
                  </a:cubicBezTo>
                  <a:cubicBezTo>
                    <a:pt x="2206509" y="324044"/>
                    <a:pt x="2236763" y="436098"/>
                    <a:pt x="2236763" y="436098"/>
                  </a:cubicBezTo>
                  <a:cubicBezTo>
                    <a:pt x="2248191" y="550371"/>
                    <a:pt x="2226241" y="553072"/>
                    <a:pt x="2278966" y="618978"/>
                  </a:cubicBezTo>
                  <a:cubicBezTo>
                    <a:pt x="2287252" y="629335"/>
                    <a:pt x="2297723" y="637735"/>
                    <a:pt x="2307102" y="647114"/>
                  </a:cubicBezTo>
                  <a:cubicBezTo>
                    <a:pt x="2348388" y="812253"/>
                    <a:pt x="2303389" y="616630"/>
                    <a:pt x="2335237" y="998806"/>
                  </a:cubicBezTo>
                  <a:cubicBezTo>
                    <a:pt x="2336468" y="1013583"/>
                    <a:pt x="2348319" y="1026213"/>
                    <a:pt x="2349305" y="1041009"/>
                  </a:cubicBezTo>
                  <a:cubicBezTo>
                    <a:pt x="2353048" y="1097155"/>
                    <a:pt x="2349305" y="1153551"/>
                    <a:pt x="2349305" y="1209822"/>
                  </a:cubicBezTo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loud Callout 2"/>
          <p:cNvSpPr/>
          <p:nvPr/>
        </p:nvSpPr>
        <p:spPr>
          <a:xfrm>
            <a:off x="9043067" y="1762802"/>
            <a:ext cx="3419766" cy="1961795"/>
          </a:xfrm>
          <a:prstGeom prst="cloudCallout">
            <a:avLst>
              <a:gd name="adj1" fmla="val -32977"/>
              <a:gd name="adj2" fmla="val 5911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Sao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Cloud 131"/>
          <p:cNvSpPr/>
          <p:nvPr/>
        </p:nvSpPr>
        <p:spPr>
          <a:xfrm flipH="1">
            <a:off x="6987950" y="-700332"/>
            <a:ext cx="1201322" cy="1255905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Cloud 132"/>
          <p:cNvSpPr/>
          <p:nvPr/>
        </p:nvSpPr>
        <p:spPr>
          <a:xfrm flipH="1">
            <a:off x="4102553" y="-494460"/>
            <a:ext cx="1058257" cy="1350503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Cloud 134"/>
          <p:cNvSpPr/>
          <p:nvPr/>
        </p:nvSpPr>
        <p:spPr>
          <a:xfrm flipH="1">
            <a:off x="3326571" y="-410912"/>
            <a:ext cx="524628" cy="935578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"/>
          <p:cNvSpPr/>
          <p:nvPr/>
        </p:nvSpPr>
        <p:spPr>
          <a:xfrm>
            <a:off x="1871576" y="2955348"/>
            <a:ext cx="1434960" cy="990781"/>
          </a:xfrm>
          <a:custGeom>
            <a:avLst/>
            <a:gdLst>
              <a:gd name="connsiteX0" fmla="*/ 0 w 1160795"/>
              <a:gd name="connsiteY0" fmla="*/ 477860 h 955720"/>
              <a:gd name="connsiteX1" fmla="*/ 580398 w 1160795"/>
              <a:gd name="connsiteY1" fmla="*/ 0 h 955720"/>
              <a:gd name="connsiteX2" fmla="*/ 1160796 w 1160795"/>
              <a:gd name="connsiteY2" fmla="*/ 477860 h 955720"/>
              <a:gd name="connsiteX3" fmla="*/ 580398 w 1160795"/>
              <a:gd name="connsiteY3" fmla="*/ 955720 h 955720"/>
              <a:gd name="connsiteX4" fmla="*/ 0 w 1160795"/>
              <a:gd name="connsiteY4" fmla="*/ 477860 h 955720"/>
              <a:gd name="connsiteX0" fmla="*/ 0 w 1160796"/>
              <a:gd name="connsiteY0" fmla="*/ 495584 h 973444"/>
              <a:gd name="connsiteX1" fmla="*/ 580398 w 1160796"/>
              <a:gd name="connsiteY1" fmla="*/ 17724 h 973444"/>
              <a:gd name="connsiteX2" fmla="*/ 1160796 w 1160796"/>
              <a:gd name="connsiteY2" fmla="*/ 495584 h 973444"/>
              <a:gd name="connsiteX3" fmla="*/ 580398 w 1160796"/>
              <a:gd name="connsiteY3" fmla="*/ 973444 h 973444"/>
              <a:gd name="connsiteX4" fmla="*/ 0 w 1160796"/>
              <a:gd name="connsiteY4" fmla="*/ 495584 h 973444"/>
              <a:gd name="connsiteX0" fmla="*/ 0 w 1160796"/>
              <a:gd name="connsiteY0" fmla="*/ 495584 h 1008533"/>
              <a:gd name="connsiteX1" fmla="*/ 580398 w 1160796"/>
              <a:gd name="connsiteY1" fmla="*/ 17724 h 1008533"/>
              <a:gd name="connsiteX2" fmla="*/ 1160796 w 1160796"/>
              <a:gd name="connsiteY2" fmla="*/ 495584 h 1008533"/>
              <a:gd name="connsiteX3" fmla="*/ 580398 w 1160796"/>
              <a:gd name="connsiteY3" fmla="*/ 973444 h 1008533"/>
              <a:gd name="connsiteX4" fmla="*/ 0 w 1160796"/>
              <a:gd name="connsiteY4" fmla="*/ 495584 h 1008533"/>
              <a:gd name="connsiteX0" fmla="*/ 0 w 1515638"/>
              <a:gd name="connsiteY0" fmla="*/ 410200 h 956711"/>
              <a:gd name="connsiteX1" fmla="*/ 935240 w 1515638"/>
              <a:gd name="connsiteY1" fmla="*/ 579 h 956711"/>
              <a:gd name="connsiteX2" fmla="*/ 1515638 w 1515638"/>
              <a:gd name="connsiteY2" fmla="*/ 478439 h 956711"/>
              <a:gd name="connsiteX3" fmla="*/ 935240 w 1515638"/>
              <a:gd name="connsiteY3" fmla="*/ 956299 h 956711"/>
              <a:gd name="connsiteX4" fmla="*/ 0 w 1515638"/>
              <a:gd name="connsiteY4" fmla="*/ 410200 h 956711"/>
              <a:gd name="connsiteX0" fmla="*/ 0 w 1433751"/>
              <a:gd name="connsiteY0" fmla="*/ 437104 h 956062"/>
              <a:gd name="connsiteX1" fmla="*/ 853353 w 1433751"/>
              <a:gd name="connsiteY1" fmla="*/ 188 h 956062"/>
              <a:gd name="connsiteX2" fmla="*/ 1433751 w 1433751"/>
              <a:gd name="connsiteY2" fmla="*/ 478048 h 956062"/>
              <a:gd name="connsiteX3" fmla="*/ 853353 w 1433751"/>
              <a:gd name="connsiteY3" fmla="*/ 955908 h 956062"/>
              <a:gd name="connsiteX4" fmla="*/ 0 w 1433751"/>
              <a:gd name="connsiteY4" fmla="*/ 437104 h 956062"/>
              <a:gd name="connsiteX0" fmla="*/ 9435 w 1443186"/>
              <a:gd name="connsiteY0" fmla="*/ 444271 h 963229"/>
              <a:gd name="connsiteX1" fmla="*/ 433840 w 1443186"/>
              <a:gd name="connsiteY1" fmla="*/ 212220 h 963229"/>
              <a:gd name="connsiteX2" fmla="*/ 862788 w 1443186"/>
              <a:gd name="connsiteY2" fmla="*/ 7355 h 963229"/>
              <a:gd name="connsiteX3" fmla="*/ 1443186 w 1443186"/>
              <a:gd name="connsiteY3" fmla="*/ 485215 h 963229"/>
              <a:gd name="connsiteX4" fmla="*/ 862788 w 1443186"/>
              <a:gd name="connsiteY4" fmla="*/ 963075 h 963229"/>
              <a:gd name="connsiteX5" fmla="*/ 9435 w 1443186"/>
              <a:gd name="connsiteY5" fmla="*/ 444271 h 963229"/>
              <a:gd name="connsiteX0" fmla="*/ 1209 w 1434960"/>
              <a:gd name="connsiteY0" fmla="*/ 444271 h 990781"/>
              <a:gd name="connsiteX1" fmla="*/ 425614 w 1434960"/>
              <a:gd name="connsiteY1" fmla="*/ 212220 h 990781"/>
              <a:gd name="connsiteX2" fmla="*/ 854562 w 1434960"/>
              <a:gd name="connsiteY2" fmla="*/ 7355 h 990781"/>
              <a:gd name="connsiteX3" fmla="*/ 1434960 w 1434960"/>
              <a:gd name="connsiteY3" fmla="*/ 485215 h 990781"/>
              <a:gd name="connsiteX4" fmla="*/ 854562 w 1434960"/>
              <a:gd name="connsiteY4" fmla="*/ 963075 h 990781"/>
              <a:gd name="connsiteX5" fmla="*/ 316432 w 1434960"/>
              <a:gd name="connsiteY5" fmla="*/ 880961 h 990781"/>
              <a:gd name="connsiteX6" fmla="*/ 1209 w 1434960"/>
              <a:gd name="connsiteY6" fmla="*/ 444271 h 990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4960" h="990781">
                <a:moveTo>
                  <a:pt x="1209" y="444271"/>
                </a:moveTo>
                <a:cubicBezTo>
                  <a:pt x="19406" y="332814"/>
                  <a:pt x="283389" y="285039"/>
                  <a:pt x="425614" y="212220"/>
                </a:cubicBezTo>
                <a:cubicBezTo>
                  <a:pt x="567840" y="139401"/>
                  <a:pt x="686338" y="-38144"/>
                  <a:pt x="854562" y="7355"/>
                </a:cubicBezTo>
                <a:cubicBezTo>
                  <a:pt x="1022786" y="52854"/>
                  <a:pt x="1434960" y="221300"/>
                  <a:pt x="1434960" y="485215"/>
                </a:cubicBezTo>
                <a:cubicBezTo>
                  <a:pt x="1434960" y="749130"/>
                  <a:pt x="1040983" y="897117"/>
                  <a:pt x="854562" y="963075"/>
                </a:cubicBezTo>
                <a:cubicBezTo>
                  <a:pt x="668141" y="1029033"/>
                  <a:pt x="458658" y="967428"/>
                  <a:pt x="316432" y="880961"/>
                </a:cubicBezTo>
                <a:cubicBezTo>
                  <a:pt x="174207" y="794494"/>
                  <a:pt x="-16988" y="555728"/>
                  <a:pt x="1209" y="44427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"/>
          <p:cNvSpPr/>
          <p:nvPr/>
        </p:nvSpPr>
        <p:spPr>
          <a:xfrm rot="11310835">
            <a:off x="861208" y="2644961"/>
            <a:ext cx="1434960" cy="990781"/>
          </a:xfrm>
          <a:custGeom>
            <a:avLst/>
            <a:gdLst>
              <a:gd name="connsiteX0" fmla="*/ 0 w 1160795"/>
              <a:gd name="connsiteY0" fmla="*/ 477860 h 955720"/>
              <a:gd name="connsiteX1" fmla="*/ 580398 w 1160795"/>
              <a:gd name="connsiteY1" fmla="*/ 0 h 955720"/>
              <a:gd name="connsiteX2" fmla="*/ 1160796 w 1160795"/>
              <a:gd name="connsiteY2" fmla="*/ 477860 h 955720"/>
              <a:gd name="connsiteX3" fmla="*/ 580398 w 1160795"/>
              <a:gd name="connsiteY3" fmla="*/ 955720 h 955720"/>
              <a:gd name="connsiteX4" fmla="*/ 0 w 1160795"/>
              <a:gd name="connsiteY4" fmla="*/ 477860 h 955720"/>
              <a:gd name="connsiteX0" fmla="*/ 0 w 1160796"/>
              <a:gd name="connsiteY0" fmla="*/ 495584 h 973444"/>
              <a:gd name="connsiteX1" fmla="*/ 580398 w 1160796"/>
              <a:gd name="connsiteY1" fmla="*/ 17724 h 973444"/>
              <a:gd name="connsiteX2" fmla="*/ 1160796 w 1160796"/>
              <a:gd name="connsiteY2" fmla="*/ 495584 h 973444"/>
              <a:gd name="connsiteX3" fmla="*/ 580398 w 1160796"/>
              <a:gd name="connsiteY3" fmla="*/ 973444 h 973444"/>
              <a:gd name="connsiteX4" fmla="*/ 0 w 1160796"/>
              <a:gd name="connsiteY4" fmla="*/ 495584 h 973444"/>
              <a:gd name="connsiteX0" fmla="*/ 0 w 1160796"/>
              <a:gd name="connsiteY0" fmla="*/ 495584 h 1008533"/>
              <a:gd name="connsiteX1" fmla="*/ 580398 w 1160796"/>
              <a:gd name="connsiteY1" fmla="*/ 17724 h 1008533"/>
              <a:gd name="connsiteX2" fmla="*/ 1160796 w 1160796"/>
              <a:gd name="connsiteY2" fmla="*/ 495584 h 1008533"/>
              <a:gd name="connsiteX3" fmla="*/ 580398 w 1160796"/>
              <a:gd name="connsiteY3" fmla="*/ 973444 h 1008533"/>
              <a:gd name="connsiteX4" fmla="*/ 0 w 1160796"/>
              <a:gd name="connsiteY4" fmla="*/ 495584 h 1008533"/>
              <a:gd name="connsiteX0" fmla="*/ 0 w 1515638"/>
              <a:gd name="connsiteY0" fmla="*/ 410200 h 956711"/>
              <a:gd name="connsiteX1" fmla="*/ 935240 w 1515638"/>
              <a:gd name="connsiteY1" fmla="*/ 579 h 956711"/>
              <a:gd name="connsiteX2" fmla="*/ 1515638 w 1515638"/>
              <a:gd name="connsiteY2" fmla="*/ 478439 h 956711"/>
              <a:gd name="connsiteX3" fmla="*/ 935240 w 1515638"/>
              <a:gd name="connsiteY3" fmla="*/ 956299 h 956711"/>
              <a:gd name="connsiteX4" fmla="*/ 0 w 1515638"/>
              <a:gd name="connsiteY4" fmla="*/ 410200 h 956711"/>
              <a:gd name="connsiteX0" fmla="*/ 0 w 1433751"/>
              <a:gd name="connsiteY0" fmla="*/ 437104 h 956062"/>
              <a:gd name="connsiteX1" fmla="*/ 853353 w 1433751"/>
              <a:gd name="connsiteY1" fmla="*/ 188 h 956062"/>
              <a:gd name="connsiteX2" fmla="*/ 1433751 w 1433751"/>
              <a:gd name="connsiteY2" fmla="*/ 478048 h 956062"/>
              <a:gd name="connsiteX3" fmla="*/ 853353 w 1433751"/>
              <a:gd name="connsiteY3" fmla="*/ 955908 h 956062"/>
              <a:gd name="connsiteX4" fmla="*/ 0 w 1433751"/>
              <a:gd name="connsiteY4" fmla="*/ 437104 h 956062"/>
              <a:gd name="connsiteX0" fmla="*/ 9435 w 1443186"/>
              <a:gd name="connsiteY0" fmla="*/ 444271 h 963229"/>
              <a:gd name="connsiteX1" fmla="*/ 433840 w 1443186"/>
              <a:gd name="connsiteY1" fmla="*/ 212220 h 963229"/>
              <a:gd name="connsiteX2" fmla="*/ 862788 w 1443186"/>
              <a:gd name="connsiteY2" fmla="*/ 7355 h 963229"/>
              <a:gd name="connsiteX3" fmla="*/ 1443186 w 1443186"/>
              <a:gd name="connsiteY3" fmla="*/ 485215 h 963229"/>
              <a:gd name="connsiteX4" fmla="*/ 862788 w 1443186"/>
              <a:gd name="connsiteY4" fmla="*/ 963075 h 963229"/>
              <a:gd name="connsiteX5" fmla="*/ 9435 w 1443186"/>
              <a:gd name="connsiteY5" fmla="*/ 444271 h 963229"/>
              <a:gd name="connsiteX0" fmla="*/ 1209 w 1434960"/>
              <a:gd name="connsiteY0" fmla="*/ 444271 h 990781"/>
              <a:gd name="connsiteX1" fmla="*/ 425614 w 1434960"/>
              <a:gd name="connsiteY1" fmla="*/ 212220 h 990781"/>
              <a:gd name="connsiteX2" fmla="*/ 854562 w 1434960"/>
              <a:gd name="connsiteY2" fmla="*/ 7355 h 990781"/>
              <a:gd name="connsiteX3" fmla="*/ 1434960 w 1434960"/>
              <a:gd name="connsiteY3" fmla="*/ 485215 h 990781"/>
              <a:gd name="connsiteX4" fmla="*/ 854562 w 1434960"/>
              <a:gd name="connsiteY4" fmla="*/ 963075 h 990781"/>
              <a:gd name="connsiteX5" fmla="*/ 316432 w 1434960"/>
              <a:gd name="connsiteY5" fmla="*/ 880961 h 990781"/>
              <a:gd name="connsiteX6" fmla="*/ 1209 w 1434960"/>
              <a:gd name="connsiteY6" fmla="*/ 444271 h 990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4960" h="990781">
                <a:moveTo>
                  <a:pt x="1209" y="444271"/>
                </a:moveTo>
                <a:cubicBezTo>
                  <a:pt x="19406" y="332814"/>
                  <a:pt x="283389" y="285039"/>
                  <a:pt x="425614" y="212220"/>
                </a:cubicBezTo>
                <a:cubicBezTo>
                  <a:pt x="567840" y="139401"/>
                  <a:pt x="686338" y="-38144"/>
                  <a:pt x="854562" y="7355"/>
                </a:cubicBezTo>
                <a:cubicBezTo>
                  <a:pt x="1022786" y="52854"/>
                  <a:pt x="1434960" y="221300"/>
                  <a:pt x="1434960" y="485215"/>
                </a:cubicBezTo>
                <a:cubicBezTo>
                  <a:pt x="1434960" y="749130"/>
                  <a:pt x="1040983" y="897117"/>
                  <a:pt x="854562" y="963075"/>
                </a:cubicBezTo>
                <a:cubicBezTo>
                  <a:pt x="668141" y="1029033"/>
                  <a:pt x="458658" y="967428"/>
                  <a:pt x="316432" y="880961"/>
                </a:cubicBezTo>
                <a:cubicBezTo>
                  <a:pt x="174207" y="794494"/>
                  <a:pt x="-16988" y="555728"/>
                  <a:pt x="1209" y="44427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"/>
          <p:cNvSpPr/>
          <p:nvPr/>
        </p:nvSpPr>
        <p:spPr>
          <a:xfrm>
            <a:off x="3461770" y="2533770"/>
            <a:ext cx="863012" cy="753622"/>
          </a:xfrm>
          <a:custGeom>
            <a:avLst/>
            <a:gdLst>
              <a:gd name="connsiteX0" fmla="*/ 0 w 1160795"/>
              <a:gd name="connsiteY0" fmla="*/ 477860 h 955720"/>
              <a:gd name="connsiteX1" fmla="*/ 580398 w 1160795"/>
              <a:gd name="connsiteY1" fmla="*/ 0 h 955720"/>
              <a:gd name="connsiteX2" fmla="*/ 1160796 w 1160795"/>
              <a:gd name="connsiteY2" fmla="*/ 477860 h 955720"/>
              <a:gd name="connsiteX3" fmla="*/ 580398 w 1160795"/>
              <a:gd name="connsiteY3" fmla="*/ 955720 h 955720"/>
              <a:gd name="connsiteX4" fmla="*/ 0 w 1160795"/>
              <a:gd name="connsiteY4" fmla="*/ 477860 h 955720"/>
              <a:gd name="connsiteX0" fmla="*/ 0 w 1160796"/>
              <a:gd name="connsiteY0" fmla="*/ 495584 h 973444"/>
              <a:gd name="connsiteX1" fmla="*/ 580398 w 1160796"/>
              <a:gd name="connsiteY1" fmla="*/ 17724 h 973444"/>
              <a:gd name="connsiteX2" fmla="*/ 1160796 w 1160796"/>
              <a:gd name="connsiteY2" fmla="*/ 495584 h 973444"/>
              <a:gd name="connsiteX3" fmla="*/ 580398 w 1160796"/>
              <a:gd name="connsiteY3" fmla="*/ 973444 h 973444"/>
              <a:gd name="connsiteX4" fmla="*/ 0 w 1160796"/>
              <a:gd name="connsiteY4" fmla="*/ 495584 h 973444"/>
              <a:gd name="connsiteX0" fmla="*/ 0 w 1160796"/>
              <a:gd name="connsiteY0" fmla="*/ 495584 h 1008533"/>
              <a:gd name="connsiteX1" fmla="*/ 580398 w 1160796"/>
              <a:gd name="connsiteY1" fmla="*/ 17724 h 1008533"/>
              <a:gd name="connsiteX2" fmla="*/ 1160796 w 1160796"/>
              <a:gd name="connsiteY2" fmla="*/ 495584 h 1008533"/>
              <a:gd name="connsiteX3" fmla="*/ 580398 w 1160796"/>
              <a:gd name="connsiteY3" fmla="*/ 973444 h 1008533"/>
              <a:gd name="connsiteX4" fmla="*/ 0 w 1160796"/>
              <a:gd name="connsiteY4" fmla="*/ 495584 h 1008533"/>
              <a:gd name="connsiteX0" fmla="*/ 0 w 1515638"/>
              <a:gd name="connsiteY0" fmla="*/ 410200 h 956711"/>
              <a:gd name="connsiteX1" fmla="*/ 935240 w 1515638"/>
              <a:gd name="connsiteY1" fmla="*/ 579 h 956711"/>
              <a:gd name="connsiteX2" fmla="*/ 1515638 w 1515638"/>
              <a:gd name="connsiteY2" fmla="*/ 478439 h 956711"/>
              <a:gd name="connsiteX3" fmla="*/ 935240 w 1515638"/>
              <a:gd name="connsiteY3" fmla="*/ 956299 h 956711"/>
              <a:gd name="connsiteX4" fmla="*/ 0 w 1515638"/>
              <a:gd name="connsiteY4" fmla="*/ 410200 h 956711"/>
              <a:gd name="connsiteX0" fmla="*/ 0 w 1433751"/>
              <a:gd name="connsiteY0" fmla="*/ 437104 h 956062"/>
              <a:gd name="connsiteX1" fmla="*/ 853353 w 1433751"/>
              <a:gd name="connsiteY1" fmla="*/ 188 h 956062"/>
              <a:gd name="connsiteX2" fmla="*/ 1433751 w 1433751"/>
              <a:gd name="connsiteY2" fmla="*/ 478048 h 956062"/>
              <a:gd name="connsiteX3" fmla="*/ 853353 w 1433751"/>
              <a:gd name="connsiteY3" fmla="*/ 955908 h 956062"/>
              <a:gd name="connsiteX4" fmla="*/ 0 w 1433751"/>
              <a:gd name="connsiteY4" fmla="*/ 437104 h 956062"/>
              <a:gd name="connsiteX0" fmla="*/ 9435 w 1443186"/>
              <a:gd name="connsiteY0" fmla="*/ 444271 h 963229"/>
              <a:gd name="connsiteX1" fmla="*/ 433840 w 1443186"/>
              <a:gd name="connsiteY1" fmla="*/ 212220 h 963229"/>
              <a:gd name="connsiteX2" fmla="*/ 862788 w 1443186"/>
              <a:gd name="connsiteY2" fmla="*/ 7355 h 963229"/>
              <a:gd name="connsiteX3" fmla="*/ 1443186 w 1443186"/>
              <a:gd name="connsiteY3" fmla="*/ 485215 h 963229"/>
              <a:gd name="connsiteX4" fmla="*/ 862788 w 1443186"/>
              <a:gd name="connsiteY4" fmla="*/ 963075 h 963229"/>
              <a:gd name="connsiteX5" fmla="*/ 9435 w 1443186"/>
              <a:gd name="connsiteY5" fmla="*/ 444271 h 963229"/>
              <a:gd name="connsiteX0" fmla="*/ 1209 w 1434960"/>
              <a:gd name="connsiteY0" fmla="*/ 444271 h 990781"/>
              <a:gd name="connsiteX1" fmla="*/ 425614 w 1434960"/>
              <a:gd name="connsiteY1" fmla="*/ 212220 h 990781"/>
              <a:gd name="connsiteX2" fmla="*/ 854562 w 1434960"/>
              <a:gd name="connsiteY2" fmla="*/ 7355 h 990781"/>
              <a:gd name="connsiteX3" fmla="*/ 1434960 w 1434960"/>
              <a:gd name="connsiteY3" fmla="*/ 485215 h 990781"/>
              <a:gd name="connsiteX4" fmla="*/ 854562 w 1434960"/>
              <a:gd name="connsiteY4" fmla="*/ 963075 h 990781"/>
              <a:gd name="connsiteX5" fmla="*/ 316432 w 1434960"/>
              <a:gd name="connsiteY5" fmla="*/ 880961 h 990781"/>
              <a:gd name="connsiteX6" fmla="*/ 1209 w 1434960"/>
              <a:gd name="connsiteY6" fmla="*/ 444271 h 990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4960" h="990781">
                <a:moveTo>
                  <a:pt x="1209" y="444271"/>
                </a:moveTo>
                <a:cubicBezTo>
                  <a:pt x="19406" y="332814"/>
                  <a:pt x="283389" y="285039"/>
                  <a:pt x="425614" y="212220"/>
                </a:cubicBezTo>
                <a:cubicBezTo>
                  <a:pt x="567840" y="139401"/>
                  <a:pt x="686338" y="-38144"/>
                  <a:pt x="854562" y="7355"/>
                </a:cubicBezTo>
                <a:cubicBezTo>
                  <a:pt x="1022786" y="52854"/>
                  <a:pt x="1434960" y="221300"/>
                  <a:pt x="1434960" y="485215"/>
                </a:cubicBezTo>
                <a:cubicBezTo>
                  <a:pt x="1434960" y="749130"/>
                  <a:pt x="1040983" y="897117"/>
                  <a:pt x="854562" y="963075"/>
                </a:cubicBezTo>
                <a:cubicBezTo>
                  <a:pt x="668141" y="1029033"/>
                  <a:pt x="458658" y="967428"/>
                  <a:pt x="316432" y="880961"/>
                </a:cubicBezTo>
                <a:cubicBezTo>
                  <a:pt x="174207" y="794494"/>
                  <a:pt x="-16988" y="555728"/>
                  <a:pt x="1209" y="44427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 rot="18981256">
            <a:off x="2867911" y="1364112"/>
            <a:ext cx="450163" cy="730006"/>
            <a:chOff x="3025654" y="3892457"/>
            <a:chExt cx="1424904" cy="1346647"/>
          </a:xfrm>
        </p:grpSpPr>
        <p:sp>
          <p:nvSpPr>
            <p:cNvPr id="41" name="Oval 40"/>
            <p:cNvSpPr/>
            <p:nvPr/>
          </p:nvSpPr>
          <p:spPr>
            <a:xfrm>
              <a:off x="3676847" y="4180650"/>
              <a:ext cx="119603" cy="63177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/>
            <p:cNvCxnSpPr/>
            <p:nvPr/>
          </p:nvCxnSpPr>
          <p:spPr>
            <a:xfrm flipV="1">
              <a:off x="3667625" y="4614170"/>
              <a:ext cx="138045" cy="84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679581" y="4353816"/>
              <a:ext cx="8457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Freeform 43"/>
            <p:cNvSpPr/>
            <p:nvPr/>
          </p:nvSpPr>
          <p:spPr>
            <a:xfrm>
              <a:off x="3754582" y="3910400"/>
              <a:ext cx="222683" cy="301382"/>
            </a:xfrm>
            <a:custGeom>
              <a:avLst/>
              <a:gdLst>
                <a:gd name="connsiteX0" fmla="*/ 0 w 222683"/>
                <a:gd name="connsiteY0" fmla="*/ 301382 h 301382"/>
                <a:gd name="connsiteX1" fmla="*/ 27709 w 222683"/>
                <a:gd name="connsiteY1" fmla="*/ 135127 h 301382"/>
                <a:gd name="connsiteX2" fmla="*/ 96982 w 222683"/>
                <a:gd name="connsiteY2" fmla="*/ 10436 h 301382"/>
                <a:gd name="connsiteX3" fmla="*/ 193963 w 222683"/>
                <a:gd name="connsiteY3" fmla="*/ 24291 h 301382"/>
                <a:gd name="connsiteX4" fmla="*/ 221673 w 222683"/>
                <a:gd name="connsiteY4" fmla="*/ 162836 h 301382"/>
                <a:gd name="connsiteX5" fmla="*/ 166254 w 222683"/>
                <a:gd name="connsiteY5" fmla="*/ 190545 h 301382"/>
                <a:gd name="connsiteX6" fmla="*/ 96982 w 222683"/>
                <a:gd name="connsiteY6" fmla="*/ 162836 h 301382"/>
                <a:gd name="connsiteX7" fmla="*/ 152400 w 222683"/>
                <a:gd name="connsiteY7" fmla="*/ 79709 h 301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683" h="301382">
                  <a:moveTo>
                    <a:pt x="0" y="301382"/>
                  </a:moveTo>
                  <a:cubicBezTo>
                    <a:pt x="5772" y="242500"/>
                    <a:pt x="11545" y="183618"/>
                    <a:pt x="27709" y="135127"/>
                  </a:cubicBezTo>
                  <a:cubicBezTo>
                    <a:pt x="43873" y="86636"/>
                    <a:pt x="69273" y="28909"/>
                    <a:pt x="96982" y="10436"/>
                  </a:cubicBezTo>
                  <a:cubicBezTo>
                    <a:pt x="124691" y="-8037"/>
                    <a:pt x="173181" y="-1109"/>
                    <a:pt x="193963" y="24291"/>
                  </a:cubicBezTo>
                  <a:cubicBezTo>
                    <a:pt x="214745" y="49691"/>
                    <a:pt x="226291" y="135127"/>
                    <a:pt x="221673" y="162836"/>
                  </a:cubicBezTo>
                  <a:cubicBezTo>
                    <a:pt x="217055" y="190545"/>
                    <a:pt x="187036" y="190545"/>
                    <a:pt x="166254" y="190545"/>
                  </a:cubicBezTo>
                  <a:cubicBezTo>
                    <a:pt x="145472" y="190545"/>
                    <a:pt x="99291" y="181309"/>
                    <a:pt x="96982" y="162836"/>
                  </a:cubicBezTo>
                  <a:cubicBezTo>
                    <a:pt x="94673" y="144363"/>
                    <a:pt x="123536" y="112036"/>
                    <a:pt x="152400" y="7970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 flipH="1">
              <a:off x="3484065" y="3892457"/>
              <a:ext cx="222683" cy="301382"/>
            </a:xfrm>
            <a:custGeom>
              <a:avLst/>
              <a:gdLst>
                <a:gd name="connsiteX0" fmla="*/ 0 w 222683"/>
                <a:gd name="connsiteY0" fmla="*/ 301382 h 301382"/>
                <a:gd name="connsiteX1" fmla="*/ 27709 w 222683"/>
                <a:gd name="connsiteY1" fmla="*/ 135127 h 301382"/>
                <a:gd name="connsiteX2" fmla="*/ 96982 w 222683"/>
                <a:gd name="connsiteY2" fmla="*/ 10436 h 301382"/>
                <a:gd name="connsiteX3" fmla="*/ 193963 w 222683"/>
                <a:gd name="connsiteY3" fmla="*/ 24291 h 301382"/>
                <a:gd name="connsiteX4" fmla="*/ 221673 w 222683"/>
                <a:gd name="connsiteY4" fmla="*/ 162836 h 301382"/>
                <a:gd name="connsiteX5" fmla="*/ 166254 w 222683"/>
                <a:gd name="connsiteY5" fmla="*/ 190545 h 301382"/>
                <a:gd name="connsiteX6" fmla="*/ 96982 w 222683"/>
                <a:gd name="connsiteY6" fmla="*/ 162836 h 301382"/>
                <a:gd name="connsiteX7" fmla="*/ 152400 w 222683"/>
                <a:gd name="connsiteY7" fmla="*/ 79709 h 301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683" h="301382">
                  <a:moveTo>
                    <a:pt x="0" y="301382"/>
                  </a:moveTo>
                  <a:cubicBezTo>
                    <a:pt x="5772" y="242500"/>
                    <a:pt x="11545" y="183618"/>
                    <a:pt x="27709" y="135127"/>
                  </a:cubicBezTo>
                  <a:cubicBezTo>
                    <a:pt x="43873" y="86636"/>
                    <a:pt x="69273" y="28909"/>
                    <a:pt x="96982" y="10436"/>
                  </a:cubicBezTo>
                  <a:cubicBezTo>
                    <a:pt x="124691" y="-8037"/>
                    <a:pt x="173181" y="-1109"/>
                    <a:pt x="193963" y="24291"/>
                  </a:cubicBezTo>
                  <a:cubicBezTo>
                    <a:pt x="214745" y="49691"/>
                    <a:pt x="226291" y="135127"/>
                    <a:pt x="221673" y="162836"/>
                  </a:cubicBezTo>
                  <a:cubicBezTo>
                    <a:pt x="217055" y="190545"/>
                    <a:pt x="187036" y="190545"/>
                    <a:pt x="166254" y="190545"/>
                  </a:cubicBezTo>
                  <a:cubicBezTo>
                    <a:pt x="145472" y="190545"/>
                    <a:pt x="99291" y="181309"/>
                    <a:pt x="96982" y="162836"/>
                  </a:cubicBezTo>
                  <a:cubicBezTo>
                    <a:pt x="94673" y="144363"/>
                    <a:pt x="123536" y="112036"/>
                    <a:pt x="152400" y="7970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3764155" y="4067788"/>
              <a:ext cx="686403" cy="1142948"/>
              <a:chOff x="3764155" y="4067788"/>
              <a:chExt cx="686403" cy="1142948"/>
            </a:xfrm>
          </p:grpSpPr>
          <p:sp>
            <p:nvSpPr>
              <p:cNvPr id="52" name="Rounded Rectangle 95"/>
              <p:cNvSpPr/>
              <p:nvPr/>
            </p:nvSpPr>
            <p:spPr>
              <a:xfrm rot="167931">
                <a:off x="3764155" y="4067788"/>
                <a:ext cx="669731" cy="1142948"/>
              </a:xfrm>
              <a:custGeom>
                <a:avLst/>
                <a:gdLst>
                  <a:gd name="connsiteX0" fmla="*/ 0 w 432566"/>
                  <a:gd name="connsiteY0" fmla="*/ 72096 h 443345"/>
                  <a:gd name="connsiteX1" fmla="*/ 72096 w 432566"/>
                  <a:gd name="connsiteY1" fmla="*/ 0 h 443345"/>
                  <a:gd name="connsiteX2" fmla="*/ 360470 w 432566"/>
                  <a:gd name="connsiteY2" fmla="*/ 0 h 443345"/>
                  <a:gd name="connsiteX3" fmla="*/ 432566 w 432566"/>
                  <a:gd name="connsiteY3" fmla="*/ 72096 h 443345"/>
                  <a:gd name="connsiteX4" fmla="*/ 432566 w 432566"/>
                  <a:gd name="connsiteY4" fmla="*/ 371249 h 443345"/>
                  <a:gd name="connsiteX5" fmla="*/ 360470 w 432566"/>
                  <a:gd name="connsiteY5" fmla="*/ 443345 h 443345"/>
                  <a:gd name="connsiteX6" fmla="*/ 72096 w 432566"/>
                  <a:gd name="connsiteY6" fmla="*/ 443345 h 443345"/>
                  <a:gd name="connsiteX7" fmla="*/ 0 w 432566"/>
                  <a:gd name="connsiteY7" fmla="*/ 371249 h 443345"/>
                  <a:gd name="connsiteX8" fmla="*/ 0 w 432566"/>
                  <a:gd name="connsiteY8" fmla="*/ 72096 h 443345"/>
                  <a:gd name="connsiteX0" fmla="*/ 152400 w 584966"/>
                  <a:gd name="connsiteY0" fmla="*/ 72096 h 611947"/>
                  <a:gd name="connsiteX1" fmla="*/ 224496 w 584966"/>
                  <a:gd name="connsiteY1" fmla="*/ 0 h 611947"/>
                  <a:gd name="connsiteX2" fmla="*/ 512870 w 584966"/>
                  <a:gd name="connsiteY2" fmla="*/ 0 h 611947"/>
                  <a:gd name="connsiteX3" fmla="*/ 584966 w 584966"/>
                  <a:gd name="connsiteY3" fmla="*/ 72096 h 611947"/>
                  <a:gd name="connsiteX4" fmla="*/ 584966 w 584966"/>
                  <a:gd name="connsiteY4" fmla="*/ 371249 h 611947"/>
                  <a:gd name="connsiteX5" fmla="*/ 512870 w 584966"/>
                  <a:gd name="connsiteY5" fmla="*/ 443345 h 611947"/>
                  <a:gd name="connsiteX6" fmla="*/ 224496 w 584966"/>
                  <a:gd name="connsiteY6" fmla="*/ 443345 h 611947"/>
                  <a:gd name="connsiteX7" fmla="*/ 0 w 584966"/>
                  <a:gd name="connsiteY7" fmla="*/ 606777 h 611947"/>
                  <a:gd name="connsiteX8" fmla="*/ 152400 w 584966"/>
                  <a:gd name="connsiteY8" fmla="*/ 72096 h 611947"/>
                  <a:gd name="connsiteX0" fmla="*/ 152400 w 753567"/>
                  <a:gd name="connsiteY0" fmla="*/ 72096 h 761999"/>
                  <a:gd name="connsiteX1" fmla="*/ 224496 w 753567"/>
                  <a:gd name="connsiteY1" fmla="*/ 0 h 761999"/>
                  <a:gd name="connsiteX2" fmla="*/ 512870 w 753567"/>
                  <a:gd name="connsiteY2" fmla="*/ 0 h 761999"/>
                  <a:gd name="connsiteX3" fmla="*/ 584966 w 753567"/>
                  <a:gd name="connsiteY3" fmla="*/ 72096 h 761999"/>
                  <a:gd name="connsiteX4" fmla="*/ 584966 w 753567"/>
                  <a:gd name="connsiteY4" fmla="*/ 371249 h 761999"/>
                  <a:gd name="connsiteX5" fmla="*/ 748397 w 753567"/>
                  <a:gd name="connsiteY5" fmla="*/ 761999 h 761999"/>
                  <a:gd name="connsiteX6" fmla="*/ 224496 w 753567"/>
                  <a:gd name="connsiteY6" fmla="*/ 443345 h 761999"/>
                  <a:gd name="connsiteX7" fmla="*/ 0 w 753567"/>
                  <a:gd name="connsiteY7" fmla="*/ 606777 h 761999"/>
                  <a:gd name="connsiteX8" fmla="*/ 152400 w 753567"/>
                  <a:gd name="connsiteY8" fmla="*/ 72096 h 761999"/>
                  <a:gd name="connsiteX0" fmla="*/ 152400 w 585905"/>
                  <a:gd name="connsiteY0" fmla="*/ 72096 h 611947"/>
                  <a:gd name="connsiteX1" fmla="*/ 224496 w 585905"/>
                  <a:gd name="connsiteY1" fmla="*/ 0 h 611947"/>
                  <a:gd name="connsiteX2" fmla="*/ 512870 w 585905"/>
                  <a:gd name="connsiteY2" fmla="*/ 0 h 611947"/>
                  <a:gd name="connsiteX3" fmla="*/ 584966 w 585905"/>
                  <a:gd name="connsiteY3" fmla="*/ 72096 h 611947"/>
                  <a:gd name="connsiteX4" fmla="*/ 584966 w 585905"/>
                  <a:gd name="connsiteY4" fmla="*/ 371249 h 611947"/>
                  <a:gd name="connsiteX5" fmla="*/ 554433 w 585905"/>
                  <a:gd name="connsiteY5" fmla="*/ 609599 h 611947"/>
                  <a:gd name="connsiteX6" fmla="*/ 224496 w 585905"/>
                  <a:gd name="connsiteY6" fmla="*/ 443345 h 611947"/>
                  <a:gd name="connsiteX7" fmla="*/ 0 w 585905"/>
                  <a:gd name="connsiteY7" fmla="*/ 606777 h 611947"/>
                  <a:gd name="connsiteX8" fmla="*/ 152400 w 585905"/>
                  <a:gd name="connsiteY8" fmla="*/ 72096 h 611947"/>
                  <a:gd name="connsiteX0" fmla="*/ 0 w 433505"/>
                  <a:gd name="connsiteY0" fmla="*/ 72096 h 609599"/>
                  <a:gd name="connsiteX1" fmla="*/ 72096 w 433505"/>
                  <a:gd name="connsiteY1" fmla="*/ 0 h 609599"/>
                  <a:gd name="connsiteX2" fmla="*/ 360470 w 433505"/>
                  <a:gd name="connsiteY2" fmla="*/ 0 h 609599"/>
                  <a:gd name="connsiteX3" fmla="*/ 432566 w 433505"/>
                  <a:gd name="connsiteY3" fmla="*/ 72096 h 609599"/>
                  <a:gd name="connsiteX4" fmla="*/ 432566 w 433505"/>
                  <a:gd name="connsiteY4" fmla="*/ 371249 h 609599"/>
                  <a:gd name="connsiteX5" fmla="*/ 402033 w 433505"/>
                  <a:gd name="connsiteY5" fmla="*/ 609599 h 609599"/>
                  <a:gd name="connsiteX6" fmla="*/ 72096 w 433505"/>
                  <a:gd name="connsiteY6" fmla="*/ 443345 h 609599"/>
                  <a:gd name="connsiteX7" fmla="*/ 41564 w 433505"/>
                  <a:gd name="connsiteY7" fmla="*/ 454377 h 609599"/>
                  <a:gd name="connsiteX8" fmla="*/ 0 w 433505"/>
                  <a:gd name="connsiteY8" fmla="*/ 72096 h 609599"/>
                  <a:gd name="connsiteX0" fmla="*/ 0 w 470402"/>
                  <a:gd name="connsiteY0" fmla="*/ 72096 h 845127"/>
                  <a:gd name="connsiteX1" fmla="*/ 72096 w 470402"/>
                  <a:gd name="connsiteY1" fmla="*/ 0 h 845127"/>
                  <a:gd name="connsiteX2" fmla="*/ 360470 w 470402"/>
                  <a:gd name="connsiteY2" fmla="*/ 0 h 845127"/>
                  <a:gd name="connsiteX3" fmla="*/ 432566 w 470402"/>
                  <a:gd name="connsiteY3" fmla="*/ 72096 h 845127"/>
                  <a:gd name="connsiteX4" fmla="*/ 432566 w 470402"/>
                  <a:gd name="connsiteY4" fmla="*/ 371249 h 845127"/>
                  <a:gd name="connsiteX5" fmla="*/ 457451 w 470402"/>
                  <a:gd name="connsiteY5" fmla="*/ 845127 h 845127"/>
                  <a:gd name="connsiteX6" fmla="*/ 72096 w 470402"/>
                  <a:gd name="connsiteY6" fmla="*/ 443345 h 845127"/>
                  <a:gd name="connsiteX7" fmla="*/ 41564 w 470402"/>
                  <a:gd name="connsiteY7" fmla="*/ 454377 h 845127"/>
                  <a:gd name="connsiteX8" fmla="*/ 0 w 470402"/>
                  <a:gd name="connsiteY8" fmla="*/ 72096 h 845127"/>
                  <a:gd name="connsiteX0" fmla="*/ 0 w 463759"/>
                  <a:gd name="connsiteY0" fmla="*/ 72096 h 845127"/>
                  <a:gd name="connsiteX1" fmla="*/ 72096 w 463759"/>
                  <a:gd name="connsiteY1" fmla="*/ 0 h 845127"/>
                  <a:gd name="connsiteX2" fmla="*/ 360470 w 463759"/>
                  <a:gd name="connsiteY2" fmla="*/ 0 h 845127"/>
                  <a:gd name="connsiteX3" fmla="*/ 432566 w 463759"/>
                  <a:gd name="connsiteY3" fmla="*/ 72096 h 845127"/>
                  <a:gd name="connsiteX4" fmla="*/ 335584 w 463759"/>
                  <a:gd name="connsiteY4" fmla="*/ 398958 h 845127"/>
                  <a:gd name="connsiteX5" fmla="*/ 457451 w 463759"/>
                  <a:gd name="connsiteY5" fmla="*/ 845127 h 845127"/>
                  <a:gd name="connsiteX6" fmla="*/ 72096 w 463759"/>
                  <a:gd name="connsiteY6" fmla="*/ 443345 h 845127"/>
                  <a:gd name="connsiteX7" fmla="*/ 41564 w 463759"/>
                  <a:gd name="connsiteY7" fmla="*/ 454377 h 845127"/>
                  <a:gd name="connsiteX8" fmla="*/ 0 w 463759"/>
                  <a:gd name="connsiteY8" fmla="*/ 72096 h 845127"/>
                  <a:gd name="connsiteX0" fmla="*/ 0 w 598821"/>
                  <a:gd name="connsiteY0" fmla="*/ 109933 h 882964"/>
                  <a:gd name="connsiteX1" fmla="*/ 72096 w 598821"/>
                  <a:gd name="connsiteY1" fmla="*/ 37837 h 882964"/>
                  <a:gd name="connsiteX2" fmla="*/ 360470 w 598821"/>
                  <a:gd name="connsiteY2" fmla="*/ 37837 h 882964"/>
                  <a:gd name="connsiteX3" fmla="*/ 598821 w 598821"/>
                  <a:gd name="connsiteY3" fmla="*/ 12951 h 882964"/>
                  <a:gd name="connsiteX4" fmla="*/ 335584 w 598821"/>
                  <a:gd name="connsiteY4" fmla="*/ 436795 h 882964"/>
                  <a:gd name="connsiteX5" fmla="*/ 457451 w 598821"/>
                  <a:gd name="connsiteY5" fmla="*/ 882964 h 882964"/>
                  <a:gd name="connsiteX6" fmla="*/ 72096 w 598821"/>
                  <a:gd name="connsiteY6" fmla="*/ 481182 h 882964"/>
                  <a:gd name="connsiteX7" fmla="*/ 41564 w 598821"/>
                  <a:gd name="connsiteY7" fmla="*/ 492214 h 882964"/>
                  <a:gd name="connsiteX8" fmla="*/ 0 w 598821"/>
                  <a:gd name="connsiteY8" fmla="*/ 109933 h 882964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335584 w 598821"/>
                  <a:gd name="connsiteY4" fmla="*/ 551358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529548 w 598821"/>
                  <a:gd name="connsiteY4" fmla="*/ 495940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474129 w 598821"/>
                  <a:gd name="connsiteY4" fmla="*/ 495940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28254"/>
                  <a:gd name="connsiteX1" fmla="*/ 72096 w 598821"/>
                  <a:gd name="connsiteY1" fmla="*/ 152400 h 928254"/>
                  <a:gd name="connsiteX2" fmla="*/ 374324 w 598821"/>
                  <a:gd name="connsiteY2" fmla="*/ 0 h 928254"/>
                  <a:gd name="connsiteX3" fmla="*/ 598821 w 598821"/>
                  <a:gd name="connsiteY3" fmla="*/ 127514 h 928254"/>
                  <a:gd name="connsiteX4" fmla="*/ 474129 w 598821"/>
                  <a:gd name="connsiteY4" fmla="*/ 495940 h 928254"/>
                  <a:gd name="connsiteX5" fmla="*/ 540579 w 598821"/>
                  <a:gd name="connsiteY5" fmla="*/ 928254 h 928254"/>
                  <a:gd name="connsiteX6" fmla="*/ 72096 w 598821"/>
                  <a:gd name="connsiteY6" fmla="*/ 595745 h 928254"/>
                  <a:gd name="connsiteX7" fmla="*/ 41564 w 598821"/>
                  <a:gd name="connsiteY7" fmla="*/ 606777 h 928254"/>
                  <a:gd name="connsiteX8" fmla="*/ 0 w 598821"/>
                  <a:gd name="connsiteY8" fmla="*/ 224496 h 928254"/>
                  <a:gd name="connsiteX0" fmla="*/ 0 w 598821"/>
                  <a:gd name="connsiteY0" fmla="*/ 224496 h 928254"/>
                  <a:gd name="connsiteX1" fmla="*/ 72096 w 598821"/>
                  <a:gd name="connsiteY1" fmla="*/ 152400 h 928254"/>
                  <a:gd name="connsiteX2" fmla="*/ 374324 w 598821"/>
                  <a:gd name="connsiteY2" fmla="*/ 0 h 928254"/>
                  <a:gd name="connsiteX3" fmla="*/ 598821 w 598821"/>
                  <a:gd name="connsiteY3" fmla="*/ 127514 h 928254"/>
                  <a:gd name="connsiteX4" fmla="*/ 474129 w 598821"/>
                  <a:gd name="connsiteY4" fmla="*/ 495940 h 928254"/>
                  <a:gd name="connsiteX5" fmla="*/ 540579 w 598821"/>
                  <a:gd name="connsiteY5" fmla="*/ 928254 h 928254"/>
                  <a:gd name="connsiteX6" fmla="*/ 72096 w 598821"/>
                  <a:gd name="connsiteY6" fmla="*/ 595745 h 928254"/>
                  <a:gd name="connsiteX7" fmla="*/ 41564 w 598821"/>
                  <a:gd name="connsiteY7" fmla="*/ 606777 h 928254"/>
                  <a:gd name="connsiteX8" fmla="*/ 0 w 598821"/>
                  <a:gd name="connsiteY8" fmla="*/ 224496 h 928254"/>
                  <a:gd name="connsiteX0" fmla="*/ 0 w 598821"/>
                  <a:gd name="connsiteY0" fmla="*/ 224496 h 928839"/>
                  <a:gd name="connsiteX1" fmla="*/ 72096 w 598821"/>
                  <a:gd name="connsiteY1" fmla="*/ 152400 h 928839"/>
                  <a:gd name="connsiteX2" fmla="*/ 374324 w 598821"/>
                  <a:gd name="connsiteY2" fmla="*/ 0 h 928839"/>
                  <a:gd name="connsiteX3" fmla="*/ 598821 w 598821"/>
                  <a:gd name="connsiteY3" fmla="*/ 127514 h 928839"/>
                  <a:gd name="connsiteX4" fmla="*/ 474129 w 598821"/>
                  <a:gd name="connsiteY4" fmla="*/ 495940 h 928839"/>
                  <a:gd name="connsiteX5" fmla="*/ 540579 w 598821"/>
                  <a:gd name="connsiteY5" fmla="*/ 928254 h 928839"/>
                  <a:gd name="connsiteX6" fmla="*/ 72096 w 598821"/>
                  <a:gd name="connsiteY6" fmla="*/ 595745 h 928839"/>
                  <a:gd name="connsiteX7" fmla="*/ 41564 w 598821"/>
                  <a:gd name="connsiteY7" fmla="*/ 606777 h 928839"/>
                  <a:gd name="connsiteX8" fmla="*/ 0 w 598821"/>
                  <a:gd name="connsiteY8" fmla="*/ 224496 h 928839"/>
                  <a:gd name="connsiteX0" fmla="*/ 0 w 598821"/>
                  <a:gd name="connsiteY0" fmla="*/ 224496 h 974045"/>
                  <a:gd name="connsiteX1" fmla="*/ 72096 w 598821"/>
                  <a:gd name="connsiteY1" fmla="*/ 152400 h 974045"/>
                  <a:gd name="connsiteX2" fmla="*/ 374324 w 598821"/>
                  <a:gd name="connsiteY2" fmla="*/ 0 h 974045"/>
                  <a:gd name="connsiteX3" fmla="*/ 598821 w 598821"/>
                  <a:gd name="connsiteY3" fmla="*/ 127514 h 974045"/>
                  <a:gd name="connsiteX4" fmla="*/ 474129 w 598821"/>
                  <a:gd name="connsiteY4" fmla="*/ 495940 h 974045"/>
                  <a:gd name="connsiteX5" fmla="*/ 540579 w 598821"/>
                  <a:gd name="connsiteY5" fmla="*/ 928254 h 974045"/>
                  <a:gd name="connsiteX6" fmla="*/ 72096 w 598821"/>
                  <a:gd name="connsiteY6" fmla="*/ 595745 h 974045"/>
                  <a:gd name="connsiteX7" fmla="*/ 41564 w 598821"/>
                  <a:gd name="connsiteY7" fmla="*/ 606777 h 974045"/>
                  <a:gd name="connsiteX8" fmla="*/ 0 w 598821"/>
                  <a:gd name="connsiteY8" fmla="*/ 224496 h 974045"/>
                  <a:gd name="connsiteX0" fmla="*/ 0 w 598821"/>
                  <a:gd name="connsiteY0" fmla="*/ 224496 h 1000105"/>
                  <a:gd name="connsiteX1" fmla="*/ 72096 w 598821"/>
                  <a:gd name="connsiteY1" fmla="*/ 152400 h 1000105"/>
                  <a:gd name="connsiteX2" fmla="*/ 374324 w 598821"/>
                  <a:gd name="connsiteY2" fmla="*/ 0 h 1000105"/>
                  <a:gd name="connsiteX3" fmla="*/ 598821 w 598821"/>
                  <a:gd name="connsiteY3" fmla="*/ 127514 h 1000105"/>
                  <a:gd name="connsiteX4" fmla="*/ 474129 w 598821"/>
                  <a:gd name="connsiteY4" fmla="*/ 495940 h 1000105"/>
                  <a:gd name="connsiteX5" fmla="*/ 540579 w 598821"/>
                  <a:gd name="connsiteY5" fmla="*/ 928254 h 1000105"/>
                  <a:gd name="connsiteX6" fmla="*/ 72096 w 598821"/>
                  <a:gd name="connsiteY6" fmla="*/ 595745 h 1000105"/>
                  <a:gd name="connsiteX7" fmla="*/ 41564 w 598821"/>
                  <a:gd name="connsiteY7" fmla="*/ 606777 h 1000105"/>
                  <a:gd name="connsiteX8" fmla="*/ 0 w 598821"/>
                  <a:gd name="connsiteY8" fmla="*/ 224496 h 1000105"/>
                  <a:gd name="connsiteX0" fmla="*/ 0 w 598821"/>
                  <a:gd name="connsiteY0" fmla="*/ 224496 h 1087899"/>
                  <a:gd name="connsiteX1" fmla="*/ 72096 w 598821"/>
                  <a:gd name="connsiteY1" fmla="*/ 152400 h 1087899"/>
                  <a:gd name="connsiteX2" fmla="*/ 374324 w 598821"/>
                  <a:gd name="connsiteY2" fmla="*/ 0 h 1087899"/>
                  <a:gd name="connsiteX3" fmla="*/ 598821 w 598821"/>
                  <a:gd name="connsiteY3" fmla="*/ 127514 h 1087899"/>
                  <a:gd name="connsiteX4" fmla="*/ 474129 w 598821"/>
                  <a:gd name="connsiteY4" fmla="*/ 495940 h 1087899"/>
                  <a:gd name="connsiteX5" fmla="*/ 554433 w 598821"/>
                  <a:gd name="connsiteY5" fmla="*/ 1025236 h 1087899"/>
                  <a:gd name="connsiteX6" fmla="*/ 72096 w 598821"/>
                  <a:gd name="connsiteY6" fmla="*/ 595745 h 1087899"/>
                  <a:gd name="connsiteX7" fmla="*/ 41564 w 598821"/>
                  <a:gd name="connsiteY7" fmla="*/ 606777 h 1087899"/>
                  <a:gd name="connsiteX8" fmla="*/ 0 w 598821"/>
                  <a:gd name="connsiteY8" fmla="*/ 224496 h 1087899"/>
                  <a:gd name="connsiteX0" fmla="*/ 0 w 629207"/>
                  <a:gd name="connsiteY0" fmla="*/ 224496 h 1062571"/>
                  <a:gd name="connsiteX1" fmla="*/ 72096 w 629207"/>
                  <a:gd name="connsiteY1" fmla="*/ 152400 h 1062571"/>
                  <a:gd name="connsiteX2" fmla="*/ 374324 w 629207"/>
                  <a:gd name="connsiteY2" fmla="*/ 0 h 1062571"/>
                  <a:gd name="connsiteX3" fmla="*/ 598821 w 629207"/>
                  <a:gd name="connsiteY3" fmla="*/ 127514 h 1062571"/>
                  <a:gd name="connsiteX4" fmla="*/ 474129 w 629207"/>
                  <a:gd name="connsiteY4" fmla="*/ 495940 h 1062571"/>
                  <a:gd name="connsiteX5" fmla="*/ 623706 w 629207"/>
                  <a:gd name="connsiteY5" fmla="*/ 997526 h 1062571"/>
                  <a:gd name="connsiteX6" fmla="*/ 72096 w 629207"/>
                  <a:gd name="connsiteY6" fmla="*/ 595745 h 1062571"/>
                  <a:gd name="connsiteX7" fmla="*/ 41564 w 629207"/>
                  <a:gd name="connsiteY7" fmla="*/ 606777 h 1062571"/>
                  <a:gd name="connsiteX8" fmla="*/ 0 w 629207"/>
                  <a:gd name="connsiteY8" fmla="*/ 224496 h 1062571"/>
                  <a:gd name="connsiteX0" fmla="*/ 0 w 668094"/>
                  <a:gd name="connsiteY0" fmla="*/ 224496 h 1062571"/>
                  <a:gd name="connsiteX1" fmla="*/ 72096 w 668094"/>
                  <a:gd name="connsiteY1" fmla="*/ 152400 h 1062571"/>
                  <a:gd name="connsiteX2" fmla="*/ 374324 w 668094"/>
                  <a:gd name="connsiteY2" fmla="*/ 0 h 1062571"/>
                  <a:gd name="connsiteX3" fmla="*/ 668094 w 668094"/>
                  <a:gd name="connsiteY3" fmla="*/ 127514 h 1062571"/>
                  <a:gd name="connsiteX4" fmla="*/ 474129 w 668094"/>
                  <a:gd name="connsiteY4" fmla="*/ 495940 h 1062571"/>
                  <a:gd name="connsiteX5" fmla="*/ 623706 w 668094"/>
                  <a:gd name="connsiteY5" fmla="*/ 997526 h 1062571"/>
                  <a:gd name="connsiteX6" fmla="*/ 72096 w 668094"/>
                  <a:gd name="connsiteY6" fmla="*/ 595745 h 1062571"/>
                  <a:gd name="connsiteX7" fmla="*/ 41564 w 668094"/>
                  <a:gd name="connsiteY7" fmla="*/ 606777 h 1062571"/>
                  <a:gd name="connsiteX8" fmla="*/ 0 w 668094"/>
                  <a:gd name="connsiteY8" fmla="*/ 224496 h 1062571"/>
                  <a:gd name="connsiteX0" fmla="*/ 0 w 668094"/>
                  <a:gd name="connsiteY0" fmla="*/ 224496 h 1177744"/>
                  <a:gd name="connsiteX1" fmla="*/ 72096 w 668094"/>
                  <a:gd name="connsiteY1" fmla="*/ 152400 h 1177744"/>
                  <a:gd name="connsiteX2" fmla="*/ 374324 w 668094"/>
                  <a:gd name="connsiteY2" fmla="*/ 0 h 1177744"/>
                  <a:gd name="connsiteX3" fmla="*/ 668094 w 668094"/>
                  <a:gd name="connsiteY3" fmla="*/ 127514 h 1177744"/>
                  <a:gd name="connsiteX4" fmla="*/ 474129 w 668094"/>
                  <a:gd name="connsiteY4" fmla="*/ 495940 h 1177744"/>
                  <a:gd name="connsiteX5" fmla="*/ 623706 w 668094"/>
                  <a:gd name="connsiteY5" fmla="*/ 1122217 h 1177744"/>
                  <a:gd name="connsiteX6" fmla="*/ 72096 w 668094"/>
                  <a:gd name="connsiteY6" fmla="*/ 595745 h 1177744"/>
                  <a:gd name="connsiteX7" fmla="*/ 41564 w 668094"/>
                  <a:gd name="connsiteY7" fmla="*/ 606777 h 1177744"/>
                  <a:gd name="connsiteX8" fmla="*/ 0 w 668094"/>
                  <a:gd name="connsiteY8" fmla="*/ 224496 h 1177744"/>
                  <a:gd name="connsiteX0" fmla="*/ 0 w 668094"/>
                  <a:gd name="connsiteY0" fmla="*/ 224496 h 1087898"/>
                  <a:gd name="connsiteX1" fmla="*/ 72096 w 668094"/>
                  <a:gd name="connsiteY1" fmla="*/ 152400 h 1087898"/>
                  <a:gd name="connsiteX2" fmla="*/ 374324 w 668094"/>
                  <a:gd name="connsiteY2" fmla="*/ 0 h 1087898"/>
                  <a:gd name="connsiteX3" fmla="*/ 668094 w 668094"/>
                  <a:gd name="connsiteY3" fmla="*/ 127514 h 1087898"/>
                  <a:gd name="connsiteX4" fmla="*/ 474129 w 668094"/>
                  <a:gd name="connsiteY4" fmla="*/ 495940 h 1087898"/>
                  <a:gd name="connsiteX5" fmla="*/ 609852 w 668094"/>
                  <a:gd name="connsiteY5" fmla="*/ 1025235 h 1087898"/>
                  <a:gd name="connsiteX6" fmla="*/ 72096 w 668094"/>
                  <a:gd name="connsiteY6" fmla="*/ 595745 h 1087898"/>
                  <a:gd name="connsiteX7" fmla="*/ 41564 w 668094"/>
                  <a:gd name="connsiteY7" fmla="*/ 606777 h 1087898"/>
                  <a:gd name="connsiteX8" fmla="*/ 0 w 668094"/>
                  <a:gd name="connsiteY8" fmla="*/ 224496 h 1087898"/>
                  <a:gd name="connsiteX0" fmla="*/ 0 w 668094"/>
                  <a:gd name="connsiteY0" fmla="*/ 224496 h 1012489"/>
                  <a:gd name="connsiteX1" fmla="*/ 72096 w 668094"/>
                  <a:gd name="connsiteY1" fmla="*/ 152400 h 1012489"/>
                  <a:gd name="connsiteX2" fmla="*/ 374324 w 668094"/>
                  <a:gd name="connsiteY2" fmla="*/ 0 h 1012489"/>
                  <a:gd name="connsiteX3" fmla="*/ 668094 w 668094"/>
                  <a:gd name="connsiteY3" fmla="*/ 127514 h 1012489"/>
                  <a:gd name="connsiteX4" fmla="*/ 474129 w 668094"/>
                  <a:gd name="connsiteY4" fmla="*/ 495940 h 1012489"/>
                  <a:gd name="connsiteX5" fmla="*/ 609852 w 668094"/>
                  <a:gd name="connsiteY5" fmla="*/ 942108 h 1012489"/>
                  <a:gd name="connsiteX6" fmla="*/ 72096 w 668094"/>
                  <a:gd name="connsiteY6" fmla="*/ 595745 h 1012489"/>
                  <a:gd name="connsiteX7" fmla="*/ 41564 w 668094"/>
                  <a:gd name="connsiteY7" fmla="*/ 606777 h 1012489"/>
                  <a:gd name="connsiteX8" fmla="*/ 0 w 668094"/>
                  <a:gd name="connsiteY8" fmla="*/ 224496 h 1012489"/>
                  <a:gd name="connsiteX0" fmla="*/ 0 w 668094"/>
                  <a:gd name="connsiteY0" fmla="*/ 279914 h 1067907"/>
                  <a:gd name="connsiteX1" fmla="*/ 72096 w 668094"/>
                  <a:gd name="connsiteY1" fmla="*/ 207818 h 1067907"/>
                  <a:gd name="connsiteX2" fmla="*/ 429742 w 668094"/>
                  <a:gd name="connsiteY2" fmla="*/ 0 h 1067907"/>
                  <a:gd name="connsiteX3" fmla="*/ 668094 w 668094"/>
                  <a:gd name="connsiteY3" fmla="*/ 182932 h 1067907"/>
                  <a:gd name="connsiteX4" fmla="*/ 474129 w 668094"/>
                  <a:gd name="connsiteY4" fmla="*/ 551358 h 1067907"/>
                  <a:gd name="connsiteX5" fmla="*/ 609852 w 668094"/>
                  <a:gd name="connsiteY5" fmla="*/ 997526 h 1067907"/>
                  <a:gd name="connsiteX6" fmla="*/ 72096 w 668094"/>
                  <a:gd name="connsiteY6" fmla="*/ 651163 h 1067907"/>
                  <a:gd name="connsiteX7" fmla="*/ 41564 w 668094"/>
                  <a:gd name="connsiteY7" fmla="*/ 662195 h 1067907"/>
                  <a:gd name="connsiteX8" fmla="*/ 0 w 668094"/>
                  <a:gd name="connsiteY8" fmla="*/ 279914 h 1067907"/>
                  <a:gd name="connsiteX0" fmla="*/ 0 w 669731"/>
                  <a:gd name="connsiteY0" fmla="*/ 289874 h 1077867"/>
                  <a:gd name="connsiteX1" fmla="*/ 72096 w 669731"/>
                  <a:gd name="connsiteY1" fmla="*/ 217778 h 1077867"/>
                  <a:gd name="connsiteX2" fmla="*/ 429742 w 669731"/>
                  <a:gd name="connsiteY2" fmla="*/ 9960 h 1077867"/>
                  <a:gd name="connsiteX3" fmla="*/ 586172 w 669731"/>
                  <a:gd name="connsiteY3" fmla="*/ 37669 h 1077867"/>
                  <a:gd name="connsiteX4" fmla="*/ 668094 w 669731"/>
                  <a:gd name="connsiteY4" fmla="*/ 192892 h 1077867"/>
                  <a:gd name="connsiteX5" fmla="*/ 474129 w 669731"/>
                  <a:gd name="connsiteY5" fmla="*/ 561318 h 1077867"/>
                  <a:gd name="connsiteX6" fmla="*/ 609852 w 669731"/>
                  <a:gd name="connsiteY6" fmla="*/ 1007486 h 1077867"/>
                  <a:gd name="connsiteX7" fmla="*/ 72096 w 669731"/>
                  <a:gd name="connsiteY7" fmla="*/ 661123 h 1077867"/>
                  <a:gd name="connsiteX8" fmla="*/ 41564 w 669731"/>
                  <a:gd name="connsiteY8" fmla="*/ 672155 h 1077867"/>
                  <a:gd name="connsiteX9" fmla="*/ 0 w 669731"/>
                  <a:gd name="connsiteY9" fmla="*/ 289874 h 1077867"/>
                  <a:gd name="connsiteX0" fmla="*/ 0 w 669731"/>
                  <a:gd name="connsiteY0" fmla="*/ 289874 h 1077867"/>
                  <a:gd name="connsiteX1" fmla="*/ 72096 w 669731"/>
                  <a:gd name="connsiteY1" fmla="*/ 217778 h 1077867"/>
                  <a:gd name="connsiteX2" fmla="*/ 429742 w 669731"/>
                  <a:gd name="connsiteY2" fmla="*/ 9960 h 1077867"/>
                  <a:gd name="connsiteX3" fmla="*/ 586172 w 669731"/>
                  <a:gd name="connsiteY3" fmla="*/ 37669 h 1077867"/>
                  <a:gd name="connsiteX4" fmla="*/ 668094 w 669731"/>
                  <a:gd name="connsiteY4" fmla="*/ 192892 h 1077867"/>
                  <a:gd name="connsiteX5" fmla="*/ 474129 w 669731"/>
                  <a:gd name="connsiteY5" fmla="*/ 561318 h 1077867"/>
                  <a:gd name="connsiteX6" fmla="*/ 609852 w 669731"/>
                  <a:gd name="connsiteY6" fmla="*/ 1007486 h 1077867"/>
                  <a:gd name="connsiteX7" fmla="*/ 72096 w 669731"/>
                  <a:gd name="connsiteY7" fmla="*/ 661123 h 1077867"/>
                  <a:gd name="connsiteX8" fmla="*/ 27709 w 669731"/>
                  <a:gd name="connsiteY8" fmla="*/ 686010 h 1077867"/>
                  <a:gd name="connsiteX9" fmla="*/ 0 w 669731"/>
                  <a:gd name="connsiteY9" fmla="*/ 289874 h 1077867"/>
                  <a:gd name="connsiteX0" fmla="*/ 0 w 669731"/>
                  <a:gd name="connsiteY0" fmla="*/ 393460 h 1181453"/>
                  <a:gd name="connsiteX1" fmla="*/ 72096 w 669731"/>
                  <a:gd name="connsiteY1" fmla="*/ 321364 h 1181453"/>
                  <a:gd name="connsiteX2" fmla="*/ 402033 w 669731"/>
                  <a:gd name="connsiteY2" fmla="*/ 2710 h 1181453"/>
                  <a:gd name="connsiteX3" fmla="*/ 586172 w 669731"/>
                  <a:gd name="connsiteY3" fmla="*/ 141255 h 1181453"/>
                  <a:gd name="connsiteX4" fmla="*/ 668094 w 669731"/>
                  <a:gd name="connsiteY4" fmla="*/ 296478 h 1181453"/>
                  <a:gd name="connsiteX5" fmla="*/ 474129 w 669731"/>
                  <a:gd name="connsiteY5" fmla="*/ 664904 h 1181453"/>
                  <a:gd name="connsiteX6" fmla="*/ 609852 w 669731"/>
                  <a:gd name="connsiteY6" fmla="*/ 1111072 h 1181453"/>
                  <a:gd name="connsiteX7" fmla="*/ 72096 w 669731"/>
                  <a:gd name="connsiteY7" fmla="*/ 764709 h 1181453"/>
                  <a:gd name="connsiteX8" fmla="*/ 27709 w 669731"/>
                  <a:gd name="connsiteY8" fmla="*/ 789596 h 1181453"/>
                  <a:gd name="connsiteX9" fmla="*/ 0 w 669731"/>
                  <a:gd name="connsiteY9" fmla="*/ 393460 h 1181453"/>
                  <a:gd name="connsiteX0" fmla="*/ 0 w 669731"/>
                  <a:gd name="connsiteY0" fmla="*/ 272392 h 1060385"/>
                  <a:gd name="connsiteX1" fmla="*/ 72096 w 669731"/>
                  <a:gd name="connsiteY1" fmla="*/ 200296 h 1060385"/>
                  <a:gd name="connsiteX2" fmla="*/ 582142 w 669731"/>
                  <a:gd name="connsiteY2" fmla="*/ 20188 h 1060385"/>
                  <a:gd name="connsiteX3" fmla="*/ 586172 w 669731"/>
                  <a:gd name="connsiteY3" fmla="*/ 20187 h 1060385"/>
                  <a:gd name="connsiteX4" fmla="*/ 668094 w 669731"/>
                  <a:gd name="connsiteY4" fmla="*/ 175410 h 1060385"/>
                  <a:gd name="connsiteX5" fmla="*/ 474129 w 669731"/>
                  <a:gd name="connsiteY5" fmla="*/ 543836 h 1060385"/>
                  <a:gd name="connsiteX6" fmla="*/ 609852 w 669731"/>
                  <a:gd name="connsiteY6" fmla="*/ 990004 h 1060385"/>
                  <a:gd name="connsiteX7" fmla="*/ 72096 w 669731"/>
                  <a:gd name="connsiteY7" fmla="*/ 643641 h 1060385"/>
                  <a:gd name="connsiteX8" fmla="*/ 27709 w 669731"/>
                  <a:gd name="connsiteY8" fmla="*/ 668528 h 1060385"/>
                  <a:gd name="connsiteX9" fmla="*/ 0 w 669731"/>
                  <a:gd name="connsiteY9" fmla="*/ 272392 h 1060385"/>
                  <a:gd name="connsiteX0" fmla="*/ 0 w 669731"/>
                  <a:gd name="connsiteY0" fmla="*/ 275142 h 1063135"/>
                  <a:gd name="connsiteX1" fmla="*/ 72096 w 669731"/>
                  <a:gd name="connsiteY1" fmla="*/ 203046 h 1063135"/>
                  <a:gd name="connsiteX2" fmla="*/ 582142 w 669731"/>
                  <a:gd name="connsiteY2" fmla="*/ 22938 h 1063135"/>
                  <a:gd name="connsiteX3" fmla="*/ 586172 w 669731"/>
                  <a:gd name="connsiteY3" fmla="*/ 22937 h 1063135"/>
                  <a:gd name="connsiteX4" fmla="*/ 668094 w 669731"/>
                  <a:gd name="connsiteY4" fmla="*/ 178160 h 1063135"/>
                  <a:gd name="connsiteX5" fmla="*/ 474129 w 669731"/>
                  <a:gd name="connsiteY5" fmla="*/ 546586 h 1063135"/>
                  <a:gd name="connsiteX6" fmla="*/ 609852 w 669731"/>
                  <a:gd name="connsiteY6" fmla="*/ 992754 h 1063135"/>
                  <a:gd name="connsiteX7" fmla="*/ 72096 w 669731"/>
                  <a:gd name="connsiteY7" fmla="*/ 646391 h 1063135"/>
                  <a:gd name="connsiteX8" fmla="*/ 27709 w 669731"/>
                  <a:gd name="connsiteY8" fmla="*/ 671278 h 1063135"/>
                  <a:gd name="connsiteX9" fmla="*/ 0 w 669731"/>
                  <a:gd name="connsiteY9" fmla="*/ 275142 h 1063135"/>
                  <a:gd name="connsiteX0" fmla="*/ 0 w 669731"/>
                  <a:gd name="connsiteY0" fmla="*/ 285361 h 1073354"/>
                  <a:gd name="connsiteX1" fmla="*/ 72096 w 669731"/>
                  <a:gd name="connsiteY1" fmla="*/ 213265 h 1073354"/>
                  <a:gd name="connsiteX2" fmla="*/ 582142 w 669731"/>
                  <a:gd name="connsiteY2" fmla="*/ 33157 h 1073354"/>
                  <a:gd name="connsiteX3" fmla="*/ 586172 w 669731"/>
                  <a:gd name="connsiteY3" fmla="*/ 33156 h 1073354"/>
                  <a:gd name="connsiteX4" fmla="*/ 668094 w 669731"/>
                  <a:gd name="connsiteY4" fmla="*/ 188379 h 1073354"/>
                  <a:gd name="connsiteX5" fmla="*/ 474129 w 669731"/>
                  <a:gd name="connsiteY5" fmla="*/ 556805 h 1073354"/>
                  <a:gd name="connsiteX6" fmla="*/ 609852 w 669731"/>
                  <a:gd name="connsiteY6" fmla="*/ 1002973 h 1073354"/>
                  <a:gd name="connsiteX7" fmla="*/ 72096 w 669731"/>
                  <a:gd name="connsiteY7" fmla="*/ 656610 h 1073354"/>
                  <a:gd name="connsiteX8" fmla="*/ 27709 w 669731"/>
                  <a:gd name="connsiteY8" fmla="*/ 681497 h 1073354"/>
                  <a:gd name="connsiteX9" fmla="*/ 0 w 669731"/>
                  <a:gd name="connsiteY9" fmla="*/ 285361 h 1073354"/>
                  <a:gd name="connsiteX0" fmla="*/ 0 w 669731"/>
                  <a:gd name="connsiteY0" fmla="*/ 285361 h 1073354"/>
                  <a:gd name="connsiteX1" fmla="*/ 72096 w 669731"/>
                  <a:gd name="connsiteY1" fmla="*/ 213265 h 1073354"/>
                  <a:gd name="connsiteX2" fmla="*/ 582142 w 669731"/>
                  <a:gd name="connsiteY2" fmla="*/ 33157 h 1073354"/>
                  <a:gd name="connsiteX3" fmla="*/ 586172 w 669731"/>
                  <a:gd name="connsiteY3" fmla="*/ 33156 h 1073354"/>
                  <a:gd name="connsiteX4" fmla="*/ 668094 w 669731"/>
                  <a:gd name="connsiteY4" fmla="*/ 188379 h 1073354"/>
                  <a:gd name="connsiteX5" fmla="*/ 474129 w 669731"/>
                  <a:gd name="connsiteY5" fmla="*/ 556805 h 1073354"/>
                  <a:gd name="connsiteX6" fmla="*/ 609852 w 669731"/>
                  <a:gd name="connsiteY6" fmla="*/ 1002973 h 1073354"/>
                  <a:gd name="connsiteX7" fmla="*/ 72096 w 669731"/>
                  <a:gd name="connsiteY7" fmla="*/ 656610 h 1073354"/>
                  <a:gd name="connsiteX8" fmla="*/ 27709 w 669731"/>
                  <a:gd name="connsiteY8" fmla="*/ 681497 h 1073354"/>
                  <a:gd name="connsiteX9" fmla="*/ 0 w 669731"/>
                  <a:gd name="connsiteY9" fmla="*/ 285361 h 1073354"/>
                  <a:gd name="connsiteX0" fmla="*/ 0 w 669731"/>
                  <a:gd name="connsiteY0" fmla="*/ 285361 h 1123436"/>
                  <a:gd name="connsiteX1" fmla="*/ 72096 w 669731"/>
                  <a:gd name="connsiteY1" fmla="*/ 213265 h 1123436"/>
                  <a:gd name="connsiteX2" fmla="*/ 582142 w 669731"/>
                  <a:gd name="connsiteY2" fmla="*/ 33157 h 1123436"/>
                  <a:gd name="connsiteX3" fmla="*/ 586172 w 669731"/>
                  <a:gd name="connsiteY3" fmla="*/ 33156 h 1123436"/>
                  <a:gd name="connsiteX4" fmla="*/ 668094 w 669731"/>
                  <a:gd name="connsiteY4" fmla="*/ 188379 h 1123436"/>
                  <a:gd name="connsiteX5" fmla="*/ 474129 w 669731"/>
                  <a:gd name="connsiteY5" fmla="*/ 556805 h 1123436"/>
                  <a:gd name="connsiteX6" fmla="*/ 637561 w 669731"/>
                  <a:gd name="connsiteY6" fmla="*/ 1058391 h 1123436"/>
                  <a:gd name="connsiteX7" fmla="*/ 72096 w 669731"/>
                  <a:gd name="connsiteY7" fmla="*/ 656610 h 1123436"/>
                  <a:gd name="connsiteX8" fmla="*/ 27709 w 669731"/>
                  <a:gd name="connsiteY8" fmla="*/ 681497 h 1123436"/>
                  <a:gd name="connsiteX9" fmla="*/ 0 w 669731"/>
                  <a:gd name="connsiteY9" fmla="*/ 285361 h 1123436"/>
                  <a:gd name="connsiteX0" fmla="*/ 0 w 669731"/>
                  <a:gd name="connsiteY0" fmla="*/ 285361 h 1058391"/>
                  <a:gd name="connsiteX1" fmla="*/ 72096 w 669731"/>
                  <a:gd name="connsiteY1" fmla="*/ 213265 h 1058391"/>
                  <a:gd name="connsiteX2" fmla="*/ 582142 w 669731"/>
                  <a:gd name="connsiteY2" fmla="*/ 33157 h 1058391"/>
                  <a:gd name="connsiteX3" fmla="*/ 586172 w 669731"/>
                  <a:gd name="connsiteY3" fmla="*/ 33156 h 1058391"/>
                  <a:gd name="connsiteX4" fmla="*/ 668094 w 669731"/>
                  <a:gd name="connsiteY4" fmla="*/ 188379 h 1058391"/>
                  <a:gd name="connsiteX5" fmla="*/ 474129 w 669731"/>
                  <a:gd name="connsiteY5" fmla="*/ 556805 h 1058391"/>
                  <a:gd name="connsiteX6" fmla="*/ 637561 w 669731"/>
                  <a:gd name="connsiteY6" fmla="*/ 1058391 h 1058391"/>
                  <a:gd name="connsiteX7" fmla="*/ 72096 w 669731"/>
                  <a:gd name="connsiteY7" fmla="*/ 656610 h 1058391"/>
                  <a:gd name="connsiteX8" fmla="*/ 27709 w 669731"/>
                  <a:gd name="connsiteY8" fmla="*/ 681497 h 1058391"/>
                  <a:gd name="connsiteX9" fmla="*/ 0 w 669731"/>
                  <a:gd name="connsiteY9" fmla="*/ 285361 h 1058391"/>
                  <a:gd name="connsiteX0" fmla="*/ 0 w 669731"/>
                  <a:gd name="connsiteY0" fmla="*/ 285361 h 1132357"/>
                  <a:gd name="connsiteX1" fmla="*/ 72096 w 669731"/>
                  <a:gd name="connsiteY1" fmla="*/ 213265 h 1132357"/>
                  <a:gd name="connsiteX2" fmla="*/ 582142 w 669731"/>
                  <a:gd name="connsiteY2" fmla="*/ 33157 h 1132357"/>
                  <a:gd name="connsiteX3" fmla="*/ 586172 w 669731"/>
                  <a:gd name="connsiteY3" fmla="*/ 33156 h 1132357"/>
                  <a:gd name="connsiteX4" fmla="*/ 668094 w 669731"/>
                  <a:gd name="connsiteY4" fmla="*/ 188379 h 1132357"/>
                  <a:gd name="connsiteX5" fmla="*/ 474129 w 669731"/>
                  <a:gd name="connsiteY5" fmla="*/ 556805 h 1132357"/>
                  <a:gd name="connsiteX6" fmla="*/ 637561 w 669731"/>
                  <a:gd name="connsiteY6" fmla="*/ 1058391 h 1132357"/>
                  <a:gd name="connsiteX7" fmla="*/ 72096 w 669731"/>
                  <a:gd name="connsiteY7" fmla="*/ 656610 h 1132357"/>
                  <a:gd name="connsiteX8" fmla="*/ 27709 w 669731"/>
                  <a:gd name="connsiteY8" fmla="*/ 681497 h 1132357"/>
                  <a:gd name="connsiteX9" fmla="*/ 0 w 669731"/>
                  <a:gd name="connsiteY9" fmla="*/ 285361 h 1132357"/>
                  <a:gd name="connsiteX0" fmla="*/ 0 w 669731"/>
                  <a:gd name="connsiteY0" fmla="*/ 285361 h 1220781"/>
                  <a:gd name="connsiteX1" fmla="*/ 72096 w 669731"/>
                  <a:gd name="connsiteY1" fmla="*/ 213265 h 1220781"/>
                  <a:gd name="connsiteX2" fmla="*/ 582142 w 669731"/>
                  <a:gd name="connsiteY2" fmla="*/ 33157 h 1220781"/>
                  <a:gd name="connsiteX3" fmla="*/ 586172 w 669731"/>
                  <a:gd name="connsiteY3" fmla="*/ 33156 h 1220781"/>
                  <a:gd name="connsiteX4" fmla="*/ 668094 w 669731"/>
                  <a:gd name="connsiteY4" fmla="*/ 188379 h 1220781"/>
                  <a:gd name="connsiteX5" fmla="*/ 474129 w 669731"/>
                  <a:gd name="connsiteY5" fmla="*/ 556805 h 1220781"/>
                  <a:gd name="connsiteX6" fmla="*/ 540579 w 669731"/>
                  <a:gd name="connsiteY6" fmla="*/ 1155373 h 1220781"/>
                  <a:gd name="connsiteX7" fmla="*/ 72096 w 669731"/>
                  <a:gd name="connsiteY7" fmla="*/ 656610 h 1220781"/>
                  <a:gd name="connsiteX8" fmla="*/ 27709 w 669731"/>
                  <a:gd name="connsiteY8" fmla="*/ 681497 h 1220781"/>
                  <a:gd name="connsiteX9" fmla="*/ 0 w 669731"/>
                  <a:gd name="connsiteY9" fmla="*/ 285361 h 1220781"/>
                  <a:gd name="connsiteX0" fmla="*/ 0 w 669731"/>
                  <a:gd name="connsiteY0" fmla="*/ 285361 h 1220781"/>
                  <a:gd name="connsiteX1" fmla="*/ 72096 w 669731"/>
                  <a:gd name="connsiteY1" fmla="*/ 213265 h 1220781"/>
                  <a:gd name="connsiteX2" fmla="*/ 582142 w 669731"/>
                  <a:gd name="connsiteY2" fmla="*/ 33157 h 1220781"/>
                  <a:gd name="connsiteX3" fmla="*/ 586172 w 669731"/>
                  <a:gd name="connsiteY3" fmla="*/ 33156 h 1220781"/>
                  <a:gd name="connsiteX4" fmla="*/ 668094 w 669731"/>
                  <a:gd name="connsiteY4" fmla="*/ 188379 h 1220781"/>
                  <a:gd name="connsiteX5" fmla="*/ 474129 w 669731"/>
                  <a:gd name="connsiteY5" fmla="*/ 556805 h 1220781"/>
                  <a:gd name="connsiteX6" fmla="*/ 540579 w 669731"/>
                  <a:gd name="connsiteY6" fmla="*/ 1155373 h 1220781"/>
                  <a:gd name="connsiteX7" fmla="*/ 72096 w 669731"/>
                  <a:gd name="connsiteY7" fmla="*/ 656610 h 1220781"/>
                  <a:gd name="connsiteX8" fmla="*/ 27709 w 669731"/>
                  <a:gd name="connsiteY8" fmla="*/ 681497 h 1220781"/>
                  <a:gd name="connsiteX9" fmla="*/ 0 w 669731"/>
                  <a:gd name="connsiteY9" fmla="*/ 285361 h 1220781"/>
                  <a:gd name="connsiteX0" fmla="*/ 0 w 669731"/>
                  <a:gd name="connsiteY0" fmla="*/ 285361 h 1208028"/>
                  <a:gd name="connsiteX1" fmla="*/ 72096 w 669731"/>
                  <a:gd name="connsiteY1" fmla="*/ 213265 h 1208028"/>
                  <a:gd name="connsiteX2" fmla="*/ 582142 w 669731"/>
                  <a:gd name="connsiteY2" fmla="*/ 33157 h 1208028"/>
                  <a:gd name="connsiteX3" fmla="*/ 586172 w 669731"/>
                  <a:gd name="connsiteY3" fmla="*/ 33156 h 1208028"/>
                  <a:gd name="connsiteX4" fmla="*/ 668094 w 669731"/>
                  <a:gd name="connsiteY4" fmla="*/ 188379 h 1208028"/>
                  <a:gd name="connsiteX5" fmla="*/ 474129 w 669731"/>
                  <a:gd name="connsiteY5" fmla="*/ 556805 h 1208028"/>
                  <a:gd name="connsiteX6" fmla="*/ 554433 w 669731"/>
                  <a:gd name="connsiteY6" fmla="*/ 1141518 h 1208028"/>
                  <a:gd name="connsiteX7" fmla="*/ 72096 w 669731"/>
                  <a:gd name="connsiteY7" fmla="*/ 656610 h 1208028"/>
                  <a:gd name="connsiteX8" fmla="*/ 27709 w 669731"/>
                  <a:gd name="connsiteY8" fmla="*/ 681497 h 1208028"/>
                  <a:gd name="connsiteX9" fmla="*/ 0 w 669731"/>
                  <a:gd name="connsiteY9" fmla="*/ 285361 h 1208028"/>
                  <a:gd name="connsiteX0" fmla="*/ 0 w 669731"/>
                  <a:gd name="connsiteY0" fmla="*/ 285361 h 1107508"/>
                  <a:gd name="connsiteX1" fmla="*/ 72096 w 669731"/>
                  <a:gd name="connsiteY1" fmla="*/ 213265 h 1107508"/>
                  <a:gd name="connsiteX2" fmla="*/ 582142 w 669731"/>
                  <a:gd name="connsiteY2" fmla="*/ 33157 h 1107508"/>
                  <a:gd name="connsiteX3" fmla="*/ 586172 w 669731"/>
                  <a:gd name="connsiteY3" fmla="*/ 33156 h 1107508"/>
                  <a:gd name="connsiteX4" fmla="*/ 668094 w 669731"/>
                  <a:gd name="connsiteY4" fmla="*/ 188379 h 1107508"/>
                  <a:gd name="connsiteX5" fmla="*/ 474129 w 669731"/>
                  <a:gd name="connsiteY5" fmla="*/ 556805 h 1107508"/>
                  <a:gd name="connsiteX6" fmla="*/ 540579 w 669731"/>
                  <a:gd name="connsiteY6" fmla="*/ 1030682 h 1107508"/>
                  <a:gd name="connsiteX7" fmla="*/ 72096 w 669731"/>
                  <a:gd name="connsiteY7" fmla="*/ 656610 h 1107508"/>
                  <a:gd name="connsiteX8" fmla="*/ 27709 w 669731"/>
                  <a:gd name="connsiteY8" fmla="*/ 681497 h 1107508"/>
                  <a:gd name="connsiteX9" fmla="*/ 0 w 669731"/>
                  <a:gd name="connsiteY9" fmla="*/ 285361 h 1107508"/>
                  <a:gd name="connsiteX0" fmla="*/ 0 w 669731"/>
                  <a:gd name="connsiteY0" fmla="*/ 285361 h 1119906"/>
                  <a:gd name="connsiteX1" fmla="*/ 72096 w 669731"/>
                  <a:gd name="connsiteY1" fmla="*/ 213265 h 1119906"/>
                  <a:gd name="connsiteX2" fmla="*/ 582142 w 669731"/>
                  <a:gd name="connsiteY2" fmla="*/ 33157 h 1119906"/>
                  <a:gd name="connsiteX3" fmla="*/ 586172 w 669731"/>
                  <a:gd name="connsiteY3" fmla="*/ 33156 h 1119906"/>
                  <a:gd name="connsiteX4" fmla="*/ 668094 w 669731"/>
                  <a:gd name="connsiteY4" fmla="*/ 188379 h 1119906"/>
                  <a:gd name="connsiteX5" fmla="*/ 474129 w 669731"/>
                  <a:gd name="connsiteY5" fmla="*/ 556805 h 1119906"/>
                  <a:gd name="connsiteX6" fmla="*/ 651415 w 669731"/>
                  <a:gd name="connsiteY6" fmla="*/ 1044536 h 1119906"/>
                  <a:gd name="connsiteX7" fmla="*/ 72096 w 669731"/>
                  <a:gd name="connsiteY7" fmla="*/ 656610 h 1119906"/>
                  <a:gd name="connsiteX8" fmla="*/ 27709 w 669731"/>
                  <a:gd name="connsiteY8" fmla="*/ 681497 h 1119906"/>
                  <a:gd name="connsiteX9" fmla="*/ 0 w 669731"/>
                  <a:gd name="connsiteY9" fmla="*/ 285361 h 1119906"/>
                  <a:gd name="connsiteX0" fmla="*/ 0 w 669731"/>
                  <a:gd name="connsiteY0" fmla="*/ 285361 h 1214245"/>
                  <a:gd name="connsiteX1" fmla="*/ 72096 w 669731"/>
                  <a:gd name="connsiteY1" fmla="*/ 213265 h 1214245"/>
                  <a:gd name="connsiteX2" fmla="*/ 582142 w 669731"/>
                  <a:gd name="connsiteY2" fmla="*/ 33157 h 1214245"/>
                  <a:gd name="connsiteX3" fmla="*/ 586172 w 669731"/>
                  <a:gd name="connsiteY3" fmla="*/ 33156 h 1214245"/>
                  <a:gd name="connsiteX4" fmla="*/ 668094 w 669731"/>
                  <a:gd name="connsiteY4" fmla="*/ 188379 h 1214245"/>
                  <a:gd name="connsiteX5" fmla="*/ 474129 w 669731"/>
                  <a:gd name="connsiteY5" fmla="*/ 556805 h 1214245"/>
                  <a:gd name="connsiteX6" fmla="*/ 651415 w 669731"/>
                  <a:gd name="connsiteY6" fmla="*/ 1044536 h 1214245"/>
                  <a:gd name="connsiteX7" fmla="*/ 447627 w 669731"/>
                  <a:gd name="connsiteY7" fmla="*/ 1196939 h 1214245"/>
                  <a:gd name="connsiteX8" fmla="*/ 72096 w 669731"/>
                  <a:gd name="connsiteY8" fmla="*/ 656610 h 1214245"/>
                  <a:gd name="connsiteX9" fmla="*/ 27709 w 669731"/>
                  <a:gd name="connsiteY9" fmla="*/ 681497 h 1214245"/>
                  <a:gd name="connsiteX10" fmla="*/ 0 w 669731"/>
                  <a:gd name="connsiteY10" fmla="*/ 285361 h 1214245"/>
                  <a:gd name="connsiteX0" fmla="*/ 0 w 669731"/>
                  <a:gd name="connsiteY0" fmla="*/ 285361 h 1143716"/>
                  <a:gd name="connsiteX1" fmla="*/ 72096 w 669731"/>
                  <a:gd name="connsiteY1" fmla="*/ 213265 h 1143716"/>
                  <a:gd name="connsiteX2" fmla="*/ 582142 w 669731"/>
                  <a:gd name="connsiteY2" fmla="*/ 33157 h 1143716"/>
                  <a:gd name="connsiteX3" fmla="*/ 586172 w 669731"/>
                  <a:gd name="connsiteY3" fmla="*/ 33156 h 1143716"/>
                  <a:gd name="connsiteX4" fmla="*/ 668094 w 669731"/>
                  <a:gd name="connsiteY4" fmla="*/ 188379 h 1143716"/>
                  <a:gd name="connsiteX5" fmla="*/ 474129 w 669731"/>
                  <a:gd name="connsiteY5" fmla="*/ 556805 h 1143716"/>
                  <a:gd name="connsiteX6" fmla="*/ 651415 w 669731"/>
                  <a:gd name="connsiteY6" fmla="*/ 1044536 h 1143716"/>
                  <a:gd name="connsiteX7" fmla="*/ 350645 w 669731"/>
                  <a:gd name="connsiteY7" fmla="*/ 1113812 h 1143716"/>
                  <a:gd name="connsiteX8" fmla="*/ 72096 w 669731"/>
                  <a:gd name="connsiteY8" fmla="*/ 656610 h 1143716"/>
                  <a:gd name="connsiteX9" fmla="*/ 27709 w 669731"/>
                  <a:gd name="connsiteY9" fmla="*/ 681497 h 1143716"/>
                  <a:gd name="connsiteX10" fmla="*/ 0 w 669731"/>
                  <a:gd name="connsiteY10" fmla="*/ 285361 h 1143716"/>
                  <a:gd name="connsiteX0" fmla="*/ 0 w 732305"/>
                  <a:gd name="connsiteY0" fmla="*/ 285361 h 1143716"/>
                  <a:gd name="connsiteX1" fmla="*/ 72096 w 732305"/>
                  <a:gd name="connsiteY1" fmla="*/ 213265 h 1143716"/>
                  <a:gd name="connsiteX2" fmla="*/ 582142 w 732305"/>
                  <a:gd name="connsiteY2" fmla="*/ 33157 h 1143716"/>
                  <a:gd name="connsiteX3" fmla="*/ 586172 w 732305"/>
                  <a:gd name="connsiteY3" fmla="*/ 33156 h 1143716"/>
                  <a:gd name="connsiteX4" fmla="*/ 668094 w 732305"/>
                  <a:gd name="connsiteY4" fmla="*/ 188379 h 1143716"/>
                  <a:gd name="connsiteX5" fmla="*/ 474129 w 732305"/>
                  <a:gd name="connsiteY5" fmla="*/ 556805 h 1143716"/>
                  <a:gd name="connsiteX6" fmla="*/ 724718 w 732305"/>
                  <a:gd name="connsiteY6" fmla="*/ 878285 h 1143716"/>
                  <a:gd name="connsiteX7" fmla="*/ 651415 w 732305"/>
                  <a:gd name="connsiteY7" fmla="*/ 1044536 h 1143716"/>
                  <a:gd name="connsiteX8" fmla="*/ 350645 w 732305"/>
                  <a:gd name="connsiteY8" fmla="*/ 1113812 h 1143716"/>
                  <a:gd name="connsiteX9" fmla="*/ 72096 w 732305"/>
                  <a:gd name="connsiteY9" fmla="*/ 656610 h 1143716"/>
                  <a:gd name="connsiteX10" fmla="*/ 27709 w 732305"/>
                  <a:gd name="connsiteY10" fmla="*/ 681497 h 1143716"/>
                  <a:gd name="connsiteX11" fmla="*/ 0 w 732305"/>
                  <a:gd name="connsiteY11" fmla="*/ 285361 h 1143716"/>
                  <a:gd name="connsiteX0" fmla="*/ 0 w 669731"/>
                  <a:gd name="connsiteY0" fmla="*/ 285361 h 1143716"/>
                  <a:gd name="connsiteX1" fmla="*/ 72096 w 669731"/>
                  <a:gd name="connsiteY1" fmla="*/ 213265 h 1143716"/>
                  <a:gd name="connsiteX2" fmla="*/ 582142 w 669731"/>
                  <a:gd name="connsiteY2" fmla="*/ 33157 h 1143716"/>
                  <a:gd name="connsiteX3" fmla="*/ 586172 w 669731"/>
                  <a:gd name="connsiteY3" fmla="*/ 33156 h 1143716"/>
                  <a:gd name="connsiteX4" fmla="*/ 668094 w 669731"/>
                  <a:gd name="connsiteY4" fmla="*/ 188379 h 1143716"/>
                  <a:gd name="connsiteX5" fmla="*/ 474129 w 669731"/>
                  <a:gd name="connsiteY5" fmla="*/ 556805 h 1143716"/>
                  <a:gd name="connsiteX6" fmla="*/ 613882 w 669731"/>
                  <a:gd name="connsiteY6" fmla="*/ 905994 h 1143716"/>
                  <a:gd name="connsiteX7" fmla="*/ 651415 w 669731"/>
                  <a:gd name="connsiteY7" fmla="*/ 1044536 h 1143716"/>
                  <a:gd name="connsiteX8" fmla="*/ 350645 w 669731"/>
                  <a:gd name="connsiteY8" fmla="*/ 1113812 h 1143716"/>
                  <a:gd name="connsiteX9" fmla="*/ 72096 w 669731"/>
                  <a:gd name="connsiteY9" fmla="*/ 656610 h 1143716"/>
                  <a:gd name="connsiteX10" fmla="*/ 27709 w 669731"/>
                  <a:gd name="connsiteY10" fmla="*/ 681497 h 1143716"/>
                  <a:gd name="connsiteX11" fmla="*/ 0 w 669731"/>
                  <a:gd name="connsiteY11" fmla="*/ 285361 h 1143716"/>
                  <a:gd name="connsiteX0" fmla="*/ 0 w 669731"/>
                  <a:gd name="connsiteY0" fmla="*/ 285361 h 1138974"/>
                  <a:gd name="connsiteX1" fmla="*/ 72096 w 669731"/>
                  <a:gd name="connsiteY1" fmla="*/ 213265 h 1138974"/>
                  <a:gd name="connsiteX2" fmla="*/ 582142 w 669731"/>
                  <a:gd name="connsiteY2" fmla="*/ 33157 h 1138974"/>
                  <a:gd name="connsiteX3" fmla="*/ 586172 w 669731"/>
                  <a:gd name="connsiteY3" fmla="*/ 33156 h 1138974"/>
                  <a:gd name="connsiteX4" fmla="*/ 668094 w 669731"/>
                  <a:gd name="connsiteY4" fmla="*/ 188379 h 1138974"/>
                  <a:gd name="connsiteX5" fmla="*/ 474129 w 669731"/>
                  <a:gd name="connsiteY5" fmla="*/ 556805 h 1138974"/>
                  <a:gd name="connsiteX6" fmla="*/ 613882 w 669731"/>
                  <a:gd name="connsiteY6" fmla="*/ 905994 h 1138974"/>
                  <a:gd name="connsiteX7" fmla="*/ 651415 w 669731"/>
                  <a:gd name="connsiteY7" fmla="*/ 1044536 h 1138974"/>
                  <a:gd name="connsiteX8" fmla="*/ 419918 w 669731"/>
                  <a:gd name="connsiteY8" fmla="*/ 1058394 h 1138974"/>
                  <a:gd name="connsiteX9" fmla="*/ 350645 w 669731"/>
                  <a:gd name="connsiteY9" fmla="*/ 1113812 h 1138974"/>
                  <a:gd name="connsiteX10" fmla="*/ 72096 w 669731"/>
                  <a:gd name="connsiteY10" fmla="*/ 656610 h 1138974"/>
                  <a:gd name="connsiteX11" fmla="*/ 27709 w 669731"/>
                  <a:gd name="connsiteY11" fmla="*/ 681497 h 1138974"/>
                  <a:gd name="connsiteX12" fmla="*/ 0 w 669731"/>
                  <a:gd name="connsiteY12" fmla="*/ 285361 h 1138974"/>
                  <a:gd name="connsiteX0" fmla="*/ 0 w 669731"/>
                  <a:gd name="connsiteY0" fmla="*/ 285361 h 1070899"/>
                  <a:gd name="connsiteX1" fmla="*/ 72096 w 669731"/>
                  <a:gd name="connsiteY1" fmla="*/ 213265 h 1070899"/>
                  <a:gd name="connsiteX2" fmla="*/ 582142 w 669731"/>
                  <a:gd name="connsiteY2" fmla="*/ 33157 h 1070899"/>
                  <a:gd name="connsiteX3" fmla="*/ 586172 w 669731"/>
                  <a:gd name="connsiteY3" fmla="*/ 33156 h 1070899"/>
                  <a:gd name="connsiteX4" fmla="*/ 668094 w 669731"/>
                  <a:gd name="connsiteY4" fmla="*/ 188379 h 1070899"/>
                  <a:gd name="connsiteX5" fmla="*/ 474129 w 669731"/>
                  <a:gd name="connsiteY5" fmla="*/ 556805 h 1070899"/>
                  <a:gd name="connsiteX6" fmla="*/ 613882 w 669731"/>
                  <a:gd name="connsiteY6" fmla="*/ 905994 h 1070899"/>
                  <a:gd name="connsiteX7" fmla="*/ 651415 w 669731"/>
                  <a:gd name="connsiteY7" fmla="*/ 1044536 h 1070899"/>
                  <a:gd name="connsiteX8" fmla="*/ 419918 w 669731"/>
                  <a:gd name="connsiteY8" fmla="*/ 1058394 h 1070899"/>
                  <a:gd name="connsiteX9" fmla="*/ 364499 w 669731"/>
                  <a:gd name="connsiteY9" fmla="*/ 1016830 h 1070899"/>
                  <a:gd name="connsiteX10" fmla="*/ 72096 w 669731"/>
                  <a:gd name="connsiteY10" fmla="*/ 656610 h 1070899"/>
                  <a:gd name="connsiteX11" fmla="*/ 27709 w 669731"/>
                  <a:gd name="connsiteY11" fmla="*/ 681497 h 1070899"/>
                  <a:gd name="connsiteX12" fmla="*/ 0 w 669731"/>
                  <a:gd name="connsiteY12" fmla="*/ 285361 h 1070899"/>
                  <a:gd name="connsiteX0" fmla="*/ 0 w 669731"/>
                  <a:gd name="connsiteY0" fmla="*/ 285361 h 1108100"/>
                  <a:gd name="connsiteX1" fmla="*/ 72096 w 669731"/>
                  <a:gd name="connsiteY1" fmla="*/ 213265 h 1108100"/>
                  <a:gd name="connsiteX2" fmla="*/ 582142 w 669731"/>
                  <a:gd name="connsiteY2" fmla="*/ 33157 h 1108100"/>
                  <a:gd name="connsiteX3" fmla="*/ 586172 w 669731"/>
                  <a:gd name="connsiteY3" fmla="*/ 33156 h 1108100"/>
                  <a:gd name="connsiteX4" fmla="*/ 668094 w 669731"/>
                  <a:gd name="connsiteY4" fmla="*/ 188379 h 1108100"/>
                  <a:gd name="connsiteX5" fmla="*/ 474129 w 669731"/>
                  <a:gd name="connsiteY5" fmla="*/ 556805 h 1108100"/>
                  <a:gd name="connsiteX6" fmla="*/ 613882 w 669731"/>
                  <a:gd name="connsiteY6" fmla="*/ 905994 h 1108100"/>
                  <a:gd name="connsiteX7" fmla="*/ 554434 w 669731"/>
                  <a:gd name="connsiteY7" fmla="*/ 1099954 h 1108100"/>
                  <a:gd name="connsiteX8" fmla="*/ 419918 w 669731"/>
                  <a:gd name="connsiteY8" fmla="*/ 1058394 h 1108100"/>
                  <a:gd name="connsiteX9" fmla="*/ 364499 w 669731"/>
                  <a:gd name="connsiteY9" fmla="*/ 1016830 h 1108100"/>
                  <a:gd name="connsiteX10" fmla="*/ 72096 w 669731"/>
                  <a:gd name="connsiteY10" fmla="*/ 656610 h 1108100"/>
                  <a:gd name="connsiteX11" fmla="*/ 27709 w 669731"/>
                  <a:gd name="connsiteY11" fmla="*/ 681497 h 1108100"/>
                  <a:gd name="connsiteX12" fmla="*/ 0 w 669731"/>
                  <a:gd name="connsiteY12" fmla="*/ 285361 h 1108100"/>
                  <a:gd name="connsiteX0" fmla="*/ 0 w 669731"/>
                  <a:gd name="connsiteY0" fmla="*/ 285361 h 1228467"/>
                  <a:gd name="connsiteX1" fmla="*/ 72096 w 669731"/>
                  <a:gd name="connsiteY1" fmla="*/ 213265 h 1228467"/>
                  <a:gd name="connsiteX2" fmla="*/ 582142 w 669731"/>
                  <a:gd name="connsiteY2" fmla="*/ 33157 h 1228467"/>
                  <a:gd name="connsiteX3" fmla="*/ 586172 w 669731"/>
                  <a:gd name="connsiteY3" fmla="*/ 33156 h 1228467"/>
                  <a:gd name="connsiteX4" fmla="*/ 668094 w 669731"/>
                  <a:gd name="connsiteY4" fmla="*/ 188379 h 1228467"/>
                  <a:gd name="connsiteX5" fmla="*/ 474129 w 669731"/>
                  <a:gd name="connsiteY5" fmla="*/ 556805 h 1228467"/>
                  <a:gd name="connsiteX6" fmla="*/ 613882 w 669731"/>
                  <a:gd name="connsiteY6" fmla="*/ 905994 h 1228467"/>
                  <a:gd name="connsiteX7" fmla="*/ 582143 w 669731"/>
                  <a:gd name="connsiteY7" fmla="*/ 1224645 h 1228467"/>
                  <a:gd name="connsiteX8" fmla="*/ 419918 w 669731"/>
                  <a:gd name="connsiteY8" fmla="*/ 1058394 h 1228467"/>
                  <a:gd name="connsiteX9" fmla="*/ 364499 w 669731"/>
                  <a:gd name="connsiteY9" fmla="*/ 1016830 h 1228467"/>
                  <a:gd name="connsiteX10" fmla="*/ 72096 w 669731"/>
                  <a:gd name="connsiteY10" fmla="*/ 656610 h 1228467"/>
                  <a:gd name="connsiteX11" fmla="*/ 27709 w 669731"/>
                  <a:gd name="connsiteY11" fmla="*/ 681497 h 1228467"/>
                  <a:gd name="connsiteX12" fmla="*/ 0 w 669731"/>
                  <a:gd name="connsiteY12" fmla="*/ 285361 h 1228467"/>
                  <a:gd name="connsiteX0" fmla="*/ 0 w 669731"/>
                  <a:gd name="connsiteY0" fmla="*/ 285361 h 1134170"/>
                  <a:gd name="connsiteX1" fmla="*/ 72096 w 669731"/>
                  <a:gd name="connsiteY1" fmla="*/ 213265 h 1134170"/>
                  <a:gd name="connsiteX2" fmla="*/ 582142 w 669731"/>
                  <a:gd name="connsiteY2" fmla="*/ 33157 h 1134170"/>
                  <a:gd name="connsiteX3" fmla="*/ 586172 w 669731"/>
                  <a:gd name="connsiteY3" fmla="*/ 33156 h 1134170"/>
                  <a:gd name="connsiteX4" fmla="*/ 668094 w 669731"/>
                  <a:gd name="connsiteY4" fmla="*/ 188379 h 1134170"/>
                  <a:gd name="connsiteX5" fmla="*/ 474129 w 669731"/>
                  <a:gd name="connsiteY5" fmla="*/ 556805 h 1134170"/>
                  <a:gd name="connsiteX6" fmla="*/ 613882 w 669731"/>
                  <a:gd name="connsiteY6" fmla="*/ 905994 h 1134170"/>
                  <a:gd name="connsiteX7" fmla="*/ 512870 w 669731"/>
                  <a:gd name="connsiteY7" fmla="*/ 1127663 h 1134170"/>
                  <a:gd name="connsiteX8" fmla="*/ 419918 w 669731"/>
                  <a:gd name="connsiteY8" fmla="*/ 1058394 h 1134170"/>
                  <a:gd name="connsiteX9" fmla="*/ 364499 w 669731"/>
                  <a:gd name="connsiteY9" fmla="*/ 1016830 h 1134170"/>
                  <a:gd name="connsiteX10" fmla="*/ 72096 w 669731"/>
                  <a:gd name="connsiteY10" fmla="*/ 656610 h 1134170"/>
                  <a:gd name="connsiteX11" fmla="*/ 27709 w 669731"/>
                  <a:gd name="connsiteY11" fmla="*/ 681497 h 1134170"/>
                  <a:gd name="connsiteX12" fmla="*/ 0 w 669731"/>
                  <a:gd name="connsiteY12" fmla="*/ 285361 h 1134170"/>
                  <a:gd name="connsiteX0" fmla="*/ 0 w 669731"/>
                  <a:gd name="connsiteY0" fmla="*/ 285361 h 1070899"/>
                  <a:gd name="connsiteX1" fmla="*/ 72096 w 669731"/>
                  <a:gd name="connsiteY1" fmla="*/ 213265 h 1070899"/>
                  <a:gd name="connsiteX2" fmla="*/ 582142 w 669731"/>
                  <a:gd name="connsiteY2" fmla="*/ 33157 h 1070899"/>
                  <a:gd name="connsiteX3" fmla="*/ 586172 w 669731"/>
                  <a:gd name="connsiteY3" fmla="*/ 33156 h 1070899"/>
                  <a:gd name="connsiteX4" fmla="*/ 668094 w 669731"/>
                  <a:gd name="connsiteY4" fmla="*/ 188379 h 1070899"/>
                  <a:gd name="connsiteX5" fmla="*/ 474129 w 669731"/>
                  <a:gd name="connsiteY5" fmla="*/ 556805 h 1070899"/>
                  <a:gd name="connsiteX6" fmla="*/ 613882 w 669731"/>
                  <a:gd name="connsiteY6" fmla="*/ 905994 h 1070899"/>
                  <a:gd name="connsiteX7" fmla="*/ 443597 w 669731"/>
                  <a:gd name="connsiteY7" fmla="*/ 989118 h 1070899"/>
                  <a:gd name="connsiteX8" fmla="*/ 419918 w 669731"/>
                  <a:gd name="connsiteY8" fmla="*/ 1058394 h 1070899"/>
                  <a:gd name="connsiteX9" fmla="*/ 364499 w 669731"/>
                  <a:gd name="connsiteY9" fmla="*/ 1016830 h 1070899"/>
                  <a:gd name="connsiteX10" fmla="*/ 72096 w 669731"/>
                  <a:gd name="connsiteY10" fmla="*/ 656610 h 1070899"/>
                  <a:gd name="connsiteX11" fmla="*/ 27709 w 669731"/>
                  <a:gd name="connsiteY11" fmla="*/ 681497 h 1070899"/>
                  <a:gd name="connsiteX12" fmla="*/ 0 w 669731"/>
                  <a:gd name="connsiteY12" fmla="*/ 285361 h 1070899"/>
                  <a:gd name="connsiteX0" fmla="*/ 0 w 669731"/>
                  <a:gd name="connsiteY0" fmla="*/ 285361 h 1142948"/>
                  <a:gd name="connsiteX1" fmla="*/ 72096 w 669731"/>
                  <a:gd name="connsiteY1" fmla="*/ 213265 h 1142948"/>
                  <a:gd name="connsiteX2" fmla="*/ 582142 w 669731"/>
                  <a:gd name="connsiteY2" fmla="*/ 33157 h 1142948"/>
                  <a:gd name="connsiteX3" fmla="*/ 586172 w 669731"/>
                  <a:gd name="connsiteY3" fmla="*/ 33156 h 1142948"/>
                  <a:gd name="connsiteX4" fmla="*/ 668094 w 669731"/>
                  <a:gd name="connsiteY4" fmla="*/ 188379 h 1142948"/>
                  <a:gd name="connsiteX5" fmla="*/ 474129 w 669731"/>
                  <a:gd name="connsiteY5" fmla="*/ 556805 h 1142948"/>
                  <a:gd name="connsiteX6" fmla="*/ 613882 w 669731"/>
                  <a:gd name="connsiteY6" fmla="*/ 905994 h 1142948"/>
                  <a:gd name="connsiteX7" fmla="*/ 443597 w 669731"/>
                  <a:gd name="connsiteY7" fmla="*/ 989118 h 1142948"/>
                  <a:gd name="connsiteX8" fmla="*/ 600027 w 669731"/>
                  <a:gd name="connsiteY8" fmla="*/ 1141521 h 1142948"/>
                  <a:gd name="connsiteX9" fmla="*/ 364499 w 669731"/>
                  <a:gd name="connsiteY9" fmla="*/ 1016830 h 1142948"/>
                  <a:gd name="connsiteX10" fmla="*/ 72096 w 669731"/>
                  <a:gd name="connsiteY10" fmla="*/ 656610 h 1142948"/>
                  <a:gd name="connsiteX11" fmla="*/ 27709 w 669731"/>
                  <a:gd name="connsiteY11" fmla="*/ 681497 h 1142948"/>
                  <a:gd name="connsiteX12" fmla="*/ 0 w 669731"/>
                  <a:gd name="connsiteY12" fmla="*/ 285361 h 1142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69731" h="1142948">
                    <a:moveTo>
                      <a:pt x="0" y="285361"/>
                    </a:moveTo>
                    <a:cubicBezTo>
                      <a:pt x="0" y="245543"/>
                      <a:pt x="32278" y="213265"/>
                      <a:pt x="72096" y="213265"/>
                    </a:cubicBezTo>
                    <a:cubicBezTo>
                      <a:pt x="242111" y="153229"/>
                      <a:pt x="329000" y="-86916"/>
                      <a:pt x="582142" y="33157"/>
                    </a:cubicBezTo>
                    <a:cubicBezTo>
                      <a:pt x="660894" y="10066"/>
                      <a:pt x="546447" y="2667"/>
                      <a:pt x="586172" y="33156"/>
                    </a:cubicBezTo>
                    <a:cubicBezTo>
                      <a:pt x="625897" y="63645"/>
                      <a:pt x="679841" y="108032"/>
                      <a:pt x="668094" y="188379"/>
                    </a:cubicBezTo>
                    <a:cubicBezTo>
                      <a:pt x="672712" y="325043"/>
                      <a:pt x="538784" y="433996"/>
                      <a:pt x="474129" y="556805"/>
                    </a:cubicBezTo>
                    <a:cubicBezTo>
                      <a:pt x="460475" y="674098"/>
                      <a:pt x="584334" y="824706"/>
                      <a:pt x="613882" y="905994"/>
                    </a:cubicBezTo>
                    <a:cubicBezTo>
                      <a:pt x="643430" y="987283"/>
                      <a:pt x="455142" y="954482"/>
                      <a:pt x="443597" y="989118"/>
                    </a:cubicBezTo>
                    <a:cubicBezTo>
                      <a:pt x="432052" y="1023754"/>
                      <a:pt x="650155" y="1129975"/>
                      <a:pt x="600027" y="1141521"/>
                    </a:cubicBezTo>
                    <a:cubicBezTo>
                      <a:pt x="549899" y="1153067"/>
                      <a:pt x="443251" y="1093030"/>
                      <a:pt x="364499" y="1016830"/>
                    </a:cubicBezTo>
                    <a:cubicBezTo>
                      <a:pt x="285747" y="940630"/>
                      <a:pt x="137464" y="721735"/>
                      <a:pt x="72096" y="656610"/>
                    </a:cubicBezTo>
                    <a:cubicBezTo>
                      <a:pt x="32278" y="656610"/>
                      <a:pt x="27709" y="721315"/>
                      <a:pt x="27709" y="681497"/>
                    </a:cubicBezTo>
                    <a:cubicBezTo>
                      <a:pt x="27709" y="581779"/>
                      <a:pt x="0" y="385079"/>
                      <a:pt x="0" y="285361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3" name="Straight Connector 52"/>
              <p:cNvCxnSpPr>
                <a:stCxn id="52" idx="1"/>
                <a:endCxn id="52" idx="4"/>
              </p:cNvCxnSpPr>
              <p:nvPr/>
            </p:nvCxnSpPr>
            <p:spPr>
              <a:xfrm>
                <a:off x="3854056" y="4268649"/>
                <a:ext cx="596502" cy="42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>
                <a:stCxn id="41" idx="6"/>
              </p:cNvCxnSpPr>
              <p:nvPr/>
            </p:nvCxnSpPr>
            <p:spPr>
              <a:xfrm>
                <a:off x="3796450" y="4496539"/>
                <a:ext cx="5892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3950154" y="4812428"/>
                <a:ext cx="27733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/>
            <p:cNvGrpSpPr/>
            <p:nvPr/>
          </p:nvGrpSpPr>
          <p:grpSpPr>
            <a:xfrm flipH="1">
              <a:off x="3025654" y="4096156"/>
              <a:ext cx="686403" cy="1142948"/>
              <a:chOff x="3764155" y="4067788"/>
              <a:chExt cx="686403" cy="1142948"/>
            </a:xfrm>
          </p:grpSpPr>
          <p:sp>
            <p:nvSpPr>
              <p:cNvPr id="48" name="Rounded Rectangle 95"/>
              <p:cNvSpPr/>
              <p:nvPr/>
            </p:nvSpPr>
            <p:spPr>
              <a:xfrm rot="167931">
                <a:off x="3764155" y="4067788"/>
                <a:ext cx="669731" cy="1142948"/>
              </a:xfrm>
              <a:custGeom>
                <a:avLst/>
                <a:gdLst>
                  <a:gd name="connsiteX0" fmla="*/ 0 w 432566"/>
                  <a:gd name="connsiteY0" fmla="*/ 72096 h 443345"/>
                  <a:gd name="connsiteX1" fmla="*/ 72096 w 432566"/>
                  <a:gd name="connsiteY1" fmla="*/ 0 h 443345"/>
                  <a:gd name="connsiteX2" fmla="*/ 360470 w 432566"/>
                  <a:gd name="connsiteY2" fmla="*/ 0 h 443345"/>
                  <a:gd name="connsiteX3" fmla="*/ 432566 w 432566"/>
                  <a:gd name="connsiteY3" fmla="*/ 72096 h 443345"/>
                  <a:gd name="connsiteX4" fmla="*/ 432566 w 432566"/>
                  <a:gd name="connsiteY4" fmla="*/ 371249 h 443345"/>
                  <a:gd name="connsiteX5" fmla="*/ 360470 w 432566"/>
                  <a:gd name="connsiteY5" fmla="*/ 443345 h 443345"/>
                  <a:gd name="connsiteX6" fmla="*/ 72096 w 432566"/>
                  <a:gd name="connsiteY6" fmla="*/ 443345 h 443345"/>
                  <a:gd name="connsiteX7" fmla="*/ 0 w 432566"/>
                  <a:gd name="connsiteY7" fmla="*/ 371249 h 443345"/>
                  <a:gd name="connsiteX8" fmla="*/ 0 w 432566"/>
                  <a:gd name="connsiteY8" fmla="*/ 72096 h 443345"/>
                  <a:gd name="connsiteX0" fmla="*/ 152400 w 584966"/>
                  <a:gd name="connsiteY0" fmla="*/ 72096 h 611947"/>
                  <a:gd name="connsiteX1" fmla="*/ 224496 w 584966"/>
                  <a:gd name="connsiteY1" fmla="*/ 0 h 611947"/>
                  <a:gd name="connsiteX2" fmla="*/ 512870 w 584966"/>
                  <a:gd name="connsiteY2" fmla="*/ 0 h 611947"/>
                  <a:gd name="connsiteX3" fmla="*/ 584966 w 584966"/>
                  <a:gd name="connsiteY3" fmla="*/ 72096 h 611947"/>
                  <a:gd name="connsiteX4" fmla="*/ 584966 w 584966"/>
                  <a:gd name="connsiteY4" fmla="*/ 371249 h 611947"/>
                  <a:gd name="connsiteX5" fmla="*/ 512870 w 584966"/>
                  <a:gd name="connsiteY5" fmla="*/ 443345 h 611947"/>
                  <a:gd name="connsiteX6" fmla="*/ 224496 w 584966"/>
                  <a:gd name="connsiteY6" fmla="*/ 443345 h 611947"/>
                  <a:gd name="connsiteX7" fmla="*/ 0 w 584966"/>
                  <a:gd name="connsiteY7" fmla="*/ 606777 h 611947"/>
                  <a:gd name="connsiteX8" fmla="*/ 152400 w 584966"/>
                  <a:gd name="connsiteY8" fmla="*/ 72096 h 611947"/>
                  <a:gd name="connsiteX0" fmla="*/ 152400 w 753567"/>
                  <a:gd name="connsiteY0" fmla="*/ 72096 h 761999"/>
                  <a:gd name="connsiteX1" fmla="*/ 224496 w 753567"/>
                  <a:gd name="connsiteY1" fmla="*/ 0 h 761999"/>
                  <a:gd name="connsiteX2" fmla="*/ 512870 w 753567"/>
                  <a:gd name="connsiteY2" fmla="*/ 0 h 761999"/>
                  <a:gd name="connsiteX3" fmla="*/ 584966 w 753567"/>
                  <a:gd name="connsiteY3" fmla="*/ 72096 h 761999"/>
                  <a:gd name="connsiteX4" fmla="*/ 584966 w 753567"/>
                  <a:gd name="connsiteY4" fmla="*/ 371249 h 761999"/>
                  <a:gd name="connsiteX5" fmla="*/ 748397 w 753567"/>
                  <a:gd name="connsiteY5" fmla="*/ 761999 h 761999"/>
                  <a:gd name="connsiteX6" fmla="*/ 224496 w 753567"/>
                  <a:gd name="connsiteY6" fmla="*/ 443345 h 761999"/>
                  <a:gd name="connsiteX7" fmla="*/ 0 w 753567"/>
                  <a:gd name="connsiteY7" fmla="*/ 606777 h 761999"/>
                  <a:gd name="connsiteX8" fmla="*/ 152400 w 753567"/>
                  <a:gd name="connsiteY8" fmla="*/ 72096 h 761999"/>
                  <a:gd name="connsiteX0" fmla="*/ 152400 w 585905"/>
                  <a:gd name="connsiteY0" fmla="*/ 72096 h 611947"/>
                  <a:gd name="connsiteX1" fmla="*/ 224496 w 585905"/>
                  <a:gd name="connsiteY1" fmla="*/ 0 h 611947"/>
                  <a:gd name="connsiteX2" fmla="*/ 512870 w 585905"/>
                  <a:gd name="connsiteY2" fmla="*/ 0 h 611947"/>
                  <a:gd name="connsiteX3" fmla="*/ 584966 w 585905"/>
                  <a:gd name="connsiteY3" fmla="*/ 72096 h 611947"/>
                  <a:gd name="connsiteX4" fmla="*/ 584966 w 585905"/>
                  <a:gd name="connsiteY4" fmla="*/ 371249 h 611947"/>
                  <a:gd name="connsiteX5" fmla="*/ 554433 w 585905"/>
                  <a:gd name="connsiteY5" fmla="*/ 609599 h 611947"/>
                  <a:gd name="connsiteX6" fmla="*/ 224496 w 585905"/>
                  <a:gd name="connsiteY6" fmla="*/ 443345 h 611947"/>
                  <a:gd name="connsiteX7" fmla="*/ 0 w 585905"/>
                  <a:gd name="connsiteY7" fmla="*/ 606777 h 611947"/>
                  <a:gd name="connsiteX8" fmla="*/ 152400 w 585905"/>
                  <a:gd name="connsiteY8" fmla="*/ 72096 h 611947"/>
                  <a:gd name="connsiteX0" fmla="*/ 0 w 433505"/>
                  <a:gd name="connsiteY0" fmla="*/ 72096 h 609599"/>
                  <a:gd name="connsiteX1" fmla="*/ 72096 w 433505"/>
                  <a:gd name="connsiteY1" fmla="*/ 0 h 609599"/>
                  <a:gd name="connsiteX2" fmla="*/ 360470 w 433505"/>
                  <a:gd name="connsiteY2" fmla="*/ 0 h 609599"/>
                  <a:gd name="connsiteX3" fmla="*/ 432566 w 433505"/>
                  <a:gd name="connsiteY3" fmla="*/ 72096 h 609599"/>
                  <a:gd name="connsiteX4" fmla="*/ 432566 w 433505"/>
                  <a:gd name="connsiteY4" fmla="*/ 371249 h 609599"/>
                  <a:gd name="connsiteX5" fmla="*/ 402033 w 433505"/>
                  <a:gd name="connsiteY5" fmla="*/ 609599 h 609599"/>
                  <a:gd name="connsiteX6" fmla="*/ 72096 w 433505"/>
                  <a:gd name="connsiteY6" fmla="*/ 443345 h 609599"/>
                  <a:gd name="connsiteX7" fmla="*/ 41564 w 433505"/>
                  <a:gd name="connsiteY7" fmla="*/ 454377 h 609599"/>
                  <a:gd name="connsiteX8" fmla="*/ 0 w 433505"/>
                  <a:gd name="connsiteY8" fmla="*/ 72096 h 609599"/>
                  <a:gd name="connsiteX0" fmla="*/ 0 w 470402"/>
                  <a:gd name="connsiteY0" fmla="*/ 72096 h 845127"/>
                  <a:gd name="connsiteX1" fmla="*/ 72096 w 470402"/>
                  <a:gd name="connsiteY1" fmla="*/ 0 h 845127"/>
                  <a:gd name="connsiteX2" fmla="*/ 360470 w 470402"/>
                  <a:gd name="connsiteY2" fmla="*/ 0 h 845127"/>
                  <a:gd name="connsiteX3" fmla="*/ 432566 w 470402"/>
                  <a:gd name="connsiteY3" fmla="*/ 72096 h 845127"/>
                  <a:gd name="connsiteX4" fmla="*/ 432566 w 470402"/>
                  <a:gd name="connsiteY4" fmla="*/ 371249 h 845127"/>
                  <a:gd name="connsiteX5" fmla="*/ 457451 w 470402"/>
                  <a:gd name="connsiteY5" fmla="*/ 845127 h 845127"/>
                  <a:gd name="connsiteX6" fmla="*/ 72096 w 470402"/>
                  <a:gd name="connsiteY6" fmla="*/ 443345 h 845127"/>
                  <a:gd name="connsiteX7" fmla="*/ 41564 w 470402"/>
                  <a:gd name="connsiteY7" fmla="*/ 454377 h 845127"/>
                  <a:gd name="connsiteX8" fmla="*/ 0 w 470402"/>
                  <a:gd name="connsiteY8" fmla="*/ 72096 h 845127"/>
                  <a:gd name="connsiteX0" fmla="*/ 0 w 463759"/>
                  <a:gd name="connsiteY0" fmla="*/ 72096 h 845127"/>
                  <a:gd name="connsiteX1" fmla="*/ 72096 w 463759"/>
                  <a:gd name="connsiteY1" fmla="*/ 0 h 845127"/>
                  <a:gd name="connsiteX2" fmla="*/ 360470 w 463759"/>
                  <a:gd name="connsiteY2" fmla="*/ 0 h 845127"/>
                  <a:gd name="connsiteX3" fmla="*/ 432566 w 463759"/>
                  <a:gd name="connsiteY3" fmla="*/ 72096 h 845127"/>
                  <a:gd name="connsiteX4" fmla="*/ 335584 w 463759"/>
                  <a:gd name="connsiteY4" fmla="*/ 398958 h 845127"/>
                  <a:gd name="connsiteX5" fmla="*/ 457451 w 463759"/>
                  <a:gd name="connsiteY5" fmla="*/ 845127 h 845127"/>
                  <a:gd name="connsiteX6" fmla="*/ 72096 w 463759"/>
                  <a:gd name="connsiteY6" fmla="*/ 443345 h 845127"/>
                  <a:gd name="connsiteX7" fmla="*/ 41564 w 463759"/>
                  <a:gd name="connsiteY7" fmla="*/ 454377 h 845127"/>
                  <a:gd name="connsiteX8" fmla="*/ 0 w 463759"/>
                  <a:gd name="connsiteY8" fmla="*/ 72096 h 845127"/>
                  <a:gd name="connsiteX0" fmla="*/ 0 w 598821"/>
                  <a:gd name="connsiteY0" fmla="*/ 109933 h 882964"/>
                  <a:gd name="connsiteX1" fmla="*/ 72096 w 598821"/>
                  <a:gd name="connsiteY1" fmla="*/ 37837 h 882964"/>
                  <a:gd name="connsiteX2" fmla="*/ 360470 w 598821"/>
                  <a:gd name="connsiteY2" fmla="*/ 37837 h 882964"/>
                  <a:gd name="connsiteX3" fmla="*/ 598821 w 598821"/>
                  <a:gd name="connsiteY3" fmla="*/ 12951 h 882964"/>
                  <a:gd name="connsiteX4" fmla="*/ 335584 w 598821"/>
                  <a:gd name="connsiteY4" fmla="*/ 436795 h 882964"/>
                  <a:gd name="connsiteX5" fmla="*/ 457451 w 598821"/>
                  <a:gd name="connsiteY5" fmla="*/ 882964 h 882964"/>
                  <a:gd name="connsiteX6" fmla="*/ 72096 w 598821"/>
                  <a:gd name="connsiteY6" fmla="*/ 481182 h 882964"/>
                  <a:gd name="connsiteX7" fmla="*/ 41564 w 598821"/>
                  <a:gd name="connsiteY7" fmla="*/ 492214 h 882964"/>
                  <a:gd name="connsiteX8" fmla="*/ 0 w 598821"/>
                  <a:gd name="connsiteY8" fmla="*/ 109933 h 882964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335584 w 598821"/>
                  <a:gd name="connsiteY4" fmla="*/ 551358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529548 w 598821"/>
                  <a:gd name="connsiteY4" fmla="*/ 495940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474129 w 598821"/>
                  <a:gd name="connsiteY4" fmla="*/ 495940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28254"/>
                  <a:gd name="connsiteX1" fmla="*/ 72096 w 598821"/>
                  <a:gd name="connsiteY1" fmla="*/ 152400 h 928254"/>
                  <a:gd name="connsiteX2" fmla="*/ 374324 w 598821"/>
                  <a:gd name="connsiteY2" fmla="*/ 0 h 928254"/>
                  <a:gd name="connsiteX3" fmla="*/ 598821 w 598821"/>
                  <a:gd name="connsiteY3" fmla="*/ 127514 h 928254"/>
                  <a:gd name="connsiteX4" fmla="*/ 474129 w 598821"/>
                  <a:gd name="connsiteY4" fmla="*/ 495940 h 928254"/>
                  <a:gd name="connsiteX5" fmla="*/ 540579 w 598821"/>
                  <a:gd name="connsiteY5" fmla="*/ 928254 h 928254"/>
                  <a:gd name="connsiteX6" fmla="*/ 72096 w 598821"/>
                  <a:gd name="connsiteY6" fmla="*/ 595745 h 928254"/>
                  <a:gd name="connsiteX7" fmla="*/ 41564 w 598821"/>
                  <a:gd name="connsiteY7" fmla="*/ 606777 h 928254"/>
                  <a:gd name="connsiteX8" fmla="*/ 0 w 598821"/>
                  <a:gd name="connsiteY8" fmla="*/ 224496 h 928254"/>
                  <a:gd name="connsiteX0" fmla="*/ 0 w 598821"/>
                  <a:gd name="connsiteY0" fmla="*/ 224496 h 928254"/>
                  <a:gd name="connsiteX1" fmla="*/ 72096 w 598821"/>
                  <a:gd name="connsiteY1" fmla="*/ 152400 h 928254"/>
                  <a:gd name="connsiteX2" fmla="*/ 374324 w 598821"/>
                  <a:gd name="connsiteY2" fmla="*/ 0 h 928254"/>
                  <a:gd name="connsiteX3" fmla="*/ 598821 w 598821"/>
                  <a:gd name="connsiteY3" fmla="*/ 127514 h 928254"/>
                  <a:gd name="connsiteX4" fmla="*/ 474129 w 598821"/>
                  <a:gd name="connsiteY4" fmla="*/ 495940 h 928254"/>
                  <a:gd name="connsiteX5" fmla="*/ 540579 w 598821"/>
                  <a:gd name="connsiteY5" fmla="*/ 928254 h 928254"/>
                  <a:gd name="connsiteX6" fmla="*/ 72096 w 598821"/>
                  <a:gd name="connsiteY6" fmla="*/ 595745 h 928254"/>
                  <a:gd name="connsiteX7" fmla="*/ 41564 w 598821"/>
                  <a:gd name="connsiteY7" fmla="*/ 606777 h 928254"/>
                  <a:gd name="connsiteX8" fmla="*/ 0 w 598821"/>
                  <a:gd name="connsiteY8" fmla="*/ 224496 h 928254"/>
                  <a:gd name="connsiteX0" fmla="*/ 0 w 598821"/>
                  <a:gd name="connsiteY0" fmla="*/ 224496 h 928839"/>
                  <a:gd name="connsiteX1" fmla="*/ 72096 w 598821"/>
                  <a:gd name="connsiteY1" fmla="*/ 152400 h 928839"/>
                  <a:gd name="connsiteX2" fmla="*/ 374324 w 598821"/>
                  <a:gd name="connsiteY2" fmla="*/ 0 h 928839"/>
                  <a:gd name="connsiteX3" fmla="*/ 598821 w 598821"/>
                  <a:gd name="connsiteY3" fmla="*/ 127514 h 928839"/>
                  <a:gd name="connsiteX4" fmla="*/ 474129 w 598821"/>
                  <a:gd name="connsiteY4" fmla="*/ 495940 h 928839"/>
                  <a:gd name="connsiteX5" fmla="*/ 540579 w 598821"/>
                  <a:gd name="connsiteY5" fmla="*/ 928254 h 928839"/>
                  <a:gd name="connsiteX6" fmla="*/ 72096 w 598821"/>
                  <a:gd name="connsiteY6" fmla="*/ 595745 h 928839"/>
                  <a:gd name="connsiteX7" fmla="*/ 41564 w 598821"/>
                  <a:gd name="connsiteY7" fmla="*/ 606777 h 928839"/>
                  <a:gd name="connsiteX8" fmla="*/ 0 w 598821"/>
                  <a:gd name="connsiteY8" fmla="*/ 224496 h 928839"/>
                  <a:gd name="connsiteX0" fmla="*/ 0 w 598821"/>
                  <a:gd name="connsiteY0" fmla="*/ 224496 h 974045"/>
                  <a:gd name="connsiteX1" fmla="*/ 72096 w 598821"/>
                  <a:gd name="connsiteY1" fmla="*/ 152400 h 974045"/>
                  <a:gd name="connsiteX2" fmla="*/ 374324 w 598821"/>
                  <a:gd name="connsiteY2" fmla="*/ 0 h 974045"/>
                  <a:gd name="connsiteX3" fmla="*/ 598821 w 598821"/>
                  <a:gd name="connsiteY3" fmla="*/ 127514 h 974045"/>
                  <a:gd name="connsiteX4" fmla="*/ 474129 w 598821"/>
                  <a:gd name="connsiteY4" fmla="*/ 495940 h 974045"/>
                  <a:gd name="connsiteX5" fmla="*/ 540579 w 598821"/>
                  <a:gd name="connsiteY5" fmla="*/ 928254 h 974045"/>
                  <a:gd name="connsiteX6" fmla="*/ 72096 w 598821"/>
                  <a:gd name="connsiteY6" fmla="*/ 595745 h 974045"/>
                  <a:gd name="connsiteX7" fmla="*/ 41564 w 598821"/>
                  <a:gd name="connsiteY7" fmla="*/ 606777 h 974045"/>
                  <a:gd name="connsiteX8" fmla="*/ 0 w 598821"/>
                  <a:gd name="connsiteY8" fmla="*/ 224496 h 974045"/>
                  <a:gd name="connsiteX0" fmla="*/ 0 w 598821"/>
                  <a:gd name="connsiteY0" fmla="*/ 224496 h 1000105"/>
                  <a:gd name="connsiteX1" fmla="*/ 72096 w 598821"/>
                  <a:gd name="connsiteY1" fmla="*/ 152400 h 1000105"/>
                  <a:gd name="connsiteX2" fmla="*/ 374324 w 598821"/>
                  <a:gd name="connsiteY2" fmla="*/ 0 h 1000105"/>
                  <a:gd name="connsiteX3" fmla="*/ 598821 w 598821"/>
                  <a:gd name="connsiteY3" fmla="*/ 127514 h 1000105"/>
                  <a:gd name="connsiteX4" fmla="*/ 474129 w 598821"/>
                  <a:gd name="connsiteY4" fmla="*/ 495940 h 1000105"/>
                  <a:gd name="connsiteX5" fmla="*/ 540579 w 598821"/>
                  <a:gd name="connsiteY5" fmla="*/ 928254 h 1000105"/>
                  <a:gd name="connsiteX6" fmla="*/ 72096 w 598821"/>
                  <a:gd name="connsiteY6" fmla="*/ 595745 h 1000105"/>
                  <a:gd name="connsiteX7" fmla="*/ 41564 w 598821"/>
                  <a:gd name="connsiteY7" fmla="*/ 606777 h 1000105"/>
                  <a:gd name="connsiteX8" fmla="*/ 0 w 598821"/>
                  <a:gd name="connsiteY8" fmla="*/ 224496 h 1000105"/>
                  <a:gd name="connsiteX0" fmla="*/ 0 w 598821"/>
                  <a:gd name="connsiteY0" fmla="*/ 224496 h 1087899"/>
                  <a:gd name="connsiteX1" fmla="*/ 72096 w 598821"/>
                  <a:gd name="connsiteY1" fmla="*/ 152400 h 1087899"/>
                  <a:gd name="connsiteX2" fmla="*/ 374324 w 598821"/>
                  <a:gd name="connsiteY2" fmla="*/ 0 h 1087899"/>
                  <a:gd name="connsiteX3" fmla="*/ 598821 w 598821"/>
                  <a:gd name="connsiteY3" fmla="*/ 127514 h 1087899"/>
                  <a:gd name="connsiteX4" fmla="*/ 474129 w 598821"/>
                  <a:gd name="connsiteY4" fmla="*/ 495940 h 1087899"/>
                  <a:gd name="connsiteX5" fmla="*/ 554433 w 598821"/>
                  <a:gd name="connsiteY5" fmla="*/ 1025236 h 1087899"/>
                  <a:gd name="connsiteX6" fmla="*/ 72096 w 598821"/>
                  <a:gd name="connsiteY6" fmla="*/ 595745 h 1087899"/>
                  <a:gd name="connsiteX7" fmla="*/ 41564 w 598821"/>
                  <a:gd name="connsiteY7" fmla="*/ 606777 h 1087899"/>
                  <a:gd name="connsiteX8" fmla="*/ 0 w 598821"/>
                  <a:gd name="connsiteY8" fmla="*/ 224496 h 1087899"/>
                  <a:gd name="connsiteX0" fmla="*/ 0 w 629207"/>
                  <a:gd name="connsiteY0" fmla="*/ 224496 h 1062571"/>
                  <a:gd name="connsiteX1" fmla="*/ 72096 w 629207"/>
                  <a:gd name="connsiteY1" fmla="*/ 152400 h 1062571"/>
                  <a:gd name="connsiteX2" fmla="*/ 374324 w 629207"/>
                  <a:gd name="connsiteY2" fmla="*/ 0 h 1062571"/>
                  <a:gd name="connsiteX3" fmla="*/ 598821 w 629207"/>
                  <a:gd name="connsiteY3" fmla="*/ 127514 h 1062571"/>
                  <a:gd name="connsiteX4" fmla="*/ 474129 w 629207"/>
                  <a:gd name="connsiteY4" fmla="*/ 495940 h 1062571"/>
                  <a:gd name="connsiteX5" fmla="*/ 623706 w 629207"/>
                  <a:gd name="connsiteY5" fmla="*/ 997526 h 1062571"/>
                  <a:gd name="connsiteX6" fmla="*/ 72096 w 629207"/>
                  <a:gd name="connsiteY6" fmla="*/ 595745 h 1062571"/>
                  <a:gd name="connsiteX7" fmla="*/ 41564 w 629207"/>
                  <a:gd name="connsiteY7" fmla="*/ 606777 h 1062571"/>
                  <a:gd name="connsiteX8" fmla="*/ 0 w 629207"/>
                  <a:gd name="connsiteY8" fmla="*/ 224496 h 1062571"/>
                  <a:gd name="connsiteX0" fmla="*/ 0 w 668094"/>
                  <a:gd name="connsiteY0" fmla="*/ 224496 h 1062571"/>
                  <a:gd name="connsiteX1" fmla="*/ 72096 w 668094"/>
                  <a:gd name="connsiteY1" fmla="*/ 152400 h 1062571"/>
                  <a:gd name="connsiteX2" fmla="*/ 374324 w 668094"/>
                  <a:gd name="connsiteY2" fmla="*/ 0 h 1062571"/>
                  <a:gd name="connsiteX3" fmla="*/ 668094 w 668094"/>
                  <a:gd name="connsiteY3" fmla="*/ 127514 h 1062571"/>
                  <a:gd name="connsiteX4" fmla="*/ 474129 w 668094"/>
                  <a:gd name="connsiteY4" fmla="*/ 495940 h 1062571"/>
                  <a:gd name="connsiteX5" fmla="*/ 623706 w 668094"/>
                  <a:gd name="connsiteY5" fmla="*/ 997526 h 1062571"/>
                  <a:gd name="connsiteX6" fmla="*/ 72096 w 668094"/>
                  <a:gd name="connsiteY6" fmla="*/ 595745 h 1062571"/>
                  <a:gd name="connsiteX7" fmla="*/ 41564 w 668094"/>
                  <a:gd name="connsiteY7" fmla="*/ 606777 h 1062571"/>
                  <a:gd name="connsiteX8" fmla="*/ 0 w 668094"/>
                  <a:gd name="connsiteY8" fmla="*/ 224496 h 1062571"/>
                  <a:gd name="connsiteX0" fmla="*/ 0 w 668094"/>
                  <a:gd name="connsiteY0" fmla="*/ 224496 h 1177744"/>
                  <a:gd name="connsiteX1" fmla="*/ 72096 w 668094"/>
                  <a:gd name="connsiteY1" fmla="*/ 152400 h 1177744"/>
                  <a:gd name="connsiteX2" fmla="*/ 374324 w 668094"/>
                  <a:gd name="connsiteY2" fmla="*/ 0 h 1177744"/>
                  <a:gd name="connsiteX3" fmla="*/ 668094 w 668094"/>
                  <a:gd name="connsiteY3" fmla="*/ 127514 h 1177744"/>
                  <a:gd name="connsiteX4" fmla="*/ 474129 w 668094"/>
                  <a:gd name="connsiteY4" fmla="*/ 495940 h 1177744"/>
                  <a:gd name="connsiteX5" fmla="*/ 623706 w 668094"/>
                  <a:gd name="connsiteY5" fmla="*/ 1122217 h 1177744"/>
                  <a:gd name="connsiteX6" fmla="*/ 72096 w 668094"/>
                  <a:gd name="connsiteY6" fmla="*/ 595745 h 1177744"/>
                  <a:gd name="connsiteX7" fmla="*/ 41564 w 668094"/>
                  <a:gd name="connsiteY7" fmla="*/ 606777 h 1177744"/>
                  <a:gd name="connsiteX8" fmla="*/ 0 w 668094"/>
                  <a:gd name="connsiteY8" fmla="*/ 224496 h 1177744"/>
                  <a:gd name="connsiteX0" fmla="*/ 0 w 668094"/>
                  <a:gd name="connsiteY0" fmla="*/ 224496 h 1087898"/>
                  <a:gd name="connsiteX1" fmla="*/ 72096 w 668094"/>
                  <a:gd name="connsiteY1" fmla="*/ 152400 h 1087898"/>
                  <a:gd name="connsiteX2" fmla="*/ 374324 w 668094"/>
                  <a:gd name="connsiteY2" fmla="*/ 0 h 1087898"/>
                  <a:gd name="connsiteX3" fmla="*/ 668094 w 668094"/>
                  <a:gd name="connsiteY3" fmla="*/ 127514 h 1087898"/>
                  <a:gd name="connsiteX4" fmla="*/ 474129 w 668094"/>
                  <a:gd name="connsiteY4" fmla="*/ 495940 h 1087898"/>
                  <a:gd name="connsiteX5" fmla="*/ 609852 w 668094"/>
                  <a:gd name="connsiteY5" fmla="*/ 1025235 h 1087898"/>
                  <a:gd name="connsiteX6" fmla="*/ 72096 w 668094"/>
                  <a:gd name="connsiteY6" fmla="*/ 595745 h 1087898"/>
                  <a:gd name="connsiteX7" fmla="*/ 41564 w 668094"/>
                  <a:gd name="connsiteY7" fmla="*/ 606777 h 1087898"/>
                  <a:gd name="connsiteX8" fmla="*/ 0 w 668094"/>
                  <a:gd name="connsiteY8" fmla="*/ 224496 h 1087898"/>
                  <a:gd name="connsiteX0" fmla="*/ 0 w 668094"/>
                  <a:gd name="connsiteY0" fmla="*/ 224496 h 1012489"/>
                  <a:gd name="connsiteX1" fmla="*/ 72096 w 668094"/>
                  <a:gd name="connsiteY1" fmla="*/ 152400 h 1012489"/>
                  <a:gd name="connsiteX2" fmla="*/ 374324 w 668094"/>
                  <a:gd name="connsiteY2" fmla="*/ 0 h 1012489"/>
                  <a:gd name="connsiteX3" fmla="*/ 668094 w 668094"/>
                  <a:gd name="connsiteY3" fmla="*/ 127514 h 1012489"/>
                  <a:gd name="connsiteX4" fmla="*/ 474129 w 668094"/>
                  <a:gd name="connsiteY4" fmla="*/ 495940 h 1012489"/>
                  <a:gd name="connsiteX5" fmla="*/ 609852 w 668094"/>
                  <a:gd name="connsiteY5" fmla="*/ 942108 h 1012489"/>
                  <a:gd name="connsiteX6" fmla="*/ 72096 w 668094"/>
                  <a:gd name="connsiteY6" fmla="*/ 595745 h 1012489"/>
                  <a:gd name="connsiteX7" fmla="*/ 41564 w 668094"/>
                  <a:gd name="connsiteY7" fmla="*/ 606777 h 1012489"/>
                  <a:gd name="connsiteX8" fmla="*/ 0 w 668094"/>
                  <a:gd name="connsiteY8" fmla="*/ 224496 h 1012489"/>
                  <a:gd name="connsiteX0" fmla="*/ 0 w 668094"/>
                  <a:gd name="connsiteY0" fmla="*/ 279914 h 1067907"/>
                  <a:gd name="connsiteX1" fmla="*/ 72096 w 668094"/>
                  <a:gd name="connsiteY1" fmla="*/ 207818 h 1067907"/>
                  <a:gd name="connsiteX2" fmla="*/ 429742 w 668094"/>
                  <a:gd name="connsiteY2" fmla="*/ 0 h 1067907"/>
                  <a:gd name="connsiteX3" fmla="*/ 668094 w 668094"/>
                  <a:gd name="connsiteY3" fmla="*/ 182932 h 1067907"/>
                  <a:gd name="connsiteX4" fmla="*/ 474129 w 668094"/>
                  <a:gd name="connsiteY4" fmla="*/ 551358 h 1067907"/>
                  <a:gd name="connsiteX5" fmla="*/ 609852 w 668094"/>
                  <a:gd name="connsiteY5" fmla="*/ 997526 h 1067907"/>
                  <a:gd name="connsiteX6" fmla="*/ 72096 w 668094"/>
                  <a:gd name="connsiteY6" fmla="*/ 651163 h 1067907"/>
                  <a:gd name="connsiteX7" fmla="*/ 41564 w 668094"/>
                  <a:gd name="connsiteY7" fmla="*/ 662195 h 1067907"/>
                  <a:gd name="connsiteX8" fmla="*/ 0 w 668094"/>
                  <a:gd name="connsiteY8" fmla="*/ 279914 h 1067907"/>
                  <a:gd name="connsiteX0" fmla="*/ 0 w 669731"/>
                  <a:gd name="connsiteY0" fmla="*/ 289874 h 1077867"/>
                  <a:gd name="connsiteX1" fmla="*/ 72096 w 669731"/>
                  <a:gd name="connsiteY1" fmla="*/ 217778 h 1077867"/>
                  <a:gd name="connsiteX2" fmla="*/ 429742 w 669731"/>
                  <a:gd name="connsiteY2" fmla="*/ 9960 h 1077867"/>
                  <a:gd name="connsiteX3" fmla="*/ 586172 w 669731"/>
                  <a:gd name="connsiteY3" fmla="*/ 37669 h 1077867"/>
                  <a:gd name="connsiteX4" fmla="*/ 668094 w 669731"/>
                  <a:gd name="connsiteY4" fmla="*/ 192892 h 1077867"/>
                  <a:gd name="connsiteX5" fmla="*/ 474129 w 669731"/>
                  <a:gd name="connsiteY5" fmla="*/ 561318 h 1077867"/>
                  <a:gd name="connsiteX6" fmla="*/ 609852 w 669731"/>
                  <a:gd name="connsiteY6" fmla="*/ 1007486 h 1077867"/>
                  <a:gd name="connsiteX7" fmla="*/ 72096 w 669731"/>
                  <a:gd name="connsiteY7" fmla="*/ 661123 h 1077867"/>
                  <a:gd name="connsiteX8" fmla="*/ 41564 w 669731"/>
                  <a:gd name="connsiteY8" fmla="*/ 672155 h 1077867"/>
                  <a:gd name="connsiteX9" fmla="*/ 0 w 669731"/>
                  <a:gd name="connsiteY9" fmla="*/ 289874 h 1077867"/>
                  <a:gd name="connsiteX0" fmla="*/ 0 w 669731"/>
                  <a:gd name="connsiteY0" fmla="*/ 289874 h 1077867"/>
                  <a:gd name="connsiteX1" fmla="*/ 72096 w 669731"/>
                  <a:gd name="connsiteY1" fmla="*/ 217778 h 1077867"/>
                  <a:gd name="connsiteX2" fmla="*/ 429742 w 669731"/>
                  <a:gd name="connsiteY2" fmla="*/ 9960 h 1077867"/>
                  <a:gd name="connsiteX3" fmla="*/ 586172 w 669731"/>
                  <a:gd name="connsiteY3" fmla="*/ 37669 h 1077867"/>
                  <a:gd name="connsiteX4" fmla="*/ 668094 w 669731"/>
                  <a:gd name="connsiteY4" fmla="*/ 192892 h 1077867"/>
                  <a:gd name="connsiteX5" fmla="*/ 474129 w 669731"/>
                  <a:gd name="connsiteY5" fmla="*/ 561318 h 1077867"/>
                  <a:gd name="connsiteX6" fmla="*/ 609852 w 669731"/>
                  <a:gd name="connsiteY6" fmla="*/ 1007486 h 1077867"/>
                  <a:gd name="connsiteX7" fmla="*/ 72096 w 669731"/>
                  <a:gd name="connsiteY7" fmla="*/ 661123 h 1077867"/>
                  <a:gd name="connsiteX8" fmla="*/ 27709 w 669731"/>
                  <a:gd name="connsiteY8" fmla="*/ 686010 h 1077867"/>
                  <a:gd name="connsiteX9" fmla="*/ 0 w 669731"/>
                  <a:gd name="connsiteY9" fmla="*/ 289874 h 1077867"/>
                  <a:gd name="connsiteX0" fmla="*/ 0 w 669731"/>
                  <a:gd name="connsiteY0" fmla="*/ 393460 h 1181453"/>
                  <a:gd name="connsiteX1" fmla="*/ 72096 w 669731"/>
                  <a:gd name="connsiteY1" fmla="*/ 321364 h 1181453"/>
                  <a:gd name="connsiteX2" fmla="*/ 402033 w 669731"/>
                  <a:gd name="connsiteY2" fmla="*/ 2710 h 1181453"/>
                  <a:gd name="connsiteX3" fmla="*/ 586172 w 669731"/>
                  <a:gd name="connsiteY3" fmla="*/ 141255 h 1181453"/>
                  <a:gd name="connsiteX4" fmla="*/ 668094 w 669731"/>
                  <a:gd name="connsiteY4" fmla="*/ 296478 h 1181453"/>
                  <a:gd name="connsiteX5" fmla="*/ 474129 w 669731"/>
                  <a:gd name="connsiteY5" fmla="*/ 664904 h 1181453"/>
                  <a:gd name="connsiteX6" fmla="*/ 609852 w 669731"/>
                  <a:gd name="connsiteY6" fmla="*/ 1111072 h 1181453"/>
                  <a:gd name="connsiteX7" fmla="*/ 72096 w 669731"/>
                  <a:gd name="connsiteY7" fmla="*/ 764709 h 1181453"/>
                  <a:gd name="connsiteX8" fmla="*/ 27709 w 669731"/>
                  <a:gd name="connsiteY8" fmla="*/ 789596 h 1181453"/>
                  <a:gd name="connsiteX9" fmla="*/ 0 w 669731"/>
                  <a:gd name="connsiteY9" fmla="*/ 393460 h 1181453"/>
                  <a:gd name="connsiteX0" fmla="*/ 0 w 669731"/>
                  <a:gd name="connsiteY0" fmla="*/ 272392 h 1060385"/>
                  <a:gd name="connsiteX1" fmla="*/ 72096 w 669731"/>
                  <a:gd name="connsiteY1" fmla="*/ 200296 h 1060385"/>
                  <a:gd name="connsiteX2" fmla="*/ 582142 w 669731"/>
                  <a:gd name="connsiteY2" fmla="*/ 20188 h 1060385"/>
                  <a:gd name="connsiteX3" fmla="*/ 586172 w 669731"/>
                  <a:gd name="connsiteY3" fmla="*/ 20187 h 1060385"/>
                  <a:gd name="connsiteX4" fmla="*/ 668094 w 669731"/>
                  <a:gd name="connsiteY4" fmla="*/ 175410 h 1060385"/>
                  <a:gd name="connsiteX5" fmla="*/ 474129 w 669731"/>
                  <a:gd name="connsiteY5" fmla="*/ 543836 h 1060385"/>
                  <a:gd name="connsiteX6" fmla="*/ 609852 w 669731"/>
                  <a:gd name="connsiteY6" fmla="*/ 990004 h 1060385"/>
                  <a:gd name="connsiteX7" fmla="*/ 72096 w 669731"/>
                  <a:gd name="connsiteY7" fmla="*/ 643641 h 1060385"/>
                  <a:gd name="connsiteX8" fmla="*/ 27709 w 669731"/>
                  <a:gd name="connsiteY8" fmla="*/ 668528 h 1060385"/>
                  <a:gd name="connsiteX9" fmla="*/ 0 w 669731"/>
                  <a:gd name="connsiteY9" fmla="*/ 272392 h 1060385"/>
                  <a:gd name="connsiteX0" fmla="*/ 0 w 669731"/>
                  <a:gd name="connsiteY0" fmla="*/ 275142 h 1063135"/>
                  <a:gd name="connsiteX1" fmla="*/ 72096 w 669731"/>
                  <a:gd name="connsiteY1" fmla="*/ 203046 h 1063135"/>
                  <a:gd name="connsiteX2" fmla="*/ 582142 w 669731"/>
                  <a:gd name="connsiteY2" fmla="*/ 22938 h 1063135"/>
                  <a:gd name="connsiteX3" fmla="*/ 586172 w 669731"/>
                  <a:gd name="connsiteY3" fmla="*/ 22937 h 1063135"/>
                  <a:gd name="connsiteX4" fmla="*/ 668094 w 669731"/>
                  <a:gd name="connsiteY4" fmla="*/ 178160 h 1063135"/>
                  <a:gd name="connsiteX5" fmla="*/ 474129 w 669731"/>
                  <a:gd name="connsiteY5" fmla="*/ 546586 h 1063135"/>
                  <a:gd name="connsiteX6" fmla="*/ 609852 w 669731"/>
                  <a:gd name="connsiteY6" fmla="*/ 992754 h 1063135"/>
                  <a:gd name="connsiteX7" fmla="*/ 72096 w 669731"/>
                  <a:gd name="connsiteY7" fmla="*/ 646391 h 1063135"/>
                  <a:gd name="connsiteX8" fmla="*/ 27709 w 669731"/>
                  <a:gd name="connsiteY8" fmla="*/ 671278 h 1063135"/>
                  <a:gd name="connsiteX9" fmla="*/ 0 w 669731"/>
                  <a:gd name="connsiteY9" fmla="*/ 275142 h 1063135"/>
                  <a:gd name="connsiteX0" fmla="*/ 0 w 669731"/>
                  <a:gd name="connsiteY0" fmla="*/ 285361 h 1073354"/>
                  <a:gd name="connsiteX1" fmla="*/ 72096 w 669731"/>
                  <a:gd name="connsiteY1" fmla="*/ 213265 h 1073354"/>
                  <a:gd name="connsiteX2" fmla="*/ 582142 w 669731"/>
                  <a:gd name="connsiteY2" fmla="*/ 33157 h 1073354"/>
                  <a:gd name="connsiteX3" fmla="*/ 586172 w 669731"/>
                  <a:gd name="connsiteY3" fmla="*/ 33156 h 1073354"/>
                  <a:gd name="connsiteX4" fmla="*/ 668094 w 669731"/>
                  <a:gd name="connsiteY4" fmla="*/ 188379 h 1073354"/>
                  <a:gd name="connsiteX5" fmla="*/ 474129 w 669731"/>
                  <a:gd name="connsiteY5" fmla="*/ 556805 h 1073354"/>
                  <a:gd name="connsiteX6" fmla="*/ 609852 w 669731"/>
                  <a:gd name="connsiteY6" fmla="*/ 1002973 h 1073354"/>
                  <a:gd name="connsiteX7" fmla="*/ 72096 w 669731"/>
                  <a:gd name="connsiteY7" fmla="*/ 656610 h 1073354"/>
                  <a:gd name="connsiteX8" fmla="*/ 27709 w 669731"/>
                  <a:gd name="connsiteY8" fmla="*/ 681497 h 1073354"/>
                  <a:gd name="connsiteX9" fmla="*/ 0 w 669731"/>
                  <a:gd name="connsiteY9" fmla="*/ 285361 h 1073354"/>
                  <a:gd name="connsiteX0" fmla="*/ 0 w 669731"/>
                  <a:gd name="connsiteY0" fmla="*/ 285361 h 1073354"/>
                  <a:gd name="connsiteX1" fmla="*/ 72096 w 669731"/>
                  <a:gd name="connsiteY1" fmla="*/ 213265 h 1073354"/>
                  <a:gd name="connsiteX2" fmla="*/ 582142 w 669731"/>
                  <a:gd name="connsiteY2" fmla="*/ 33157 h 1073354"/>
                  <a:gd name="connsiteX3" fmla="*/ 586172 w 669731"/>
                  <a:gd name="connsiteY3" fmla="*/ 33156 h 1073354"/>
                  <a:gd name="connsiteX4" fmla="*/ 668094 w 669731"/>
                  <a:gd name="connsiteY4" fmla="*/ 188379 h 1073354"/>
                  <a:gd name="connsiteX5" fmla="*/ 474129 w 669731"/>
                  <a:gd name="connsiteY5" fmla="*/ 556805 h 1073354"/>
                  <a:gd name="connsiteX6" fmla="*/ 609852 w 669731"/>
                  <a:gd name="connsiteY6" fmla="*/ 1002973 h 1073354"/>
                  <a:gd name="connsiteX7" fmla="*/ 72096 w 669731"/>
                  <a:gd name="connsiteY7" fmla="*/ 656610 h 1073354"/>
                  <a:gd name="connsiteX8" fmla="*/ 27709 w 669731"/>
                  <a:gd name="connsiteY8" fmla="*/ 681497 h 1073354"/>
                  <a:gd name="connsiteX9" fmla="*/ 0 w 669731"/>
                  <a:gd name="connsiteY9" fmla="*/ 285361 h 1073354"/>
                  <a:gd name="connsiteX0" fmla="*/ 0 w 669731"/>
                  <a:gd name="connsiteY0" fmla="*/ 285361 h 1123436"/>
                  <a:gd name="connsiteX1" fmla="*/ 72096 w 669731"/>
                  <a:gd name="connsiteY1" fmla="*/ 213265 h 1123436"/>
                  <a:gd name="connsiteX2" fmla="*/ 582142 w 669731"/>
                  <a:gd name="connsiteY2" fmla="*/ 33157 h 1123436"/>
                  <a:gd name="connsiteX3" fmla="*/ 586172 w 669731"/>
                  <a:gd name="connsiteY3" fmla="*/ 33156 h 1123436"/>
                  <a:gd name="connsiteX4" fmla="*/ 668094 w 669731"/>
                  <a:gd name="connsiteY4" fmla="*/ 188379 h 1123436"/>
                  <a:gd name="connsiteX5" fmla="*/ 474129 w 669731"/>
                  <a:gd name="connsiteY5" fmla="*/ 556805 h 1123436"/>
                  <a:gd name="connsiteX6" fmla="*/ 637561 w 669731"/>
                  <a:gd name="connsiteY6" fmla="*/ 1058391 h 1123436"/>
                  <a:gd name="connsiteX7" fmla="*/ 72096 w 669731"/>
                  <a:gd name="connsiteY7" fmla="*/ 656610 h 1123436"/>
                  <a:gd name="connsiteX8" fmla="*/ 27709 w 669731"/>
                  <a:gd name="connsiteY8" fmla="*/ 681497 h 1123436"/>
                  <a:gd name="connsiteX9" fmla="*/ 0 w 669731"/>
                  <a:gd name="connsiteY9" fmla="*/ 285361 h 1123436"/>
                  <a:gd name="connsiteX0" fmla="*/ 0 w 669731"/>
                  <a:gd name="connsiteY0" fmla="*/ 285361 h 1058391"/>
                  <a:gd name="connsiteX1" fmla="*/ 72096 w 669731"/>
                  <a:gd name="connsiteY1" fmla="*/ 213265 h 1058391"/>
                  <a:gd name="connsiteX2" fmla="*/ 582142 w 669731"/>
                  <a:gd name="connsiteY2" fmla="*/ 33157 h 1058391"/>
                  <a:gd name="connsiteX3" fmla="*/ 586172 w 669731"/>
                  <a:gd name="connsiteY3" fmla="*/ 33156 h 1058391"/>
                  <a:gd name="connsiteX4" fmla="*/ 668094 w 669731"/>
                  <a:gd name="connsiteY4" fmla="*/ 188379 h 1058391"/>
                  <a:gd name="connsiteX5" fmla="*/ 474129 w 669731"/>
                  <a:gd name="connsiteY5" fmla="*/ 556805 h 1058391"/>
                  <a:gd name="connsiteX6" fmla="*/ 637561 w 669731"/>
                  <a:gd name="connsiteY6" fmla="*/ 1058391 h 1058391"/>
                  <a:gd name="connsiteX7" fmla="*/ 72096 w 669731"/>
                  <a:gd name="connsiteY7" fmla="*/ 656610 h 1058391"/>
                  <a:gd name="connsiteX8" fmla="*/ 27709 w 669731"/>
                  <a:gd name="connsiteY8" fmla="*/ 681497 h 1058391"/>
                  <a:gd name="connsiteX9" fmla="*/ 0 w 669731"/>
                  <a:gd name="connsiteY9" fmla="*/ 285361 h 1058391"/>
                  <a:gd name="connsiteX0" fmla="*/ 0 w 669731"/>
                  <a:gd name="connsiteY0" fmla="*/ 285361 h 1132357"/>
                  <a:gd name="connsiteX1" fmla="*/ 72096 w 669731"/>
                  <a:gd name="connsiteY1" fmla="*/ 213265 h 1132357"/>
                  <a:gd name="connsiteX2" fmla="*/ 582142 w 669731"/>
                  <a:gd name="connsiteY2" fmla="*/ 33157 h 1132357"/>
                  <a:gd name="connsiteX3" fmla="*/ 586172 w 669731"/>
                  <a:gd name="connsiteY3" fmla="*/ 33156 h 1132357"/>
                  <a:gd name="connsiteX4" fmla="*/ 668094 w 669731"/>
                  <a:gd name="connsiteY4" fmla="*/ 188379 h 1132357"/>
                  <a:gd name="connsiteX5" fmla="*/ 474129 w 669731"/>
                  <a:gd name="connsiteY5" fmla="*/ 556805 h 1132357"/>
                  <a:gd name="connsiteX6" fmla="*/ 637561 w 669731"/>
                  <a:gd name="connsiteY6" fmla="*/ 1058391 h 1132357"/>
                  <a:gd name="connsiteX7" fmla="*/ 72096 w 669731"/>
                  <a:gd name="connsiteY7" fmla="*/ 656610 h 1132357"/>
                  <a:gd name="connsiteX8" fmla="*/ 27709 w 669731"/>
                  <a:gd name="connsiteY8" fmla="*/ 681497 h 1132357"/>
                  <a:gd name="connsiteX9" fmla="*/ 0 w 669731"/>
                  <a:gd name="connsiteY9" fmla="*/ 285361 h 1132357"/>
                  <a:gd name="connsiteX0" fmla="*/ 0 w 669731"/>
                  <a:gd name="connsiteY0" fmla="*/ 285361 h 1220781"/>
                  <a:gd name="connsiteX1" fmla="*/ 72096 w 669731"/>
                  <a:gd name="connsiteY1" fmla="*/ 213265 h 1220781"/>
                  <a:gd name="connsiteX2" fmla="*/ 582142 w 669731"/>
                  <a:gd name="connsiteY2" fmla="*/ 33157 h 1220781"/>
                  <a:gd name="connsiteX3" fmla="*/ 586172 w 669731"/>
                  <a:gd name="connsiteY3" fmla="*/ 33156 h 1220781"/>
                  <a:gd name="connsiteX4" fmla="*/ 668094 w 669731"/>
                  <a:gd name="connsiteY4" fmla="*/ 188379 h 1220781"/>
                  <a:gd name="connsiteX5" fmla="*/ 474129 w 669731"/>
                  <a:gd name="connsiteY5" fmla="*/ 556805 h 1220781"/>
                  <a:gd name="connsiteX6" fmla="*/ 540579 w 669731"/>
                  <a:gd name="connsiteY6" fmla="*/ 1155373 h 1220781"/>
                  <a:gd name="connsiteX7" fmla="*/ 72096 w 669731"/>
                  <a:gd name="connsiteY7" fmla="*/ 656610 h 1220781"/>
                  <a:gd name="connsiteX8" fmla="*/ 27709 w 669731"/>
                  <a:gd name="connsiteY8" fmla="*/ 681497 h 1220781"/>
                  <a:gd name="connsiteX9" fmla="*/ 0 w 669731"/>
                  <a:gd name="connsiteY9" fmla="*/ 285361 h 1220781"/>
                  <a:gd name="connsiteX0" fmla="*/ 0 w 669731"/>
                  <a:gd name="connsiteY0" fmla="*/ 285361 h 1220781"/>
                  <a:gd name="connsiteX1" fmla="*/ 72096 w 669731"/>
                  <a:gd name="connsiteY1" fmla="*/ 213265 h 1220781"/>
                  <a:gd name="connsiteX2" fmla="*/ 582142 w 669731"/>
                  <a:gd name="connsiteY2" fmla="*/ 33157 h 1220781"/>
                  <a:gd name="connsiteX3" fmla="*/ 586172 w 669731"/>
                  <a:gd name="connsiteY3" fmla="*/ 33156 h 1220781"/>
                  <a:gd name="connsiteX4" fmla="*/ 668094 w 669731"/>
                  <a:gd name="connsiteY4" fmla="*/ 188379 h 1220781"/>
                  <a:gd name="connsiteX5" fmla="*/ 474129 w 669731"/>
                  <a:gd name="connsiteY5" fmla="*/ 556805 h 1220781"/>
                  <a:gd name="connsiteX6" fmla="*/ 540579 w 669731"/>
                  <a:gd name="connsiteY6" fmla="*/ 1155373 h 1220781"/>
                  <a:gd name="connsiteX7" fmla="*/ 72096 w 669731"/>
                  <a:gd name="connsiteY7" fmla="*/ 656610 h 1220781"/>
                  <a:gd name="connsiteX8" fmla="*/ 27709 w 669731"/>
                  <a:gd name="connsiteY8" fmla="*/ 681497 h 1220781"/>
                  <a:gd name="connsiteX9" fmla="*/ 0 w 669731"/>
                  <a:gd name="connsiteY9" fmla="*/ 285361 h 1220781"/>
                  <a:gd name="connsiteX0" fmla="*/ 0 w 669731"/>
                  <a:gd name="connsiteY0" fmla="*/ 285361 h 1208028"/>
                  <a:gd name="connsiteX1" fmla="*/ 72096 w 669731"/>
                  <a:gd name="connsiteY1" fmla="*/ 213265 h 1208028"/>
                  <a:gd name="connsiteX2" fmla="*/ 582142 w 669731"/>
                  <a:gd name="connsiteY2" fmla="*/ 33157 h 1208028"/>
                  <a:gd name="connsiteX3" fmla="*/ 586172 w 669731"/>
                  <a:gd name="connsiteY3" fmla="*/ 33156 h 1208028"/>
                  <a:gd name="connsiteX4" fmla="*/ 668094 w 669731"/>
                  <a:gd name="connsiteY4" fmla="*/ 188379 h 1208028"/>
                  <a:gd name="connsiteX5" fmla="*/ 474129 w 669731"/>
                  <a:gd name="connsiteY5" fmla="*/ 556805 h 1208028"/>
                  <a:gd name="connsiteX6" fmla="*/ 554433 w 669731"/>
                  <a:gd name="connsiteY6" fmla="*/ 1141518 h 1208028"/>
                  <a:gd name="connsiteX7" fmla="*/ 72096 w 669731"/>
                  <a:gd name="connsiteY7" fmla="*/ 656610 h 1208028"/>
                  <a:gd name="connsiteX8" fmla="*/ 27709 w 669731"/>
                  <a:gd name="connsiteY8" fmla="*/ 681497 h 1208028"/>
                  <a:gd name="connsiteX9" fmla="*/ 0 w 669731"/>
                  <a:gd name="connsiteY9" fmla="*/ 285361 h 1208028"/>
                  <a:gd name="connsiteX0" fmla="*/ 0 w 669731"/>
                  <a:gd name="connsiteY0" fmla="*/ 285361 h 1107508"/>
                  <a:gd name="connsiteX1" fmla="*/ 72096 w 669731"/>
                  <a:gd name="connsiteY1" fmla="*/ 213265 h 1107508"/>
                  <a:gd name="connsiteX2" fmla="*/ 582142 w 669731"/>
                  <a:gd name="connsiteY2" fmla="*/ 33157 h 1107508"/>
                  <a:gd name="connsiteX3" fmla="*/ 586172 w 669731"/>
                  <a:gd name="connsiteY3" fmla="*/ 33156 h 1107508"/>
                  <a:gd name="connsiteX4" fmla="*/ 668094 w 669731"/>
                  <a:gd name="connsiteY4" fmla="*/ 188379 h 1107508"/>
                  <a:gd name="connsiteX5" fmla="*/ 474129 w 669731"/>
                  <a:gd name="connsiteY5" fmla="*/ 556805 h 1107508"/>
                  <a:gd name="connsiteX6" fmla="*/ 540579 w 669731"/>
                  <a:gd name="connsiteY6" fmla="*/ 1030682 h 1107508"/>
                  <a:gd name="connsiteX7" fmla="*/ 72096 w 669731"/>
                  <a:gd name="connsiteY7" fmla="*/ 656610 h 1107508"/>
                  <a:gd name="connsiteX8" fmla="*/ 27709 w 669731"/>
                  <a:gd name="connsiteY8" fmla="*/ 681497 h 1107508"/>
                  <a:gd name="connsiteX9" fmla="*/ 0 w 669731"/>
                  <a:gd name="connsiteY9" fmla="*/ 285361 h 1107508"/>
                  <a:gd name="connsiteX0" fmla="*/ 0 w 669731"/>
                  <a:gd name="connsiteY0" fmla="*/ 285361 h 1119906"/>
                  <a:gd name="connsiteX1" fmla="*/ 72096 w 669731"/>
                  <a:gd name="connsiteY1" fmla="*/ 213265 h 1119906"/>
                  <a:gd name="connsiteX2" fmla="*/ 582142 w 669731"/>
                  <a:gd name="connsiteY2" fmla="*/ 33157 h 1119906"/>
                  <a:gd name="connsiteX3" fmla="*/ 586172 w 669731"/>
                  <a:gd name="connsiteY3" fmla="*/ 33156 h 1119906"/>
                  <a:gd name="connsiteX4" fmla="*/ 668094 w 669731"/>
                  <a:gd name="connsiteY4" fmla="*/ 188379 h 1119906"/>
                  <a:gd name="connsiteX5" fmla="*/ 474129 w 669731"/>
                  <a:gd name="connsiteY5" fmla="*/ 556805 h 1119906"/>
                  <a:gd name="connsiteX6" fmla="*/ 651415 w 669731"/>
                  <a:gd name="connsiteY6" fmla="*/ 1044536 h 1119906"/>
                  <a:gd name="connsiteX7" fmla="*/ 72096 w 669731"/>
                  <a:gd name="connsiteY7" fmla="*/ 656610 h 1119906"/>
                  <a:gd name="connsiteX8" fmla="*/ 27709 w 669731"/>
                  <a:gd name="connsiteY8" fmla="*/ 681497 h 1119906"/>
                  <a:gd name="connsiteX9" fmla="*/ 0 w 669731"/>
                  <a:gd name="connsiteY9" fmla="*/ 285361 h 1119906"/>
                  <a:gd name="connsiteX0" fmla="*/ 0 w 669731"/>
                  <a:gd name="connsiteY0" fmla="*/ 285361 h 1214245"/>
                  <a:gd name="connsiteX1" fmla="*/ 72096 w 669731"/>
                  <a:gd name="connsiteY1" fmla="*/ 213265 h 1214245"/>
                  <a:gd name="connsiteX2" fmla="*/ 582142 w 669731"/>
                  <a:gd name="connsiteY2" fmla="*/ 33157 h 1214245"/>
                  <a:gd name="connsiteX3" fmla="*/ 586172 w 669731"/>
                  <a:gd name="connsiteY3" fmla="*/ 33156 h 1214245"/>
                  <a:gd name="connsiteX4" fmla="*/ 668094 w 669731"/>
                  <a:gd name="connsiteY4" fmla="*/ 188379 h 1214245"/>
                  <a:gd name="connsiteX5" fmla="*/ 474129 w 669731"/>
                  <a:gd name="connsiteY5" fmla="*/ 556805 h 1214245"/>
                  <a:gd name="connsiteX6" fmla="*/ 651415 w 669731"/>
                  <a:gd name="connsiteY6" fmla="*/ 1044536 h 1214245"/>
                  <a:gd name="connsiteX7" fmla="*/ 447627 w 669731"/>
                  <a:gd name="connsiteY7" fmla="*/ 1196939 h 1214245"/>
                  <a:gd name="connsiteX8" fmla="*/ 72096 w 669731"/>
                  <a:gd name="connsiteY8" fmla="*/ 656610 h 1214245"/>
                  <a:gd name="connsiteX9" fmla="*/ 27709 w 669731"/>
                  <a:gd name="connsiteY9" fmla="*/ 681497 h 1214245"/>
                  <a:gd name="connsiteX10" fmla="*/ 0 w 669731"/>
                  <a:gd name="connsiteY10" fmla="*/ 285361 h 1214245"/>
                  <a:gd name="connsiteX0" fmla="*/ 0 w 669731"/>
                  <a:gd name="connsiteY0" fmla="*/ 285361 h 1143716"/>
                  <a:gd name="connsiteX1" fmla="*/ 72096 w 669731"/>
                  <a:gd name="connsiteY1" fmla="*/ 213265 h 1143716"/>
                  <a:gd name="connsiteX2" fmla="*/ 582142 w 669731"/>
                  <a:gd name="connsiteY2" fmla="*/ 33157 h 1143716"/>
                  <a:gd name="connsiteX3" fmla="*/ 586172 w 669731"/>
                  <a:gd name="connsiteY3" fmla="*/ 33156 h 1143716"/>
                  <a:gd name="connsiteX4" fmla="*/ 668094 w 669731"/>
                  <a:gd name="connsiteY4" fmla="*/ 188379 h 1143716"/>
                  <a:gd name="connsiteX5" fmla="*/ 474129 w 669731"/>
                  <a:gd name="connsiteY5" fmla="*/ 556805 h 1143716"/>
                  <a:gd name="connsiteX6" fmla="*/ 651415 w 669731"/>
                  <a:gd name="connsiteY6" fmla="*/ 1044536 h 1143716"/>
                  <a:gd name="connsiteX7" fmla="*/ 350645 w 669731"/>
                  <a:gd name="connsiteY7" fmla="*/ 1113812 h 1143716"/>
                  <a:gd name="connsiteX8" fmla="*/ 72096 w 669731"/>
                  <a:gd name="connsiteY8" fmla="*/ 656610 h 1143716"/>
                  <a:gd name="connsiteX9" fmla="*/ 27709 w 669731"/>
                  <a:gd name="connsiteY9" fmla="*/ 681497 h 1143716"/>
                  <a:gd name="connsiteX10" fmla="*/ 0 w 669731"/>
                  <a:gd name="connsiteY10" fmla="*/ 285361 h 1143716"/>
                  <a:gd name="connsiteX0" fmla="*/ 0 w 732305"/>
                  <a:gd name="connsiteY0" fmla="*/ 285361 h 1143716"/>
                  <a:gd name="connsiteX1" fmla="*/ 72096 w 732305"/>
                  <a:gd name="connsiteY1" fmla="*/ 213265 h 1143716"/>
                  <a:gd name="connsiteX2" fmla="*/ 582142 w 732305"/>
                  <a:gd name="connsiteY2" fmla="*/ 33157 h 1143716"/>
                  <a:gd name="connsiteX3" fmla="*/ 586172 w 732305"/>
                  <a:gd name="connsiteY3" fmla="*/ 33156 h 1143716"/>
                  <a:gd name="connsiteX4" fmla="*/ 668094 w 732305"/>
                  <a:gd name="connsiteY4" fmla="*/ 188379 h 1143716"/>
                  <a:gd name="connsiteX5" fmla="*/ 474129 w 732305"/>
                  <a:gd name="connsiteY5" fmla="*/ 556805 h 1143716"/>
                  <a:gd name="connsiteX6" fmla="*/ 724718 w 732305"/>
                  <a:gd name="connsiteY6" fmla="*/ 878285 h 1143716"/>
                  <a:gd name="connsiteX7" fmla="*/ 651415 w 732305"/>
                  <a:gd name="connsiteY7" fmla="*/ 1044536 h 1143716"/>
                  <a:gd name="connsiteX8" fmla="*/ 350645 w 732305"/>
                  <a:gd name="connsiteY8" fmla="*/ 1113812 h 1143716"/>
                  <a:gd name="connsiteX9" fmla="*/ 72096 w 732305"/>
                  <a:gd name="connsiteY9" fmla="*/ 656610 h 1143716"/>
                  <a:gd name="connsiteX10" fmla="*/ 27709 w 732305"/>
                  <a:gd name="connsiteY10" fmla="*/ 681497 h 1143716"/>
                  <a:gd name="connsiteX11" fmla="*/ 0 w 732305"/>
                  <a:gd name="connsiteY11" fmla="*/ 285361 h 1143716"/>
                  <a:gd name="connsiteX0" fmla="*/ 0 w 669731"/>
                  <a:gd name="connsiteY0" fmla="*/ 285361 h 1143716"/>
                  <a:gd name="connsiteX1" fmla="*/ 72096 w 669731"/>
                  <a:gd name="connsiteY1" fmla="*/ 213265 h 1143716"/>
                  <a:gd name="connsiteX2" fmla="*/ 582142 w 669731"/>
                  <a:gd name="connsiteY2" fmla="*/ 33157 h 1143716"/>
                  <a:gd name="connsiteX3" fmla="*/ 586172 w 669731"/>
                  <a:gd name="connsiteY3" fmla="*/ 33156 h 1143716"/>
                  <a:gd name="connsiteX4" fmla="*/ 668094 w 669731"/>
                  <a:gd name="connsiteY4" fmla="*/ 188379 h 1143716"/>
                  <a:gd name="connsiteX5" fmla="*/ 474129 w 669731"/>
                  <a:gd name="connsiteY5" fmla="*/ 556805 h 1143716"/>
                  <a:gd name="connsiteX6" fmla="*/ 613882 w 669731"/>
                  <a:gd name="connsiteY6" fmla="*/ 905994 h 1143716"/>
                  <a:gd name="connsiteX7" fmla="*/ 651415 w 669731"/>
                  <a:gd name="connsiteY7" fmla="*/ 1044536 h 1143716"/>
                  <a:gd name="connsiteX8" fmla="*/ 350645 w 669731"/>
                  <a:gd name="connsiteY8" fmla="*/ 1113812 h 1143716"/>
                  <a:gd name="connsiteX9" fmla="*/ 72096 w 669731"/>
                  <a:gd name="connsiteY9" fmla="*/ 656610 h 1143716"/>
                  <a:gd name="connsiteX10" fmla="*/ 27709 w 669731"/>
                  <a:gd name="connsiteY10" fmla="*/ 681497 h 1143716"/>
                  <a:gd name="connsiteX11" fmla="*/ 0 w 669731"/>
                  <a:gd name="connsiteY11" fmla="*/ 285361 h 1143716"/>
                  <a:gd name="connsiteX0" fmla="*/ 0 w 669731"/>
                  <a:gd name="connsiteY0" fmla="*/ 285361 h 1138974"/>
                  <a:gd name="connsiteX1" fmla="*/ 72096 w 669731"/>
                  <a:gd name="connsiteY1" fmla="*/ 213265 h 1138974"/>
                  <a:gd name="connsiteX2" fmla="*/ 582142 w 669731"/>
                  <a:gd name="connsiteY2" fmla="*/ 33157 h 1138974"/>
                  <a:gd name="connsiteX3" fmla="*/ 586172 w 669731"/>
                  <a:gd name="connsiteY3" fmla="*/ 33156 h 1138974"/>
                  <a:gd name="connsiteX4" fmla="*/ 668094 w 669731"/>
                  <a:gd name="connsiteY4" fmla="*/ 188379 h 1138974"/>
                  <a:gd name="connsiteX5" fmla="*/ 474129 w 669731"/>
                  <a:gd name="connsiteY5" fmla="*/ 556805 h 1138974"/>
                  <a:gd name="connsiteX6" fmla="*/ 613882 w 669731"/>
                  <a:gd name="connsiteY6" fmla="*/ 905994 h 1138974"/>
                  <a:gd name="connsiteX7" fmla="*/ 651415 w 669731"/>
                  <a:gd name="connsiteY7" fmla="*/ 1044536 h 1138974"/>
                  <a:gd name="connsiteX8" fmla="*/ 419918 w 669731"/>
                  <a:gd name="connsiteY8" fmla="*/ 1058394 h 1138974"/>
                  <a:gd name="connsiteX9" fmla="*/ 350645 w 669731"/>
                  <a:gd name="connsiteY9" fmla="*/ 1113812 h 1138974"/>
                  <a:gd name="connsiteX10" fmla="*/ 72096 w 669731"/>
                  <a:gd name="connsiteY10" fmla="*/ 656610 h 1138974"/>
                  <a:gd name="connsiteX11" fmla="*/ 27709 w 669731"/>
                  <a:gd name="connsiteY11" fmla="*/ 681497 h 1138974"/>
                  <a:gd name="connsiteX12" fmla="*/ 0 w 669731"/>
                  <a:gd name="connsiteY12" fmla="*/ 285361 h 1138974"/>
                  <a:gd name="connsiteX0" fmla="*/ 0 w 669731"/>
                  <a:gd name="connsiteY0" fmla="*/ 285361 h 1070899"/>
                  <a:gd name="connsiteX1" fmla="*/ 72096 w 669731"/>
                  <a:gd name="connsiteY1" fmla="*/ 213265 h 1070899"/>
                  <a:gd name="connsiteX2" fmla="*/ 582142 w 669731"/>
                  <a:gd name="connsiteY2" fmla="*/ 33157 h 1070899"/>
                  <a:gd name="connsiteX3" fmla="*/ 586172 w 669731"/>
                  <a:gd name="connsiteY3" fmla="*/ 33156 h 1070899"/>
                  <a:gd name="connsiteX4" fmla="*/ 668094 w 669731"/>
                  <a:gd name="connsiteY4" fmla="*/ 188379 h 1070899"/>
                  <a:gd name="connsiteX5" fmla="*/ 474129 w 669731"/>
                  <a:gd name="connsiteY5" fmla="*/ 556805 h 1070899"/>
                  <a:gd name="connsiteX6" fmla="*/ 613882 w 669731"/>
                  <a:gd name="connsiteY6" fmla="*/ 905994 h 1070899"/>
                  <a:gd name="connsiteX7" fmla="*/ 651415 w 669731"/>
                  <a:gd name="connsiteY7" fmla="*/ 1044536 h 1070899"/>
                  <a:gd name="connsiteX8" fmla="*/ 419918 w 669731"/>
                  <a:gd name="connsiteY8" fmla="*/ 1058394 h 1070899"/>
                  <a:gd name="connsiteX9" fmla="*/ 364499 w 669731"/>
                  <a:gd name="connsiteY9" fmla="*/ 1016830 h 1070899"/>
                  <a:gd name="connsiteX10" fmla="*/ 72096 w 669731"/>
                  <a:gd name="connsiteY10" fmla="*/ 656610 h 1070899"/>
                  <a:gd name="connsiteX11" fmla="*/ 27709 w 669731"/>
                  <a:gd name="connsiteY11" fmla="*/ 681497 h 1070899"/>
                  <a:gd name="connsiteX12" fmla="*/ 0 w 669731"/>
                  <a:gd name="connsiteY12" fmla="*/ 285361 h 1070899"/>
                  <a:gd name="connsiteX0" fmla="*/ 0 w 669731"/>
                  <a:gd name="connsiteY0" fmla="*/ 285361 h 1108100"/>
                  <a:gd name="connsiteX1" fmla="*/ 72096 w 669731"/>
                  <a:gd name="connsiteY1" fmla="*/ 213265 h 1108100"/>
                  <a:gd name="connsiteX2" fmla="*/ 582142 w 669731"/>
                  <a:gd name="connsiteY2" fmla="*/ 33157 h 1108100"/>
                  <a:gd name="connsiteX3" fmla="*/ 586172 w 669731"/>
                  <a:gd name="connsiteY3" fmla="*/ 33156 h 1108100"/>
                  <a:gd name="connsiteX4" fmla="*/ 668094 w 669731"/>
                  <a:gd name="connsiteY4" fmla="*/ 188379 h 1108100"/>
                  <a:gd name="connsiteX5" fmla="*/ 474129 w 669731"/>
                  <a:gd name="connsiteY5" fmla="*/ 556805 h 1108100"/>
                  <a:gd name="connsiteX6" fmla="*/ 613882 w 669731"/>
                  <a:gd name="connsiteY6" fmla="*/ 905994 h 1108100"/>
                  <a:gd name="connsiteX7" fmla="*/ 554434 w 669731"/>
                  <a:gd name="connsiteY7" fmla="*/ 1099954 h 1108100"/>
                  <a:gd name="connsiteX8" fmla="*/ 419918 w 669731"/>
                  <a:gd name="connsiteY8" fmla="*/ 1058394 h 1108100"/>
                  <a:gd name="connsiteX9" fmla="*/ 364499 w 669731"/>
                  <a:gd name="connsiteY9" fmla="*/ 1016830 h 1108100"/>
                  <a:gd name="connsiteX10" fmla="*/ 72096 w 669731"/>
                  <a:gd name="connsiteY10" fmla="*/ 656610 h 1108100"/>
                  <a:gd name="connsiteX11" fmla="*/ 27709 w 669731"/>
                  <a:gd name="connsiteY11" fmla="*/ 681497 h 1108100"/>
                  <a:gd name="connsiteX12" fmla="*/ 0 w 669731"/>
                  <a:gd name="connsiteY12" fmla="*/ 285361 h 1108100"/>
                  <a:gd name="connsiteX0" fmla="*/ 0 w 669731"/>
                  <a:gd name="connsiteY0" fmla="*/ 285361 h 1228467"/>
                  <a:gd name="connsiteX1" fmla="*/ 72096 w 669731"/>
                  <a:gd name="connsiteY1" fmla="*/ 213265 h 1228467"/>
                  <a:gd name="connsiteX2" fmla="*/ 582142 w 669731"/>
                  <a:gd name="connsiteY2" fmla="*/ 33157 h 1228467"/>
                  <a:gd name="connsiteX3" fmla="*/ 586172 w 669731"/>
                  <a:gd name="connsiteY3" fmla="*/ 33156 h 1228467"/>
                  <a:gd name="connsiteX4" fmla="*/ 668094 w 669731"/>
                  <a:gd name="connsiteY4" fmla="*/ 188379 h 1228467"/>
                  <a:gd name="connsiteX5" fmla="*/ 474129 w 669731"/>
                  <a:gd name="connsiteY5" fmla="*/ 556805 h 1228467"/>
                  <a:gd name="connsiteX6" fmla="*/ 613882 w 669731"/>
                  <a:gd name="connsiteY6" fmla="*/ 905994 h 1228467"/>
                  <a:gd name="connsiteX7" fmla="*/ 582143 w 669731"/>
                  <a:gd name="connsiteY7" fmla="*/ 1224645 h 1228467"/>
                  <a:gd name="connsiteX8" fmla="*/ 419918 w 669731"/>
                  <a:gd name="connsiteY8" fmla="*/ 1058394 h 1228467"/>
                  <a:gd name="connsiteX9" fmla="*/ 364499 w 669731"/>
                  <a:gd name="connsiteY9" fmla="*/ 1016830 h 1228467"/>
                  <a:gd name="connsiteX10" fmla="*/ 72096 w 669731"/>
                  <a:gd name="connsiteY10" fmla="*/ 656610 h 1228467"/>
                  <a:gd name="connsiteX11" fmla="*/ 27709 w 669731"/>
                  <a:gd name="connsiteY11" fmla="*/ 681497 h 1228467"/>
                  <a:gd name="connsiteX12" fmla="*/ 0 w 669731"/>
                  <a:gd name="connsiteY12" fmla="*/ 285361 h 1228467"/>
                  <a:gd name="connsiteX0" fmla="*/ 0 w 669731"/>
                  <a:gd name="connsiteY0" fmla="*/ 285361 h 1134170"/>
                  <a:gd name="connsiteX1" fmla="*/ 72096 w 669731"/>
                  <a:gd name="connsiteY1" fmla="*/ 213265 h 1134170"/>
                  <a:gd name="connsiteX2" fmla="*/ 582142 w 669731"/>
                  <a:gd name="connsiteY2" fmla="*/ 33157 h 1134170"/>
                  <a:gd name="connsiteX3" fmla="*/ 586172 w 669731"/>
                  <a:gd name="connsiteY3" fmla="*/ 33156 h 1134170"/>
                  <a:gd name="connsiteX4" fmla="*/ 668094 w 669731"/>
                  <a:gd name="connsiteY4" fmla="*/ 188379 h 1134170"/>
                  <a:gd name="connsiteX5" fmla="*/ 474129 w 669731"/>
                  <a:gd name="connsiteY5" fmla="*/ 556805 h 1134170"/>
                  <a:gd name="connsiteX6" fmla="*/ 613882 w 669731"/>
                  <a:gd name="connsiteY6" fmla="*/ 905994 h 1134170"/>
                  <a:gd name="connsiteX7" fmla="*/ 512870 w 669731"/>
                  <a:gd name="connsiteY7" fmla="*/ 1127663 h 1134170"/>
                  <a:gd name="connsiteX8" fmla="*/ 419918 w 669731"/>
                  <a:gd name="connsiteY8" fmla="*/ 1058394 h 1134170"/>
                  <a:gd name="connsiteX9" fmla="*/ 364499 w 669731"/>
                  <a:gd name="connsiteY9" fmla="*/ 1016830 h 1134170"/>
                  <a:gd name="connsiteX10" fmla="*/ 72096 w 669731"/>
                  <a:gd name="connsiteY10" fmla="*/ 656610 h 1134170"/>
                  <a:gd name="connsiteX11" fmla="*/ 27709 w 669731"/>
                  <a:gd name="connsiteY11" fmla="*/ 681497 h 1134170"/>
                  <a:gd name="connsiteX12" fmla="*/ 0 w 669731"/>
                  <a:gd name="connsiteY12" fmla="*/ 285361 h 1134170"/>
                  <a:gd name="connsiteX0" fmla="*/ 0 w 669731"/>
                  <a:gd name="connsiteY0" fmla="*/ 285361 h 1070899"/>
                  <a:gd name="connsiteX1" fmla="*/ 72096 w 669731"/>
                  <a:gd name="connsiteY1" fmla="*/ 213265 h 1070899"/>
                  <a:gd name="connsiteX2" fmla="*/ 582142 w 669731"/>
                  <a:gd name="connsiteY2" fmla="*/ 33157 h 1070899"/>
                  <a:gd name="connsiteX3" fmla="*/ 586172 w 669731"/>
                  <a:gd name="connsiteY3" fmla="*/ 33156 h 1070899"/>
                  <a:gd name="connsiteX4" fmla="*/ 668094 w 669731"/>
                  <a:gd name="connsiteY4" fmla="*/ 188379 h 1070899"/>
                  <a:gd name="connsiteX5" fmla="*/ 474129 w 669731"/>
                  <a:gd name="connsiteY5" fmla="*/ 556805 h 1070899"/>
                  <a:gd name="connsiteX6" fmla="*/ 613882 w 669731"/>
                  <a:gd name="connsiteY6" fmla="*/ 905994 h 1070899"/>
                  <a:gd name="connsiteX7" fmla="*/ 443597 w 669731"/>
                  <a:gd name="connsiteY7" fmla="*/ 989118 h 1070899"/>
                  <a:gd name="connsiteX8" fmla="*/ 419918 w 669731"/>
                  <a:gd name="connsiteY8" fmla="*/ 1058394 h 1070899"/>
                  <a:gd name="connsiteX9" fmla="*/ 364499 w 669731"/>
                  <a:gd name="connsiteY9" fmla="*/ 1016830 h 1070899"/>
                  <a:gd name="connsiteX10" fmla="*/ 72096 w 669731"/>
                  <a:gd name="connsiteY10" fmla="*/ 656610 h 1070899"/>
                  <a:gd name="connsiteX11" fmla="*/ 27709 w 669731"/>
                  <a:gd name="connsiteY11" fmla="*/ 681497 h 1070899"/>
                  <a:gd name="connsiteX12" fmla="*/ 0 w 669731"/>
                  <a:gd name="connsiteY12" fmla="*/ 285361 h 1070899"/>
                  <a:gd name="connsiteX0" fmla="*/ 0 w 669731"/>
                  <a:gd name="connsiteY0" fmla="*/ 285361 h 1142948"/>
                  <a:gd name="connsiteX1" fmla="*/ 72096 w 669731"/>
                  <a:gd name="connsiteY1" fmla="*/ 213265 h 1142948"/>
                  <a:gd name="connsiteX2" fmla="*/ 582142 w 669731"/>
                  <a:gd name="connsiteY2" fmla="*/ 33157 h 1142948"/>
                  <a:gd name="connsiteX3" fmla="*/ 586172 w 669731"/>
                  <a:gd name="connsiteY3" fmla="*/ 33156 h 1142948"/>
                  <a:gd name="connsiteX4" fmla="*/ 668094 w 669731"/>
                  <a:gd name="connsiteY4" fmla="*/ 188379 h 1142948"/>
                  <a:gd name="connsiteX5" fmla="*/ 474129 w 669731"/>
                  <a:gd name="connsiteY5" fmla="*/ 556805 h 1142948"/>
                  <a:gd name="connsiteX6" fmla="*/ 613882 w 669731"/>
                  <a:gd name="connsiteY6" fmla="*/ 905994 h 1142948"/>
                  <a:gd name="connsiteX7" fmla="*/ 443597 w 669731"/>
                  <a:gd name="connsiteY7" fmla="*/ 989118 h 1142948"/>
                  <a:gd name="connsiteX8" fmla="*/ 600027 w 669731"/>
                  <a:gd name="connsiteY8" fmla="*/ 1141521 h 1142948"/>
                  <a:gd name="connsiteX9" fmla="*/ 364499 w 669731"/>
                  <a:gd name="connsiteY9" fmla="*/ 1016830 h 1142948"/>
                  <a:gd name="connsiteX10" fmla="*/ 72096 w 669731"/>
                  <a:gd name="connsiteY10" fmla="*/ 656610 h 1142948"/>
                  <a:gd name="connsiteX11" fmla="*/ 27709 w 669731"/>
                  <a:gd name="connsiteY11" fmla="*/ 681497 h 1142948"/>
                  <a:gd name="connsiteX12" fmla="*/ 0 w 669731"/>
                  <a:gd name="connsiteY12" fmla="*/ 285361 h 1142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69731" h="1142948">
                    <a:moveTo>
                      <a:pt x="0" y="285361"/>
                    </a:moveTo>
                    <a:cubicBezTo>
                      <a:pt x="0" y="245543"/>
                      <a:pt x="32278" y="213265"/>
                      <a:pt x="72096" y="213265"/>
                    </a:cubicBezTo>
                    <a:cubicBezTo>
                      <a:pt x="242111" y="153229"/>
                      <a:pt x="329000" y="-86916"/>
                      <a:pt x="582142" y="33157"/>
                    </a:cubicBezTo>
                    <a:cubicBezTo>
                      <a:pt x="660894" y="10066"/>
                      <a:pt x="546447" y="2667"/>
                      <a:pt x="586172" y="33156"/>
                    </a:cubicBezTo>
                    <a:cubicBezTo>
                      <a:pt x="625897" y="63645"/>
                      <a:pt x="679841" y="108032"/>
                      <a:pt x="668094" y="188379"/>
                    </a:cubicBezTo>
                    <a:cubicBezTo>
                      <a:pt x="672712" y="325043"/>
                      <a:pt x="538784" y="433996"/>
                      <a:pt x="474129" y="556805"/>
                    </a:cubicBezTo>
                    <a:cubicBezTo>
                      <a:pt x="460475" y="674098"/>
                      <a:pt x="584334" y="824706"/>
                      <a:pt x="613882" y="905994"/>
                    </a:cubicBezTo>
                    <a:cubicBezTo>
                      <a:pt x="643430" y="987283"/>
                      <a:pt x="455142" y="954482"/>
                      <a:pt x="443597" y="989118"/>
                    </a:cubicBezTo>
                    <a:cubicBezTo>
                      <a:pt x="432052" y="1023754"/>
                      <a:pt x="650155" y="1129975"/>
                      <a:pt x="600027" y="1141521"/>
                    </a:cubicBezTo>
                    <a:cubicBezTo>
                      <a:pt x="549899" y="1153067"/>
                      <a:pt x="443251" y="1093030"/>
                      <a:pt x="364499" y="1016830"/>
                    </a:cubicBezTo>
                    <a:cubicBezTo>
                      <a:pt x="285747" y="940630"/>
                      <a:pt x="137464" y="721735"/>
                      <a:pt x="72096" y="656610"/>
                    </a:cubicBezTo>
                    <a:cubicBezTo>
                      <a:pt x="32278" y="656610"/>
                      <a:pt x="27709" y="721315"/>
                      <a:pt x="27709" y="681497"/>
                    </a:cubicBezTo>
                    <a:cubicBezTo>
                      <a:pt x="27709" y="581779"/>
                      <a:pt x="0" y="385079"/>
                      <a:pt x="0" y="285361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9" name="Straight Connector 48"/>
              <p:cNvCxnSpPr>
                <a:stCxn id="48" idx="1"/>
                <a:endCxn id="48" idx="4"/>
              </p:cNvCxnSpPr>
              <p:nvPr/>
            </p:nvCxnSpPr>
            <p:spPr>
              <a:xfrm>
                <a:off x="3854056" y="4268649"/>
                <a:ext cx="596502" cy="42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3796450" y="4496539"/>
                <a:ext cx="5892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3950154" y="4812428"/>
                <a:ext cx="27733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Group 10"/>
          <p:cNvGrpSpPr/>
          <p:nvPr/>
        </p:nvGrpSpPr>
        <p:grpSpPr>
          <a:xfrm rot="6641543">
            <a:off x="5683076" y="547448"/>
            <a:ext cx="413322" cy="596169"/>
            <a:chOff x="3025654" y="3892457"/>
            <a:chExt cx="1424904" cy="1346647"/>
          </a:xfrm>
        </p:grpSpPr>
        <p:sp>
          <p:nvSpPr>
            <p:cNvPr id="17" name="Oval 16"/>
            <p:cNvSpPr/>
            <p:nvPr/>
          </p:nvSpPr>
          <p:spPr>
            <a:xfrm>
              <a:off x="3676847" y="4180650"/>
              <a:ext cx="119603" cy="63177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 flipV="1">
              <a:off x="3667625" y="4614170"/>
              <a:ext cx="138045" cy="84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679581" y="4353816"/>
              <a:ext cx="8457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Freeform 19"/>
            <p:cNvSpPr/>
            <p:nvPr/>
          </p:nvSpPr>
          <p:spPr>
            <a:xfrm>
              <a:off x="3754582" y="3910400"/>
              <a:ext cx="222683" cy="301382"/>
            </a:xfrm>
            <a:custGeom>
              <a:avLst/>
              <a:gdLst>
                <a:gd name="connsiteX0" fmla="*/ 0 w 222683"/>
                <a:gd name="connsiteY0" fmla="*/ 301382 h 301382"/>
                <a:gd name="connsiteX1" fmla="*/ 27709 w 222683"/>
                <a:gd name="connsiteY1" fmla="*/ 135127 h 301382"/>
                <a:gd name="connsiteX2" fmla="*/ 96982 w 222683"/>
                <a:gd name="connsiteY2" fmla="*/ 10436 h 301382"/>
                <a:gd name="connsiteX3" fmla="*/ 193963 w 222683"/>
                <a:gd name="connsiteY3" fmla="*/ 24291 h 301382"/>
                <a:gd name="connsiteX4" fmla="*/ 221673 w 222683"/>
                <a:gd name="connsiteY4" fmla="*/ 162836 h 301382"/>
                <a:gd name="connsiteX5" fmla="*/ 166254 w 222683"/>
                <a:gd name="connsiteY5" fmla="*/ 190545 h 301382"/>
                <a:gd name="connsiteX6" fmla="*/ 96982 w 222683"/>
                <a:gd name="connsiteY6" fmla="*/ 162836 h 301382"/>
                <a:gd name="connsiteX7" fmla="*/ 152400 w 222683"/>
                <a:gd name="connsiteY7" fmla="*/ 79709 h 301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683" h="301382">
                  <a:moveTo>
                    <a:pt x="0" y="301382"/>
                  </a:moveTo>
                  <a:cubicBezTo>
                    <a:pt x="5772" y="242500"/>
                    <a:pt x="11545" y="183618"/>
                    <a:pt x="27709" y="135127"/>
                  </a:cubicBezTo>
                  <a:cubicBezTo>
                    <a:pt x="43873" y="86636"/>
                    <a:pt x="69273" y="28909"/>
                    <a:pt x="96982" y="10436"/>
                  </a:cubicBezTo>
                  <a:cubicBezTo>
                    <a:pt x="124691" y="-8037"/>
                    <a:pt x="173181" y="-1109"/>
                    <a:pt x="193963" y="24291"/>
                  </a:cubicBezTo>
                  <a:cubicBezTo>
                    <a:pt x="214745" y="49691"/>
                    <a:pt x="226291" y="135127"/>
                    <a:pt x="221673" y="162836"/>
                  </a:cubicBezTo>
                  <a:cubicBezTo>
                    <a:pt x="217055" y="190545"/>
                    <a:pt x="187036" y="190545"/>
                    <a:pt x="166254" y="190545"/>
                  </a:cubicBezTo>
                  <a:cubicBezTo>
                    <a:pt x="145472" y="190545"/>
                    <a:pt x="99291" y="181309"/>
                    <a:pt x="96982" y="162836"/>
                  </a:cubicBezTo>
                  <a:cubicBezTo>
                    <a:pt x="94673" y="144363"/>
                    <a:pt x="123536" y="112036"/>
                    <a:pt x="152400" y="7970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 flipH="1">
              <a:off x="3484065" y="3892457"/>
              <a:ext cx="222683" cy="301382"/>
            </a:xfrm>
            <a:custGeom>
              <a:avLst/>
              <a:gdLst>
                <a:gd name="connsiteX0" fmla="*/ 0 w 222683"/>
                <a:gd name="connsiteY0" fmla="*/ 301382 h 301382"/>
                <a:gd name="connsiteX1" fmla="*/ 27709 w 222683"/>
                <a:gd name="connsiteY1" fmla="*/ 135127 h 301382"/>
                <a:gd name="connsiteX2" fmla="*/ 96982 w 222683"/>
                <a:gd name="connsiteY2" fmla="*/ 10436 h 301382"/>
                <a:gd name="connsiteX3" fmla="*/ 193963 w 222683"/>
                <a:gd name="connsiteY3" fmla="*/ 24291 h 301382"/>
                <a:gd name="connsiteX4" fmla="*/ 221673 w 222683"/>
                <a:gd name="connsiteY4" fmla="*/ 162836 h 301382"/>
                <a:gd name="connsiteX5" fmla="*/ 166254 w 222683"/>
                <a:gd name="connsiteY5" fmla="*/ 190545 h 301382"/>
                <a:gd name="connsiteX6" fmla="*/ 96982 w 222683"/>
                <a:gd name="connsiteY6" fmla="*/ 162836 h 301382"/>
                <a:gd name="connsiteX7" fmla="*/ 152400 w 222683"/>
                <a:gd name="connsiteY7" fmla="*/ 79709 h 301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683" h="301382">
                  <a:moveTo>
                    <a:pt x="0" y="301382"/>
                  </a:moveTo>
                  <a:cubicBezTo>
                    <a:pt x="5772" y="242500"/>
                    <a:pt x="11545" y="183618"/>
                    <a:pt x="27709" y="135127"/>
                  </a:cubicBezTo>
                  <a:cubicBezTo>
                    <a:pt x="43873" y="86636"/>
                    <a:pt x="69273" y="28909"/>
                    <a:pt x="96982" y="10436"/>
                  </a:cubicBezTo>
                  <a:cubicBezTo>
                    <a:pt x="124691" y="-8037"/>
                    <a:pt x="173181" y="-1109"/>
                    <a:pt x="193963" y="24291"/>
                  </a:cubicBezTo>
                  <a:cubicBezTo>
                    <a:pt x="214745" y="49691"/>
                    <a:pt x="226291" y="135127"/>
                    <a:pt x="221673" y="162836"/>
                  </a:cubicBezTo>
                  <a:cubicBezTo>
                    <a:pt x="217055" y="190545"/>
                    <a:pt x="187036" y="190545"/>
                    <a:pt x="166254" y="190545"/>
                  </a:cubicBezTo>
                  <a:cubicBezTo>
                    <a:pt x="145472" y="190545"/>
                    <a:pt x="99291" y="181309"/>
                    <a:pt x="96982" y="162836"/>
                  </a:cubicBezTo>
                  <a:cubicBezTo>
                    <a:pt x="94673" y="144363"/>
                    <a:pt x="123536" y="112036"/>
                    <a:pt x="152400" y="7970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3764155" y="4067788"/>
              <a:ext cx="686403" cy="1142948"/>
              <a:chOff x="3764155" y="4067788"/>
              <a:chExt cx="686403" cy="1142948"/>
            </a:xfrm>
          </p:grpSpPr>
          <p:sp>
            <p:nvSpPr>
              <p:cNvPr id="28" name="Rounded Rectangle 95"/>
              <p:cNvSpPr/>
              <p:nvPr/>
            </p:nvSpPr>
            <p:spPr>
              <a:xfrm rot="167931">
                <a:off x="3764155" y="4067788"/>
                <a:ext cx="669731" cy="1142948"/>
              </a:xfrm>
              <a:custGeom>
                <a:avLst/>
                <a:gdLst>
                  <a:gd name="connsiteX0" fmla="*/ 0 w 432566"/>
                  <a:gd name="connsiteY0" fmla="*/ 72096 h 443345"/>
                  <a:gd name="connsiteX1" fmla="*/ 72096 w 432566"/>
                  <a:gd name="connsiteY1" fmla="*/ 0 h 443345"/>
                  <a:gd name="connsiteX2" fmla="*/ 360470 w 432566"/>
                  <a:gd name="connsiteY2" fmla="*/ 0 h 443345"/>
                  <a:gd name="connsiteX3" fmla="*/ 432566 w 432566"/>
                  <a:gd name="connsiteY3" fmla="*/ 72096 h 443345"/>
                  <a:gd name="connsiteX4" fmla="*/ 432566 w 432566"/>
                  <a:gd name="connsiteY4" fmla="*/ 371249 h 443345"/>
                  <a:gd name="connsiteX5" fmla="*/ 360470 w 432566"/>
                  <a:gd name="connsiteY5" fmla="*/ 443345 h 443345"/>
                  <a:gd name="connsiteX6" fmla="*/ 72096 w 432566"/>
                  <a:gd name="connsiteY6" fmla="*/ 443345 h 443345"/>
                  <a:gd name="connsiteX7" fmla="*/ 0 w 432566"/>
                  <a:gd name="connsiteY7" fmla="*/ 371249 h 443345"/>
                  <a:gd name="connsiteX8" fmla="*/ 0 w 432566"/>
                  <a:gd name="connsiteY8" fmla="*/ 72096 h 443345"/>
                  <a:gd name="connsiteX0" fmla="*/ 152400 w 584966"/>
                  <a:gd name="connsiteY0" fmla="*/ 72096 h 611947"/>
                  <a:gd name="connsiteX1" fmla="*/ 224496 w 584966"/>
                  <a:gd name="connsiteY1" fmla="*/ 0 h 611947"/>
                  <a:gd name="connsiteX2" fmla="*/ 512870 w 584966"/>
                  <a:gd name="connsiteY2" fmla="*/ 0 h 611947"/>
                  <a:gd name="connsiteX3" fmla="*/ 584966 w 584966"/>
                  <a:gd name="connsiteY3" fmla="*/ 72096 h 611947"/>
                  <a:gd name="connsiteX4" fmla="*/ 584966 w 584966"/>
                  <a:gd name="connsiteY4" fmla="*/ 371249 h 611947"/>
                  <a:gd name="connsiteX5" fmla="*/ 512870 w 584966"/>
                  <a:gd name="connsiteY5" fmla="*/ 443345 h 611947"/>
                  <a:gd name="connsiteX6" fmla="*/ 224496 w 584966"/>
                  <a:gd name="connsiteY6" fmla="*/ 443345 h 611947"/>
                  <a:gd name="connsiteX7" fmla="*/ 0 w 584966"/>
                  <a:gd name="connsiteY7" fmla="*/ 606777 h 611947"/>
                  <a:gd name="connsiteX8" fmla="*/ 152400 w 584966"/>
                  <a:gd name="connsiteY8" fmla="*/ 72096 h 611947"/>
                  <a:gd name="connsiteX0" fmla="*/ 152400 w 753567"/>
                  <a:gd name="connsiteY0" fmla="*/ 72096 h 761999"/>
                  <a:gd name="connsiteX1" fmla="*/ 224496 w 753567"/>
                  <a:gd name="connsiteY1" fmla="*/ 0 h 761999"/>
                  <a:gd name="connsiteX2" fmla="*/ 512870 w 753567"/>
                  <a:gd name="connsiteY2" fmla="*/ 0 h 761999"/>
                  <a:gd name="connsiteX3" fmla="*/ 584966 w 753567"/>
                  <a:gd name="connsiteY3" fmla="*/ 72096 h 761999"/>
                  <a:gd name="connsiteX4" fmla="*/ 584966 w 753567"/>
                  <a:gd name="connsiteY4" fmla="*/ 371249 h 761999"/>
                  <a:gd name="connsiteX5" fmla="*/ 748397 w 753567"/>
                  <a:gd name="connsiteY5" fmla="*/ 761999 h 761999"/>
                  <a:gd name="connsiteX6" fmla="*/ 224496 w 753567"/>
                  <a:gd name="connsiteY6" fmla="*/ 443345 h 761999"/>
                  <a:gd name="connsiteX7" fmla="*/ 0 w 753567"/>
                  <a:gd name="connsiteY7" fmla="*/ 606777 h 761999"/>
                  <a:gd name="connsiteX8" fmla="*/ 152400 w 753567"/>
                  <a:gd name="connsiteY8" fmla="*/ 72096 h 761999"/>
                  <a:gd name="connsiteX0" fmla="*/ 152400 w 585905"/>
                  <a:gd name="connsiteY0" fmla="*/ 72096 h 611947"/>
                  <a:gd name="connsiteX1" fmla="*/ 224496 w 585905"/>
                  <a:gd name="connsiteY1" fmla="*/ 0 h 611947"/>
                  <a:gd name="connsiteX2" fmla="*/ 512870 w 585905"/>
                  <a:gd name="connsiteY2" fmla="*/ 0 h 611947"/>
                  <a:gd name="connsiteX3" fmla="*/ 584966 w 585905"/>
                  <a:gd name="connsiteY3" fmla="*/ 72096 h 611947"/>
                  <a:gd name="connsiteX4" fmla="*/ 584966 w 585905"/>
                  <a:gd name="connsiteY4" fmla="*/ 371249 h 611947"/>
                  <a:gd name="connsiteX5" fmla="*/ 554433 w 585905"/>
                  <a:gd name="connsiteY5" fmla="*/ 609599 h 611947"/>
                  <a:gd name="connsiteX6" fmla="*/ 224496 w 585905"/>
                  <a:gd name="connsiteY6" fmla="*/ 443345 h 611947"/>
                  <a:gd name="connsiteX7" fmla="*/ 0 w 585905"/>
                  <a:gd name="connsiteY7" fmla="*/ 606777 h 611947"/>
                  <a:gd name="connsiteX8" fmla="*/ 152400 w 585905"/>
                  <a:gd name="connsiteY8" fmla="*/ 72096 h 611947"/>
                  <a:gd name="connsiteX0" fmla="*/ 0 w 433505"/>
                  <a:gd name="connsiteY0" fmla="*/ 72096 h 609599"/>
                  <a:gd name="connsiteX1" fmla="*/ 72096 w 433505"/>
                  <a:gd name="connsiteY1" fmla="*/ 0 h 609599"/>
                  <a:gd name="connsiteX2" fmla="*/ 360470 w 433505"/>
                  <a:gd name="connsiteY2" fmla="*/ 0 h 609599"/>
                  <a:gd name="connsiteX3" fmla="*/ 432566 w 433505"/>
                  <a:gd name="connsiteY3" fmla="*/ 72096 h 609599"/>
                  <a:gd name="connsiteX4" fmla="*/ 432566 w 433505"/>
                  <a:gd name="connsiteY4" fmla="*/ 371249 h 609599"/>
                  <a:gd name="connsiteX5" fmla="*/ 402033 w 433505"/>
                  <a:gd name="connsiteY5" fmla="*/ 609599 h 609599"/>
                  <a:gd name="connsiteX6" fmla="*/ 72096 w 433505"/>
                  <a:gd name="connsiteY6" fmla="*/ 443345 h 609599"/>
                  <a:gd name="connsiteX7" fmla="*/ 41564 w 433505"/>
                  <a:gd name="connsiteY7" fmla="*/ 454377 h 609599"/>
                  <a:gd name="connsiteX8" fmla="*/ 0 w 433505"/>
                  <a:gd name="connsiteY8" fmla="*/ 72096 h 609599"/>
                  <a:gd name="connsiteX0" fmla="*/ 0 w 470402"/>
                  <a:gd name="connsiteY0" fmla="*/ 72096 h 845127"/>
                  <a:gd name="connsiteX1" fmla="*/ 72096 w 470402"/>
                  <a:gd name="connsiteY1" fmla="*/ 0 h 845127"/>
                  <a:gd name="connsiteX2" fmla="*/ 360470 w 470402"/>
                  <a:gd name="connsiteY2" fmla="*/ 0 h 845127"/>
                  <a:gd name="connsiteX3" fmla="*/ 432566 w 470402"/>
                  <a:gd name="connsiteY3" fmla="*/ 72096 h 845127"/>
                  <a:gd name="connsiteX4" fmla="*/ 432566 w 470402"/>
                  <a:gd name="connsiteY4" fmla="*/ 371249 h 845127"/>
                  <a:gd name="connsiteX5" fmla="*/ 457451 w 470402"/>
                  <a:gd name="connsiteY5" fmla="*/ 845127 h 845127"/>
                  <a:gd name="connsiteX6" fmla="*/ 72096 w 470402"/>
                  <a:gd name="connsiteY6" fmla="*/ 443345 h 845127"/>
                  <a:gd name="connsiteX7" fmla="*/ 41564 w 470402"/>
                  <a:gd name="connsiteY7" fmla="*/ 454377 h 845127"/>
                  <a:gd name="connsiteX8" fmla="*/ 0 w 470402"/>
                  <a:gd name="connsiteY8" fmla="*/ 72096 h 845127"/>
                  <a:gd name="connsiteX0" fmla="*/ 0 w 463759"/>
                  <a:gd name="connsiteY0" fmla="*/ 72096 h 845127"/>
                  <a:gd name="connsiteX1" fmla="*/ 72096 w 463759"/>
                  <a:gd name="connsiteY1" fmla="*/ 0 h 845127"/>
                  <a:gd name="connsiteX2" fmla="*/ 360470 w 463759"/>
                  <a:gd name="connsiteY2" fmla="*/ 0 h 845127"/>
                  <a:gd name="connsiteX3" fmla="*/ 432566 w 463759"/>
                  <a:gd name="connsiteY3" fmla="*/ 72096 h 845127"/>
                  <a:gd name="connsiteX4" fmla="*/ 335584 w 463759"/>
                  <a:gd name="connsiteY4" fmla="*/ 398958 h 845127"/>
                  <a:gd name="connsiteX5" fmla="*/ 457451 w 463759"/>
                  <a:gd name="connsiteY5" fmla="*/ 845127 h 845127"/>
                  <a:gd name="connsiteX6" fmla="*/ 72096 w 463759"/>
                  <a:gd name="connsiteY6" fmla="*/ 443345 h 845127"/>
                  <a:gd name="connsiteX7" fmla="*/ 41564 w 463759"/>
                  <a:gd name="connsiteY7" fmla="*/ 454377 h 845127"/>
                  <a:gd name="connsiteX8" fmla="*/ 0 w 463759"/>
                  <a:gd name="connsiteY8" fmla="*/ 72096 h 845127"/>
                  <a:gd name="connsiteX0" fmla="*/ 0 w 598821"/>
                  <a:gd name="connsiteY0" fmla="*/ 109933 h 882964"/>
                  <a:gd name="connsiteX1" fmla="*/ 72096 w 598821"/>
                  <a:gd name="connsiteY1" fmla="*/ 37837 h 882964"/>
                  <a:gd name="connsiteX2" fmla="*/ 360470 w 598821"/>
                  <a:gd name="connsiteY2" fmla="*/ 37837 h 882964"/>
                  <a:gd name="connsiteX3" fmla="*/ 598821 w 598821"/>
                  <a:gd name="connsiteY3" fmla="*/ 12951 h 882964"/>
                  <a:gd name="connsiteX4" fmla="*/ 335584 w 598821"/>
                  <a:gd name="connsiteY4" fmla="*/ 436795 h 882964"/>
                  <a:gd name="connsiteX5" fmla="*/ 457451 w 598821"/>
                  <a:gd name="connsiteY5" fmla="*/ 882964 h 882964"/>
                  <a:gd name="connsiteX6" fmla="*/ 72096 w 598821"/>
                  <a:gd name="connsiteY6" fmla="*/ 481182 h 882964"/>
                  <a:gd name="connsiteX7" fmla="*/ 41564 w 598821"/>
                  <a:gd name="connsiteY7" fmla="*/ 492214 h 882964"/>
                  <a:gd name="connsiteX8" fmla="*/ 0 w 598821"/>
                  <a:gd name="connsiteY8" fmla="*/ 109933 h 882964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335584 w 598821"/>
                  <a:gd name="connsiteY4" fmla="*/ 551358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529548 w 598821"/>
                  <a:gd name="connsiteY4" fmla="*/ 495940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474129 w 598821"/>
                  <a:gd name="connsiteY4" fmla="*/ 495940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28254"/>
                  <a:gd name="connsiteX1" fmla="*/ 72096 w 598821"/>
                  <a:gd name="connsiteY1" fmla="*/ 152400 h 928254"/>
                  <a:gd name="connsiteX2" fmla="*/ 374324 w 598821"/>
                  <a:gd name="connsiteY2" fmla="*/ 0 h 928254"/>
                  <a:gd name="connsiteX3" fmla="*/ 598821 w 598821"/>
                  <a:gd name="connsiteY3" fmla="*/ 127514 h 928254"/>
                  <a:gd name="connsiteX4" fmla="*/ 474129 w 598821"/>
                  <a:gd name="connsiteY4" fmla="*/ 495940 h 928254"/>
                  <a:gd name="connsiteX5" fmla="*/ 540579 w 598821"/>
                  <a:gd name="connsiteY5" fmla="*/ 928254 h 928254"/>
                  <a:gd name="connsiteX6" fmla="*/ 72096 w 598821"/>
                  <a:gd name="connsiteY6" fmla="*/ 595745 h 928254"/>
                  <a:gd name="connsiteX7" fmla="*/ 41564 w 598821"/>
                  <a:gd name="connsiteY7" fmla="*/ 606777 h 928254"/>
                  <a:gd name="connsiteX8" fmla="*/ 0 w 598821"/>
                  <a:gd name="connsiteY8" fmla="*/ 224496 h 928254"/>
                  <a:gd name="connsiteX0" fmla="*/ 0 w 598821"/>
                  <a:gd name="connsiteY0" fmla="*/ 224496 h 928254"/>
                  <a:gd name="connsiteX1" fmla="*/ 72096 w 598821"/>
                  <a:gd name="connsiteY1" fmla="*/ 152400 h 928254"/>
                  <a:gd name="connsiteX2" fmla="*/ 374324 w 598821"/>
                  <a:gd name="connsiteY2" fmla="*/ 0 h 928254"/>
                  <a:gd name="connsiteX3" fmla="*/ 598821 w 598821"/>
                  <a:gd name="connsiteY3" fmla="*/ 127514 h 928254"/>
                  <a:gd name="connsiteX4" fmla="*/ 474129 w 598821"/>
                  <a:gd name="connsiteY4" fmla="*/ 495940 h 928254"/>
                  <a:gd name="connsiteX5" fmla="*/ 540579 w 598821"/>
                  <a:gd name="connsiteY5" fmla="*/ 928254 h 928254"/>
                  <a:gd name="connsiteX6" fmla="*/ 72096 w 598821"/>
                  <a:gd name="connsiteY6" fmla="*/ 595745 h 928254"/>
                  <a:gd name="connsiteX7" fmla="*/ 41564 w 598821"/>
                  <a:gd name="connsiteY7" fmla="*/ 606777 h 928254"/>
                  <a:gd name="connsiteX8" fmla="*/ 0 w 598821"/>
                  <a:gd name="connsiteY8" fmla="*/ 224496 h 928254"/>
                  <a:gd name="connsiteX0" fmla="*/ 0 w 598821"/>
                  <a:gd name="connsiteY0" fmla="*/ 224496 h 928839"/>
                  <a:gd name="connsiteX1" fmla="*/ 72096 w 598821"/>
                  <a:gd name="connsiteY1" fmla="*/ 152400 h 928839"/>
                  <a:gd name="connsiteX2" fmla="*/ 374324 w 598821"/>
                  <a:gd name="connsiteY2" fmla="*/ 0 h 928839"/>
                  <a:gd name="connsiteX3" fmla="*/ 598821 w 598821"/>
                  <a:gd name="connsiteY3" fmla="*/ 127514 h 928839"/>
                  <a:gd name="connsiteX4" fmla="*/ 474129 w 598821"/>
                  <a:gd name="connsiteY4" fmla="*/ 495940 h 928839"/>
                  <a:gd name="connsiteX5" fmla="*/ 540579 w 598821"/>
                  <a:gd name="connsiteY5" fmla="*/ 928254 h 928839"/>
                  <a:gd name="connsiteX6" fmla="*/ 72096 w 598821"/>
                  <a:gd name="connsiteY6" fmla="*/ 595745 h 928839"/>
                  <a:gd name="connsiteX7" fmla="*/ 41564 w 598821"/>
                  <a:gd name="connsiteY7" fmla="*/ 606777 h 928839"/>
                  <a:gd name="connsiteX8" fmla="*/ 0 w 598821"/>
                  <a:gd name="connsiteY8" fmla="*/ 224496 h 928839"/>
                  <a:gd name="connsiteX0" fmla="*/ 0 w 598821"/>
                  <a:gd name="connsiteY0" fmla="*/ 224496 h 974045"/>
                  <a:gd name="connsiteX1" fmla="*/ 72096 w 598821"/>
                  <a:gd name="connsiteY1" fmla="*/ 152400 h 974045"/>
                  <a:gd name="connsiteX2" fmla="*/ 374324 w 598821"/>
                  <a:gd name="connsiteY2" fmla="*/ 0 h 974045"/>
                  <a:gd name="connsiteX3" fmla="*/ 598821 w 598821"/>
                  <a:gd name="connsiteY3" fmla="*/ 127514 h 974045"/>
                  <a:gd name="connsiteX4" fmla="*/ 474129 w 598821"/>
                  <a:gd name="connsiteY4" fmla="*/ 495940 h 974045"/>
                  <a:gd name="connsiteX5" fmla="*/ 540579 w 598821"/>
                  <a:gd name="connsiteY5" fmla="*/ 928254 h 974045"/>
                  <a:gd name="connsiteX6" fmla="*/ 72096 w 598821"/>
                  <a:gd name="connsiteY6" fmla="*/ 595745 h 974045"/>
                  <a:gd name="connsiteX7" fmla="*/ 41564 w 598821"/>
                  <a:gd name="connsiteY7" fmla="*/ 606777 h 974045"/>
                  <a:gd name="connsiteX8" fmla="*/ 0 w 598821"/>
                  <a:gd name="connsiteY8" fmla="*/ 224496 h 974045"/>
                  <a:gd name="connsiteX0" fmla="*/ 0 w 598821"/>
                  <a:gd name="connsiteY0" fmla="*/ 224496 h 1000105"/>
                  <a:gd name="connsiteX1" fmla="*/ 72096 w 598821"/>
                  <a:gd name="connsiteY1" fmla="*/ 152400 h 1000105"/>
                  <a:gd name="connsiteX2" fmla="*/ 374324 w 598821"/>
                  <a:gd name="connsiteY2" fmla="*/ 0 h 1000105"/>
                  <a:gd name="connsiteX3" fmla="*/ 598821 w 598821"/>
                  <a:gd name="connsiteY3" fmla="*/ 127514 h 1000105"/>
                  <a:gd name="connsiteX4" fmla="*/ 474129 w 598821"/>
                  <a:gd name="connsiteY4" fmla="*/ 495940 h 1000105"/>
                  <a:gd name="connsiteX5" fmla="*/ 540579 w 598821"/>
                  <a:gd name="connsiteY5" fmla="*/ 928254 h 1000105"/>
                  <a:gd name="connsiteX6" fmla="*/ 72096 w 598821"/>
                  <a:gd name="connsiteY6" fmla="*/ 595745 h 1000105"/>
                  <a:gd name="connsiteX7" fmla="*/ 41564 w 598821"/>
                  <a:gd name="connsiteY7" fmla="*/ 606777 h 1000105"/>
                  <a:gd name="connsiteX8" fmla="*/ 0 w 598821"/>
                  <a:gd name="connsiteY8" fmla="*/ 224496 h 1000105"/>
                  <a:gd name="connsiteX0" fmla="*/ 0 w 598821"/>
                  <a:gd name="connsiteY0" fmla="*/ 224496 h 1087899"/>
                  <a:gd name="connsiteX1" fmla="*/ 72096 w 598821"/>
                  <a:gd name="connsiteY1" fmla="*/ 152400 h 1087899"/>
                  <a:gd name="connsiteX2" fmla="*/ 374324 w 598821"/>
                  <a:gd name="connsiteY2" fmla="*/ 0 h 1087899"/>
                  <a:gd name="connsiteX3" fmla="*/ 598821 w 598821"/>
                  <a:gd name="connsiteY3" fmla="*/ 127514 h 1087899"/>
                  <a:gd name="connsiteX4" fmla="*/ 474129 w 598821"/>
                  <a:gd name="connsiteY4" fmla="*/ 495940 h 1087899"/>
                  <a:gd name="connsiteX5" fmla="*/ 554433 w 598821"/>
                  <a:gd name="connsiteY5" fmla="*/ 1025236 h 1087899"/>
                  <a:gd name="connsiteX6" fmla="*/ 72096 w 598821"/>
                  <a:gd name="connsiteY6" fmla="*/ 595745 h 1087899"/>
                  <a:gd name="connsiteX7" fmla="*/ 41564 w 598821"/>
                  <a:gd name="connsiteY7" fmla="*/ 606777 h 1087899"/>
                  <a:gd name="connsiteX8" fmla="*/ 0 w 598821"/>
                  <a:gd name="connsiteY8" fmla="*/ 224496 h 1087899"/>
                  <a:gd name="connsiteX0" fmla="*/ 0 w 629207"/>
                  <a:gd name="connsiteY0" fmla="*/ 224496 h 1062571"/>
                  <a:gd name="connsiteX1" fmla="*/ 72096 w 629207"/>
                  <a:gd name="connsiteY1" fmla="*/ 152400 h 1062571"/>
                  <a:gd name="connsiteX2" fmla="*/ 374324 w 629207"/>
                  <a:gd name="connsiteY2" fmla="*/ 0 h 1062571"/>
                  <a:gd name="connsiteX3" fmla="*/ 598821 w 629207"/>
                  <a:gd name="connsiteY3" fmla="*/ 127514 h 1062571"/>
                  <a:gd name="connsiteX4" fmla="*/ 474129 w 629207"/>
                  <a:gd name="connsiteY4" fmla="*/ 495940 h 1062571"/>
                  <a:gd name="connsiteX5" fmla="*/ 623706 w 629207"/>
                  <a:gd name="connsiteY5" fmla="*/ 997526 h 1062571"/>
                  <a:gd name="connsiteX6" fmla="*/ 72096 w 629207"/>
                  <a:gd name="connsiteY6" fmla="*/ 595745 h 1062571"/>
                  <a:gd name="connsiteX7" fmla="*/ 41564 w 629207"/>
                  <a:gd name="connsiteY7" fmla="*/ 606777 h 1062571"/>
                  <a:gd name="connsiteX8" fmla="*/ 0 w 629207"/>
                  <a:gd name="connsiteY8" fmla="*/ 224496 h 1062571"/>
                  <a:gd name="connsiteX0" fmla="*/ 0 w 668094"/>
                  <a:gd name="connsiteY0" fmla="*/ 224496 h 1062571"/>
                  <a:gd name="connsiteX1" fmla="*/ 72096 w 668094"/>
                  <a:gd name="connsiteY1" fmla="*/ 152400 h 1062571"/>
                  <a:gd name="connsiteX2" fmla="*/ 374324 w 668094"/>
                  <a:gd name="connsiteY2" fmla="*/ 0 h 1062571"/>
                  <a:gd name="connsiteX3" fmla="*/ 668094 w 668094"/>
                  <a:gd name="connsiteY3" fmla="*/ 127514 h 1062571"/>
                  <a:gd name="connsiteX4" fmla="*/ 474129 w 668094"/>
                  <a:gd name="connsiteY4" fmla="*/ 495940 h 1062571"/>
                  <a:gd name="connsiteX5" fmla="*/ 623706 w 668094"/>
                  <a:gd name="connsiteY5" fmla="*/ 997526 h 1062571"/>
                  <a:gd name="connsiteX6" fmla="*/ 72096 w 668094"/>
                  <a:gd name="connsiteY6" fmla="*/ 595745 h 1062571"/>
                  <a:gd name="connsiteX7" fmla="*/ 41564 w 668094"/>
                  <a:gd name="connsiteY7" fmla="*/ 606777 h 1062571"/>
                  <a:gd name="connsiteX8" fmla="*/ 0 w 668094"/>
                  <a:gd name="connsiteY8" fmla="*/ 224496 h 1062571"/>
                  <a:gd name="connsiteX0" fmla="*/ 0 w 668094"/>
                  <a:gd name="connsiteY0" fmla="*/ 224496 h 1177744"/>
                  <a:gd name="connsiteX1" fmla="*/ 72096 w 668094"/>
                  <a:gd name="connsiteY1" fmla="*/ 152400 h 1177744"/>
                  <a:gd name="connsiteX2" fmla="*/ 374324 w 668094"/>
                  <a:gd name="connsiteY2" fmla="*/ 0 h 1177744"/>
                  <a:gd name="connsiteX3" fmla="*/ 668094 w 668094"/>
                  <a:gd name="connsiteY3" fmla="*/ 127514 h 1177744"/>
                  <a:gd name="connsiteX4" fmla="*/ 474129 w 668094"/>
                  <a:gd name="connsiteY4" fmla="*/ 495940 h 1177744"/>
                  <a:gd name="connsiteX5" fmla="*/ 623706 w 668094"/>
                  <a:gd name="connsiteY5" fmla="*/ 1122217 h 1177744"/>
                  <a:gd name="connsiteX6" fmla="*/ 72096 w 668094"/>
                  <a:gd name="connsiteY6" fmla="*/ 595745 h 1177744"/>
                  <a:gd name="connsiteX7" fmla="*/ 41564 w 668094"/>
                  <a:gd name="connsiteY7" fmla="*/ 606777 h 1177744"/>
                  <a:gd name="connsiteX8" fmla="*/ 0 w 668094"/>
                  <a:gd name="connsiteY8" fmla="*/ 224496 h 1177744"/>
                  <a:gd name="connsiteX0" fmla="*/ 0 w 668094"/>
                  <a:gd name="connsiteY0" fmla="*/ 224496 h 1087898"/>
                  <a:gd name="connsiteX1" fmla="*/ 72096 w 668094"/>
                  <a:gd name="connsiteY1" fmla="*/ 152400 h 1087898"/>
                  <a:gd name="connsiteX2" fmla="*/ 374324 w 668094"/>
                  <a:gd name="connsiteY2" fmla="*/ 0 h 1087898"/>
                  <a:gd name="connsiteX3" fmla="*/ 668094 w 668094"/>
                  <a:gd name="connsiteY3" fmla="*/ 127514 h 1087898"/>
                  <a:gd name="connsiteX4" fmla="*/ 474129 w 668094"/>
                  <a:gd name="connsiteY4" fmla="*/ 495940 h 1087898"/>
                  <a:gd name="connsiteX5" fmla="*/ 609852 w 668094"/>
                  <a:gd name="connsiteY5" fmla="*/ 1025235 h 1087898"/>
                  <a:gd name="connsiteX6" fmla="*/ 72096 w 668094"/>
                  <a:gd name="connsiteY6" fmla="*/ 595745 h 1087898"/>
                  <a:gd name="connsiteX7" fmla="*/ 41564 w 668094"/>
                  <a:gd name="connsiteY7" fmla="*/ 606777 h 1087898"/>
                  <a:gd name="connsiteX8" fmla="*/ 0 w 668094"/>
                  <a:gd name="connsiteY8" fmla="*/ 224496 h 1087898"/>
                  <a:gd name="connsiteX0" fmla="*/ 0 w 668094"/>
                  <a:gd name="connsiteY0" fmla="*/ 224496 h 1012489"/>
                  <a:gd name="connsiteX1" fmla="*/ 72096 w 668094"/>
                  <a:gd name="connsiteY1" fmla="*/ 152400 h 1012489"/>
                  <a:gd name="connsiteX2" fmla="*/ 374324 w 668094"/>
                  <a:gd name="connsiteY2" fmla="*/ 0 h 1012489"/>
                  <a:gd name="connsiteX3" fmla="*/ 668094 w 668094"/>
                  <a:gd name="connsiteY3" fmla="*/ 127514 h 1012489"/>
                  <a:gd name="connsiteX4" fmla="*/ 474129 w 668094"/>
                  <a:gd name="connsiteY4" fmla="*/ 495940 h 1012489"/>
                  <a:gd name="connsiteX5" fmla="*/ 609852 w 668094"/>
                  <a:gd name="connsiteY5" fmla="*/ 942108 h 1012489"/>
                  <a:gd name="connsiteX6" fmla="*/ 72096 w 668094"/>
                  <a:gd name="connsiteY6" fmla="*/ 595745 h 1012489"/>
                  <a:gd name="connsiteX7" fmla="*/ 41564 w 668094"/>
                  <a:gd name="connsiteY7" fmla="*/ 606777 h 1012489"/>
                  <a:gd name="connsiteX8" fmla="*/ 0 w 668094"/>
                  <a:gd name="connsiteY8" fmla="*/ 224496 h 1012489"/>
                  <a:gd name="connsiteX0" fmla="*/ 0 w 668094"/>
                  <a:gd name="connsiteY0" fmla="*/ 279914 h 1067907"/>
                  <a:gd name="connsiteX1" fmla="*/ 72096 w 668094"/>
                  <a:gd name="connsiteY1" fmla="*/ 207818 h 1067907"/>
                  <a:gd name="connsiteX2" fmla="*/ 429742 w 668094"/>
                  <a:gd name="connsiteY2" fmla="*/ 0 h 1067907"/>
                  <a:gd name="connsiteX3" fmla="*/ 668094 w 668094"/>
                  <a:gd name="connsiteY3" fmla="*/ 182932 h 1067907"/>
                  <a:gd name="connsiteX4" fmla="*/ 474129 w 668094"/>
                  <a:gd name="connsiteY4" fmla="*/ 551358 h 1067907"/>
                  <a:gd name="connsiteX5" fmla="*/ 609852 w 668094"/>
                  <a:gd name="connsiteY5" fmla="*/ 997526 h 1067907"/>
                  <a:gd name="connsiteX6" fmla="*/ 72096 w 668094"/>
                  <a:gd name="connsiteY6" fmla="*/ 651163 h 1067907"/>
                  <a:gd name="connsiteX7" fmla="*/ 41564 w 668094"/>
                  <a:gd name="connsiteY7" fmla="*/ 662195 h 1067907"/>
                  <a:gd name="connsiteX8" fmla="*/ 0 w 668094"/>
                  <a:gd name="connsiteY8" fmla="*/ 279914 h 1067907"/>
                  <a:gd name="connsiteX0" fmla="*/ 0 w 669731"/>
                  <a:gd name="connsiteY0" fmla="*/ 289874 h 1077867"/>
                  <a:gd name="connsiteX1" fmla="*/ 72096 w 669731"/>
                  <a:gd name="connsiteY1" fmla="*/ 217778 h 1077867"/>
                  <a:gd name="connsiteX2" fmla="*/ 429742 w 669731"/>
                  <a:gd name="connsiteY2" fmla="*/ 9960 h 1077867"/>
                  <a:gd name="connsiteX3" fmla="*/ 586172 w 669731"/>
                  <a:gd name="connsiteY3" fmla="*/ 37669 h 1077867"/>
                  <a:gd name="connsiteX4" fmla="*/ 668094 w 669731"/>
                  <a:gd name="connsiteY4" fmla="*/ 192892 h 1077867"/>
                  <a:gd name="connsiteX5" fmla="*/ 474129 w 669731"/>
                  <a:gd name="connsiteY5" fmla="*/ 561318 h 1077867"/>
                  <a:gd name="connsiteX6" fmla="*/ 609852 w 669731"/>
                  <a:gd name="connsiteY6" fmla="*/ 1007486 h 1077867"/>
                  <a:gd name="connsiteX7" fmla="*/ 72096 w 669731"/>
                  <a:gd name="connsiteY7" fmla="*/ 661123 h 1077867"/>
                  <a:gd name="connsiteX8" fmla="*/ 41564 w 669731"/>
                  <a:gd name="connsiteY8" fmla="*/ 672155 h 1077867"/>
                  <a:gd name="connsiteX9" fmla="*/ 0 w 669731"/>
                  <a:gd name="connsiteY9" fmla="*/ 289874 h 1077867"/>
                  <a:gd name="connsiteX0" fmla="*/ 0 w 669731"/>
                  <a:gd name="connsiteY0" fmla="*/ 289874 h 1077867"/>
                  <a:gd name="connsiteX1" fmla="*/ 72096 w 669731"/>
                  <a:gd name="connsiteY1" fmla="*/ 217778 h 1077867"/>
                  <a:gd name="connsiteX2" fmla="*/ 429742 w 669731"/>
                  <a:gd name="connsiteY2" fmla="*/ 9960 h 1077867"/>
                  <a:gd name="connsiteX3" fmla="*/ 586172 w 669731"/>
                  <a:gd name="connsiteY3" fmla="*/ 37669 h 1077867"/>
                  <a:gd name="connsiteX4" fmla="*/ 668094 w 669731"/>
                  <a:gd name="connsiteY4" fmla="*/ 192892 h 1077867"/>
                  <a:gd name="connsiteX5" fmla="*/ 474129 w 669731"/>
                  <a:gd name="connsiteY5" fmla="*/ 561318 h 1077867"/>
                  <a:gd name="connsiteX6" fmla="*/ 609852 w 669731"/>
                  <a:gd name="connsiteY6" fmla="*/ 1007486 h 1077867"/>
                  <a:gd name="connsiteX7" fmla="*/ 72096 w 669731"/>
                  <a:gd name="connsiteY7" fmla="*/ 661123 h 1077867"/>
                  <a:gd name="connsiteX8" fmla="*/ 27709 w 669731"/>
                  <a:gd name="connsiteY8" fmla="*/ 686010 h 1077867"/>
                  <a:gd name="connsiteX9" fmla="*/ 0 w 669731"/>
                  <a:gd name="connsiteY9" fmla="*/ 289874 h 1077867"/>
                  <a:gd name="connsiteX0" fmla="*/ 0 w 669731"/>
                  <a:gd name="connsiteY0" fmla="*/ 393460 h 1181453"/>
                  <a:gd name="connsiteX1" fmla="*/ 72096 w 669731"/>
                  <a:gd name="connsiteY1" fmla="*/ 321364 h 1181453"/>
                  <a:gd name="connsiteX2" fmla="*/ 402033 w 669731"/>
                  <a:gd name="connsiteY2" fmla="*/ 2710 h 1181453"/>
                  <a:gd name="connsiteX3" fmla="*/ 586172 w 669731"/>
                  <a:gd name="connsiteY3" fmla="*/ 141255 h 1181453"/>
                  <a:gd name="connsiteX4" fmla="*/ 668094 w 669731"/>
                  <a:gd name="connsiteY4" fmla="*/ 296478 h 1181453"/>
                  <a:gd name="connsiteX5" fmla="*/ 474129 w 669731"/>
                  <a:gd name="connsiteY5" fmla="*/ 664904 h 1181453"/>
                  <a:gd name="connsiteX6" fmla="*/ 609852 w 669731"/>
                  <a:gd name="connsiteY6" fmla="*/ 1111072 h 1181453"/>
                  <a:gd name="connsiteX7" fmla="*/ 72096 w 669731"/>
                  <a:gd name="connsiteY7" fmla="*/ 764709 h 1181453"/>
                  <a:gd name="connsiteX8" fmla="*/ 27709 w 669731"/>
                  <a:gd name="connsiteY8" fmla="*/ 789596 h 1181453"/>
                  <a:gd name="connsiteX9" fmla="*/ 0 w 669731"/>
                  <a:gd name="connsiteY9" fmla="*/ 393460 h 1181453"/>
                  <a:gd name="connsiteX0" fmla="*/ 0 w 669731"/>
                  <a:gd name="connsiteY0" fmla="*/ 272392 h 1060385"/>
                  <a:gd name="connsiteX1" fmla="*/ 72096 w 669731"/>
                  <a:gd name="connsiteY1" fmla="*/ 200296 h 1060385"/>
                  <a:gd name="connsiteX2" fmla="*/ 582142 w 669731"/>
                  <a:gd name="connsiteY2" fmla="*/ 20188 h 1060385"/>
                  <a:gd name="connsiteX3" fmla="*/ 586172 w 669731"/>
                  <a:gd name="connsiteY3" fmla="*/ 20187 h 1060385"/>
                  <a:gd name="connsiteX4" fmla="*/ 668094 w 669731"/>
                  <a:gd name="connsiteY4" fmla="*/ 175410 h 1060385"/>
                  <a:gd name="connsiteX5" fmla="*/ 474129 w 669731"/>
                  <a:gd name="connsiteY5" fmla="*/ 543836 h 1060385"/>
                  <a:gd name="connsiteX6" fmla="*/ 609852 w 669731"/>
                  <a:gd name="connsiteY6" fmla="*/ 990004 h 1060385"/>
                  <a:gd name="connsiteX7" fmla="*/ 72096 w 669731"/>
                  <a:gd name="connsiteY7" fmla="*/ 643641 h 1060385"/>
                  <a:gd name="connsiteX8" fmla="*/ 27709 w 669731"/>
                  <a:gd name="connsiteY8" fmla="*/ 668528 h 1060385"/>
                  <a:gd name="connsiteX9" fmla="*/ 0 w 669731"/>
                  <a:gd name="connsiteY9" fmla="*/ 272392 h 1060385"/>
                  <a:gd name="connsiteX0" fmla="*/ 0 w 669731"/>
                  <a:gd name="connsiteY0" fmla="*/ 275142 h 1063135"/>
                  <a:gd name="connsiteX1" fmla="*/ 72096 w 669731"/>
                  <a:gd name="connsiteY1" fmla="*/ 203046 h 1063135"/>
                  <a:gd name="connsiteX2" fmla="*/ 582142 w 669731"/>
                  <a:gd name="connsiteY2" fmla="*/ 22938 h 1063135"/>
                  <a:gd name="connsiteX3" fmla="*/ 586172 w 669731"/>
                  <a:gd name="connsiteY3" fmla="*/ 22937 h 1063135"/>
                  <a:gd name="connsiteX4" fmla="*/ 668094 w 669731"/>
                  <a:gd name="connsiteY4" fmla="*/ 178160 h 1063135"/>
                  <a:gd name="connsiteX5" fmla="*/ 474129 w 669731"/>
                  <a:gd name="connsiteY5" fmla="*/ 546586 h 1063135"/>
                  <a:gd name="connsiteX6" fmla="*/ 609852 w 669731"/>
                  <a:gd name="connsiteY6" fmla="*/ 992754 h 1063135"/>
                  <a:gd name="connsiteX7" fmla="*/ 72096 w 669731"/>
                  <a:gd name="connsiteY7" fmla="*/ 646391 h 1063135"/>
                  <a:gd name="connsiteX8" fmla="*/ 27709 w 669731"/>
                  <a:gd name="connsiteY8" fmla="*/ 671278 h 1063135"/>
                  <a:gd name="connsiteX9" fmla="*/ 0 w 669731"/>
                  <a:gd name="connsiteY9" fmla="*/ 275142 h 1063135"/>
                  <a:gd name="connsiteX0" fmla="*/ 0 w 669731"/>
                  <a:gd name="connsiteY0" fmla="*/ 285361 h 1073354"/>
                  <a:gd name="connsiteX1" fmla="*/ 72096 w 669731"/>
                  <a:gd name="connsiteY1" fmla="*/ 213265 h 1073354"/>
                  <a:gd name="connsiteX2" fmla="*/ 582142 w 669731"/>
                  <a:gd name="connsiteY2" fmla="*/ 33157 h 1073354"/>
                  <a:gd name="connsiteX3" fmla="*/ 586172 w 669731"/>
                  <a:gd name="connsiteY3" fmla="*/ 33156 h 1073354"/>
                  <a:gd name="connsiteX4" fmla="*/ 668094 w 669731"/>
                  <a:gd name="connsiteY4" fmla="*/ 188379 h 1073354"/>
                  <a:gd name="connsiteX5" fmla="*/ 474129 w 669731"/>
                  <a:gd name="connsiteY5" fmla="*/ 556805 h 1073354"/>
                  <a:gd name="connsiteX6" fmla="*/ 609852 w 669731"/>
                  <a:gd name="connsiteY6" fmla="*/ 1002973 h 1073354"/>
                  <a:gd name="connsiteX7" fmla="*/ 72096 w 669731"/>
                  <a:gd name="connsiteY7" fmla="*/ 656610 h 1073354"/>
                  <a:gd name="connsiteX8" fmla="*/ 27709 w 669731"/>
                  <a:gd name="connsiteY8" fmla="*/ 681497 h 1073354"/>
                  <a:gd name="connsiteX9" fmla="*/ 0 w 669731"/>
                  <a:gd name="connsiteY9" fmla="*/ 285361 h 1073354"/>
                  <a:gd name="connsiteX0" fmla="*/ 0 w 669731"/>
                  <a:gd name="connsiteY0" fmla="*/ 285361 h 1073354"/>
                  <a:gd name="connsiteX1" fmla="*/ 72096 w 669731"/>
                  <a:gd name="connsiteY1" fmla="*/ 213265 h 1073354"/>
                  <a:gd name="connsiteX2" fmla="*/ 582142 w 669731"/>
                  <a:gd name="connsiteY2" fmla="*/ 33157 h 1073354"/>
                  <a:gd name="connsiteX3" fmla="*/ 586172 w 669731"/>
                  <a:gd name="connsiteY3" fmla="*/ 33156 h 1073354"/>
                  <a:gd name="connsiteX4" fmla="*/ 668094 w 669731"/>
                  <a:gd name="connsiteY4" fmla="*/ 188379 h 1073354"/>
                  <a:gd name="connsiteX5" fmla="*/ 474129 w 669731"/>
                  <a:gd name="connsiteY5" fmla="*/ 556805 h 1073354"/>
                  <a:gd name="connsiteX6" fmla="*/ 609852 w 669731"/>
                  <a:gd name="connsiteY6" fmla="*/ 1002973 h 1073354"/>
                  <a:gd name="connsiteX7" fmla="*/ 72096 w 669731"/>
                  <a:gd name="connsiteY7" fmla="*/ 656610 h 1073354"/>
                  <a:gd name="connsiteX8" fmla="*/ 27709 w 669731"/>
                  <a:gd name="connsiteY8" fmla="*/ 681497 h 1073354"/>
                  <a:gd name="connsiteX9" fmla="*/ 0 w 669731"/>
                  <a:gd name="connsiteY9" fmla="*/ 285361 h 1073354"/>
                  <a:gd name="connsiteX0" fmla="*/ 0 w 669731"/>
                  <a:gd name="connsiteY0" fmla="*/ 285361 h 1123436"/>
                  <a:gd name="connsiteX1" fmla="*/ 72096 w 669731"/>
                  <a:gd name="connsiteY1" fmla="*/ 213265 h 1123436"/>
                  <a:gd name="connsiteX2" fmla="*/ 582142 w 669731"/>
                  <a:gd name="connsiteY2" fmla="*/ 33157 h 1123436"/>
                  <a:gd name="connsiteX3" fmla="*/ 586172 w 669731"/>
                  <a:gd name="connsiteY3" fmla="*/ 33156 h 1123436"/>
                  <a:gd name="connsiteX4" fmla="*/ 668094 w 669731"/>
                  <a:gd name="connsiteY4" fmla="*/ 188379 h 1123436"/>
                  <a:gd name="connsiteX5" fmla="*/ 474129 w 669731"/>
                  <a:gd name="connsiteY5" fmla="*/ 556805 h 1123436"/>
                  <a:gd name="connsiteX6" fmla="*/ 637561 w 669731"/>
                  <a:gd name="connsiteY6" fmla="*/ 1058391 h 1123436"/>
                  <a:gd name="connsiteX7" fmla="*/ 72096 w 669731"/>
                  <a:gd name="connsiteY7" fmla="*/ 656610 h 1123436"/>
                  <a:gd name="connsiteX8" fmla="*/ 27709 w 669731"/>
                  <a:gd name="connsiteY8" fmla="*/ 681497 h 1123436"/>
                  <a:gd name="connsiteX9" fmla="*/ 0 w 669731"/>
                  <a:gd name="connsiteY9" fmla="*/ 285361 h 1123436"/>
                  <a:gd name="connsiteX0" fmla="*/ 0 w 669731"/>
                  <a:gd name="connsiteY0" fmla="*/ 285361 h 1058391"/>
                  <a:gd name="connsiteX1" fmla="*/ 72096 w 669731"/>
                  <a:gd name="connsiteY1" fmla="*/ 213265 h 1058391"/>
                  <a:gd name="connsiteX2" fmla="*/ 582142 w 669731"/>
                  <a:gd name="connsiteY2" fmla="*/ 33157 h 1058391"/>
                  <a:gd name="connsiteX3" fmla="*/ 586172 w 669731"/>
                  <a:gd name="connsiteY3" fmla="*/ 33156 h 1058391"/>
                  <a:gd name="connsiteX4" fmla="*/ 668094 w 669731"/>
                  <a:gd name="connsiteY4" fmla="*/ 188379 h 1058391"/>
                  <a:gd name="connsiteX5" fmla="*/ 474129 w 669731"/>
                  <a:gd name="connsiteY5" fmla="*/ 556805 h 1058391"/>
                  <a:gd name="connsiteX6" fmla="*/ 637561 w 669731"/>
                  <a:gd name="connsiteY6" fmla="*/ 1058391 h 1058391"/>
                  <a:gd name="connsiteX7" fmla="*/ 72096 w 669731"/>
                  <a:gd name="connsiteY7" fmla="*/ 656610 h 1058391"/>
                  <a:gd name="connsiteX8" fmla="*/ 27709 w 669731"/>
                  <a:gd name="connsiteY8" fmla="*/ 681497 h 1058391"/>
                  <a:gd name="connsiteX9" fmla="*/ 0 w 669731"/>
                  <a:gd name="connsiteY9" fmla="*/ 285361 h 1058391"/>
                  <a:gd name="connsiteX0" fmla="*/ 0 w 669731"/>
                  <a:gd name="connsiteY0" fmla="*/ 285361 h 1132357"/>
                  <a:gd name="connsiteX1" fmla="*/ 72096 w 669731"/>
                  <a:gd name="connsiteY1" fmla="*/ 213265 h 1132357"/>
                  <a:gd name="connsiteX2" fmla="*/ 582142 w 669731"/>
                  <a:gd name="connsiteY2" fmla="*/ 33157 h 1132357"/>
                  <a:gd name="connsiteX3" fmla="*/ 586172 w 669731"/>
                  <a:gd name="connsiteY3" fmla="*/ 33156 h 1132357"/>
                  <a:gd name="connsiteX4" fmla="*/ 668094 w 669731"/>
                  <a:gd name="connsiteY4" fmla="*/ 188379 h 1132357"/>
                  <a:gd name="connsiteX5" fmla="*/ 474129 w 669731"/>
                  <a:gd name="connsiteY5" fmla="*/ 556805 h 1132357"/>
                  <a:gd name="connsiteX6" fmla="*/ 637561 w 669731"/>
                  <a:gd name="connsiteY6" fmla="*/ 1058391 h 1132357"/>
                  <a:gd name="connsiteX7" fmla="*/ 72096 w 669731"/>
                  <a:gd name="connsiteY7" fmla="*/ 656610 h 1132357"/>
                  <a:gd name="connsiteX8" fmla="*/ 27709 w 669731"/>
                  <a:gd name="connsiteY8" fmla="*/ 681497 h 1132357"/>
                  <a:gd name="connsiteX9" fmla="*/ 0 w 669731"/>
                  <a:gd name="connsiteY9" fmla="*/ 285361 h 1132357"/>
                  <a:gd name="connsiteX0" fmla="*/ 0 w 669731"/>
                  <a:gd name="connsiteY0" fmla="*/ 285361 h 1220781"/>
                  <a:gd name="connsiteX1" fmla="*/ 72096 w 669731"/>
                  <a:gd name="connsiteY1" fmla="*/ 213265 h 1220781"/>
                  <a:gd name="connsiteX2" fmla="*/ 582142 w 669731"/>
                  <a:gd name="connsiteY2" fmla="*/ 33157 h 1220781"/>
                  <a:gd name="connsiteX3" fmla="*/ 586172 w 669731"/>
                  <a:gd name="connsiteY3" fmla="*/ 33156 h 1220781"/>
                  <a:gd name="connsiteX4" fmla="*/ 668094 w 669731"/>
                  <a:gd name="connsiteY4" fmla="*/ 188379 h 1220781"/>
                  <a:gd name="connsiteX5" fmla="*/ 474129 w 669731"/>
                  <a:gd name="connsiteY5" fmla="*/ 556805 h 1220781"/>
                  <a:gd name="connsiteX6" fmla="*/ 540579 w 669731"/>
                  <a:gd name="connsiteY6" fmla="*/ 1155373 h 1220781"/>
                  <a:gd name="connsiteX7" fmla="*/ 72096 w 669731"/>
                  <a:gd name="connsiteY7" fmla="*/ 656610 h 1220781"/>
                  <a:gd name="connsiteX8" fmla="*/ 27709 w 669731"/>
                  <a:gd name="connsiteY8" fmla="*/ 681497 h 1220781"/>
                  <a:gd name="connsiteX9" fmla="*/ 0 w 669731"/>
                  <a:gd name="connsiteY9" fmla="*/ 285361 h 1220781"/>
                  <a:gd name="connsiteX0" fmla="*/ 0 w 669731"/>
                  <a:gd name="connsiteY0" fmla="*/ 285361 h 1220781"/>
                  <a:gd name="connsiteX1" fmla="*/ 72096 w 669731"/>
                  <a:gd name="connsiteY1" fmla="*/ 213265 h 1220781"/>
                  <a:gd name="connsiteX2" fmla="*/ 582142 w 669731"/>
                  <a:gd name="connsiteY2" fmla="*/ 33157 h 1220781"/>
                  <a:gd name="connsiteX3" fmla="*/ 586172 w 669731"/>
                  <a:gd name="connsiteY3" fmla="*/ 33156 h 1220781"/>
                  <a:gd name="connsiteX4" fmla="*/ 668094 w 669731"/>
                  <a:gd name="connsiteY4" fmla="*/ 188379 h 1220781"/>
                  <a:gd name="connsiteX5" fmla="*/ 474129 w 669731"/>
                  <a:gd name="connsiteY5" fmla="*/ 556805 h 1220781"/>
                  <a:gd name="connsiteX6" fmla="*/ 540579 w 669731"/>
                  <a:gd name="connsiteY6" fmla="*/ 1155373 h 1220781"/>
                  <a:gd name="connsiteX7" fmla="*/ 72096 w 669731"/>
                  <a:gd name="connsiteY7" fmla="*/ 656610 h 1220781"/>
                  <a:gd name="connsiteX8" fmla="*/ 27709 w 669731"/>
                  <a:gd name="connsiteY8" fmla="*/ 681497 h 1220781"/>
                  <a:gd name="connsiteX9" fmla="*/ 0 w 669731"/>
                  <a:gd name="connsiteY9" fmla="*/ 285361 h 1220781"/>
                  <a:gd name="connsiteX0" fmla="*/ 0 w 669731"/>
                  <a:gd name="connsiteY0" fmla="*/ 285361 h 1208028"/>
                  <a:gd name="connsiteX1" fmla="*/ 72096 w 669731"/>
                  <a:gd name="connsiteY1" fmla="*/ 213265 h 1208028"/>
                  <a:gd name="connsiteX2" fmla="*/ 582142 w 669731"/>
                  <a:gd name="connsiteY2" fmla="*/ 33157 h 1208028"/>
                  <a:gd name="connsiteX3" fmla="*/ 586172 w 669731"/>
                  <a:gd name="connsiteY3" fmla="*/ 33156 h 1208028"/>
                  <a:gd name="connsiteX4" fmla="*/ 668094 w 669731"/>
                  <a:gd name="connsiteY4" fmla="*/ 188379 h 1208028"/>
                  <a:gd name="connsiteX5" fmla="*/ 474129 w 669731"/>
                  <a:gd name="connsiteY5" fmla="*/ 556805 h 1208028"/>
                  <a:gd name="connsiteX6" fmla="*/ 554433 w 669731"/>
                  <a:gd name="connsiteY6" fmla="*/ 1141518 h 1208028"/>
                  <a:gd name="connsiteX7" fmla="*/ 72096 w 669731"/>
                  <a:gd name="connsiteY7" fmla="*/ 656610 h 1208028"/>
                  <a:gd name="connsiteX8" fmla="*/ 27709 w 669731"/>
                  <a:gd name="connsiteY8" fmla="*/ 681497 h 1208028"/>
                  <a:gd name="connsiteX9" fmla="*/ 0 w 669731"/>
                  <a:gd name="connsiteY9" fmla="*/ 285361 h 1208028"/>
                  <a:gd name="connsiteX0" fmla="*/ 0 w 669731"/>
                  <a:gd name="connsiteY0" fmla="*/ 285361 h 1107508"/>
                  <a:gd name="connsiteX1" fmla="*/ 72096 w 669731"/>
                  <a:gd name="connsiteY1" fmla="*/ 213265 h 1107508"/>
                  <a:gd name="connsiteX2" fmla="*/ 582142 w 669731"/>
                  <a:gd name="connsiteY2" fmla="*/ 33157 h 1107508"/>
                  <a:gd name="connsiteX3" fmla="*/ 586172 w 669731"/>
                  <a:gd name="connsiteY3" fmla="*/ 33156 h 1107508"/>
                  <a:gd name="connsiteX4" fmla="*/ 668094 w 669731"/>
                  <a:gd name="connsiteY4" fmla="*/ 188379 h 1107508"/>
                  <a:gd name="connsiteX5" fmla="*/ 474129 w 669731"/>
                  <a:gd name="connsiteY5" fmla="*/ 556805 h 1107508"/>
                  <a:gd name="connsiteX6" fmla="*/ 540579 w 669731"/>
                  <a:gd name="connsiteY6" fmla="*/ 1030682 h 1107508"/>
                  <a:gd name="connsiteX7" fmla="*/ 72096 w 669731"/>
                  <a:gd name="connsiteY7" fmla="*/ 656610 h 1107508"/>
                  <a:gd name="connsiteX8" fmla="*/ 27709 w 669731"/>
                  <a:gd name="connsiteY8" fmla="*/ 681497 h 1107508"/>
                  <a:gd name="connsiteX9" fmla="*/ 0 w 669731"/>
                  <a:gd name="connsiteY9" fmla="*/ 285361 h 1107508"/>
                  <a:gd name="connsiteX0" fmla="*/ 0 w 669731"/>
                  <a:gd name="connsiteY0" fmla="*/ 285361 h 1119906"/>
                  <a:gd name="connsiteX1" fmla="*/ 72096 w 669731"/>
                  <a:gd name="connsiteY1" fmla="*/ 213265 h 1119906"/>
                  <a:gd name="connsiteX2" fmla="*/ 582142 w 669731"/>
                  <a:gd name="connsiteY2" fmla="*/ 33157 h 1119906"/>
                  <a:gd name="connsiteX3" fmla="*/ 586172 w 669731"/>
                  <a:gd name="connsiteY3" fmla="*/ 33156 h 1119906"/>
                  <a:gd name="connsiteX4" fmla="*/ 668094 w 669731"/>
                  <a:gd name="connsiteY4" fmla="*/ 188379 h 1119906"/>
                  <a:gd name="connsiteX5" fmla="*/ 474129 w 669731"/>
                  <a:gd name="connsiteY5" fmla="*/ 556805 h 1119906"/>
                  <a:gd name="connsiteX6" fmla="*/ 651415 w 669731"/>
                  <a:gd name="connsiteY6" fmla="*/ 1044536 h 1119906"/>
                  <a:gd name="connsiteX7" fmla="*/ 72096 w 669731"/>
                  <a:gd name="connsiteY7" fmla="*/ 656610 h 1119906"/>
                  <a:gd name="connsiteX8" fmla="*/ 27709 w 669731"/>
                  <a:gd name="connsiteY8" fmla="*/ 681497 h 1119906"/>
                  <a:gd name="connsiteX9" fmla="*/ 0 w 669731"/>
                  <a:gd name="connsiteY9" fmla="*/ 285361 h 1119906"/>
                  <a:gd name="connsiteX0" fmla="*/ 0 w 669731"/>
                  <a:gd name="connsiteY0" fmla="*/ 285361 h 1214245"/>
                  <a:gd name="connsiteX1" fmla="*/ 72096 w 669731"/>
                  <a:gd name="connsiteY1" fmla="*/ 213265 h 1214245"/>
                  <a:gd name="connsiteX2" fmla="*/ 582142 w 669731"/>
                  <a:gd name="connsiteY2" fmla="*/ 33157 h 1214245"/>
                  <a:gd name="connsiteX3" fmla="*/ 586172 w 669731"/>
                  <a:gd name="connsiteY3" fmla="*/ 33156 h 1214245"/>
                  <a:gd name="connsiteX4" fmla="*/ 668094 w 669731"/>
                  <a:gd name="connsiteY4" fmla="*/ 188379 h 1214245"/>
                  <a:gd name="connsiteX5" fmla="*/ 474129 w 669731"/>
                  <a:gd name="connsiteY5" fmla="*/ 556805 h 1214245"/>
                  <a:gd name="connsiteX6" fmla="*/ 651415 w 669731"/>
                  <a:gd name="connsiteY6" fmla="*/ 1044536 h 1214245"/>
                  <a:gd name="connsiteX7" fmla="*/ 447627 w 669731"/>
                  <a:gd name="connsiteY7" fmla="*/ 1196939 h 1214245"/>
                  <a:gd name="connsiteX8" fmla="*/ 72096 w 669731"/>
                  <a:gd name="connsiteY8" fmla="*/ 656610 h 1214245"/>
                  <a:gd name="connsiteX9" fmla="*/ 27709 w 669731"/>
                  <a:gd name="connsiteY9" fmla="*/ 681497 h 1214245"/>
                  <a:gd name="connsiteX10" fmla="*/ 0 w 669731"/>
                  <a:gd name="connsiteY10" fmla="*/ 285361 h 1214245"/>
                  <a:gd name="connsiteX0" fmla="*/ 0 w 669731"/>
                  <a:gd name="connsiteY0" fmla="*/ 285361 h 1143716"/>
                  <a:gd name="connsiteX1" fmla="*/ 72096 w 669731"/>
                  <a:gd name="connsiteY1" fmla="*/ 213265 h 1143716"/>
                  <a:gd name="connsiteX2" fmla="*/ 582142 w 669731"/>
                  <a:gd name="connsiteY2" fmla="*/ 33157 h 1143716"/>
                  <a:gd name="connsiteX3" fmla="*/ 586172 w 669731"/>
                  <a:gd name="connsiteY3" fmla="*/ 33156 h 1143716"/>
                  <a:gd name="connsiteX4" fmla="*/ 668094 w 669731"/>
                  <a:gd name="connsiteY4" fmla="*/ 188379 h 1143716"/>
                  <a:gd name="connsiteX5" fmla="*/ 474129 w 669731"/>
                  <a:gd name="connsiteY5" fmla="*/ 556805 h 1143716"/>
                  <a:gd name="connsiteX6" fmla="*/ 651415 w 669731"/>
                  <a:gd name="connsiteY6" fmla="*/ 1044536 h 1143716"/>
                  <a:gd name="connsiteX7" fmla="*/ 350645 w 669731"/>
                  <a:gd name="connsiteY7" fmla="*/ 1113812 h 1143716"/>
                  <a:gd name="connsiteX8" fmla="*/ 72096 w 669731"/>
                  <a:gd name="connsiteY8" fmla="*/ 656610 h 1143716"/>
                  <a:gd name="connsiteX9" fmla="*/ 27709 w 669731"/>
                  <a:gd name="connsiteY9" fmla="*/ 681497 h 1143716"/>
                  <a:gd name="connsiteX10" fmla="*/ 0 w 669731"/>
                  <a:gd name="connsiteY10" fmla="*/ 285361 h 1143716"/>
                  <a:gd name="connsiteX0" fmla="*/ 0 w 732305"/>
                  <a:gd name="connsiteY0" fmla="*/ 285361 h 1143716"/>
                  <a:gd name="connsiteX1" fmla="*/ 72096 w 732305"/>
                  <a:gd name="connsiteY1" fmla="*/ 213265 h 1143716"/>
                  <a:gd name="connsiteX2" fmla="*/ 582142 w 732305"/>
                  <a:gd name="connsiteY2" fmla="*/ 33157 h 1143716"/>
                  <a:gd name="connsiteX3" fmla="*/ 586172 w 732305"/>
                  <a:gd name="connsiteY3" fmla="*/ 33156 h 1143716"/>
                  <a:gd name="connsiteX4" fmla="*/ 668094 w 732305"/>
                  <a:gd name="connsiteY4" fmla="*/ 188379 h 1143716"/>
                  <a:gd name="connsiteX5" fmla="*/ 474129 w 732305"/>
                  <a:gd name="connsiteY5" fmla="*/ 556805 h 1143716"/>
                  <a:gd name="connsiteX6" fmla="*/ 724718 w 732305"/>
                  <a:gd name="connsiteY6" fmla="*/ 878285 h 1143716"/>
                  <a:gd name="connsiteX7" fmla="*/ 651415 w 732305"/>
                  <a:gd name="connsiteY7" fmla="*/ 1044536 h 1143716"/>
                  <a:gd name="connsiteX8" fmla="*/ 350645 w 732305"/>
                  <a:gd name="connsiteY8" fmla="*/ 1113812 h 1143716"/>
                  <a:gd name="connsiteX9" fmla="*/ 72096 w 732305"/>
                  <a:gd name="connsiteY9" fmla="*/ 656610 h 1143716"/>
                  <a:gd name="connsiteX10" fmla="*/ 27709 w 732305"/>
                  <a:gd name="connsiteY10" fmla="*/ 681497 h 1143716"/>
                  <a:gd name="connsiteX11" fmla="*/ 0 w 732305"/>
                  <a:gd name="connsiteY11" fmla="*/ 285361 h 1143716"/>
                  <a:gd name="connsiteX0" fmla="*/ 0 w 669731"/>
                  <a:gd name="connsiteY0" fmla="*/ 285361 h 1143716"/>
                  <a:gd name="connsiteX1" fmla="*/ 72096 w 669731"/>
                  <a:gd name="connsiteY1" fmla="*/ 213265 h 1143716"/>
                  <a:gd name="connsiteX2" fmla="*/ 582142 w 669731"/>
                  <a:gd name="connsiteY2" fmla="*/ 33157 h 1143716"/>
                  <a:gd name="connsiteX3" fmla="*/ 586172 w 669731"/>
                  <a:gd name="connsiteY3" fmla="*/ 33156 h 1143716"/>
                  <a:gd name="connsiteX4" fmla="*/ 668094 w 669731"/>
                  <a:gd name="connsiteY4" fmla="*/ 188379 h 1143716"/>
                  <a:gd name="connsiteX5" fmla="*/ 474129 w 669731"/>
                  <a:gd name="connsiteY5" fmla="*/ 556805 h 1143716"/>
                  <a:gd name="connsiteX6" fmla="*/ 613882 w 669731"/>
                  <a:gd name="connsiteY6" fmla="*/ 905994 h 1143716"/>
                  <a:gd name="connsiteX7" fmla="*/ 651415 w 669731"/>
                  <a:gd name="connsiteY7" fmla="*/ 1044536 h 1143716"/>
                  <a:gd name="connsiteX8" fmla="*/ 350645 w 669731"/>
                  <a:gd name="connsiteY8" fmla="*/ 1113812 h 1143716"/>
                  <a:gd name="connsiteX9" fmla="*/ 72096 w 669731"/>
                  <a:gd name="connsiteY9" fmla="*/ 656610 h 1143716"/>
                  <a:gd name="connsiteX10" fmla="*/ 27709 w 669731"/>
                  <a:gd name="connsiteY10" fmla="*/ 681497 h 1143716"/>
                  <a:gd name="connsiteX11" fmla="*/ 0 w 669731"/>
                  <a:gd name="connsiteY11" fmla="*/ 285361 h 1143716"/>
                  <a:gd name="connsiteX0" fmla="*/ 0 w 669731"/>
                  <a:gd name="connsiteY0" fmla="*/ 285361 h 1138974"/>
                  <a:gd name="connsiteX1" fmla="*/ 72096 w 669731"/>
                  <a:gd name="connsiteY1" fmla="*/ 213265 h 1138974"/>
                  <a:gd name="connsiteX2" fmla="*/ 582142 w 669731"/>
                  <a:gd name="connsiteY2" fmla="*/ 33157 h 1138974"/>
                  <a:gd name="connsiteX3" fmla="*/ 586172 w 669731"/>
                  <a:gd name="connsiteY3" fmla="*/ 33156 h 1138974"/>
                  <a:gd name="connsiteX4" fmla="*/ 668094 w 669731"/>
                  <a:gd name="connsiteY4" fmla="*/ 188379 h 1138974"/>
                  <a:gd name="connsiteX5" fmla="*/ 474129 w 669731"/>
                  <a:gd name="connsiteY5" fmla="*/ 556805 h 1138974"/>
                  <a:gd name="connsiteX6" fmla="*/ 613882 w 669731"/>
                  <a:gd name="connsiteY6" fmla="*/ 905994 h 1138974"/>
                  <a:gd name="connsiteX7" fmla="*/ 651415 w 669731"/>
                  <a:gd name="connsiteY7" fmla="*/ 1044536 h 1138974"/>
                  <a:gd name="connsiteX8" fmla="*/ 419918 w 669731"/>
                  <a:gd name="connsiteY8" fmla="*/ 1058394 h 1138974"/>
                  <a:gd name="connsiteX9" fmla="*/ 350645 w 669731"/>
                  <a:gd name="connsiteY9" fmla="*/ 1113812 h 1138974"/>
                  <a:gd name="connsiteX10" fmla="*/ 72096 w 669731"/>
                  <a:gd name="connsiteY10" fmla="*/ 656610 h 1138974"/>
                  <a:gd name="connsiteX11" fmla="*/ 27709 w 669731"/>
                  <a:gd name="connsiteY11" fmla="*/ 681497 h 1138974"/>
                  <a:gd name="connsiteX12" fmla="*/ 0 w 669731"/>
                  <a:gd name="connsiteY12" fmla="*/ 285361 h 1138974"/>
                  <a:gd name="connsiteX0" fmla="*/ 0 w 669731"/>
                  <a:gd name="connsiteY0" fmla="*/ 285361 h 1070899"/>
                  <a:gd name="connsiteX1" fmla="*/ 72096 w 669731"/>
                  <a:gd name="connsiteY1" fmla="*/ 213265 h 1070899"/>
                  <a:gd name="connsiteX2" fmla="*/ 582142 w 669731"/>
                  <a:gd name="connsiteY2" fmla="*/ 33157 h 1070899"/>
                  <a:gd name="connsiteX3" fmla="*/ 586172 w 669731"/>
                  <a:gd name="connsiteY3" fmla="*/ 33156 h 1070899"/>
                  <a:gd name="connsiteX4" fmla="*/ 668094 w 669731"/>
                  <a:gd name="connsiteY4" fmla="*/ 188379 h 1070899"/>
                  <a:gd name="connsiteX5" fmla="*/ 474129 w 669731"/>
                  <a:gd name="connsiteY5" fmla="*/ 556805 h 1070899"/>
                  <a:gd name="connsiteX6" fmla="*/ 613882 w 669731"/>
                  <a:gd name="connsiteY6" fmla="*/ 905994 h 1070899"/>
                  <a:gd name="connsiteX7" fmla="*/ 651415 w 669731"/>
                  <a:gd name="connsiteY7" fmla="*/ 1044536 h 1070899"/>
                  <a:gd name="connsiteX8" fmla="*/ 419918 w 669731"/>
                  <a:gd name="connsiteY8" fmla="*/ 1058394 h 1070899"/>
                  <a:gd name="connsiteX9" fmla="*/ 364499 w 669731"/>
                  <a:gd name="connsiteY9" fmla="*/ 1016830 h 1070899"/>
                  <a:gd name="connsiteX10" fmla="*/ 72096 w 669731"/>
                  <a:gd name="connsiteY10" fmla="*/ 656610 h 1070899"/>
                  <a:gd name="connsiteX11" fmla="*/ 27709 w 669731"/>
                  <a:gd name="connsiteY11" fmla="*/ 681497 h 1070899"/>
                  <a:gd name="connsiteX12" fmla="*/ 0 w 669731"/>
                  <a:gd name="connsiteY12" fmla="*/ 285361 h 1070899"/>
                  <a:gd name="connsiteX0" fmla="*/ 0 w 669731"/>
                  <a:gd name="connsiteY0" fmla="*/ 285361 h 1108100"/>
                  <a:gd name="connsiteX1" fmla="*/ 72096 w 669731"/>
                  <a:gd name="connsiteY1" fmla="*/ 213265 h 1108100"/>
                  <a:gd name="connsiteX2" fmla="*/ 582142 w 669731"/>
                  <a:gd name="connsiteY2" fmla="*/ 33157 h 1108100"/>
                  <a:gd name="connsiteX3" fmla="*/ 586172 w 669731"/>
                  <a:gd name="connsiteY3" fmla="*/ 33156 h 1108100"/>
                  <a:gd name="connsiteX4" fmla="*/ 668094 w 669731"/>
                  <a:gd name="connsiteY4" fmla="*/ 188379 h 1108100"/>
                  <a:gd name="connsiteX5" fmla="*/ 474129 w 669731"/>
                  <a:gd name="connsiteY5" fmla="*/ 556805 h 1108100"/>
                  <a:gd name="connsiteX6" fmla="*/ 613882 w 669731"/>
                  <a:gd name="connsiteY6" fmla="*/ 905994 h 1108100"/>
                  <a:gd name="connsiteX7" fmla="*/ 554434 w 669731"/>
                  <a:gd name="connsiteY7" fmla="*/ 1099954 h 1108100"/>
                  <a:gd name="connsiteX8" fmla="*/ 419918 w 669731"/>
                  <a:gd name="connsiteY8" fmla="*/ 1058394 h 1108100"/>
                  <a:gd name="connsiteX9" fmla="*/ 364499 w 669731"/>
                  <a:gd name="connsiteY9" fmla="*/ 1016830 h 1108100"/>
                  <a:gd name="connsiteX10" fmla="*/ 72096 w 669731"/>
                  <a:gd name="connsiteY10" fmla="*/ 656610 h 1108100"/>
                  <a:gd name="connsiteX11" fmla="*/ 27709 w 669731"/>
                  <a:gd name="connsiteY11" fmla="*/ 681497 h 1108100"/>
                  <a:gd name="connsiteX12" fmla="*/ 0 w 669731"/>
                  <a:gd name="connsiteY12" fmla="*/ 285361 h 1108100"/>
                  <a:gd name="connsiteX0" fmla="*/ 0 w 669731"/>
                  <a:gd name="connsiteY0" fmla="*/ 285361 h 1228467"/>
                  <a:gd name="connsiteX1" fmla="*/ 72096 w 669731"/>
                  <a:gd name="connsiteY1" fmla="*/ 213265 h 1228467"/>
                  <a:gd name="connsiteX2" fmla="*/ 582142 w 669731"/>
                  <a:gd name="connsiteY2" fmla="*/ 33157 h 1228467"/>
                  <a:gd name="connsiteX3" fmla="*/ 586172 w 669731"/>
                  <a:gd name="connsiteY3" fmla="*/ 33156 h 1228467"/>
                  <a:gd name="connsiteX4" fmla="*/ 668094 w 669731"/>
                  <a:gd name="connsiteY4" fmla="*/ 188379 h 1228467"/>
                  <a:gd name="connsiteX5" fmla="*/ 474129 w 669731"/>
                  <a:gd name="connsiteY5" fmla="*/ 556805 h 1228467"/>
                  <a:gd name="connsiteX6" fmla="*/ 613882 w 669731"/>
                  <a:gd name="connsiteY6" fmla="*/ 905994 h 1228467"/>
                  <a:gd name="connsiteX7" fmla="*/ 582143 w 669731"/>
                  <a:gd name="connsiteY7" fmla="*/ 1224645 h 1228467"/>
                  <a:gd name="connsiteX8" fmla="*/ 419918 w 669731"/>
                  <a:gd name="connsiteY8" fmla="*/ 1058394 h 1228467"/>
                  <a:gd name="connsiteX9" fmla="*/ 364499 w 669731"/>
                  <a:gd name="connsiteY9" fmla="*/ 1016830 h 1228467"/>
                  <a:gd name="connsiteX10" fmla="*/ 72096 w 669731"/>
                  <a:gd name="connsiteY10" fmla="*/ 656610 h 1228467"/>
                  <a:gd name="connsiteX11" fmla="*/ 27709 w 669731"/>
                  <a:gd name="connsiteY11" fmla="*/ 681497 h 1228467"/>
                  <a:gd name="connsiteX12" fmla="*/ 0 w 669731"/>
                  <a:gd name="connsiteY12" fmla="*/ 285361 h 1228467"/>
                  <a:gd name="connsiteX0" fmla="*/ 0 w 669731"/>
                  <a:gd name="connsiteY0" fmla="*/ 285361 h 1134170"/>
                  <a:gd name="connsiteX1" fmla="*/ 72096 w 669731"/>
                  <a:gd name="connsiteY1" fmla="*/ 213265 h 1134170"/>
                  <a:gd name="connsiteX2" fmla="*/ 582142 w 669731"/>
                  <a:gd name="connsiteY2" fmla="*/ 33157 h 1134170"/>
                  <a:gd name="connsiteX3" fmla="*/ 586172 w 669731"/>
                  <a:gd name="connsiteY3" fmla="*/ 33156 h 1134170"/>
                  <a:gd name="connsiteX4" fmla="*/ 668094 w 669731"/>
                  <a:gd name="connsiteY4" fmla="*/ 188379 h 1134170"/>
                  <a:gd name="connsiteX5" fmla="*/ 474129 w 669731"/>
                  <a:gd name="connsiteY5" fmla="*/ 556805 h 1134170"/>
                  <a:gd name="connsiteX6" fmla="*/ 613882 w 669731"/>
                  <a:gd name="connsiteY6" fmla="*/ 905994 h 1134170"/>
                  <a:gd name="connsiteX7" fmla="*/ 512870 w 669731"/>
                  <a:gd name="connsiteY7" fmla="*/ 1127663 h 1134170"/>
                  <a:gd name="connsiteX8" fmla="*/ 419918 w 669731"/>
                  <a:gd name="connsiteY8" fmla="*/ 1058394 h 1134170"/>
                  <a:gd name="connsiteX9" fmla="*/ 364499 w 669731"/>
                  <a:gd name="connsiteY9" fmla="*/ 1016830 h 1134170"/>
                  <a:gd name="connsiteX10" fmla="*/ 72096 w 669731"/>
                  <a:gd name="connsiteY10" fmla="*/ 656610 h 1134170"/>
                  <a:gd name="connsiteX11" fmla="*/ 27709 w 669731"/>
                  <a:gd name="connsiteY11" fmla="*/ 681497 h 1134170"/>
                  <a:gd name="connsiteX12" fmla="*/ 0 w 669731"/>
                  <a:gd name="connsiteY12" fmla="*/ 285361 h 1134170"/>
                  <a:gd name="connsiteX0" fmla="*/ 0 w 669731"/>
                  <a:gd name="connsiteY0" fmla="*/ 285361 h 1070899"/>
                  <a:gd name="connsiteX1" fmla="*/ 72096 w 669731"/>
                  <a:gd name="connsiteY1" fmla="*/ 213265 h 1070899"/>
                  <a:gd name="connsiteX2" fmla="*/ 582142 w 669731"/>
                  <a:gd name="connsiteY2" fmla="*/ 33157 h 1070899"/>
                  <a:gd name="connsiteX3" fmla="*/ 586172 w 669731"/>
                  <a:gd name="connsiteY3" fmla="*/ 33156 h 1070899"/>
                  <a:gd name="connsiteX4" fmla="*/ 668094 w 669731"/>
                  <a:gd name="connsiteY4" fmla="*/ 188379 h 1070899"/>
                  <a:gd name="connsiteX5" fmla="*/ 474129 w 669731"/>
                  <a:gd name="connsiteY5" fmla="*/ 556805 h 1070899"/>
                  <a:gd name="connsiteX6" fmla="*/ 613882 w 669731"/>
                  <a:gd name="connsiteY6" fmla="*/ 905994 h 1070899"/>
                  <a:gd name="connsiteX7" fmla="*/ 443597 w 669731"/>
                  <a:gd name="connsiteY7" fmla="*/ 989118 h 1070899"/>
                  <a:gd name="connsiteX8" fmla="*/ 419918 w 669731"/>
                  <a:gd name="connsiteY8" fmla="*/ 1058394 h 1070899"/>
                  <a:gd name="connsiteX9" fmla="*/ 364499 w 669731"/>
                  <a:gd name="connsiteY9" fmla="*/ 1016830 h 1070899"/>
                  <a:gd name="connsiteX10" fmla="*/ 72096 w 669731"/>
                  <a:gd name="connsiteY10" fmla="*/ 656610 h 1070899"/>
                  <a:gd name="connsiteX11" fmla="*/ 27709 w 669731"/>
                  <a:gd name="connsiteY11" fmla="*/ 681497 h 1070899"/>
                  <a:gd name="connsiteX12" fmla="*/ 0 w 669731"/>
                  <a:gd name="connsiteY12" fmla="*/ 285361 h 1070899"/>
                  <a:gd name="connsiteX0" fmla="*/ 0 w 669731"/>
                  <a:gd name="connsiteY0" fmla="*/ 285361 h 1142948"/>
                  <a:gd name="connsiteX1" fmla="*/ 72096 w 669731"/>
                  <a:gd name="connsiteY1" fmla="*/ 213265 h 1142948"/>
                  <a:gd name="connsiteX2" fmla="*/ 582142 w 669731"/>
                  <a:gd name="connsiteY2" fmla="*/ 33157 h 1142948"/>
                  <a:gd name="connsiteX3" fmla="*/ 586172 w 669731"/>
                  <a:gd name="connsiteY3" fmla="*/ 33156 h 1142948"/>
                  <a:gd name="connsiteX4" fmla="*/ 668094 w 669731"/>
                  <a:gd name="connsiteY4" fmla="*/ 188379 h 1142948"/>
                  <a:gd name="connsiteX5" fmla="*/ 474129 w 669731"/>
                  <a:gd name="connsiteY5" fmla="*/ 556805 h 1142948"/>
                  <a:gd name="connsiteX6" fmla="*/ 613882 w 669731"/>
                  <a:gd name="connsiteY6" fmla="*/ 905994 h 1142948"/>
                  <a:gd name="connsiteX7" fmla="*/ 443597 w 669731"/>
                  <a:gd name="connsiteY7" fmla="*/ 989118 h 1142948"/>
                  <a:gd name="connsiteX8" fmla="*/ 600027 w 669731"/>
                  <a:gd name="connsiteY8" fmla="*/ 1141521 h 1142948"/>
                  <a:gd name="connsiteX9" fmla="*/ 364499 w 669731"/>
                  <a:gd name="connsiteY9" fmla="*/ 1016830 h 1142948"/>
                  <a:gd name="connsiteX10" fmla="*/ 72096 w 669731"/>
                  <a:gd name="connsiteY10" fmla="*/ 656610 h 1142948"/>
                  <a:gd name="connsiteX11" fmla="*/ 27709 w 669731"/>
                  <a:gd name="connsiteY11" fmla="*/ 681497 h 1142948"/>
                  <a:gd name="connsiteX12" fmla="*/ 0 w 669731"/>
                  <a:gd name="connsiteY12" fmla="*/ 285361 h 1142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69731" h="1142948">
                    <a:moveTo>
                      <a:pt x="0" y="285361"/>
                    </a:moveTo>
                    <a:cubicBezTo>
                      <a:pt x="0" y="245543"/>
                      <a:pt x="32278" y="213265"/>
                      <a:pt x="72096" y="213265"/>
                    </a:cubicBezTo>
                    <a:cubicBezTo>
                      <a:pt x="242111" y="153229"/>
                      <a:pt x="329000" y="-86916"/>
                      <a:pt x="582142" y="33157"/>
                    </a:cubicBezTo>
                    <a:cubicBezTo>
                      <a:pt x="660894" y="10066"/>
                      <a:pt x="546447" y="2667"/>
                      <a:pt x="586172" y="33156"/>
                    </a:cubicBezTo>
                    <a:cubicBezTo>
                      <a:pt x="625897" y="63645"/>
                      <a:pt x="679841" y="108032"/>
                      <a:pt x="668094" y="188379"/>
                    </a:cubicBezTo>
                    <a:cubicBezTo>
                      <a:pt x="672712" y="325043"/>
                      <a:pt x="538784" y="433996"/>
                      <a:pt x="474129" y="556805"/>
                    </a:cubicBezTo>
                    <a:cubicBezTo>
                      <a:pt x="460475" y="674098"/>
                      <a:pt x="584334" y="824706"/>
                      <a:pt x="613882" y="905994"/>
                    </a:cubicBezTo>
                    <a:cubicBezTo>
                      <a:pt x="643430" y="987283"/>
                      <a:pt x="455142" y="954482"/>
                      <a:pt x="443597" y="989118"/>
                    </a:cubicBezTo>
                    <a:cubicBezTo>
                      <a:pt x="432052" y="1023754"/>
                      <a:pt x="650155" y="1129975"/>
                      <a:pt x="600027" y="1141521"/>
                    </a:cubicBezTo>
                    <a:cubicBezTo>
                      <a:pt x="549899" y="1153067"/>
                      <a:pt x="443251" y="1093030"/>
                      <a:pt x="364499" y="1016830"/>
                    </a:cubicBezTo>
                    <a:cubicBezTo>
                      <a:pt x="285747" y="940630"/>
                      <a:pt x="137464" y="721735"/>
                      <a:pt x="72096" y="656610"/>
                    </a:cubicBezTo>
                    <a:cubicBezTo>
                      <a:pt x="32278" y="656610"/>
                      <a:pt x="27709" y="721315"/>
                      <a:pt x="27709" y="681497"/>
                    </a:cubicBezTo>
                    <a:cubicBezTo>
                      <a:pt x="27709" y="581779"/>
                      <a:pt x="0" y="385079"/>
                      <a:pt x="0" y="285361"/>
                    </a:cubicBezTo>
                    <a:close/>
                  </a:path>
                </a:pathLst>
              </a:custGeom>
              <a:solidFill>
                <a:srgbClr val="B57BB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" name="Straight Connector 28"/>
              <p:cNvCxnSpPr>
                <a:stCxn id="28" idx="1"/>
                <a:endCxn id="28" idx="4"/>
              </p:cNvCxnSpPr>
              <p:nvPr/>
            </p:nvCxnSpPr>
            <p:spPr>
              <a:xfrm>
                <a:off x="3854056" y="4268649"/>
                <a:ext cx="596502" cy="42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stCxn id="17" idx="6"/>
              </p:cNvCxnSpPr>
              <p:nvPr/>
            </p:nvCxnSpPr>
            <p:spPr>
              <a:xfrm>
                <a:off x="3796450" y="4496539"/>
                <a:ext cx="5892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3950154" y="4812428"/>
                <a:ext cx="27733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/>
            <p:cNvGrpSpPr/>
            <p:nvPr/>
          </p:nvGrpSpPr>
          <p:grpSpPr>
            <a:xfrm flipH="1">
              <a:off x="3025654" y="4096156"/>
              <a:ext cx="737528" cy="1142948"/>
              <a:chOff x="3713030" y="4067788"/>
              <a:chExt cx="737528" cy="1142948"/>
            </a:xfrm>
          </p:grpSpPr>
          <p:sp>
            <p:nvSpPr>
              <p:cNvPr id="24" name="Rounded Rectangle 95"/>
              <p:cNvSpPr/>
              <p:nvPr/>
            </p:nvSpPr>
            <p:spPr>
              <a:xfrm rot="167931">
                <a:off x="3764155" y="4067788"/>
                <a:ext cx="669731" cy="1142948"/>
              </a:xfrm>
              <a:custGeom>
                <a:avLst/>
                <a:gdLst>
                  <a:gd name="connsiteX0" fmla="*/ 0 w 432566"/>
                  <a:gd name="connsiteY0" fmla="*/ 72096 h 443345"/>
                  <a:gd name="connsiteX1" fmla="*/ 72096 w 432566"/>
                  <a:gd name="connsiteY1" fmla="*/ 0 h 443345"/>
                  <a:gd name="connsiteX2" fmla="*/ 360470 w 432566"/>
                  <a:gd name="connsiteY2" fmla="*/ 0 h 443345"/>
                  <a:gd name="connsiteX3" fmla="*/ 432566 w 432566"/>
                  <a:gd name="connsiteY3" fmla="*/ 72096 h 443345"/>
                  <a:gd name="connsiteX4" fmla="*/ 432566 w 432566"/>
                  <a:gd name="connsiteY4" fmla="*/ 371249 h 443345"/>
                  <a:gd name="connsiteX5" fmla="*/ 360470 w 432566"/>
                  <a:gd name="connsiteY5" fmla="*/ 443345 h 443345"/>
                  <a:gd name="connsiteX6" fmla="*/ 72096 w 432566"/>
                  <a:gd name="connsiteY6" fmla="*/ 443345 h 443345"/>
                  <a:gd name="connsiteX7" fmla="*/ 0 w 432566"/>
                  <a:gd name="connsiteY7" fmla="*/ 371249 h 443345"/>
                  <a:gd name="connsiteX8" fmla="*/ 0 w 432566"/>
                  <a:gd name="connsiteY8" fmla="*/ 72096 h 443345"/>
                  <a:gd name="connsiteX0" fmla="*/ 152400 w 584966"/>
                  <a:gd name="connsiteY0" fmla="*/ 72096 h 611947"/>
                  <a:gd name="connsiteX1" fmla="*/ 224496 w 584966"/>
                  <a:gd name="connsiteY1" fmla="*/ 0 h 611947"/>
                  <a:gd name="connsiteX2" fmla="*/ 512870 w 584966"/>
                  <a:gd name="connsiteY2" fmla="*/ 0 h 611947"/>
                  <a:gd name="connsiteX3" fmla="*/ 584966 w 584966"/>
                  <a:gd name="connsiteY3" fmla="*/ 72096 h 611947"/>
                  <a:gd name="connsiteX4" fmla="*/ 584966 w 584966"/>
                  <a:gd name="connsiteY4" fmla="*/ 371249 h 611947"/>
                  <a:gd name="connsiteX5" fmla="*/ 512870 w 584966"/>
                  <a:gd name="connsiteY5" fmla="*/ 443345 h 611947"/>
                  <a:gd name="connsiteX6" fmla="*/ 224496 w 584966"/>
                  <a:gd name="connsiteY6" fmla="*/ 443345 h 611947"/>
                  <a:gd name="connsiteX7" fmla="*/ 0 w 584966"/>
                  <a:gd name="connsiteY7" fmla="*/ 606777 h 611947"/>
                  <a:gd name="connsiteX8" fmla="*/ 152400 w 584966"/>
                  <a:gd name="connsiteY8" fmla="*/ 72096 h 611947"/>
                  <a:gd name="connsiteX0" fmla="*/ 152400 w 753567"/>
                  <a:gd name="connsiteY0" fmla="*/ 72096 h 761999"/>
                  <a:gd name="connsiteX1" fmla="*/ 224496 w 753567"/>
                  <a:gd name="connsiteY1" fmla="*/ 0 h 761999"/>
                  <a:gd name="connsiteX2" fmla="*/ 512870 w 753567"/>
                  <a:gd name="connsiteY2" fmla="*/ 0 h 761999"/>
                  <a:gd name="connsiteX3" fmla="*/ 584966 w 753567"/>
                  <a:gd name="connsiteY3" fmla="*/ 72096 h 761999"/>
                  <a:gd name="connsiteX4" fmla="*/ 584966 w 753567"/>
                  <a:gd name="connsiteY4" fmla="*/ 371249 h 761999"/>
                  <a:gd name="connsiteX5" fmla="*/ 748397 w 753567"/>
                  <a:gd name="connsiteY5" fmla="*/ 761999 h 761999"/>
                  <a:gd name="connsiteX6" fmla="*/ 224496 w 753567"/>
                  <a:gd name="connsiteY6" fmla="*/ 443345 h 761999"/>
                  <a:gd name="connsiteX7" fmla="*/ 0 w 753567"/>
                  <a:gd name="connsiteY7" fmla="*/ 606777 h 761999"/>
                  <a:gd name="connsiteX8" fmla="*/ 152400 w 753567"/>
                  <a:gd name="connsiteY8" fmla="*/ 72096 h 761999"/>
                  <a:gd name="connsiteX0" fmla="*/ 152400 w 585905"/>
                  <a:gd name="connsiteY0" fmla="*/ 72096 h 611947"/>
                  <a:gd name="connsiteX1" fmla="*/ 224496 w 585905"/>
                  <a:gd name="connsiteY1" fmla="*/ 0 h 611947"/>
                  <a:gd name="connsiteX2" fmla="*/ 512870 w 585905"/>
                  <a:gd name="connsiteY2" fmla="*/ 0 h 611947"/>
                  <a:gd name="connsiteX3" fmla="*/ 584966 w 585905"/>
                  <a:gd name="connsiteY3" fmla="*/ 72096 h 611947"/>
                  <a:gd name="connsiteX4" fmla="*/ 584966 w 585905"/>
                  <a:gd name="connsiteY4" fmla="*/ 371249 h 611947"/>
                  <a:gd name="connsiteX5" fmla="*/ 554433 w 585905"/>
                  <a:gd name="connsiteY5" fmla="*/ 609599 h 611947"/>
                  <a:gd name="connsiteX6" fmla="*/ 224496 w 585905"/>
                  <a:gd name="connsiteY6" fmla="*/ 443345 h 611947"/>
                  <a:gd name="connsiteX7" fmla="*/ 0 w 585905"/>
                  <a:gd name="connsiteY7" fmla="*/ 606777 h 611947"/>
                  <a:gd name="connsiteX8" fmla="*/ 152400 w 585905"/>
                  <a:gd name="connsiteY8" fmla="*/ 72096 h 611947"/>
                  <a:gd name="connsiteX0" fmla="*/ 0 w 433505"/>
                  <a:gd name="connsiteY0" fmla="*/ 72096 h 609599"/>
                  <a:gd name="connsiteX1" fmla="*/ 72096 w 433505"/>
                  <a:gd name="connsiteY1" fmla="*/ 0 h 609599"/>
                  <a:gd name="connsiteX2" fmla="*/ 360470 w 433505"/>
                  <a:gd name="connsiteY2" fmla="*/ 0 h 609599"/>
                  <a:gd name="connsiteX3" fmla="*/ 432566 w 433505"/>
                  <a:gd name="connsiteY3" fmla="*/ 72096 h 609599"/>
                  <a:gd name="connsiteX4" fmla="*/ 432566 w 433505"/>
                  <a:gd name="connsiteY4" fmla="*/ 371249 h 609599"/>
                  <a:gd name="connsiteX5" fmla="*/ 402033 w 433505"/>
                  <a:gd name="connsiteY5" fmla="*/ 609599 h 609599"/>
                  <a:gd name="connsiteX6" fmla="*/ 72096 w 433505"/>
                  <a:gd name="connsiteY6" fmla="*/ 443345 h 609599"/>
                  <a:gd name="connsiteX7" fmla="*/ 41564 w 433505"/>
                  <a:gd name="connsiteY7" fmla="*/ 454377 h 609599"/>
                  <a:gd name="connsiteX8" fmla="*/ 0 w 433505"/>
                  <a:gd name="connsiteY8" fmla="*/ 72096 h 609599"/>
                  <a:gd name="connsiteX0" fmla="*/ 0 w 470402"/>
                  <a:gd name="connsiteY0" fmla="*/ 72096 h 845127"/>
                  <a:gd name="connsiteX1" fmla="*/ 72096 w 470402"/>
                  <a:gd name="connsiteY1" fmla="*/ 0 h 845127"/>
                  <a:gd name="connsiteX2" fmla="*/ 360470 w 470402"/>
                  <a:gd name="connsiteY2" fmla="*/ 0 h 845127"/>
                  <a:gd name="connsiteX3" fmla="*/ 432566 w 470402"/>
                  <a:gd name="connsiteY3" fmla="*/ 72096 h 845127"/>
                  <a:gd name="connsiteX4" fmla="*/ 432566 w 470402"/>
                  <a:gd name="connsiteY4" fmla="*/ 371249 h 845127"/>
                  <a:gd name="connsiteX5" fmla="*/ 457451 w 470402"/>
                  <a:gd name="connsiteY5" fmla="*/ 845127 h 845127"/>
                  <a:gd name="connsiteX6" fmla="*/ 72096 w 470402"/>
                  <a:gd name="connsiteY6" fmla="*/ 443345 h 845127"/>
                  <a:gd name="connsiteX7" fmla="*/ 41564 w 470402"/>
                  <a:gd name="connsiteY7" fmla="*/ 454377 h 845127"/>
                  <a:gd name="connsiteX8" fmla="*/ 0 w 470402"/>
                  <a:gd name="connsiteY8" fmla="*/ 72096 h 845127"/>
                  <a:gd name="connsiteX0" fmla="*/ 0 w 463759"/>
                  <a:gd name="connsiteY0" fmla="*/ 72096 h 845127"/>
                  <a:gd name="connsiteX1" fmla="*/ 72096 w 463759"/>
                  <a:gd name="connsiteY1" fmla="*/ 0 h 845127"/>
                  <a:gd name="connsiteX2" fmla="*/ 360470 w 463759"/>
                  <a:gd name="connsiteY2" fmla="*/ 0 h 845127"/>
                  <a:gd name="connsiteX3" fmla="*/ 432566 w 463759"/>
                  <a:gd name="connsiteY3" fmla="*/ 72096 h 845127"/>
                  <a:gd name="connsiteX4" fmla="*/ 335584 w 463759"/>
                  <a:gd name="connsiteY4" fmla="*/ 398958 h 845127"/>
                  <a:gd name="connsiteX5" fmla="*/ 457451 w 463759"/>
                  <a:gd name="connsiteY5" fmla="*/ 845127 h 845127"/>
                  <a:gd name="connsiteX6" fmla="*/ 72096 w 463759"/>
                  <a:gd name="connsiteY6" fmla="*/ 443345 h 845127"/>
                  <a:gd name="connsiteX7" fmla="*/ 41564 w 463759"/>
                  <a:gd name="connsiteY7" fmla="*/ 454377 h 845127"/>
                  <a:gd name="connsiteX8" fmla="*/ 0 w 463759"/>
                  <a:gd name="connsiteY8" fmla="*/ 72096 h 845127"/>
                  <a:gd name="connsiteX0" fmla="*/ 0 w 598821"/>
                  <a:gd name="connsiteY0" fmla="*/ 109933 h 882964"/>
                  <a:gd name="connsiteX1" fmla="*/ 72096 w 598821"/>
                  <a:gd name="connsiteY1" fmla="*/ 37837 h 882964"/>
                  <a:gd name="connsiteX2" fmla="*/ 360470 w 598821"/>
                  <a:gd name="connsiteY2" fmla="*/ 37837 h 882964"/>
                  <a:gd name="connsiteX3" fmla="*/ 598821 w 598821"/>
                  <a:gd name="connsiteY3" fmla="*/ 12951 h 882964"/>
                  <a:gd name="connsiteX4" fmla="*/ 335584 w 598821"/>
                  <a:gd name="connsiteY4" fmla="*/ 436795 h 882964"/>
                  <a:gd name="connsiteX5" fmla="*/ 457451 w 598821"/>
                  <a:gd name="connsiteY5" fmla="*/ 882964 h 882964"/>
                  <a:gd name="connsiteX6" fmla="*/ 72096 w 598821"/>
                  <a:gd name="connsiteY6" fmla="*/ 481182 h 882964"/>
                  <a:gd name="connsiteX7" fmla="*/ 41564 w 598821"/>
                  <a:gd name="connsiteY7" fmla="*/ 492214 h 882964"/>
                  <a:gd name="connsiteX8" fmla="*/ 0 w 598821"/>
                  <a:gd name="connsiteY8" fmla="*/ 109933 h 882964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335584 w 598821"/>
                  <a:gd name="connsiteY4" fmla="*/ 551358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529548 w 598821"/>
                  <a:gd name="connsiteY4" fmla="*/ 495940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474129 w 598821"/>
                  <a:gd name="connsiteY4" fmla="*/ 495940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28254"/>
                  <a:gd name="connsiteX1" fmla="*/ 72096 w 598821"/>
                  <a:gd name="connsiteY1" fmla="*/ 152400 h 928254"/>
                  <a:gd name="connsiteX2" fmla="*/ 374324 w 598821"/>
                  <a:gd name="connsiteY2" fmla="*/ 0 h 928254"/>
                  <a:gd name="connsiteX3" fmla="*/ 598821 w 598821"/>
                  <a:gd name="connsiteY3" fmla="*/ 127514 h 928254"/>
                  <a:gd name="connsiteX4" fmla="*/ 474129 w 598821"/>
                  <a:gd name="connsiteY4" fmla="*/ 495940 h 928254"/>
                  <a:gd name="connsiteX5" fmla="*/ 540579 w 598821"/>
                  <a:gd name="connsiteY5" fmla="*/ 928254 h 928254"/>
                  <a:gd name="connsiteX6" fmla="*/ 72096 w 598821"/>
                  <a:gd name="connsiteY6" fmla="*/ 595745 h 928254"/>
                  <a:gd name="connsiteX7" fmla="*/ 41564 w 598821"/>
                  <a:gd name="connsiteY7" fmla="*/ 606777 h 928254"/>
                  <a:gd name="connsiteX8" fmla="*/ 0 w 598821"/>
                  <a:gd name="connsiteY8" fmla="*/ 224496 h 928254"/>
                  <a:gd name="connsiteX0" fmla="*/ 0 w 598821"/>
                  <a:gd name="connsiteY0" fmla="*/ 224496 h 928254"/>
                  <a:gd name="connsiteX1" fmla="*/ 72096 w 598821"/>
                  <a:gd name="connsiteY1" fmla="*/ 152400 h 928254"/>
                  <a:gd name="connsiteX2" fmla="*/ 374324 w 598821"/>
                  <a:gd name="connsiteY2" fmla="*/ 0 h 928254"/>
                  <a:gd name="connsiteX3" fmla="*/ 598821 w 598821"/>
                  <a:gd name="connsiteY3" fmla="*/ 127514 h 928254"/>
                  <a:gd name="connsiteX4" fmla="*/ 474129 w 598821"/>
                  <a:gd name="connsiteY4" fmla="*/ 495940 h 928254"/>
                  <a:gd name="connsiteX5" fmla="*/ 540579 w 598821"/>
                  <a:gd name="connsiteY5" fmla="*/ 928254 h 928254"/>
                  <a:gd name="connsiteX6" fmla="*/ 72096 w 598821"/>
                  <a:gd name="connsiteY6" fmla="*/ 595745 h 928254"/>
                  <a:gd name="connsiteX7" fmla="*/ 41564 w 598821"/>
                  <a:gd name="connsiteY7" fmla="*/ 606777 h 928254"/>
                  <a:gd name="connsiteX8" fmla="*/ 0 w 598821"/>
                  <a:gd name="connsiteY8" fmla="*/ 224496 h 928254"/>
                  <a:gd name="connsiteX0" fmla="*/ 0 w 598821"/>
                  <a:gd name="connsiteY0" fmla="*/ 224496 h 928839"/>
                  <a:gd name="connsiteX1" fmla="*/ 72096 w 598821"/>
                  <a:gd name="connsiteY1" fmla="*/ 152400 h 928839"/>
                  <a:gd name="connsiteX2" fmla="*/ 374324 w 598821"/>
                  <a:gd name="connsiteY2" fmla="*/ 0 h 928839"/>
                  <a:gd name="connsiteX3" fmla="*/ 598821 w 598821"/>
                  <a:gd name="connsiteY3" fmla="*/ 127514 h 928839"/>
                  <a:gd name="connsiteX4" fmla="*/ 474129 w 598821"/>
                  <a:gd name="connsiteY4" fmla="*/ 495940 h 928839"/>
                  <a:gd name="connsiteX5" fmla="*/ 540579 w 598821"/>
                  <a:gd name="connsiteY5" fmla="*/ 928254 h 928839"/>
                  <a:gd name="connsiteX6" fmla="*/ 72096 w 598821"/>
                  <a:gd name="connsiteY6" fmla="*/ 595745 h 928839"/>
                  <a:gd name="connsiteX7" fmla="*/ 41564 w 598821"/>
                  <a:gd name="connsiteY7" fmla="*/ 606777 h 928839"/>
                  <a:gd name="connsiteX8" fmla="*/ 0 w 598821"/>
                  <a:gd name="connsiteY8" fmla="*/ 224496 h 928839"/>
                  <a:gd name="connsiteX0" fmla="*/ 0 w 598821"/>
                  <a:gd name="connsiteY0" fmla="*/ 224496 h 974045"/>
                  <a:gd name="connsiteX1" fmla="*/ 72096 w 598821"/>
                  <a:gd name="connsiteY1" fmla="*/ 152400 h 974045"/>
                  <a:gd name="connsiteX2" fmla="*/ 374324 w 598821"/>
                  <a:gd name="connsiteY2" fmla="*/ 0 h 974045"/>
                  <a:gd name="connsiteX3" fmla="*/ 598821 w 598821"/>
                  <a:gd name="connsiteY3" fmla="*/ 127514 h 974045"/>
                  <a:gd name="connsiteX4" fmla="*/ 474129 w 598821"/>
                  <a:gd name="connsiteY4" fmla="*/ 495940 h 974045"/>
                  <a:gd name="connsiteX5" fmla="*/ 540579 w 598821"/>
                  <a:gd name="connsiteY5" fmla="*/ 928254 h 974045"/>
                  <a:gd name="connsiteX6" fmla="*/ 72096 w 598821"/>
                  <a:gd name="connsiteY6" fmla="*/ 595745 h 974045"/>
                  <a:gd name="connsiteX7" fmla="*/ 41564 w 598821"/>
                  <a:gd name="connsiteY7" fmla="*/ 606777 h 974045"/>
                  <a:gd name="connsiteX8" fmla="*/ 0 w 598821"/>
                  <a:gd name="connsiteY8" fmla="*/ 224496 h 974045"/>
                  <a:gd name="connsiteX0" fmla="*/ 0 w 598821"/>
                  <a:gd name="connsiteY0" fmla="*/ 224496 h 1000105"/>
                  <a:gd name="connsiteX1" fmla="*/ 72096 w 598821"/>
                  <a:gd name="connsiteY1" fmla="*/ 152400 h 1000105"/>
                  <a:gd name="connsiteX2" fmla="*/ 374324 w 598821"/>
                  <a:gd name="connsiteY2" fmla="*/ 0 h 1000105"/>
                  <a:gd name="connsiteX3" fmla="*/ 598821 w 598821"/>
                  <a:gd name="connsiteY3" fmla="*/ 127514 h 1000105"/>
                  <a:gd name="connsiteX4" fmla="*/ 474129 w 598821"/>
                  <a:gd name="connsiteY4" fmla="*/ 495940 h 1000105"/>
                  <a:gd name="connsiteX5" fmla="*/ 540579 w 598821"/>
                  <a:gd name="connsiteY5" fmla="*/ 928254 h 1000105"/>
                  <a:gd name="connsiteX6" fmla="*/ 72096 w 598821"/>
                  <a:gd name="connsiteY6" fmla="*/ 595745 h 1000105"/>
                  <a:gd name="connsiteX7" fmla="*/ 41564 w 598821"/>
                  <a:gd name="connsiteY7" fmla="*/ 606777 h 1000105"/>
                  <a:gd name="connsiteX8" fmla="*/ 0 w 598821"/>
                  <a:gd name="connsiteY8" fmla="*/ 224496 h 1000105"/>
                  <a:gd name="connsiteX0" fmla="*/ 0 w 598821"/>
                  <a:gd name="connsiteY0" fmla="*/ 224496 h 1087899"/>
                  <a:gd name="connsiteX1" fmla="*/ 72096 w 598821"/>
                  <a:gd name="connsiteY1" fmla="*/ 152400 h 1087899"/>
                  <a:gd name="connsiteX2" fmla="*/ 374324 w 598821"/>
                  <a:gd name="connsiteY2" fmla="*/ 0 h 1087899"/>
                  <a:gd name="connsiteX3" fmla="*/ 598821 w 598821"/>
                  <a:gd name="connsiteY3" fmla="*/ 127514 h 1087899"/>
                  <a:gd name="connsiteX4" fmla="*/ 474129 w 598821"/>
                  <a:gd name="connsiteY4" fmla="*/ 495940 h 1087899"/>
                  <a:gd name="connsiteX5" fmla="*/ 554433 w 598821"/>
                  <a:gd name="connsiteY5" fmla="*/ 1025236 h 1087899"/>
                  <a:gd name="connsiteX6" fmla="*/ 72096 w 598821"/>
                  <a:gd name="connsiteY6" fmla="*/ 595745 h 1087899"/>
                  <a:gd name="connsiteX7" fmla="*/ 41564 w 598821"/>
                  <a:gd name="connsiteY7" fmla="*/ 606777 h 1087899"/>
                  <a:gd name="connsiteX8" fmla="*/ 0 w 598821"/>
                  <a:gd name="connsiteY8" fmla="*/ 224496 h 1087899"/>
                  <a:gd name="connsiteX0" fmla="*/ 0 w 629207"/>
                  <a:gd name="connsiteY0" fmla="*/ 224496 h 1062571"/>
                  <a:gd name="connsiteX1" fmla="*/ 72096 w 629207"/>
                  <a:gd name="connsiteY1" fmla="*/ 152400 h 1062571"/>
                  <a:gd name="connsiteX2" fmla="*/ 374324 w 629207"/>
                  <a:gd name="connsiteY2" fmla="*/ 0 h 1062571"/>
                  <a:gd name="connsiteX3" fmla="*/ 598821 w 629207"/>
                  <a:gd name="connsiteY3" fmla="*/ 127514 h 1062571"/>
                  <a:gd name="connsiteX4" fmla="*/ 474129 w 629207"/>
                  <a:gd name="connsiteY4" fmla="*/ 495940 h 1062571"/>
                  <a:gd name="connsiteX5" fmla="*/ 623706 w 629207"/>
                  <a:gd name="connsiteY5" fmla="*/ 997526 h 1062571"/>
                  <a:gd name="connsiteX6" fmla="*/ 72096 w 629207"/>
                  <a:gd name="connsiteY6" fmla="*/ 595745 h 1062571"/>
                  <a:gd name="connsiteX7" fmla="*/ 41564 w 629207"/>
                  <a:gd name="connsiteY7" fmla="*/ 606777 h 1062571"/>
                  <a:gd name="connsiteX8" fmla="*/ 0 w 629207"/>
                  <a:gd name="connsiteY8" fmla="*/ 224496 h 1062571"/>
                  <a:gd name="connsiteX0" fmla="*/ 0 w 668094"/>
                  <a:gd name="connsiteY0" fmla="*/ 224496 h 1062571"/>
                  <a:gd name="connsiteX1" fmla="*/ 72096 w 668094"/>
                  <a:gd name="connsiteY1" fmla="*/ 152400 h 1062571"/>
                  <a:gd name="connsiteX2" fmla="*/ 374324 w 668094"/>
                  <a:gd name="connsiteY2" fmla="*/ 0 h 1062571"/>
                  <a:gd name="connsiteX3" fmla="*/ 668094 w 668094"/>
                  <a:gd name="connsiteY3" fmla="*/ 127514 h 1062571"/>
                  <a:gd name="connsiteX4" fmla="*/ 474129 w 668094"/>
                  <a:gd name="connsiteY4" fmla="*/ 495940 h 1062571"/>
                  <a:gd name="connsiteX5" fmla="*/ 623706 w 668094"/>
                  <a:gd name="connsiteY5" fmla="*/ 997526 h 1062571"/>
                  <a:gd name="connsiteX6" fmla="*/ 72096 w 668094"/>
                  <a:gd name="connsiteY6" fmla="*/ 595745 h 1062571"/>
                  <a:gd name="connsiteX7" fmla="*/ 41564 w 668094"/>
                  <a:gd name="connsiteY7" fmla="*/ 606777 h 1062571"/>
                  <a:gd name="connsiteX8" fmla="*/ 0 w 668094"/>
                  <a:gd name="connsiteY8" fmla="*/ 224496 h 1062571"/>
                  <a:gd name="connsiteX0" fmla="*/ 0 w 668094"/>
                  <a:gd name="connsiteY0" fmla="*/ 224496 h 1177744"/>
                  <a:gd name="connsiteX1" fmla="*/ 72096 w 668094"/>
                  <a:gd name="connsiteY1" fmla="*/ 152400 h 1177744"/>
                  <a:gd name="connsiteX2" fmla="*/ 374324 w 668094"/>
                  <a:gd name="connsiteY2" fmla="*/ 0 h 1177744"/>
                  <a:gd name="connsiteX3" fmla="*/ 668094 w 668094"/>
                  <a:gd name="connsiteY3" fmla="*/ 127514 h 1177744"/>
                  <a:gd name="connsiteX4" fmla="*/ 474129 w 668094"/>
                  <a:gd name="connsiteY4" fmla="*/ 495940 h 1177744"/>
                  <a:gd name="connsiteX5" fmla="*/ 623706 w 668094"/>
                  <a:gd name="connsiteY5" fmla="*/ 1122217 h 1177744"/>
                  <a:gd name="connsiteX6" fmla="*/ 72096 w 668094"/>
                  <a:gd name="connsiteY6" fmla="*/ 595745 h 1177744"/>
                  <a:gd name="connsiteX7" fmla="*/ 41564 w 668094"/>
                  <a:gd name="connsiteY7" fmla="*/ 606777 h 1177744"/>
                  <a:gd name="connsiteX8" fmla="*/ 0 w 668094"/>
                  <a:gd name="connsiteY8" fmla="*/ 224496 h 1177744"/>
                  <a:gd name="connsiteX0" fmla="*/ 0 w 668094"/>
                  <a:gd name="connsiteY0" fmla="*/ 224496 h 1087898"/>
                  <a:gd name="connsiteX1" fmla="*/ 72096 w 668094"/>
                  <a:gd name="connsiteY1" fmla="*/ 152400 h 1087898"/>
                  <a:gd name="connsiteX2" fmla="*/ 374324 w 668094"/>
                  <a:gd name="connsiteY2" fmla="*/ 0 h 1087898"/>
                  <a:gd name="connsiteX3" fmla="*/ 668094 w 668094"/>
                  <a:gd name="connsiteY3" fmla="*/ 127514 h 1087898"/>
                  <a:gd name="connsiteX4" fmla="*/ 474129 w 668094"/>
                  <a:gd name="connsiteY4" fmla="*/ 495940 h 1087898"/>
                  <a:gd name="connsiteX5" fmla="*/ 609852 w 668094"/>
                  <a:gd name="connsiteY5" fmla="*/ 1025235 h 1087898"/>
                  <a:gd name="connsiteX6" fmla="*/ 72096 w 668094"/>
                  <a:gd name="connsiteY6" fmla="*/ 595745 h 1087898"/>
                  <a:gd name="connsiteX7" fmla="*/ 41564 w 668094"/>
                  <a:gd name="connsiteY7" fmla="*/ 606777 h 1087898"/>
                  <a:gd name="connsiteX8" fmla="*/ 0 w 668094"/>
                  <a:gd name="connsiteY8" fmla="*/ 224496 h 1087898"/>
                  <a:gd name="connsiteX0" fmla="*/ 0 w 668094"/>
                  <a:gd name="connsiteY0" fmla="*/ 224496 h 1012489"/>
                  <a:gd name="connsiteX1" fmla="*/ 72096 w 668094"/>
                  <a:gd name="connsiteY1" fmla="*/ 152400 h 1012489"/>
                  <a:gd name="connsiteX2" fmla="*/ 374324 w 668094"/>
                  <a:gd name="connsiteY2" fmla="*/ 0 h 1012489"/>
                  <a:gd name="connsiteX3" fmla="*/ 668094 w 668094"/>
                  <a:gd name="connsiteY3" fmla="*/ 127514 h 1012489"/>
                  <a:gd name="connsiteX4" fmla="*/ 474129 w 668094"/>
                  <a:gd name="connsiteY4" fmla="*/ 495940 h 1012489"/>
                  <a:gd name="connsiteX5" fmla="*/ 609852 w 668094"/>
                  <a:gd name="connsiteY5" fmla="*/ 942108 h 1012489"/>
                  <a:gd name="connsiteX6" fmla="*/ 72096 w 668094"/>
                  <a:gd name="connsiteY6" fmla="*/ 595745 h 1012489"/>
                  <a:gd name="connsiteX7" fmla="*/ 41564 w 668094"/>
                  <a:gd name="connsiteY7" fmla="*/ 606777 h 1012489"/>
                  <a:gd name="connsiteX8" fmla="*/ 0 w 668094"/>
                  <a:gd name="connsiteY8" fmla="*/ 224496 h 1012489"/>
                  <a:gd name="connsiteX0" fmla="*/ 0 w 668094"/>
                  <a:gd name="connsiteY0" fmla="*/ 279914 h 1067907"/>
                  <a:gd name="connsiteX1" fmla="*/ 72096 w 668094"/>
                  <a:gd name="connsiteY1" fmla="*/ 207818 h 1067907"/>
                  <a:gd name="connsiteX2" fmla="*/ 429742 w 668094"/>
                  <a:gd name="connsiteY2" fmla="*/ 0 h 1067907"/>
                  <a:gd name="connsiteX3" fmla="*/ 668094 w 668094"/>
                  <a:gd name="connsiteY3" fmla="*/ 182932 h 1067907"/>
                  <a:gd name="connsiteX4" fmla="*/ 474129 w 668094"/>
                  <a:gd name="connsiteY4" fmla="*/ 551358 h 1067907"/>
                  <a:gd name="connsiteX5" fmla="*/ 609852 w 668094"/>
                  <a:gd name="connsiteY5" fmla="*/ 997526 h 1067907"/>
                  <a:gd name="connsiteX6" fmla="*/ 72096 w 668094"/>
                  <a:gd name="connsiteY6" fmla="*/ 651163 h 1067907"/>
                  <a:gd name="connsiteX7" fmla="*/ 41564 w 668094"/>
                  <a:gd name="connsiteY7" fmla="*/ 662195 h 1067907"/>
                  <a:gd name="connsiteX8" fmla="*/ 0 w 668094"/>
                  <a:gd name="connsiteY8" fmla="*/ 279914 h 1067907"/>
                  <a:gd name="connsiteX0" fmla="*/ 0 w 669731"/>
                  <a:gd name="connsiteY0" fmla="*/ 289874 h 1077867"/>
                  <a:gd name="connsiteX1" fmla="*/ 72096 w 669731"/>
                  <a:gd name="connsiteY1" fmla="*/ 217778 h 1077867"/>
                  <a:gd name="connsiteX2" fmla="*/ 429742 w 669731"/>
                  <a:gd name="connsiteY2" fmla="*/ 9960 h 1077867"/>
                  <a:gd name="connsiteX3" fmla="*/ 586172 w 669731"/>
                  <a:gd name="connsiteY3" fmla="*/ 37669 h 1077867"/>
                  <a:gd name="connsiteX4" fmla="*/ 668094 w 669731"/>
                  <a:gd name="connsiteY4" fmla="*/ 192892 h 1077867"/>
                  <a:gd name="connsiteX5" fmla="*/ 474129 w 669731"/>
                  <a:gd name="connsiteY5" fmla="*/ 561318 h 1077867"/>
                  <a:gd name="connsiteX6" fmla="*/ 609852 w 669731"/>
                  <a:gd name="connsiteY6" fmla="*/ 1007486 h 1077867"/>
                  <a:gd name="connsiteX7" fmla="*/ 72096 w 669731"/>
                  <a:gd name="connsiteY7" fmla="*/ 661123 h 1077867"/>
                  <a:gd name="connsiteX8" fmla="*/ 41564 w 669731"/>
                  <a:gd name="connsiteY8" fmla="*/ 672155 h 1077867"/>
                  <a:gd name="connsiteX9" fmla="*/ 0 w 669731"/>
                  <a:gd name="connsiteY9" fmla="*/ 289874 h 1077867"/>
                  <a:gd name="connsiteX0" fmla="*/ 0 w 669731"/>
                  <a:gd name="connsiteY0" fmla="*/ 289874 h 1077867"/>
                  <a:gd name="connsiteX1" fmla="*/ 72096 w 669731"/>
                  <a:gd name="connsiteY1" fmla="*/ 217778 h 1077867"/>
                  <a:gd name="connsiteX2" fmla="*/ 429742 w 669731"/>
                  <a:gd name="connsiteY2" fmla="*/ 9960 h 1077867"/>
                  <a:gd name="connsiteX3" fmla="*/ 586172 w 669731"/>
                  <a:gd name="connsiteY3" fmla="*/ 37669 h 1077867"/>
                  <a:gd name="connsiteX4" fmla="*/ 668094 w 669731"/>
                  <a:gd name="connsiteY4" fmla="*/ 192892 h 1077867"/>
                  <a:gd name="connsiteX5" fmla="*/ 474129 w 669731"/>
                  <a:gd name="connsiteY5" fmla="*/ 561318 h 1077867"/>
                  <a:gd name="connsiteX6" fmla="*/ 609852 w 669731"/>
                  <a:gd name="connsiteY6" fmla="*/ 1007486 h 1077867"/>
                  <a:gd name="connsiteX7" fmla="*/ 72096 w 669731"/>
                  <a:gd name="connsiteY7" fmla="*/ 661123 h 1077867"/>
                  <a:gd name="connsiteX8" fmla="*/ 27709 w 669731"/>
                  <a:gd name="connsiteY8" fmla="*/ 686010 h 1077867"/>
                  <a:gd name="connsiteX9" fmla="*/ 0 w 669731"/>
                  <a:gd name="connsiteY9" fmla="*/ 289874 h 1077867"/>
                  <a:gd name="connsiteX0" fmla="*/ 0 w 669731"/>
                  <a:gd name="connsiteY0" fmla="*/ 393460 h 1181453"/>
                  <a:gd name="connsiteX1" fmla="*/ 72096 w 669731"/>
                  <a:gd name="connsiteY1" fmla="*/ 321364 h 1181453"/>
                  <a:gd name="connsiteX2" fmla="*/ 402033 w 669731"/>
                  <a:gd name="connsiteY2" fmla="*/ 2710 h 1181453"/>
                  <a:gd name="connsiteX3" fmla="*/ 586172 w 669731"/>
                  <a:gd name="connsiteY3" fmla="*/ 141255 h 1181453"/>
                  <a:gd name="connsiteX4" fmla="*/ 668094 w 669731"/>
                  <a:gd name="connsiteY4" fmla="*/ 296478 h 1181453"/>
                  <a:gd name="connsiteX5" fmla="*/ 474129 w 669731"/>
                  <a:gd name="connsiteY5" fmla="*/ 664904 h 1181453"/>
                  <a:gd name="connsiteX6" fmla="*/ 609852 w 669731"/>
                  <a:gd name="connsiteY6" fmla="*/ 1111072 h 1181453"/>
                  <a:gd name="connsiteX7" fmla="*/ 72096 w 669731"/>
                  <a:gd name="connsiteY7" fmla="*/ 764709 h 1181453"/>
                  <a:gd name="connsiteX8" fmla="*/ 27709 w 669731"/>
                  <a:gd name="connsiteY8" fmla="*/ 789596 h 1181453"/>
                  <a:gd name="connsiteX9" fmla="*/ 0 w 669731"/>
                  <a:gd name="connsiteY9" fmla="*/ 393460 h 1181453"/>
                  <a:gd name="connsiteX0" fmla="*/ 0 w 669731"/>
                  <a:gd name="connsiteY0" fmla="*/ 272392 h 1060385"/>
                  <a:gd name="connsiteX1" fmla="*/ 72096 w 669731"/>
                  <a:gd name="connsiteY1" fmla="*/ 200296 h 1060385"/>
                  <a:gd name="connsiteX2" fmla="*/ 582142 w 669731"/>
                  <a:gd name="connsiteY2" fmla="*/ 20188 h 1060385"/>
                  <a:gd name="connsiteX3" fmla="*/ 586172 w 669731"/>
                  <a:gd name="connsiteY3" fmla="*/ 20187 h 1060385"/>
                  <a:gd name="connsiteX4" fmla="*/ 668094 w 669731"/>
                  <a:gd name="connsiteY4" fmla="*/ 175410 h 1060385"/>
                  <a:gd name="connsiteX5" fmla="*/ 474129 w 669731"/>
                  <a:gd name="connsiteY5" fmla="*/ 543836 h 1060385"/>
                  <a:gd name="connsiteX6" fmla="*/ 609852 w 669731"/>
                  <a:gd name="connsiteY6" fmla="*/ 990004 h 1060385"/>
                  <a:gd name="connsiteX7" fmla="*/ 72096 w 669731"/>
                  <a:gd name="connsiteY7" fmla="*/ 643641 h 1060385"/>
                  <a:gd name="connsiteX8" fmla="*/ 27709 w 669731"/>
                  <a:gd name="connsiteY8" fmla="*/ 668528 h 1060385"/>
                  <a:gd name="connsiteX9" fmla="*/ 0 w 669731"/>
                  <a:gd name="connsiteY9" fmla="*/ 272392 h 1060385"/>
                  <a:gd name="connsiteX0" fmla="*/ 0 w 669731"/>
                  <a:gd name="connsiteY0" fmla="*/ 275142 h 1063135"/>
                  <a:gd name="connsiteX1" fmla="*/ 72096 w 669731"/>
                  <a:gd name="connsiteY1" fmla="*/ 203046 h 1063135"/>
                  <a:gd name="connsiteX2" fmla="*/ 582142 w 669731"/>
                  <a:gd name="connsiteY2" fmla="*/ 22938 h 1063135"/>
                  <a:gd name="connsiteX3" fmla="*/ 586172 w 669731"/>
                  <a:gd name="connsiteY3" fmla="*/ 22937 h 1063135"/>
                  <a:gd name="connsiteX4" fmla="*/ 668094 w 669731"/>
                  <a:gd name="connsiteY4" fmla="*/ 178160 h 1063135"/>
                  <a:gd name="connsiteX5" fmla="*/ 474129 w 669731"/>
                  <a:gd name="connsiteY5" fmla="*/ 546586 h 1063135"/>
                  <a:gd name="connsiteX6" fmla="*/ 609852 w 669731"/>
                  <a:gd name="connsiteY6" fmla="*/ 992754 h 1063135"/>
                  <a:gd name="connsiteX7" fmla="*/ 72096 w 669731"/>
                  <a:gd name="connsiteY7" fmla="*/ 646391 h 1063135"/>
                  <a:gd name="connsiteX8" fmla="*/ 27709 w 669731"/>
                  <a:gd name="connsiteY8" fmla="*/ 671278 h 1063135"/>
                  <a:gd name="connsiteX9" fmla="*/ 0 w 669731"/>
                  <a:gd name="connsiteY9" fmla="*/ 275142 h 1063135"/>
                  <a:gd name="connsiteX0" fmla="*/ 0 w 669731"/>
                  <a:gd name="connsiteY0" fmla="*/ 285361 h 1073354"/>
                  <a:gd name="connsiteX1" fmla="*/ 72096 w 669731"/>
                  <a:gd name="connsiteY1" fmla="*/ 213265 h 1073354"/>
                  <a:gd name="connsiteX2" fmla="*/ 582142 w 669731"/>
                  <a:gd name="connsiteY2" fmla="*/ 33157 h 1073354"/>
                  <a:gd name="connsiteX3" fmla="*/ 586172 w 669731"/>
                  <a:gd name="connsiteY3" fmla="*/ 33156 h 1073354"/>
                  <a:gd name="connsiteX4" fmla="*/ 668094 w 669731"/>
                  <a:gd name="connsiteY4" fmla="*/ 188379 h 1073354"/>
                  <a:gd name="connsiteX5" fmla="*/ 474129 w 669731"/>
                  <a:gd name="connsiteY5" fmla="*/ 556805 h 1073354"/>
                  <a:gd name="connsiteX6" fmla="*/ 609852 w 669731"/>
                  <a:gd name="connsiteY6" fmla="*/ 1002973 h 1073354"/>
                  <a:gd name="connsiteX7" fmla="*/ 72096 w 669731"/>
                  <a:gd name="connsiteY7" fmla="*/ 656610 h 1073354"/>
                  <a:gd name="connsiteX8" fmla="*/ 27709 w 669731"/>
                  <a:gd name="connsiteY8" fmla="*/ 681497 h 1073354"/>
                  <a:gd name="connsiteX9" fmla="*/ 0 w 669731"/>
                  <a:gd name="connsiteY9" fmla="*/ 285361 h 1073354"/>
                  <a:gd name="connsiteX0" fmla="*/ 0 w 669731"/>
                  <a:gd name="connsiteY0" fmla="*/ 285361 h 1073354"/>
                  <a:gd name="connsiteX1" fmla="*/ 72096 w 669731"/>
                  <a:gd name="connsiteY1" fmla="*/ 213265 h 1073354"/>
                  <a:gd name="connsiteX2" fmla="*/ 582142 w 669731"/>
                  <a:gd name="connsiteY2" fmla="*/ 33157 h 1073354"/>
                  <a:gd name="connsiteX3" fmla="*/ 586172 w 669731"/>
                  <a:gd name="connsiteY3" fmla="*/ 33156 h 1073354"/>
                  <a:gd name="connsiteX4" fmla="*/ 668094 w 669731"/>
                  <a:gd name="connsiteY4" fmla="*/ 188379 h 1073354"/>
                  <a:gd name="connsiteX5" fmla="*/ 474129 w 669731"/>
                  <a:gd name="connsiteY5" fmla="*/ 556805 h 1073354"/>
                  <a:gd name="connsiteX6" fmla="*/ 609852 w 669731"/>
                  <a:gd name="connsiteY6" fmla="*/ 1002973 h 1073354"/>
                  <a:gd name="connsiteX7" fmla="*/ 72096 w 669731"/>
                  <a:gd name="connsiteY7" fmla="*/ 656610 h 1073354"/>
                  <a:gd name="connsiteX8" fmla="*/ 27709 w 669731"/>
                  <a:gd name="connsiteY8" fmla="*/ 681497 h 1073354"/>
                  <a:gd name="connsiteX9" fmla="*/ 0 w 669731"/>
                  <a:gd name="connsiteY9" fmla="*/ 285361 h 1073354"/>
                  <a:gd name="connsiteX0" fmla="*/ 0 w 669731"/>
                  <a:gd name="connsiteY0" fmla="*/ 285361 h 1123436"/>
                  <a:gd name="connsiteX1" fmla="*/ 72096 w 669731"/>
                  <a:gd name="connsiteY1" fmla="*/ 213265 h 1123436"/>
                  <a:gd name="connsiteX2" fmla="*/ 582142 w 669731"/>
                  <a:gd name="connsiteY2" fmla="*/ 33157 h 1123436"/>
                  <a:gd name="connsiteX3" fmla="*/ 586172 w 669731"/>
                  <a:gd name="connsiteY3" fmla="*/ 33156 h 1123436"/>
                  <a:gd name="connsiteX4" fmla="*/ 668094 w 669731"/>
                  <a:gd name="connsiteY4" fmla="*/ 188379 h 1123436"/>
                  <a:gd name="connsiteX5" fmla="*/ 474129 w 669731"/>
                  <a:gd name="connsiteY5" fmla="*/ 556805 h 1123436"/>
                  <a:gd name="connsiteX6" fmla="*/ 637561 w 669731"/>
                  <a:gd name="connsiteY6" fmla="*/ 1058391 h 1123436"/>
                  <a:gd name="connsiteX7" fmla="*/ 72096 w 669731"/>
                  <a:gd name="connsiteY7" fmla="*/ 656610 h 1123436"/>
                  <a:gd name="connsiteX8" fmla="*/ 27709 w 669731"/>
                  <a:gd name="connsiteY8" fmla="*/ 681497 h 1123436"/>
                  <a:gd name="connsiteX9" fmla="*/ 0 w 669731"/>
                  <a:gd name="connsiteY9" fmla="*/ 285361 h 1123436"/>
                  <a:gd name="connsiteX0" fmla="*/ 0 w 669731"/>
                  <a:gd name="connsiteY0" fmla="*/ 285361 h 1058391"/>
                  <a:gd name="connsiteX1" fmla="*/ 72096 w 669731"/>
                  <a:gd name="connsiteY1" fmla="*/ 213265 h 1058391"/>
                  <a:gd name="connsiteX2" fmla="*/ 582142 w 669731"/>
                  <a:gd name="connsiteY2" fmla="*/ 33157 h 1058391"/>
                  <a:gd name="connsiteX3" fmla="*/ 586172 w 669731"/>
                  <a:gd name="connsiteY3" fmla="*/ 33156 h 1058391"/>
                  <a:gd name="connsiteX4" fmla="*/ 668094 w 669731"/>
                  <a:gd name="connsiteY4" fmla="*/ 188379 h 1058391"/>
                  <a:gd name="connsiteX5" fmla="*/ 474129 w 669731"/>
                  <a:gd name="connsiteY5" fmla="*/ 556805 h 1058391"/>
                  <a:gd name="connsiteX6" fmla="*/ 637561 w 669731"/>
                  <a:gd name="connsiteY6" fmla="*/ 1058391 h 1058391"/>
                  <a:gd name="connsiteX7" fmla="*/ 72096 w 669731"/>
                  <a:gd name="connsiteY7" fmla="*/ 656610 h 1058391"/>
                  <a:gd name="connsiteX8" fmla="*/ 27709 w 669731"/>
                  <a:gd name="connsiteY8" fmla="*/ 681497 h 1058391"/>
                  <a:gd name="connsiteX9" fmla="*/ 0 w 669731"/>
                  <a:gd name="connsiteY9" fmla="*/ 285361 h 1058391"/>
                  <a:gd name="connsiteX0" fmla="*/ 0 w 669731"/>
                  <a:gd name="connsiteY0" fmla="*/ 285361 h 1132357"/>
                  <a:gd name="connsiteX1" fmla="*/ 72096 w 669731"/>
                  <a:gd name="connsiteY1" fmla="*/ 213265 h 1132357"/>
                  <a:gd name="connsiteX2" fmla="*/ 582142 w 669731"/>
                  <a:gd name="connsiteY2" fmla="*/ 33157 h 1132357"/>
                  <a:gd name="connsiteX3" fmla="*/ 586172 w 669731"/>
                  <a:gd name="connsiteY3" fmla="*/ 33156 h 1132357"/>
                  <a:gd name="connsiteX4" fmla="*/ 668094 w 669731"/>
                  <a:gd name="connsiteY4" fmla="*/ 188379 h 1132357"/>
                  <a:gd name="connsiteX5" fmla="*/ 474129 w 669731"/>
                  <a:gd name="connsiteY5" fmla="*/ 556805 h 1132357"/>
                  <a:gd name="connsiteX6" fmla="*/ 637561 w 669731"/>
                  <a:gd name="connsiteY6" fmla="*/ 1058391 h 1132357"/>
                  <a:gd name="connsiteX7" fmla="*/ 72096 w 669731"/>
                  <a:gd name="connsiteY7" fmla="*/ 656610 h 1132357"/>
                  <a:gd name="connsiteX8" fmla="*/ 27709 w 669731"/>
                  <a:gd name="connsiteY8" fmla="*/ 681497 h 1132357"/>
                  <a:gd name="connsiteX9" fmla="*/ 0 w 669731"/>
                  <a:gd name="connsiteY9" fmla="*/ 285361 h 1132357"/>
                  <a:gd name="connsiteX0" fmla="*/ 0 w 669731"/>
                  <a:gd name="connsiteY0" fmla="*/ 285361 h 1220781"/>
                  <a:gd name="connsiteX1" fmla="*/ 72096 w 669731"/>
                  <a:gd name="connsiteY1" fmla="*/ 213265 h 1220781"/>
                  <a:gd name="connsiteX2" fmla="*/ 582142 w 669731"/>
                  <a:gd name="connsiteY2" fmla="*/ 33157 h 1220781"/>
                  <a:gd name="connsiteX3" fmla="*/ 586172 w 669731"/>
                  <a:gd name="connsiteY3" fmla="*/ 33156 h 1220781"/>
                  <a:gd name="connsiteX4" fmla="*/ 668094 w 669731"/>
                  <a:gd name="connsiteY4" fmla="*/ 188379 h 1220781"/>
                  <a:gd name="connsiteX5" fmla="*/ 474129 w 669731"/>
                  <a:gd name="connsiteY5" fmla="*/ 556805 h 1220781"/>
                  <a:gd name="connsiteX6" fmla="*/ 540579 w 669731"/>
                  <a:gd name="connsiteY6" fmla="*/ 1155373 h 1220781"/>
                  <a:gd name="connsiteX7" fmla="*/ 72096 w 669731"/>
                  <a:gd name="connsiteY7" fmla="*/ 656610 h 1220781"/>
                  <a:gd name="connsiteX8" fmla="*/ 27709 w 669731"/>
                  <a:gd name="connsiteY8" fmla="*/ 681497 h 1220781"/>
                  <a:gd name="connsiteX9" fmla="*/ 0 w 669731"/>
                  <a:gd name="connsiteY9" fmla="*/ 285361 h 1220781"/>
                  <a:gd name="connsiteX0" fmla="*/ 0 w 669731"/>
                  <a:gd name="connsiteY0" fmla="*/ 285361 h 1220781"/>
                  <a:gd name="connsiteX1" fmla="*/ 72096 w 669731"/>
                  <a:gd name="connsiteY1" fmla="*/ 213265 h 1220781"/>
                  <a:gd name="connsiteX2" fmla="*/ 582142 w 669731"/>
                  <a:gd name="connsiteY2" fmla="*/ 33157 h 1220781"/>
                  <a:gd name="connsiteX3" fmla="*/ 586172 w 669731"/>
                  <a:gd name="connsiteY3" fmla="*/ 33156 h 1220781"/>
                  <a:gd name="connsiteX4" fmla="*/ 668094 w 669731"/>
                  <a:gd name="connsiteY4" fmla="*/ 188379 h 1220781"/>
                  <a:gd name="connsiteX5" fmla="*/ 474129 w 669731"/>
                  <a:gd name="connsiteY5" fmla="*/ 556805 h 1220781"/>
                  <a:gd name="connsiteX6" fmla="*/ 540579 w 669731"/>
                  <a:gd name="connsiteY6" fmla="*/ 1155373 h 1220781"/>
                  <a:gd name="connsiteX7" fmla="*/ 72096 w 669731"/>
                  <a:gd name="connsiteY7" fmla="*/ 656610 h 1220781"/>
                  <a:gd name="connsiteX8" fmla="*/ 27709 w 669731"/>
                  <a:gd name="connsiteY8" fmla="*/ 681497 h 1220781"/>
                  <a:gd name="connsiteX9" fmla="*/ 0 w 669731"/>
                  <a:gd name="connsiteY9" fmla="*/ 285361 h 1220781"/>
                  <a:gd name="connsiteX0" fmla="*/ 0 w 669731"/>
                  <a:gd name="connsiteY0" fmla="*/ 285361 h 1208028"/>
                  <a:gd name="connsiteX1" fmla="*/ 72096 w 669731"/>
                  <a:gd name="connsiteY1" fmla="*/ 213265 h 1208028"/>
                  <a:gd name="connsiteX2" fmla="*/ 582142 w 669731"/>
                  <a:gd name="connsiteY2" fmla="*/ 33157 h 1208028"/>
                  <a:gd name="connsiteX3" fmla="*/ 586172 w 669731"/>
                  <a:gd name="connsiteY3" fmla="*/ 33156 h 1208028"/>
                  <a:gd name="connsiteX4" fmla="*/ 668094 w 669731"/>
                  <a:gd name="connsiteY4" fmla="*/ 188379 h 1208028"/>
                  <a:gd name="connsiteX5" fmla="*/ 474129 w 669731"/>
                  <a:gd name="connsiteY5" fmla="*/ 556805 h 1208028"/>
                  <a:gd name="connsiteX6" fmla="*/ 554433 w 669731"/>
                  <a:gd name="connsiteY6" fmla="*/ 1141518 h 1208028"/>
                  <a:gd name="connsiteX7" fmla="*/ 72096 w 669731"/>
                  <a:gd name="connsiteY7" fmla="*/ 656610 h 1208028"/>
                  <a:gd name="connsiteX8" fmla="*/ 27709 w 669731"/>
                  <a:gd name="connsiteY8" fmla="*/ 681497 h 1208028"/>
                  <a:gd name="connsiteX9" fmla="*/ 0 w 669731"/>
                  <a:gd name="connsiteY9" fmla="*/ 285361 h 1208028"/>
                  <a:gd name="connsiteX0" fmla="*/ 0 w 669731"/>
                  <a:gd name="connsiteY0" fmla="*/ 285361 h 1107508"/>
                  <a:gd name="connsiteX1" fmla="*/ 72096 w 669731"/>
                  <a:gd name="connsiteY1" fmla="*/ 213265 h 1107508"/>
                  <a:gd name="connsiteX2" fmla="*/ 582142 w 669731"/>
                  <a:gd name="connsiteY2" fmla="*/ 33157 h 1107508"/>
                  <a:gd name="connsiteX3" fmla="*/ 586172 w 669731"/>
                  <a:gd name="connsiteY3" fmla="*/ 33156 h 1107508"/>
                  <a:gd name="connsiteX4" fmla="*/ 668094 w 669731"/>
                  <a:gd name="connsiteY4" fmla="*/ 188379 h 1107508"/>
                  <a:gd name="connsiteX5" fmla="*/ 474129 w 669731"/>
                  <a:gd name="connsiteY5" fmla="*/ 556805 h 1107508"/>
                  <a:gd name="connsiteX6" fmla="*/ 540579 w 669731"/>
                  <a:gd name="connsiteY6" fmla="*/ 1030682 h 1107508"/>
                  <a:gd name="connsiteX7" fmla="*/ 72096 w 669731"/>
                  <a:gd name="connsiteY7" fmla="*/ 656610 h 1107508"/>
                  <a:gd name="connsiteX8" fmla="*/ 27709 w 669731"/>
                  <a:gd name="connsiteY8" fmla="*/ 681497 h 1107508"/>
                  <a:gd name="connsiteX9" fmla="*/ 0 w 669731"/>
                  <a:gd name="connsiteY9" fmla="*/ 285361 h 1107508"/>
                  <a:gd name="connsiteX0" fmla="*/ 0 w 669731"/>
                  <a:gd name="connsiteY0" fmla="*/ 285361 h 1119906"/>
                  <a:gd name="connsiteX1" fmla="*/ 72096 w 669731"/>
                  <a:gd name="connsiteY1" fmla="*/ 213265 h 1119906"/>
                  <a:gd name="connsiteX2" fmla="*/ 582142 w 669731"/>
                  <a:gd name="connsiteY2" fmla="*/ 33157 h 1119906"/>
                  <a:gd name="connsiteX3" fmla="*/ 586172 w 669731"/>
                  <a:gd name="connsiteY3" fmla="*/ 33156 h 1119906"/>
                  <a:gd name="connsiteX4" fmla="*/ 668094 w 669731"/>
                  <a:gd name="connsiteY4" fmla="*/ 188379 h 1119906"/>
                  <a:gd name="connsiteX5" fmla="*/ 474129 w 669731"/>
                  <a:gd name="connsiteY5" fmla="*/ 556805 h 1119906"/>
                  <a:gd name="connsiteX6" fmla="*/ 651415 w 669731"/>
                  <a:gd name="connsiteY6" fmla="*/ 1044536 h 1119906"/>
                  <a:gd name="connsiteX7" fmla="*/ 72096 w 669731"/>
                  <a:gd name="connsiteY7" fmla="*/ 656610 h 1119906"/>
                  <a:gd name="connsiteX8" fmla="*/ 27709 w 669731"/>
                  <a:gd name="connsiteY8" fmla="*/ 681497 h 1119906"/>
                  <a:gd name="connsiteX9" fmla="*/ 0 w 669731"/>
                  <a:gd name="connsiteY9" fmla="*/ 285361 h 1119906"/>
                  <a:gd name="connsiteX0" fmla="*/ 0 w 669731"/>
                  <a:gd name="connsiteY0" fmla="*/ 285361 h 1214245"/>
                  <a:gd name="connsiteX1" fmla="*/ 72096 w 669731"/>
                  <a:gd name="connsiteY1" fmla="*/ 213265 h 1214245"/>
                  <a:gd name="connsiteX2" fmla="*/ 582142 w 669731"/>
                  <a:gd name="connsiteY2" fmla="*/ 33157 h 1214245"/>
                  <a:gd name="connsiteX3" fmla="*/ 586172 w 669731"/>
                  <a:gd name="connsiteY3" fmla="*/ 33156 h 1214245"/>
                  <a:gd name="connsiteX4" fmla="*/ 668094 w 669731"/>
                  <a:gd name="connsiteY4" fmla="*/ 188379 h 1214245"/>
                  <a:gd name="connsiteX5" fmla="*/ 474129 w 669731"/>
                  <a:gd name="connsiteY5" fmla="*/ 556805 h 1214245"/>
                  <a:gd name="connsiteX6" fmla="*/ 651415 w 669731"/>
                  <a:gd name="connsiteY6" fmla="*/ 1044536 h 1214245"/>
                  <a:gd name="connsiteX7" fmla="*/ 447627 w 669731"/>
                  <a:gd name="connsiteY7" fmla="*/ 1196939 h 1214245"/>
                  <a:gd name="connsiteX8" fmla="*/ 72096 w 669731"/>
                  <a:gd name="connsiteY8" fmla="*/ 656610 h 1214245"/>
                  <a:gd name="connsiteX9" fmla="*/ 27709 w 669731"/>
                  <a:gd name="connsiteY9" fmla="*/ 681497 h 1214245"/>
                  <a:gd name="connsiteX10" fmla="*/ 0 w 669731"/>
                  <a:gd name="connsiteY10" fmla="*/ 285361 h 1214245"/>
                  <a:gd name="connsiteX0" fmla="*/ 0 w 669731"/>
                  <a:gd name="connsiteY0" fmla="*/ 285361 h 1143716"/>
                  <a:gd name="connsiteX1" fmla="*/ 72096 w 669731"/>
                  <a:gd name="connsiteY1" fmla="*/ 213265 h 1143716"/>
                  <a:gd name="connsiteX2" fmla="*/ 582142 w 669731"/>
                  <a:gd name="connsiteY2" fmla="*/ 33157 h 1143716"/>
                  <a:gd name="connsiteX3" fmla="*/ 586172 w 669731"/>
                  <a:gd name="connsiteY3" fmla="*/ 33156 h 1143716"/>
                  <a:gd name="connsiteX4" fmla="*/ 668094 w 669731"/>
                  <a:gd name="connsiteY4" fmla="*/ 188379 h 1143716"/>
                  <a:gd name="connsiteX5" fmla="*/ 474129 w 669731"/>
                  <a:gd name="connsiteY5" fmla="*/ 556805 h 1143716"/>
                  <a:gd name="connsiteX6" fmla="*/ 651415 w 669731"/>
                  <a:gd name="connsiteY6" fmla="*/ 1044536 h 1143716"/>
                  <a:gd name="connsiteX7" fmla="*/ 350645 w 669731"/>
                  <a:gd name="connsiteY7" fmla="*/ 1113812 h 1143716"/>
                  <a:gd name="connsiteX8" fmla="*/ 72096 w 669731"/>
                  <a:gd name="connsiteY8" fmla="*/ 656610 h 1143716"/>
                  <a:gd name="connsiteX9" fmla="*/ 27709 w 669731"/>
                  <a:gd name="connsiteY9" fmla="*/ 681497 h 1143716"/>
                  <a:gd name="connsiteX10" fmla="*/ 0 w 669731"/>
                  <a:gd name="connsiteY10" fmla="*/ 285361 h 1143716"/>
                  <a:gd name="connsiteX0" fmla="*/ 0 w 732305"/>
                  <a:gd name="connsiteY0" fmla="*/ 285361 h 1143716"/>
                  <a:gd name="connsiteX1" fmla="*/ 72096 w 732305"/>
                  <a:gd name="connsiteY1" fmla="*/ 213265 h 1143716"/>
                  <a:gd name="connsiteX2" fmla="*/ 582142 w 732305"/>
                  <a:gd name="connsiteY2" fmla="*/ 33157 h 1143716"/>
                  <a:gd name="connsiteX3" fmla="*/ 586172 w 732305"/>
                  <a:gd name="connsiteY3" fmla="*/ 33156 h 1143716"/>
                  <a:gd name="connsiteX4" fmla="*/ 668094 w 732305"/>
                  <a:gd name="connsiteY4" fmla="*/ 188379 h 1143716"/>
                  <a:gd name="connsiteX5" fmla="*/ 474129 w 732305"/>
                  <a:gd name="connsiteY5" fmla="*/ 556805 h 1143716"/>
                  <a:gd name="connsiteX6" fmla="*/ 724718 w 732305"/>
                  <a:gd name="connsiteY6" fmla="*/ 878285 h 1143716"/>
                  <a:gd name="connsiteX7" fmla="*/ 651415 w 732305"/>
                  <a:gd name="connsiteY7" fmla="*/ 1044536 h 1143716"/>
                  <a:gd name="connsiteX8" fmla="*/ 350645 w 732305"/>
                  <a:gd name="connsiteY8" fmla="*/ 1113812 h 1143716"/>
                  <a:gd name="connsiteX9" fmla="*/ 72096 w 732305"/>
                  <a:gd name="connsiteY9" fmla="*/ 656610 h 1143716"/>
                  <a:gd name="connsiteX10" fmla="*/ 27709 w 732305"/>
                  <a:gd name="connsiteY10" fmla="*/ 681497 h 1143716"/>
                  <a:gd name="connsiteX11" fmla="*/ 0 w 732305"/>
                  <a:gd name="connsiteY11" fmla="*/ 285361 h 1143716"/>
                  <a:gd name="connsiteX0" fmla="*/ 0 w 669731"/>
                  <a:gd name="connsiteY0" fmla="*/ 285361 h 1143716"/>
                  <a:gd name="connsiteX1" fmla="*/ 72096 w 669731"/>
                  <a:gd name="connsiteY1" fmla="*/ 213265 h 1143716"/>
                  <a:gd name="connsiteX2" fmla="*/ 582142 w 669731"/>
                  <a:gd name="connsiteY2" fmla="*/ 33157 h 1143716"/>
                  <a:gd name="connsiteX3" fmla="*/ 586172 w 669731"/>
                  <a:gd name="connsiteY3" fmla="*/ 33156 h 1143716"/>
                  <a:gd name="connsiteX4" fmla="*/ 668094 w 669731"/>
                  <a:gd name="connsiteY4" fmla="*/ 188379 h 1143716"/>
                  <a:gd name="connsiteX5" fmla="*/ 474129 w 669731"/>
                  <a:gd name="connsiteY5" fmla="*/ 556805 h 1143716"/>
                  <a:gd name="connsiteX6" fmla="*/ 613882 w 669731"/>
                  <a:gd name="connsiteY6" fmla="*/ 905994 h 1143716"/>
                  <a:gd name="connsiteX7" fmla="*/ 651415 w 669731"/>
                  <a:gd name="connsiteY7" fmla="*/ 1044536 h 1143716"/>
                  <a:gd name="connsiteX8" fmla="*/ 350645 w 669731"/>
                  <a:gd name="connsiteY8" fmla="*/ 1113812 h 1143716"/>
                  <a:gd name="connsiteX9" fmla="*/ 72096 w 669731"/>
                  <a:gd name="connsiteY9" fmla="*/ 656610 h 1143716"/>
                  <a:gd name="connsiteX10" fmla="*/ 27709 w 669731"/>
                  <a:gd name="connsiteY10" fmla="*/ 681497 h 1143716"/>
                  <a:gd name="connsiteX11" fmla="*/ 0 w 669731"/>
                  <a:gd name="connsiteY11" fmla="*/ 285361 h 1143716"/>
                  <a:gd name="connsiteX0" fmla="*/ 0 w 669731"/>
                  <a:gd name="connsiteY0" fmla="*/ 285361 h 1138974"/>
                  <a:gd name="connsiteX1" fmla="*/ 72096 w 669731"/>
                  <a:gd name="connsiteY1" fmla="*/ 213265 h 1138974"/>
                  <a:gd name="connsiteX2" fmla="*/ 582142 w 669731"/>
                  <a:gd name="connsiteY2" fmla="*/ 33157 h 1138974"/>
                  <a:gd name="connsiteX3" fmla="*/ 586172 w 669731"/>
                  <a:gd name="connsiteY3" fmla="*/ 33156 h 1138974"/>
                  <a:gd name="connsiteX4" fmla="*/ 668094 w 669731"/>
                  <a:gd name="connsiteY4" fmla="*/ 188379 h 1138974"/>
                  <a:gd name="connsiteX5" fmla="*/ 474129 w 669731"/>
                  <a:gd name="connsiteY5" fmla="*/ 556805 h 1138974"/>
                  <a:gd name="connsiteX6" fmla="*/ 613882 w 669731"/>
                  <a:gd name="connsiteY6" fmla="*/ 905994 h 1138974"/>
                  <a:gd name="connsiteX7" fmla="*/ 651415 w 669731"/>
                  <a:gd name="connsiteY7" fmla="*/ 1044536 h 1138974"/>
                  <a:gd name="connsiteX8" fmla="*/ 419918 w 669731"/>
                  <a:gd name="connsiteY8" fmla="*/ 1058394 h 1138974"/>
                  <a:gd name="connsiteX9" fmla="*/ 350645 w 669731"/>
                  <a:gd name="connsiteY9" fmla="*/ 1113812 h 1138974"/>
                  <a:gd name="connsiteX10" fmla="*/ 72096 w 669731"/>
                  <a:gd name="connsiteY10" fmla="*/ 656610 h 1138974"/>
                  <a:gd name="connsiteX11" fmla="*/ 27709 w 669731"/>
                  <a:gd name="connsiteY11" fmla="*/ 681497 h 1138974"/>
                  <a:gd name="connsiteX12" fmla="*/ 0 w 669731"/>
                  <a:gd name="connsiteY12" fmla="*/ 285361 h 1138974"/>
                  <a:gd name="connsiteX0" fmla="*/ 0 w 669731"/>
                  <a:gd name="connsiteY0" fmla="*/ 285361 h 1070899"/>
                  <a:gd name="connsiteX1" fmla="*/ 72096 w 669731"/>
                  <a:gd name="connsiteY1" fmla="*/ 213265 h 1070899"/>
                  <a:gd name="connsiteX2" fmla="*/ 582142 w 669731"/>
                  <a:gd name="connsiteY2" fmla="*/ 33157 h 1070899"/>
                  <a:gd name="connsiteX3" fmla="*/ 586172 w 669731"/>
                  <a:gd name="connsiteY3" fmla="*/ 33156 h 1070899"/>
                  <a:gd name="connsiteX4" fmla="*/ 668094 w 669731"/>
                  <a:gd name="connsiteY4" fmla="*/ 188379 h 1070899"/>
                  <a:gd name="connsiteX5" fmla="*/ 474129 w 669731"/>
                  <a:gd name="connsiteY5" fmla="*/ 556805 h 1070899"/>
                  <a:gd name="connsiteX6" fmla="*/ 613882 w 669731"/>
                  <a:gd name="connsiteY6" fmla="*/ 905994 h 1070899"/>
                  <a:gd name="connsiteX7" fmla="*/ 651415 w 669731"/>
                  <a:gd name="connsiteY7" fmla="*/ 1044536 h 1070899"/>
                  <a:gd name="connsiteX8" fmla="*/ 419918 w 669731"/>
                  <a:gd name="connsiteY8" fmla="*/ 1058394 h 1070899"/>
                  <a:gd name="connsiteX9" fmla="*/ 364499 w 669731"/>
                  <a:gd name="connsiteY9" fmla="*/ 1016830 h 1070899"/>
                  <a:gd name="connsiteX10" fmla="*/ 72096 w 669731"/>
                  <a:gd name="connsiteY10" fmla="*/ 656610 h 1070899"/>
                  <a:gd name="connsiteX11" fmla="*/ 27709 w 669731"/>
                  <a:gd name="connsiteY11" fmla="*/ 681497 h 1070899"/>
                  <a:gd name="connsiteX12" fmla="*/ 0 w 669731"/>
                  <a:gd name="connsiteY12" fmla="*/ 285361 h 1070899"/>
                  <a:gd name="connsiteX0" fmla="*/ 0 w 669731"/>
                  <a:gd name="connsiteY0" fmla="*/ 285361 h 1108100"/>
                  <a:gd name="connsiteX1" fmla="*/ 72096 w 669731"/>
                  <a:gd name="connsiteY1" fmla="*/ 213265 h 1108100"/>
                  <a:gd name="connsiteX2" fmla="*/ 582142 w 669731"/>
                  <a:gd name="connsiteY2" fmla="*/ 33157 h 1108100"/>
                  <a:gd name="connsiteX3" fmla="*/ 586172 w 669731"/>
                  <a:gd name="connsiteY3" fmla="*/ 33156 h 1108100"/>
                  <a:gd name="connsiteX4" fmla="*/ 668094 w 669731"/>
                  <a:gd name="connsiteY4" fmla="*/ 188379 h 1108100"/>
                  <a:gd name="connsiteX5" fmla="*/ 474129 w 669731"/>
                  <a:gd name="connsiteY5" fmla="*/ 556805 h 1108100"/>
                  <a:gd name="connsiteX6" fmla="*/ 613882 w 669731"/>
                  <a:gd name="connsiteY6" fmla="*/ 905994 h 1108100"/>
                  <a:gd name="connsiteX7" fmla="*/ 554434 w 669731"/>
                  <a:gd name="connsiteY7" fmla="*/ 1099954 h 1108100"/>
                  <a:gd name="connsiteX8" fmla="*/ 419918 w 669731"/>
                  <a:gd name="connsiteY8" fmla="*/ 1058394 h 1108100"/>
                  <a:gd name="connsiteX9" fmla="*/ 364499 w 669731"/>
                  <a:gd name="connsiteY9" fmla="*/ 1016830 h 1108100"/>
                  <a:gd name="connsiteX10" fmla="*/ 72096 w 669731"/>
                  <a:gd name="connsiteY10" fmla="*/ 656610 h 1108100"/>
                  <a:gd name="connsiteX11" fmla="*/ 27709 w 669731"/>
                  <a:gd name="connsiteY11" fmla="*/ 681497 h 1108100"/>
                  <a:gd name="connsiteX12" fmla="*/ 0 w 669731"/>
                  <a:gd name="connsiteY12" fmla="*/ 285361 h 1108100"/>
                  <a:gd name="connsiteX0" fmla="*/ 0 w 669731"/>
                  <a:gd name="connsiteY0" fmla="*/ 285361 h 1228467"/>
                  <a:gd name="connsiteX1" fmla="*/ 72096 w 669731"/>
                  <a:gd name="connsiteY1" fmla="*/ 213265 h 1228467"/>
                  <a:gd name="connsiteX2" fmla="*/ 582142 w 669731"/>
                  <a:gd name="connsiteY2" fmla="*/ 33157 h 1228467"/>
                  <a:gd name="connsiteX3" fmla="*/ 586172 w 669731"/>
                  <a:gd name="connsiteY3" fmla="*/ 33156 h 1228467"/>
                  <a:gd name="connsiteX4" fmla="*/ 668094 w 669731"/>
                  <a:gd name="connsiteY4" fmla="*/ 188379 h 1228467"/>
                  <a:gd name="connsiteX5" fmla="*/ 474129 w 669731"/>
                  <a:gd name="connsiteY5" fmla="*/ 556805 h 1228467"/>
                  <a:gd name="connsiteX6" fmla="*/ 613882 w 669731"/>
                  <a:gd name="connsiteY6" fmla="*/ 905994 h 1228467"/>
                  <a:gd name="connsiteX7" fmla="*/ 582143 w 669731"/>
                  <a:gd name="connsiteY7" fmla="*/ 1224645 h 1228467"/>
                  <a:gd name="connsiteX8" fmla="*/ 419918 w 669731"/>
                  <a:gd name="connsiteY8" fmla="*/ 1058394 h 1228467"/>
                  <a:gd name="connsiteX9" fmla="*/ 364499 w 669731"/>
                  <a:gd name="connsiteY9" fmla="*/ 1016830 h 1228467"/>
                  <a:gd name="connsiteX10" fmla="*/ 72096 w 669731"/>
                  <a:gd name="connsiteY10" fmla="*/ 656610 h 1228467"/>
                  <a:gd name="connsiteX11" fmla="*/ 27709 w 669731"/>
                  <a:gd name="connsiteY11" fmla="*/ 681497 h 1228467"/>
                  <a:gd name="connsiteX12" fmla="*/ 0 w 669731"/>
                  <a:gd name="connsiteY12" fmla="*/ 285361 h 1228467"/>
                  <a:gd name="connsiteX0" fmla="*/ 0 w 669731"/>
                  <a:gd name="connsiteY0" fmla="*/ 285361 h 1134170"/>
                  <a:gd name="connsiteX1" fmla="*/ 72096 w 669731"/>
                  <a:gd name="connsiteY1" fmla="*/ 213265 h 1134170"/>
                  <a:gd name="connsiteX2" fmla="*/ 582142 w 669731"/>
                  <a:gd name="connsiteY2" fmla="*/ 33157 h 1134170"/>
                  <a:gd name="connsiteX3" fmla="*/ 586172 w 669731"/>
                  <a:gd name="connsiteY3" fmla="*/ 33156 h 1134170"/>
                  <a:gd name="connsiteX4" fmla="*/ 668094 w 669731"/>
                  <a:gd name="connsiteY4" fmla="*/ 188379 h 1134170"/>
                  <a:gd name="connsiteX5" fmla="*/ 474129 w 669731"/>
                  <a:gd name="connsiteY5" fmla="*/ 556805 h 1134170"/>
                  <a:gd name="connsiteX6" fmla="*/ 613882 w 669731"/>
                  <a:gd name="connsiteY6" fmla="*/ 905994 h 1134170"/>
                  <a:gd name="connsiteX7" fmla="*/ 512870 w 669731"/>
                  <a:gd name="connsiteY7" fmla="*/ 1127663 h 1134170"/>
                  <a:gd name="connsiteX8" fmla="*/ 419918 w 669731"/>
                  <a:gd name="connsiteY8" fmla="*/ 1058394 h 1134170"/>
                  <a:gd name="connsiteX9" fmla="*/ 364499 w 669731"/>
                  <a:gd name="connsiteY9" fmla="*/ 1016830 h 1134170"/>
                  <a:gd name="connsiteX10" fmla="*/ 72096 w 669731"/>
                  <a:gd name="connsiteY10" fmla="*/ 656610 h 1134170"/>
                  <a:gd name="connsiteX11" fmla="*/ 27709 w 669731"/>
                  <a:gd name="connsiteY11" fmla="*/ 681497 h 1134170"/>
                  <a:gd name="connsiteX12" fmla="*/ 0 w 669731"/>
                  <a:gd name="connsiteY12" fmla="*/ 285361 h 1134170"/>
                  <a:gd name="connsiteX0" fmla="*/ 0 w 669731"/>
                  <a:gd name="connsiteY0" fmla="*/ 285361 h 1070899"/>
                  <a:gd name="connsiteX1" fmla="*/ 72096 w 669731"/>
                  <a:gd name="connsiteY1" fmla="*/ 213265 h 1070899"/>
                  <a:gd name="connsiteX2" fmla="*/ 582142 w 669731"/>
                  <a:gd name="connsiteY2" fmla="*/ 33157 h 1070899"/>
                  <a:gd name="connsiteX3" fmla="*/ 586172 w 669731"/>
                  <a:gd name="connsiteY3" fmla="*/ 33156 h 1070899"/>
                  <a:gd name="connsiteX4" fmla="*/ 668094 w 669731"/>
                  <a:gd name="connsiteY4" fmla="*/ 188379 h 1070899"/>
                  <a:gd name="connsiteX5" fmla="*/ 474129 w 669731"/>
                  <a:gd name="connsiteY5" fmla="*/ 556805 h 1070899"/>
                  <a:gd name="connsiteX6" fmla="*/ 613882 w 669731"/>
                  <a:gd name="connsiteY6" fmla="*/ 905994 h 1070899"/>
                  <a:gd name="connsiteX7" fmla="*/ 443597 w 669731"/>
                  <a:gd name="connsiteY7" fmla="*/ 989118 h 1070899"/>
                  <a:gd name="connsiteX8" fmla="*/ 419918 w 669731"/>
                  <a:gd name="connsiteY8" fmla="*/ 1058394 h 1070899"/>
                  <a:gd name="connsiteX9" fmla="*/ 364499 w 669731"/>
                  <a:gd name="connsiteY9" fmla="*/ 1016830 h 1070899"/>
                  <a:gd name="connsiteX10" fmla="*/ 72096 w 669731"/>
                  <a:gd name="connsiteY10" fmla="*/ 656610 h 1070899"/>
                  <a:gd name="connsiteX11" fmla="*/ 27709 w 669731"/>
                  <a:gd name="connsiteY11" fmla="*/ 681497 h 1070899"/>
                  <a:gd name="connsiteX12" fmla="*/ 0 w 669731"/>
                  <a:gd name="connsiteY12" fmla="*/ 285361 h 1070899"/>
                  <a:gd name="connsiteX0" fmla="*/ 0 w 669731"/>
                  <a:gd name="connsiteY0" fmla="*/ 285361 h 1142948"/>
                  <a:gd name="connsiteX1" fmla="*/ 72096 w 669731"/>
                  <a:gd name="connsiteY1" fmla="*/ 213265 h 1142948"/>
                  <a:gd name="connsiteX2" fmla="*/ 582142 w 669731"/>
                  <a:gd name="connsiteY2" fmla="*/ 33157 h 1142948"/>
                  <a:gd name="connsiteX3" fmla="*/ 586172 w 669731"/>
                  <a:gd name="connsiteY3" fmla="*/ 33156 h 1142948"/>
                  <a:gd name="connsiteX4" fmla="*/ 668094 w 669731"/>
                  <a:gd name="connsiteY4" fmla="*/ 188379 h 1142948"/>
                  <a:gd name="connsiteX5" fmla="*/ 474129 w 669731"/>
                  <a:gd name="connsiteY5" fmla="*/ 556805 h 1142948"/>
                  <a:gd name="connsiteX6" fmla="*/ 613882 w 669731"/>
                  <a:gd name="connsiteY6" fmla="*/ 905994 h 1142948"/>
                  <a:gd name="connsiteX7" fmla="*/ 443597 w 669731"/>
                  <a:gd name="connsiteY7" fmla="*/ 989118 h 1142948"/>
                  <a:gd name="connsiteX8" fmla="*/ 600027 w 669731"/>
                  <a:gd name="connsiteY8" fmla="*/ 1141521 h 1142948"/>
                  <a:gd name="connsiteX9" fmla="*/ 364499 w 669731"/>
                  <a:gd name="connsiteY9" fmla="*/ 1016830 h 1142948"/>
                  <a:gd name="connsiteX10" fmla="*/ 72096 w 669731"/>
                  <a:gd name="connsiteY10" fmla="*/ 656610 h 1142948"/>
                  <a:gd name="connsiteX11" fmla="*/ 27709 w 669731"/>
                  <a:gd name="connsiteY11" fmla="*/ 681497 h 1142948"/>
                  <a:gd name="connsiteX12" fmla="*/ 0 w 669731"/>
                  <a:gd name="connsiteY12" fmla="*/ 285361 h 1142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69731" h="1142948">
                    <a:moveTo>
                      <a:pt x="0" y="285361"/>
                    </a:moveTo>
                    <a:cubicBezTo>
                      <a:pt x="0" y="245543"/>
                      <a:pt x="32278" y="213265"/>
                      <a:pt x="72096" y="213265"/>
                    </a:cubicBezTo>
                    <a:cubicBezTo>
                      <a:pt x="242111" y="153229"/>
                      <a:pt x="329000" y="-86916"/>
                      <a:pt x="582142" y="33157"/>
                    </a:cubicBezTo>
                    <a:cubicBezTo>
                      <a:pt x="660894" y="10066"/>
                      <a:pt x="546447" y="2667"/>
                      <a:pt x="586172" y="33156"/>
                    </a:cubicBezTo>
                    <a:cubicBezTo>
                      <a:pt x="625897" y="63645"/>
                      <a:pt x="679841" y="108032"/>
                      <a:pt x="668094" y="188379"/>
                    </a:cubicBezTo>
                    <a:cubicBezTo>
                      <a:pt x="672712" y="325043"/>
                      <a:pt x="538784" y="433996"/>
                      <a:pt x="474129" y="556805"/>
                    </a:cubicBezTo>
                    <a:cubicBezTo>
                      <a:pt x="460475" y="674098"/>
                      <a:pt x="584334" y="824706"/>
                      <a:pt x="613882" y="905994"/>
                    </a:cubicBezTo>
                    <a:cubicBezTo>
                      <a:pt x="643430" y="987283"/>
                      <a:pt x="455142" y="954482"/>
                      <a:pt x="443597" y="989118"/>
                    </a:cubicBezTo>
                    <a:cubicBezTo>
                      <a:pt x="432052" y="1023754"/>
                      <a:pt x="650155" y="1129975"/>
                      <a:pt x="600027" y="1141521"/>
                    </a:cubicBezTo>
                    <a:cubicBezTo>
                      <a:pt x="549899" y="1153067"/>
                      <a:pt x="443251" y="1093030"/>
                      <a:pt x="364499" y="1016830"/>
                    </a:cubicBezTo>
                    <a:cubicBezTo>
                      <a:pt x="285747" y="940630"/>
                      <a:pt x="137464" y="721735"/>
                      <a:pt x="72096" y="656610"/>
                    </a:cubicBezTo>
                    <a:cubicBezTo>
                      <a:pt x="32278" y="656610"/>
                      <a:pt x="27709" y="721315"/>
                      <a:pt x="27709" y="681497"/>
                    </a:cubicBezTo>
                    <a:cubicBezTo>
                      <a:pt x="27709" y="581779"/>
                      <a:pt x="0" y="385079"/>
                      <a:pt x="0" y="285361"/>
                    </a:cubicBezTo>
                    <a:close/>
                  </a:path>
                </a:pathLst>
              </a:custGeom>
              <a:solidFill>
                <a:srgbClr val="B57BB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" name="Straight Connector 24"/>
              <p:cNvCxnSpPr>
                <a:stCxn id="24" idx="1"/>
                <a:endCxn id="24" idx="4"/>
              </p:cNvCxnSpPr>
              <p:nvPr/>
            </p:nvCxnSpPr>
            <p:spPr>
              <a:xfrm>
                <a:off x="3854056" y="4268649"/>
                <a:ext cx="596502" cy="42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3713030" y="4506634"/>
                <a:ext cx="5892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3950154" y="4812428"/>
                <a:ext cx="27733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14" name="Freeform 113"/>
          <p:cNvSpPr/>
          <p:nvPr/>
        </p:nvSpPr>
        <p:spPr>
          <a:xfrm>
            <a:off x="8376876" y="3987139"/>
            <a:ext cx="286644" cy="244317"/>
          </a:xfrm>
          <a:custGeom>
            <a:avLst/>
            <a:gdLst>
              <a:gd name="connsiteX0" fmla="*/ 0 w 286644"/>
              <a:gd name="connsiteY0" fmla="*/ 188046 h 244317"/>
              <a:gd name="connsiteX1" fmla="*/ 126609 w 286644"/>
              <a:gd name="connsiteY1" fmla="*/ 244317 h 244317"/>
              <a:gd name="connsiteX2" fmla="*/ 126609 w 286644"/>
              <a:gd name="connsiteY2" fmla="*/ 244317 h 244317"/>
              <a:gd name="connsiteX3" fmla="*/ 281354 w 286644"/>
              <a:gd name="connsiteY3" fmla="*/ 117708 h 244317"/>
              <a:gd name="connsiteX4" fmla="*/ 239151 w 286644"/>
              <a:gd name="connsiteY4" fmla="*/ 5166 h 244317"/>
              <a:gd name="connsiteX5" fmla="*/ 126609 w 286644"/>
              <a:gd name="connsiteY5" fmla="*/ 33302 h 244317"/>
              <a:gd name="connsiteX6" fmla="*/ 0 w 286644"/>
              <a:gd name="connsiteY6" fmla="*/ 188046 h 24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644" h="244317">
                <a:moveTo>
                  <a:pt x="0" y="188046"/>
                </a:moveTo>
                <a:lnTo>
                  <a:pt x="126609" y="244317"/>
                </a:lnTo>
                <a:lnTo>
                  <a:pt x="126609" y="244317"/>
                </a:lnTo>
                <a:cubicBezTo>
                  <a:pt x="152400" y="223215"/>
                  <a:pt x="262597" y="157567"/>
                  <a:pt x="281354" y="117708"/>
                </a:cubicBezTo>
                <a:cubicBezTo>
                  <a:pt x="300111" y="77849"/>
                  <a:pt x="264942" y="19234"/>
                  <a:pt x="239151" y="5166"/>
                </a:cubicBezTo>
                <a:cubicBezTo>
                  <a:pt x="213360" y="-8902"/>
                  <a:pt x="168812" y="7511"/>
                  <a:pt x="126609" y="33302"/>
                </a:cubicBezTo>
                <a:cubicBezTo>
                  <a:pt x="84406" y="59093"/>
                  <a:pt x="35169" y="109502"/>
                  <a:pt x="0" y="188046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6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-8.33333E-7 3.7037E-7 C 0.0069 -0.00209 0.01381 -0.00371 0.02071 -0.00625 C 0.02279 -0.00695 0.02448 -0.00926 0.02644 -0.01042 C 0.02839 -0.01134 0.03034 -0.01158 0.0323 -0.0125 C 0.03529 -0.01366 0.03842 -0.01505 0.04154 -0.01644 C 0.04336 -0.01852 0.04519 -0.02107 0.04727 -0.02269 C 0.05039 -0.025 0.06368 -0.02662 0.06459 -0.02662 C 0.07344 -0.02547 0.0823 -0.025 0.09115 -0.02269 C 0.09245 -0.02222 0.10105 -0.01297 0.10144 -0.0125 C 0.10274 -0.01065 0.10352 -0.00764 0.10495 -0.00625 C 0.10638 -0.00486 0.10808 -0.00486 0.10951 -0.00417 C 0.11068 -0.0007 0.11146 0.00324 0.11302 0.00602 C 0.11459 0.00879 0.11706 0.00972 0.11875 0.01227 C 0.12136 0.01597 0.12344 0.02037 0.12565 0.02453 L 0.13034 0.03264 C 0.13151 0.03472 0.13308 0.03634 0.13373 0.03889 C 0.13451 0.04166 0.13555 0.04421 0.13607 0.04699 C 0.13659 0.04977 0.13659 0.05278 0.13724 0.05532 C 0.13776 0.05741 0.13881 0.05926 0.13959 0.06134 C 0.14089 0.07129 0.14193 0.07407 0.13959 0.08611 C 0.13868 0.09074 0.13685 0.09491 0.1349 0.09838 C 0.12709 0.11227 0.13073 0.10741 0.12461 0.11481 C 0.11745 0.11157 0.11823 0.11458 0.11875 0.09421 C 0.11967 0.05879 0.11901 0.075 0.12461 0.05532 C 0.12644 0.04838 0.125 0.04629 0.128 0.03889 C 0.1323 0.02824 0.1336 0.0287 0.13959 0.02453 C 0.14037 0.02315 0.14089 0.02129 0.14193 0.02037 C 0.14297 0.01921 0.14414 0.01898 0.14532 0.01828 C 0.14909 0.01643 0.1517 0.01574 0.15573 0.01435 L 0.26654 0.02037 C 0.26771 0.0206 0.26875 0.02176 0.26993 0.02245 C 0.27474 0.025 0.27605 0.025 0.28151 0.02662 C 0.28594 0.03449 0.28125 0.02731 0.28724 0.03264 C 0.29519 0.03981 0.28568 0.03449 0.29532 0.03889 C 0.29649 0.04028 0.29753 0.0419 0.29883 0.04305 C 0.30105 0.04467 0.30352 0.04537 0.30573 0.04699 L 0.31146 0.05116 C 0.31185 0.05324 0.31198 0.05555 0.31263 0.05741 C 0.31576 0.06666 0.31446 0.05532 0.31732 0.06759 C 0.31758 0.06875 0.31732 0.07037 0.31732 0.07176 " pathEditMode="relative" ptsTypes="AAAAAAAAAAAAAAAAAAAAAAAAAAAAAAAAAAAAAAAAA">
                                      <p:cBhvr>
                                        <p:cTn id="6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0" dur="2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remov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remov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1817</TotalTime>
  <Words>250</Words>
  <Application>Microsoft Office PowerPoint</Application>
  <PresentationFormat>Custom</PresentationFormat>
  <Paragraphs>39</Paragraphs>
  <Slides>17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DAONGOC</dc:creator>
  <cp:lastModifiedBy>Techsi.vn</cp:lastModifiedBy>
  <cp:revision>178</cp:revision>
  <dcterms:created xsi:type="dcterms:W3CDTF">2016-12-05T06:47:06Z</dcterms:created>
  <dcterms:modified xsi:type="dcterms:W3CDTF">2023-04-05T02:37:35Z</dcterms:modified>
</cp:coreProperties>
</file>