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9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8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7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9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4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9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6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4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3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F3735-AD93-4930-8EE3-81B4599F28E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3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2052" name="Text Box 23"/>
            <p:cNvSpPr txBox="1">
              <a:spLocks noChangeArrowheads="1"/>
            </p:cNvSpPr>
            <p:nvPr/>
          </p:nvSpPr>
          <p:spPr bwMode="auto">
            <a:xfrm>
              <a:off x="2499973" y="188640"/>
              <a:ext cx="4267200" cy="86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UBND Quận Long Biên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Trường mầm non Phúc Đồng</a:t>
              </a:r>
            </a:p>
          </p:txBody>
        </p:sp>
        <p:sp>
          <p:nvSpPr>
            <p:cNvPr id="2053" name="TextBox 4"/>
            <p:cNvSpPr txBox="1">
              <a:spLocks noChangeArrowheads="1"/>
            </p:cNvSpPr>
            <p:nvPr/>
          </p:nvSpPr>
          <p:spPr bwMode="auto">
            <a:xfrm>
              <a:off x="2157073" y="1700808"/>
              <a:ext cx="49530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GIÁO ÁN  </a:t>
              </a:r>
            </a:p>
            <a:p>
              <a:pPr algn="ctr" eaLnBrk="1" hangingPunct="1"/>
              <a:r>
                <a:rPr lang="en-US" sz="2800" b="1" smtClean="0">
                  <a:solidFill>
                    <a:srgbClr val="FF0000"/>
                  </a:solidFill>
                  <a:latin typeface="Times New Roman" pitchFamily="18" charset="0"/>
                </a:rPr>
                <a:t>KHÁM PHÁ XÃ HỘI</a:t>
              </a:r>
              <a:endParaRPr lang="en-US" sz="28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054" name="Text Box 27"/>
            <p:cNvSpPr txBox="1">
              <a:spLocks noChangeArrowheads="1"/>
            </p:cNvSpPr>
            <p:nvPr/>
          </p:nvSpPr>
          <p:spPr bwMode="auto">
            <a:xfrm>
              <a:off x="1143000" y="3078513"/>
              <a:ext cx="65601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Đề tài : </a:t>
              </a:r>
              <a:r>
                <a:rPr lang="en-US" sz="2400" b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TRÒ CHUYỆN VỀ BẢN THÂN BÉ</a:t>
              </a:r>
              <a:endParaRPr lang="en-US" sz="2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5" name="TextBox 1"/>
            <p:cNvSpPr txBox="1">
              <a:spLocks noChangeArrowheads="1"/>
            </p:cNvSpPr>
            <p:nvPr/>
          </p:nvSpPr>
          <p:spPr bwMode="auto">
            <a:xfrm>
              <a:off x="2711255" y="3824287"/>
              <a:ext cx="499187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err="1">
                  <a:solidFill>
                    <a:srgbClr val="7030A0"/>
                  </a:solidFill>
                  <a:latin typeface="Times New Roman" pitchFamily="18" charset="0"/>
                </a:rPr>
                <a:t>Giáo</a:t>
              </a:r>
              <a:r>
                <a:rPr lang="en-US" dirty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Times New Roman" pitchFamily="18" charset="0"/>
                </a:rPr>
                <a:t>viên</a:t>
              </a:r>
              <a:r>
                <a:rPr lang="en-US" dirty="0">
                  <a:solidFill>
                    <a:srgbClr val="7030A0"/>
                  </a:solidFill>
                  <a:latin typeface="Times New Roman" pitchFamily="18" charset="0"/>
                </a:rPr>
                <a:t>: </a:t>
              </a:r>
              <a:r>
                <a:rPr lang="en-US" dirty="0" err="1" smtClean="0">
                  <a:solidFill>
                    <a:srgbClr val="7030A0"/>
                  </a:solidFill>
                  <a:latin typeface="Times New Roman" pitchFamily="18" charset="0"/>
                </a:rPr>
                <a:t>Lê</a:t>
              </a:r>
              <a:r>
                <a:rPr lang="en-US" dirty="0" smtClean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dirty="0" err="1" smtClean="0">
                  <a:solidFill>
                    <a:srgbClr val="7030A0"/>
                  </a:solidFill>
                  <a:latin typeface="Times New Roman" pitchFamily="18" charset="0"/>
                </a:rPr>
                <a:t>Thị</a:t>
              </a:r>
              <a:r>
                <a:rPr lang="en-US" dirty="0" smtClean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dirty="0" err="1" smtClean="0">
                  <a:solidFill>
                    <a:srgbClr val="7030A0"/>
                  </a:solidFill>
                  <a:latin typeface="Times New Roman" pitchFamily="18" charset="0"/>
                </a:rPr>
                <a:t>Quỳnh</a:t>
              </a:r>
              <a:r>
                <a:rPr lang="en-US" dirty="0" smtClean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dirty="0" smtClean="0">
                  <a:solidFill>
                    <a:srgbClr val="7030A0"/>
                  </a:solidFill>
                  <a:latin typeface="Times New Roman" pitchFamily="18" charset="0"/>
                </a:rPr>
                <a:t>  </a:t>
              </a:r>
            </a:p>
            <a:p>
              <a:pPr eaLnBrk="1" hangingPunct="1"/>
              <a:r>
                <a:rPr lang="en-US" dirty="0" err="1" smtClean="0">
                  <a:solidFill>
                    <a:srgbClr val="7030A0"/>
                  </a:solidFill>
                  <a:latin typeface="Times New Roman" pitchFamily="18" charset="0"/>
                </a:rPr>
                <a:t>Lớp</a:t>
              </a:r>
              <a:r>
                <a:rPr lang="en-US" dirty="0">
                  <a:solidFill>
                    <a:srgbClr val="7030A0"/>
                  </a:solidFill>
                  <a:latin typeface="Times New Roman" pitchFamily="18" charset="0"/>
                </a:rPr>
                <a:t>:  </a:t>
              </a:r>
              <a:r>
                <a:rPr lang="en-US" dirty="0" err="1">
                  <a:solidFill>
                    <a:srgbClr val="7030A0"/>
                  </a:solidFill>
                  <a:latin typeface="Times New Roman" pitchFamily="18" charset="0"/>
                </a:rPr>
                <a:t>Mẫu</a:t>
              </a:r>
              <a:r>
                <a:rPr lang="en-US" dirty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Times New Roman" pitchFamily="18" charset="0"/>
                </a:rPr>
                <a:t>Giáo</a:t>
              </a:r>
              <a:r>
                <a:rPr lang="en-US" dirty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Times New Roman" pitchFamily="18" charset="0"/>
                </a:rPr>
                <a:t>Nhỡ</a:t>
              </a:r>
              <a:r>
                <a:rPr lang="en-US" dirty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dirty="0" smtClean="0">
                  <a:solidFill>
                    <a:srgbClr val="7030A0"/>
                  </a:solidFill>
                  <a:latin typeface="Times New Roman" pitchFamily="18" charset="0"/>
                </a:rPr>
                <a:t>B4</a:t>
              </a:r>
              <a:endParaRPr lang="en-US" sz="1600" dirty="0">
                <a:solidFill>
                  <a:srgbClr val="7030A0"/>
                </a:solidFill>
                <a:latin typeface="Times New Roman" pitchFamily="18" charset="0"/>
              </a:endParaRPr>
            </a:p>
          </p:txBody>
        </p:sp>
        <p:sp>
          <p:nvSpPr>
            <p:cNvPr id="2056" name="TextBox 3"/>
            <p:cNvSpPr txBox="1">
              <a:spLocks noChangeArrowheads="1"/>
            </p:cNvSpPr>
            <p:nvPr/>
          </p:nvSpPr>
          <p:spPr bwMode="auto">
            <a:xfrm>
              <a:off x="3657600" y="6096000"/>
              <a:ext cx="3581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1" dirty="0">
                  <a:solidFill>
                    <a:srgbClr val="FF0000"/>
                  </a:solidFill>
                  <a:latin typeface="Times New Roman" pitchFamily="18" charset="0"/>
                </a:rPr>
                <a:t>NĂM HỌC 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itchFamily="18" charset="0"/>
                </a:rPr>
                <a:t>2022 </a:t>
              </a:r>
              <a:r>
                <a:rPr lang="en-US" i="1" dirty="0">
                  <a:solidFill>
                    <a:srgbClr val="FF0000"/>
                  </a:solidFill>
                  <a:latin typeface="Times New Roman" pitchFamily="18" charset="0"/>
                </a:rPr>
                <a:t>- 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itchFamily="18" charset="0"/>
                </a:rPr>
                <a:t>2023</a:t>
              </a:r>
              <a:endParaRPr lang="en-US" i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772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23837"/>
            <a:ext cx="476250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038" y="0"/>
            <a:ext cx="5063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87" y="0"/>
            <a:ext cx="6496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20688"/>
            <a:ext cx="38100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43722"/>
            <a:ext cx="4115147" cy="411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00808"/>
            <a:ext cx="57150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41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B4</cp:lastModifiedBy>
  <cp:revision>4</cp:revision>
  <dcterms:created xsi:type="dcterms:W3CDTF">2020-10-07T01:46:42Z</dcterms:created>
  <dcterms:modified xsi:type="dcterms:W3CDTF">2023-04-06T02:18:17Z</dcterms:modified>
</cp:coreProperties>
</file>