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3"/>
    <p:sldId id="385" r:id="rId4"/>
    <p:sldId id="297" r:id="rId5"/>
    <p:sldId id="345" r:id="rId6"/>
    <p:sldId id="280" r:id="rId7"/>
    <p:sldId id="333" r:id="rId8"/>
    <p:sldId id="335" r:id="rId9"/>
    <p:sldId id="337" r:id="rId10"/>
    <p:sldId id="265" r:id="rId11"/>
    <p:sldId id="347" r:id="rId12"/>
    <p:sldId id="299" r:id="rId13"/>
    <p:sldId id="408" r:id="rId14"/>
    <p:sldId id="434" r:id="rId15"/>
    <p:sldId id="421" r:id="rId16"/>
    <p:sldId id="328" r:id="rId17"/>
    <p:sldId id="343" r:id="rId18"/>
    <p:sldId id="422" r:id="rId19"/>
    <p:sldId id="318" r:id="rId20"/>
    <p:sldId id="327" r:id="rId21"/>
    <p:sldId id="320" r:id="rId22"/>
    <p:sldId id="279" r:id="rId23"/>
    <p:sldId id="326" r:id="rId24"/>
    <p:sldId id="423" r:id="rId25"/>
    <p:sldId id="324" r:id="rId26"/>
    <p:sldId id="406" r:id="rId27"/>
    <p:sldId id="295" r:id="rId28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60"/>
  </p:normalViewPr>
  <p:slideViewPr>
    <p:cSldViewPr showGuides="1">
      <p:cViewPr varScale="1">
        <p:scale>
          <a:sx n="74" d="100"/>
          <a:sy n="74" d="100"/>
        </p:scale>
        <p:origin x="-396" y="-96"/>
      </p:cViewPr>
      <p:guideLst>
        <p:guide orient="horz" pos="223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2" name="type.wav"/>
          </p:stSnd>
        </p:sndAc>
      </p:transition>
    </mc:Choice>
    <mc:Fallback>
      <p:transition spd="slow">
        <p:fade/>
        <p:sndAc>
          <p:stSnd>
            <p:snd r:embed="rId12" name="type.wav"/>
          </p:stSnd>
        </p:sndAc>
      </p:transition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microsoft.com/office/2007/relationships/media" Target="file:///C:\Users\NONG%20THI%20HA\Downloads\Vui-Den-Truong-Be-Mai-Vy.mp3" TargetMode="External"/><Relationship Id="rId3" Type="http://schemas.openxmlformats.org/officeDocument/2006/relationships/audio" Target="file:///C:\Users\NONG%20THI%20HA\Downloads\Vui-Den-Truong-Be-Mai-Vy.mp3" TargetMode="External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3.GIF"/><Relationship Id="rId1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28.GIF"/><Relationship Id="rId4" Type="http://schemas.openxmlformats.org/officeDocument/2006/relationships/image" Target="../media/image27.emf"/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image" Target="../media/image26.GIF"/><Relationship Id="rId1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image" Target="../media/image27.emf"/><Relationship Id="rId2" Type="http://schemas.openxmlformats.org/officeDocument/2006/relationships/image" Target="../media/image26.GIF"/><Relationship Id="rId1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image" Target="../media/image27.emf"/><Relationship Id="rId1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image" Target="../media/image27.emf"/><Relationship Id="rId1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microsoft.com/office/2007/relationships/media" Target="file:///C:\Users\NONG%20THI%20HA\Downloads\Em%20&#272;i%20Qua%20Ng&#227;%20T&#432;%20&#272;&#432;&#7901;ng%20Ph&#7889;%20-%20Nh&#7841;c%20Thi&#7871;u%20Nhi%20Ho&#7841;t%20H&#236;nh%20Vui%20Nh&#7897;n.mp4" TargetMode="External"/><Relationship Id="rId1" Type="http://schemas.openxmlformats.org/officeDocument/2006/relationships/video" Target="file:///C:\Users\NONG%20THI%20HA\Downloads\Em%20&#272;i%20Qua%20Ng&#227;%20T&#432;%20&#272;&#432;&#7901;ng%20Ph&#7889;%20-%20Nh&#7841;c%20Thi&#7871;u%20Nhi%20Ho&#7841;t%20H&#236;nh%20Vui%20Nh&#7897;n.mp4" TargetMode="Externa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image" Target="../media/image27.emf"/><Relationship Id="rId1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image" Target="../media/image27.emf"/><Relationship Id="rId1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2.png"/><Relationship Id="rId3" Type="http://schemas.openxmlformats.org/officeDocument/2006/relationships/tags" Target="../tags/tag2.xml"/><Relationship Id="rId2" Type="http://schemas.microsoft.com/office/2007/relationships/media" Target="file:///C:\Users\NONG%20THI%20HA\Downloads\Truy&#7879;n%20thi&#7871;u%20nhi%20-%20Qua%20&#273;&#432;&#7901;ng%20-%20TerraBook.mp4" TargetMode="External"/><Relationship Id="rId1" Type="http://schemas.openxmlformats.org/officeDocument/2006/relationships/video" Target="file:///C:\Users\NONG%20THI%20HA\Downloads\Truy&#7879;n%20thi&#7871;u%20nhi%20-%20Qua%20&#273;&#432;&#7901;ng%20-%20TerraBook.mp4" TargetMode="Externa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27.emf"/><Relationship Id="rId6" Type="http://schemas.openxmlformats.org/officeDocument/2006/relationships/image" Target="../media/image3.png"/><Relationship Id="rId5" Type="http://schemas.microsoft.com/office/2007/relationships/media" Target="file:///C:\Users\NONG%20THI%20HA\Downloads\Vui-Den-Truong-Be-Mai-Vy.mp3" TargetMode="External"/><Relationship Id="rId4" Type="http://schemas.openxmlformats.org/officeDocument/2006/relationships/audio" Target="file:///C:\Users\NONG%20THI%20HA\Downloads\Vui-Den-Truong-Be-Mai-Vy.mp3" TargetMode="External"/><Relationship Id="rId3" Type="http://schemas.openxmlformats.org/officeDocument/2006/relationships/image" Target="../media/image24.GIF"/><Relationship Id="rId2" Type="http://schemas.openxmlformats.org/officeDocument/2006/relationships/image" Target="../media/image34.GIF"/><Relationship Id="rId1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6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a558548b7a0fb1f418be102b0a7ee6a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3820" y="-1143000"/>
            <a:ext cx="12265660" cy="9060180"/>
          </a:xfrm>
          <a:prstGeom prst="rect">
            <a:avLst/>
          </a:prstGeom>
        </p:spPr>
      </p:pic>
      <p:sp>
        <p:nvSpPr>
          <p:cNvPr id="63493" name="Rectangles 63492"/>
          <p:cNvSpPr/>
          <p:nvPr/>
        </p:nvSpPr>
        <p:spPr>
          <a:xfrm>
            <a:off x="1625600" y="2311400"/>
            <a:ext cx="9448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endParaRPr sz="4265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Text Box 63498"/>
          <p:cNvSpPr txBox="1"/>
          <p:nvPr/>
        </p:nvSpPr>
        <p:spPr>
          <a:xfrm>
            <a:off x="4673600" y="4953000"/>
            <a:ext cx="2336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endParaRPr sz="1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3500" name="Text Box 63499"/>
          <p:cNvSpPr txBox="1"/>
          <p:nvPr/>
        </p:nvSpPr>
        <p:spPr>
          <a:xfrm>
            <a:off x="4144433" y="38840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sz="100"/>
          </a:p>
        </p:txBody>
      </p:sp>
      <p:sp>
        <p:nvSpPr>
          <p:cNvPr id="63501" name="Text Box 63500"/>
          <p:cNvSpPr txBox="1"/>
          <p:nvPr/>
        </p:nvSpPr>
        <p:spPr>
          <a:xfrm>
            <a:off x="1412240" y="3937000"/>
            <a:ext cx="9366673" cy="912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sz="5335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tài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Tr</a:t>
            </a:r>
            <a:r>
              <a:rPr sz="53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uyện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“Qua </a:t>
            </a:r>
            <a:r>
              <a:rPr sz="53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đường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”</a:t>
            </a:r>
            <a:endParaRPr sz="5335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Picture 3" descr="9dab89bfe2d732e10a0ab8f488af7d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-76200"/>
            <a:ext cx="2134447" cy="1430020"/>
          </a:xfrm>
          <a:prstGeom prst="rect">
            <a:avLst/>
          </a:prstGeom>
        </p:spPr>
      </p:pic>
      <p:sp>
        <p:nvSpPr>
          <p:cNvPr id="63507" name="Rectangles 63506"/>
          <p:cNvSpPr/>
          <p:nvPr/>
        </p:nvSpPr>
        <p:spPr>
          <a:xfrm>
            <a:off x="609600" y="1881293"/>
            <a:ext cx="10422467" cy="1587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DeflateBottom">
              <a:avLst/>
            </a:prstTxWarp>
            <a:normAutofit/>
          </a:bodyPr>
          <a:p>
            <a:pPr algn="ctr"/>
            <a:r>
              <a:rPr lang="vi-VN" altLang="en-US" sz="48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CHƯƠNG TRÌNH </a:t>
            </a:r>
            <a:r>
              <a:rPr lang="vi-VN" altLang="en-US" sz="4800" b="1">
                <a:ln w="9525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 </a:t>
            </a:r>
            <a:r>
              <a:rPr lang="vi-VN" altLang="en-US" sz="48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VUI HỌC</a:t>
            </a:r>
            <a:endParaRPr lang="vi-VN" altLang="en-US" sz="48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97" name="Text Box 63496"/>
          <p:cNvSpPr txBox="1"/>
          <p:nvPr/>
        </p:nvSpPr>
        <p:spPr>
          <a:xfrm>
            <a:off x="1828800" y="3084407"/>
            <a:ext cx="7944273" cy="9124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vi-VN"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Trường mầm non Thị Hoa</a:t>
            </a:r>
            <a:endParaRPr lang="vi-VN" sz="5335" b="1" i="1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Vui-Den-Truong-Be-Mai-Vy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177800"/>
            <a:ext cx="660400" cy="660400"/>
          </a:xfrm>
          <a:prstGeom prst="rect">
            <a:avLst/>
          </a:prstGeom>
        </p:spPr>
      </p:pic>
      <p:sp>
        <p:nvSpPr>
          <p:cNvPr id="63502" name="Text Box 63501"/>
          <p:cNvSpPr txBox="1"/>
          <p:nvPr/>
        </p:nvSpPr>
        <p:spPr>
          <a:xfrm>
            <a:off x="2362200" y="6019800"/>
            <a:ext cx="7308427" cy="666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vi-VN" sz="3735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vi-VN" sz="3735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37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Người thực hiện</a:t>
            </a:r>
            <a:r>
              <a:rPr sz="37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sz="37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N</a:t>
            </a:r>
            <a:r>
              <a:rPr lang="vi-VN" sz="37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ông Thị Hà</a:t>
            </a:r>
            <a:endParaRPr lang="vi-VN" sz="3735" b="1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22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3497" grpId="0" bldLvl="0" animBg="1"/>
      <p:bldP spid="63501" grpId="0" bldLvl="0" animBg="1"/>
      <p:bldP spid="6350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8786" name="Picture 118785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118786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8" name="Picture 118787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9" name="Text Box 11878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00"/>
          </a:p>
        </p:txBody>
      </p:sp>
      <p:pic>
        <p:nvPicPr>
          <p:cNvPr id="118794" name="Picture 118793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2311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7" name="Picture 57346" descr="1184909yqv9h2rzp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43434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Picture 57347" descr="724608s7aonrbe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5054600"/>
            <a:ext cx="20320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s 57348"/>
          <p:cNvSpPr/>
          <p:nvPr/>
        </p:nvSpPr>
        <p:spPr>
          <a:xfrm>
            <a:off x="1320800" y="685800"/>
            <a:ext cx="10058400" cy="21018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  <a:endParaRPr lang="en-US" sz="4800" b="1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350" name="Picture 57349" descr="1184909yqv9h2rzp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45466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0606" name="Content Placeholder 110605" descr="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09600" y="-10414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Content Placeholder 110596" descr="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flipH="1">
            <a:off x="10160000" y="-12446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110594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46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1562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110598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91653">
            <a:off x="1524000" y="48260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91653">
            <a:off x="8956040" y="9846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91653">
            <a:off x="1523153" y="443822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91653">
            <a:off x="8854440" y="44390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192786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82177"/>
            <a:ext cx="10972800" cy="1524000"/>
          </a:xfrm>
        </p:spPr>
        <p:txBody>
          <a:bodyPr/>
          <a:p>
            <a:r>
              <a:rPr lang="vi-VN" altLang="en-US" b="1">
                <a:solidFill>
                  <a:srgbClr val="FF0000"/>
                </a:solidFill>
              </a:rPr>
              <a:t>Cô vừa kể câu chuyện có tên là gì?</a:t>
            </a:r>
            <a:endParaRPr lang="vi-VN" altLang="en-US" b="1">
              <a:solidFill>
                <a:srgbClr val="FF0000"/>
              </a:solidFill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61647" y="3632200"/>
            <a:ext cx="3978487" cy="36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653" y="2413000"/>
            <a:ext cx="2368127" cy="2518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5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548130" y="1143000"/>
            <a:ext cx="8833485" cy="706755"/>
          </a:xfrm>
          <a:prstGeom prst="rect">
            <a:avLst/>
          </a:prstGeom>
          <a:noFill/>
        </p:spPr>
        <p:txBody>
          <a:bodyPr wrap="square" rtlCol="0" anchor="t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Trong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truyện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có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những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nhân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vật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nào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?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00600" y="4419388"/>
            <a:ext cx="3143673" cy="2032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212" y="9903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91653">
            <a:off x="345863" y="55316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91653">
            <a:off x="10785263" y="57602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91653">
            <a:off x="117263" y="2738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43" name="Picture 112642" descr="thoch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0" y="889000"/>
            <a:ext cx="3352800" cy="477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112643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77800"/>
            <a:ext cx="2946400" cy="599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112644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24000"/>
            <a:ext cx="31496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112645" descr="Untitled-1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28600"/>
            <a:ext cx="2946400" cy="629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11264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7865322" y="-33232"/>
            <a:ext cx="4165600" cy="67034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60" name="Rectangles 96259"/>
          <p:cNvSpPr/>
          <p:nvPr/>
        </p:nvSpPr>
        <p:spPr>
          <a:xfrm>
            <a:off x="762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 sz="100"/>
          </a:p>
        </p:txBody>
      </p:sp>
      <p:sp>
        <p:nvSpPr>
          <p:cNvPr id="96261" name="Text Box 96260"/>
          <p:cNvSpPr txBox="1"/>
          <p:nvPr/>
        </p:nvSpPr>
        <p:spPr>
          <a:xfrm>
            <a:off x="0" y="3124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96262" name="Text Box 96261"/>
          <p:cNvSpPr txBox="1"/>
          <p:nvPr/>
        </p:nvSpPr>
        <p:spPr>
          <a:xfrm>
            <a:off x="-304800" y="1093047"/>
            <a:ext cx="12496800" cy="7893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sz="4535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19400" y="2895812"/>
            <a:ext cx="5479627" cy="34095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12" y="18285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91653">
            <a:off x="1279948" y="50744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91653">
            <a:off x="802640" y="-8255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91653">
            <a:off x="7279640" y="-259715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33282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4690" name="Picture 1146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4691" name="Picture 114690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114691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3" name="Picture 114692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11469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62000" y="1156970"/>
            <a:ext cx="9427210" cy="748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Nâu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rủ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Trắng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chạy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đâu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265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22575" y="2514600"/>
            <a:ext cx="6547273" cy="4235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3200" y="-127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427" y="42418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3970" name="Picture 83969" descr="d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24130"/>
            <a:ext cx="12215495" cy="683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83970" descr="Untitled-3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61989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83971" descr="Untitled-4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5908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Text Box 83972"/>
          <p:cNvSpPr txBox="1"/>
          <p:nvPr/>
        </p:nvSpPr>
        <p:spPr>
          <a:xfrm>
            <a:off x="2925233" y="10392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sz="100"/>
          </a:p>
        </p:txBody>
      </p:sp>
      <p:sp>
        <p:nvSpPr>
          <p:cNvPr id="83974" name="Text Box 83973"/>
          <p:cNvSpPr txBox="1"/>
          <p:nvPr/>
        </p:nvSpPr>
        <p:spPr>
          <a:xfrm>
            <a:off x="2518833" y="740833"/>
            <a:ext cx="30691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latin typeface=".VnTime" pitchFamily="34" charset="0"/>
              </a:rPr>
              <a:t> 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83975" name="Text Box 83974"/>
          <p:cNvSpPr txBox="1"/>
          <p:nvPr/>
        </p:nvSpPr>
        <p:spPr>
          <a:xfrm>
            <a:off x="7112000" y="2182284"/>
            <a:ext cx="28448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rủ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  <a:endParaRPr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6" name="Rectangles 95235"/>
          <p:cNvSpPr/>
          <p:nvPr/>
        </p:nvSpPr>
        <p:spPr>
          <a:xfrm>
            <a:off x="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 sz="100"/>
          </a:p>
        </p:txBody>
      </p:sp>
      <p:sp>
        <p:nvSpPr>
          <p:cNvPr id="95237" name="Text Box 95236"/>
          <p:cNvSpPr txBox="1"/>
          <p:nvPr/>
        </p:nvSpPr>
        <p:spPr>
          <a:xfrm>
            <a:off x="-152400" y="1143212"/>
            <a:ext cx="121920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kêu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sz="4265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14600" y="2448137"/>
            <a:ext cx="5790353" cy="441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3200" y="1676612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6855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37340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Em Đi Qua Ngã Tư Đường Phố - Nhạc Thiếu Nhi Hoạt Hình Vui Nhộn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133687"/>
            <a:ext cx="12197080" cy="907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018" name="Picture 86017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51965" y="-1752600"/>
            <a:ext cx="13943965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86018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192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86020"/>
          <p:cNvSpPr txBox="1"/>
          <p:nvPr/>
        </p:nvSpPr>
        <p:spPr>
          <a:xfrm>
            <a:off x="-762000" y="3810000"/>
            <a:ext cx="2844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endParaRPr sz="4265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50" name="Text Box 31749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31751" name="Text Box 31750"/>
          <p:cNvSpPr txBox="1"/>
          <p:nvPr/>
        </p:nvSpPr>
        <p:spPr>
          <a:xfrm>
            <a:off x="0" y="76200"/>
            <a:ext cx="12192000" cy="2144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5335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5335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endParaRPr sz="5335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3" name="Rectangles 31752"/>
          <p:cNvSpPr/>
          <p:nvPr/>
        </p:nvSpPr>
        <p:spPr>
          <a:xfrm>
            <a:off x="-508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 sz="100"/>
          </a:p>
        </p:txBody>
      </p:sp>
      <p:sp>
        <p:nvSpPr>
          <p:cNvPr id="31754" name="Text Box 31753"/>
          <p:cNvSpPr txBox="1"/>
          <p:nvPr/>
        </p:nvSpPr>
        <p:spPr>
          <a:xfrm>
            <a:off x="228600" y="1219412"/>
            <a:ext cx="117856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vỉa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sz="5335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61988" y="2742988"/>
            <a:ext cx="6530340" cy="4135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1600" y="1601047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69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0" y="45474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2" name="Picture 92161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92162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92163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92164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0" y="1447800"/>
            <a:ext cx="117697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Chú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cảnh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sát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đã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dặn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hai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em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điều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gì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800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774527" y="2455333"/>
            <a:ext cx="6759787" cy="390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200" y="1905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953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524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114" name="Picture 90113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6200"/>
            <a:ext cx="11642725" cy="6815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0114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90115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1370965" cy="1564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Truyện thiếu nhi - Qua đường - TerraBook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2057400" y="-1828800"/>
            <a:ext cx="16276955" cy="8557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3" name="Text Box 53252"/>
          <p:cNvSpPr txBox="1"/>
          <p:nvPr/>
        </p:nvSpPr>
        <p:spPr>
          <a:xfrm>
            <a:off x="1727200" y="-228600"/>
            <a:ext cx="8839200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5865">
                <a:solidFill>
                  <a:srgbClr val="6600CC"/>
                </a:solidFill>
              </a:rPr>
              <a:t>           </a:t>
            </a:r>
            <a:endParaRPr sz="3735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4" name="Picture 53253" descr="286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7600" y="4682067"/>
            <a:ext cx="2235200" cy="2175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53254" descr="28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429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53255" descr="b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0000">
            <a:off x="6755553" y="4585335"/>
            <a:ext cx="18669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Picture 53257" descr="28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600" y="1778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53258" descr="28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6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0" name="Text Box 53259"/>
          <p:cNvSpPr txBox="1"/>
          <p:nvPr/>
        </p:nvSpPr>
        <p:spPr>
          <a:xfrm>
            <a:off x="1828800" y="787400"/>
            <a:ext cx="8331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53262" name="Rectangles 53261"/>
          <p:cNvSpPr/>
          <p:nvPr/>
        </p:nvSpPr>
        <p:spPr>
          <a:xfrm>
            <a:off x="731520" y="2209800"/>
            <a:ext cx="10170160" cy="162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  <a:endParaRPr lang="en-US" sz="4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Vui-Den-Truong-Be-Mai-Vy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6600" y="685800"/>
            <a:ext cx="660400" cy="660400"/>
          </a:xfrm>
          <a:prstGeom prst="rect">
            <a:avLst/>
          </a:prstGeom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1467" y="762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48008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200" y="444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22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itle 55297"/>
          <p:cNvSpPr>
            <a:spLocks noGrp="1"/>
          </p:cNvSpPr>
          <p:nvPr>
            <p:ph type="title"/>
          </p:nvPr>
        </p:nvSpPr>
        <p:spPr/>
        <p:txBody>
          <a:bodyPr anchor="ctr" anchorCtr="0"/>
          <a:p/>
        </p:txBody>
      </p:sp>
      <p:pic>
        <p:nvPicPr>
          <p:cNvPr id="55299" name="Text Placeholder 55298" descr="48dd1379d4732_f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</p:spPr>
      </p:pic>
      <p:sp>
        <p:nvSpPr>
          <p:cNvPr id="55301" name="Rectangles 55300"/>
          <p:cNvSpPr/>
          <p:nvPr/>
        </p:nvSpPr>
        <p:spPr>
          <a:xfrm>
            <a:off x="3657600" y="381000"/>
            <a:ext cx="7924800" cy="2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  <a:endParaRPr 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6738" name="Picture 1167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6739" name="Picture 116738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Picture 116739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1" name="Picture 116740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116741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200" y="3124200"/>
            <a:ext cx="16256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116742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00" y="2616200"/>
            <a:ext cx="13208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11674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2" name="Picture 327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32772" descr="chim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-984249"/>
            <a:ext cx="1930400" cy="1263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773" descr="Untitled-3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2410884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32774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0" y="2819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450" name="Picture 104449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104452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4" name="Text Box 104453"/>
          <p:cNvSpPr txBox="1"/>
          <p:nvPr/>
        </p:nvSpPr>
        <p:spPr>
          <a:xfrm>
            <a:off x="0" y="4445000"/>
            <a:ext cx="31496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104455" name="Text Box 104454"/>
          <p:cNvSpPr txBox="1"/>
          <p:nvPr/>
        </p:nvSpPr>
        <p:spPr>
          <a:xfrm>
            <a:off x="-2743200" y="3632200"/>
            <a:ext cx="34544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, </a:t>
            </a: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…</a:t>
            </a:r>
            <a:endParaRPr sz="5335" b="1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Picture 106497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106498" descr="m©t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810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106499" descr="t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397000"/>
            <a:ext cx="20320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1" name="Picture 106500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546" name="Picture 108545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108546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108547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9" name="Text Box 10854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Picture 16387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6389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6390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-127000"/>
            <a:ext cx="1640417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WPS Presentation</Application>
  <PresentationFormat>On-screen Show</PresentationFormat>
  <Paragraphs>40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.VnTime</vt:lpstr>
      <vt:lpstr>Segoe Print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Cô vừa kể câu chuyện có tên là gì?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NONG THI HA</cp:lastModifiedBy>
  <cp:revision>52</cp:revision>
  <dcterms:created xsi:type="dcterms:W3CDTF">2009-01-01T07:02:00Z</dcterms:created>
  <dcterms:modified xsi:type="dcterms:W3CDTF">2022-03-15T10:27:12Z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0FBDF0A9605B47DCA3E161DD030D7140</vt:lpwstr>
  </property>
  <property fmtid="{D5CDD505-2E9C-101B-9397-08002B2CF9AE}" pid="3" name="KSOProductBuildVer">
    <vt:lpwstr>1033-11.2.0.10463</vt:lpwstr>
  </property>
</Properties>
</file>