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4" r:id="rId3"/>
    <p:sldId id="265" r:id="rId4"/>
    <p:sldId id="266" r:id="rId5"/>
    <p:sldId id="26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45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4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4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5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87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41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13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8198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21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66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52C99-2F84-4F70-8109-338421A618D5}" type="datetimeFigureOut">
              <a:rPr lang="en-US" smtClean="0"/>
              <a:t>3/16/2022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472EE-3132-4E1A-B674-54710FAE04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49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470"/>
          <a:stretch/>
        </p:blipFill>
        <p:spPr>
          <a:xfrm>
            <a:off x="0" y="0"/>
            <a:ext cx="12192000" cy="6858000"/>
          </a:xfrm>
        </p:spPr>
      </p:pic>
      <p:sp>
        <p:nvSpPr>
          <p:cNvPr id="6" name="Rectangle 5"/>
          <p:cNvSpPr/>
          <p:nvPr/>
        </p:nvSpPr>
        <p:spPr>
          <a:xfrm>
            <a:off x="1249048" y="91584"/>
            <a:ext cx="5732458" cy="923330"/>
          </a:xfrm>
          <a:prstGeom prst="rect">
            <a:avLst/>
          </a:prstGeom>
          <a:noFill/>
          <a:effectLst>
            <a:innerShdw blurRad="63500" dist="50800" dir="162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vi-VN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Broadway" panose="04040905080B02020502" pitchFamily="82" charset="0"/>
              </a:rPr>
              <a:t>HÁI TÁO CHỮ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00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latin typeface="Broadway" panose="04040905080B02020502" pitchFamily="82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8726045" y="684952"/>
            <a:ext cx="535701" cy="627663"/>
            <a:chOff x="662069" y="1290360"/>
            <a:chExt cx="723851" cy="86894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0726501" y="783"/>
            <a:ext cx="535701" cy="522858"/>
            <a:chOff x="662069" y="1290360"/>
            <a:chExt cx="723851" cy="723851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10375733" y="1810289"/>
            <a:ext cx="584667" cy="635145"/>
            <a:chOff x="662069" y="1290360"/>
            <a:chExt cx="723851" cy="748701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692151" y="1349736"/>
              <a:ext cx="449342" cy="689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0994352" y="1309667"/>
            <a:ext cx="535701" cy="522858"/>
            <a:chOff x="662069" y="1290360"/>
            <a:chExt cx="723851" cy="72385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529182" y="423524"/>
            <a:ext cx="535701" cy="522858"/>
            <a:chOff x="662069" y="1290360"/>
            <a:chExt cx="723851" cy="723851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9919053" y="979794"/>
            <a:ext cx="535701" cy="522858"/>
            <a:chOff x="662069" y="1290360"/>
            <a:chExt cx="723851" cy="723851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9140879" y="-1691"/>
            <a:ext cx="578068" cy="597049"/>
            <a:chOff x="662069" y="1290360"/>
            <a:chExt cx="723851" cy="723851"/>
          </a:xfrm>
        </p:grpSpPr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27" name="TextBox 26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0447587" y="595357"/>
            <a:ext cx="535701" cy="627663"/>
            <a:chOff x="662069" y="1290360"/>
            <a:chExt cx="723851" cy="868945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1743256" y="1008440"/>
            <a:ext cx="535701" cy="627663"/>
            <a:chOff x="662069" y="1290360"/>
            <a:chExt cx="723851" cy="868945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33" name="TextBox 32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11419591" y="-38142"/>
            <a:ext cx="535701" cy="627663"/>
            <a:chOff x="662069" y="1290360"/>
            <a:chExt cx="723851" cy="868945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36" name="TextBox 35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1530053" y="2515638"/>
            <a:ext cx="535701" cy="522858"/>
            <a:chOff x="662069" y="1290360"/>
            <a:chExt cx="723851" cy="723851"/>
          </a:xfrm>
        </p:grpSpPr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1553015" y="1793593"/>
            <a:ext cx="535701" cy="627663"/>
            <a:chOff x="662069" y="1290360"/>
            <a:chExt cx="723851" cy="868945"/>
          </a:xfrm>
        </p:grpSpPr>
        <p:pic>
          <p:nvPicPr>
            <p:cNvPr id="41" name="Picture 4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2" name="TextBox 41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8216132" y="35040"/>
            <a:ext cx="535701" cy="627663"/>
            <a:chOff x="662069" y="1290360"/>
            <a:chExt cx="723851" cy="868945"/>
          </a:xfrm>
        </p:grpSpPr>
        <p:pic>
          <p:nvPicPr>
            <p:cNvPr id="44" name="Picture 43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5" name="TextBox 44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9366877" y="5617667"/>
            <a:ext cx="2602377" cy="1215080"/>
            <a:chOff x="1873466" y="6074489"/>
            <a:chExt cx="1555197" cy="657771"/>
          </a:xfrm>
        </p:grpSpPr>
        <p:sp>
          <p:nvSpPr>
            <p:cNvPr id="47" name="AutoShape 36" descr="Plaid"/>
            <p:cNvSpPr>
              <a:spLocks noChangeArrowheads="1"/>
            </p:cNvSpPr>
            <p:nvPr/>
          </p:nvSpPr>
          <p:spPr bwMode="auto">
            <a:xfrm>
              <a:off x="1873466" y="6074489"/>
              <a:ext cx="1555197" cy="657771"/>
            </a:xfrm>
            <a:prstGeom prst="flowChartManualOperation">
              <a:avLst/>
            </a:prstGeom>
            <a:pattFill prst="plaid">
              <a:fgClr>
                <a:srgbClr val="996633"/>
              </a:fgClr>
              <a:bgClr>
                <a:srgbClr val="0000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AvantH" panose="020B7200000000000000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333461" y="6105798"/>
              <a:ext cx="801859" cy="5998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6600" b="1" dirty="0">
                <a:solidFill>
                  <a:schemeClr val="bg1"/>
                </a:solidFill>
                <a:latin typeface=".VnAvantH" panose="020B72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66825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89" b="27578"/>
          <a:stretch/>
        </p:blipFill>
        <p:spPr>
          <a:xfrm>
            <a:off x="4541951" y="2834640"/>
            <a:ext cx="3108098" cy="214231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275"/>
            <a:ext cx="12192000" cy="70037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AF8F3"/>
              </a:clrFrom>
              <a:clrTo>
                <a:srgbClr val="FAF8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92" t="2475"/>
          <a:stretch/>
        </p:blipFill>
        <p:spPr>
          <a:xfrm>
            <a:off x="2299683" y="1"/>
            <a:ext cx="7940969" cy="7146994"/>
          </a:xfrm>
          <a:prstGeom prst="rect">
            <a:avLst/>
          </a:prstGeom>
        </p:spPr>
      </p:pic>
      <p:grpSp>
        <p:nvGrpSpPr>
          <p:cNvPr id="23" name="Group 22"/>
          <p:cNvGrpSpPr/>
          <p:nvPr/>
        </p:nvGrpSpPr>
        <p:grpSpPr>
          <a:xfrm>
            <a:off x="4886463" y="365125"/>
            <a:ext cx="723851" cy="723851"/>
            <a:chOff x="863103" y="492369"/>
            <a:chExt cx="723851" cy="723851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03" y="492369"/>
              <a:ext cx="723851" cy="659769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38290" y="508334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a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-1447800" y="5715000"/>
            <a:ext cx="2187388" cy="1107996"/>
            <a:chOff x="1873466" y="6036416"/>
            <a:chExt cx="1447800" cy="737648"/>
          </a:xfrm>
        </p:grpSpPr>
        <p:sp>
          <p:nvSpPr>
            <p:cNvPr id="66" name="AutoShape 36" descr="Plaid"/>
            <p:cNvSpPr>
              <a:spLocks noChangeArrowheads="1"/>
            </p:cNvSpPr>
            <p:nvPr/>
          </p:nvSpPr>
          <p:spPr bwMode="auto">
            <a:xfrm>
              <a:off x="1873466" y="6095999"/>
              <a:ext cx="1447800" cy="609600"/>
            </a:xfrm>
            <a:prstGeom prst="flowChartManualOperation">
              <a:avLst/>
            </a:prstGeom>
            <a:pattFill prst="plaid">
              <a:fgClr>
                <a:srgbClr val="996633"/>
              </a:fgClr>
              <a:bgClr>
                <a:srgbClr val="0000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AvantH" panose="020B7200000000000000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48535" y="6036416"/>
              <a:ext cx="801859" cy="73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600" b="1" dirty="0" smtClean="0">
                  <a:solidFill>
                    <a:schemeClr val="bg1"/>
                  </a:solidFill>
                  <a:latin typeface=".VnAvantH" panose="020B7200000000000000" pitchFamily="34" charset="0"/>
                </a:rPr>
                <a:t>a</a:t>
              </a:r>
              <a:endParaRPr lang="en-US" sz="6600" b="1" dirty="0">
                <a:solidFill>
                  <a:schemeClr val="bg1"/>
                </a:solidFill>
                <a:latin typeface=".VnAvantH" panose="020B7200000000000000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609951" y="1533010"/>
            <a:ext cx="723851" cy="798286"/>
            <a:chOff x="662069" y="1290360"/>
            <a:chExt cx="723851" cy="798286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4" name="TextBox 73"/>
            <p:cNvSpPr txBox="1"/>
            <p:nvPr/>
          </p:nvSpPr>
          <p:spPr>
            <a:xfrm>
              <a:off x="715692" y="1380760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724199" y="2292194"/>
            <a:ext cx="723851" cy="810672"/>
            <a:chOff x="662069" y="1290360"/>
            <a:chExt cx="723851" cy="810672"/>
          </a:xfrm>
        </p:grpSpPr>
        <p:pic>
          <p:nvPicPr>
            <p:cNvPr id="76" name="Picture 75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7" name="TextBox 76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a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978421" y="3042862"/>
            <a:ext cx="723851" cy="810672"/>
            <a:chOff x="662069" y="1290360"/>
            <a:chExt cx="723851" cy="810672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045045" y="2724347"/>
            <a:ext cx="723851" cy="810672"/>
            <a:chOff x="662069" y="1290360"/>
            <a:chExt cx="723851" cy="810672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3" name="TextBox 82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524537" y="2221934"/>
            <a:ext cx="723851" cy="810672"/>
            <a:chOff x="662069" y="1290360"/>
            <a:chExt cx="723851" cy="810672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6" name="TextBox 85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3647635" y="2000496"/>
            <a:ext cx="723851" cy="810672"/>
            <a:chOff x="662069" y="1290360"/>
            <a:chExt cx="723851" cy="810672"/>
          </a:xfrm>
        </p:grpSpPr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9" name="TextBox 88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a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480235" y="1399349"/>
            <a:ext cx="723851" cy="810672"/>
            <a:chOff x="662069" y="1290360"/>
            <a:chExt cx="723851" cy="810672"/>
          </a:xfrm>
        </p:grpSpPr>
        <p:pic>
          <p:nvPicPr>
            <p:cNvPr id="91" name="Picture 90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2" name="TextBox 91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087865" y="835869"/>
            <a:ext cx="723851" cy="767261"/>
            <a:chOff x="662069" y="1290360"/>
            <a:chExt cx="723851" cy="767261"/>
          </a:xfrm>
        </p:grpSpPr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5" name="TextBox 94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009751" y="505647"/>
            <a:ext cx="723851" cy="810672"/>
            <a:chOff x="662069" y="1290360"/>
            <a:chExt cx="723851" cy="810672"/>
          </a:xfrm>
        </p:grpSpPr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8" name="TextBox 97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648243" y="2148018"/>
            <a:ext cx="723851" cy="810672"/>
            <a:chOff x="662069" y="1290360"/>
            <a:chExt cx="723851" cy="810672"/>
          </a:xfrm>
        </p:grpSpPr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01" name="TextBox 100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7659218" y="1090861"/>
            <a:ext cx="723851" cy="810672"/>
            <a:chOff x="662069" y="1290360"/>
            <a:chExt cx="723851" cy="810672"/>
          </a:xfrm>
        </p:grpSpPr>
        <p:pic>
          <p:nvPicPr>
            <p:cNvPr id="103" name="Picture 102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04" name="TextBox 103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a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6941718" y="348329"/>
            <a:ext cx="723851" cy="810672"/>
            <a:chOff x="662069" y="1290360"/>
            <a:chExt cx="723851" cy="810672"/>
          </a:xfrm>
        </p:grpSpPr>
        <p:pic>
          <p:nvPicPr>
            <p:cNvPr id="106" name="Picture 105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07" name="TextBox 106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a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7979690" y="3205175"/>
            <a:ext cx="723851" cy="765127"/>
            <a:chOff x="662069" y="1290360"/>
            <a:chExt cx="723851" cy="765127"/>
          </a:xfrm>
        </p:grpSpPr>
        <p:pic>
          <p:nvPicPr>
            <p:cNvPr id="109" name="Picture 108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0" name="TextBox 109"/>
            <p:cNvSpPr txBox="1"/>
            <p:nvPr/>
          </p:nvSpPr>
          <p:spPr>
            <a:xfrm>
              <a:off x="746705" y="1347601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a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065530" y="2835403"/>
            <a:ext cx="723851" cy="810672"/>
            <a:chOff x="662069" y="1290360"/>
            <a:chExt cx="723851" cy="810672"/>
          </a:xfrm>
        </p:grpSpPr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3" name="TextBox 112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8703541" y="2178523"/>
            <a:ext cx="723851" cy="810672"/>
            <a:chOff x="662069" y="1290360"/>
            <a:chExt cx="723851" cy="810672"/>
          </a:xfrm>
        </p:grpSpPr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488156" y="3632096"/>
            <a:ext cx="723851" cy="810672"/>
            <a:chOff x="662069" y="1290360"/>
            <a:chExt cx="723851" cy="810672"/>
          </a:xfrm>
        </p:grpSpPr>
        <p:pic>
          <p:nvPicPr>
            <p:cNvPr id="118" name="Picture 117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9" name="TextBox 118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524537" y="1460382"/>
            <a:ext cx="723851" cy="767261"/>
            <a:chOff x="662069" y="1290360"/>
            <a:chExt cx="723851" cy="767261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o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22" name="Group 121"/>
          <p:cNvGrpSpPr/>
          <p:nvPr/>
        </p:nvGrpSpPr>
        <p:grpSpPr>
          <a:xfrm>
            <a:off x="4980798" y="3212561"/>
            <a:ext cx="723851" cy="767261"/>
            <a:chOff x="662069" y="1290360"/>
            <a:chExt cx="723851" cy="767261"/>
          </a:xfrm>
        </p:grpSpPr>
        <p:pic>
          <p:nvPicPr>
            <p:cNvPr id="123" name="Picture 122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24" name="TextBox 123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«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7286317" y="3875136"/>
            <a:ext cx="723851" cy="767261"/>
            <a:chOff x="662069" y="1290360"/>
            <a:chExt cx="723851" cy="767261"/>
          </a:xfrm>
        </p:grpSpPr>
        <p:pic>
          <p:nvPicPr>
            <p:cNvPr id="127" name="Picture 126"/>
            <p:cNvPicPr>
              <a:picLocks noChangeAspect="1"/>
            </p:cNvPicPr>
            <p:nvPr/>
          </p:nvPicPr>
          <p:blipFill>
            <a:blip r:embed="rId6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28" name="TextBox 127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¬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1689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54167E-6 -3.7037E-7 L 0.528 0.01343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6393" y="67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seq concurrent="1" nextAc="seek">
                  <p:cTn id="7" restart="whenNotActive" fill="hold" evtFilter="cancelBubble" nodeType="interactiveSeq">
                    <p:stCondLst>
                      <p:cond evt="onClick" delay="0">
                        <p:tgtEl>
                          <p:spTgt spid="7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" fill="hold">
                          <p:stCondLst>
                            <p:cond delay="0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32" presetClass="emph" presetSubtype="0" fill="remove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1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2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3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4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5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2"/>
                      </p:tgtEl>
                    </p:cond>
                  </p:nextCondLst>
                </p:seq>
                <p:seq concurrent="1" nextAc="seek">
                  <p:cTn id="16" restart="whenNotActive" fill="hold" evtFilter="cancelBubble" nodeType="interactiveSeq">
                    <p:stCondLst>
                      <p:cond evt="onClick" delay="0">
                        <p:tgtEl>
                          <p:spTgt spid="78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7" fill="hold">
                          <p:stCondLst>
                            <p:cond delay="0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8"/>
                      </p:tgtEl>
                    </p:cond>
                  </p:nextCondLst>
                </p:seq>
                <p:seq concurrent="1" nextAc="seek">
                  <p:cTn id="25" restart="whenNotActive" fill="hold" evtFilter="cancelBubble" nodeType="interactiveSeq">
                    <p:stCondLst>
                      <p:cond evt="onClick" delay="0">
                        <p:tgtEl>
                          <p:spTgt spid="8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26" fill="hold">
                          <p:stCondLst>
                            <p:cond delay="0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9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0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1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2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3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81"/>
                      </p:tgtEl>
                    </p:cond>
                  </p:nextCondLst>
                </p:seq>
                <p:seq concurrent="1" nextAc="seek">
                  <p:cTn id="34" restart="whenNotActive" fill="hold" evtFilter="cancelBubble" nodeType="interactiveSeq">
                    <p:stCondLst>
                      <p:cond evt="onClick" delay="0">
                        <p:tgtEl>
                          <p:spTgt spid="8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35" fill="hold">
                          <p:stCondLst>
                            <p:cond delay="0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8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9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0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2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84"/>
                      </p:tgtEl>
                    </p:cond>
                  </p:nextCondLst>
                </p:seq>
                <p:seq concurrent="1" nextAc="seek">
                  <p:cTn id="43" restart="whenNotActive" fill="hold" evtFilter="cancelBubble" nodeType="interactiveSeq">
                    <p:stCondLst>
                      <p:cond evt="onClick" delay="0">
                        <p:tgtEl>
                          <p:spTgt spid="90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44" fill="hold">
                          <p:stCondLst>
                            <p:cond delay="0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7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8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9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0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1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0"/>
                      </p:tgtEl>
                    </p:cond>
                  </p:nextCondLst>
                </p:seq>
                <p:seq concurrent="1" nextAc="seek">
                  <p:cTn id="52" restart="whenNotActive" fill="hold" evtFilter="cancelBubble" nodeType="interactiveSeq">
                    <p:stCondLst>
                      <p:cond evt="onClick" delay="0">
                        <p:tgtEl>
                          <p:spTgt spid="9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53" fill="hold">
                          <p:stCondLst>
                            <p:cond delay="0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6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7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8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9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0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3"/>
                      </p:tgtEl>
                    </p:cond>
                  </p:nextCondLst>
                </p:seq>
                <p:seq concurrent="1" nextAc="seek">
                  <p:cTn id="61" restart="whenNotActive" fill="hold" evtFilter="cancelBubble" nodeType="interactiveSeq">
                    <p:stCondLst>
                      <p:cond evt="onClick" delay="0">
                        <p:tgtEl>
                          <p:spTgt spid="99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62" fill="hold">
                          <p:stCondLst>
                            <p:cond delay="0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5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6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7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8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9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9"/>
                      </p:tgtEl>
                    </p:cond>
                  </p:nextCondLst>
                </p:seq>
                <p:seq concurrent="1" nextAc="seek">
                  <p:cTn id="70" restart="whenNotActive" fill="hold" evtFilter="cancelBubble" nodeType="interactiveSeq">
                    <p:stCondLst>
                      <p:cond evt="onClick" delay="0">
                        <p:tgtEl>
                          <p:spTgt spid="11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71" fill="hold">
                          <p:stCondLst>
                            <p:cond delay="0"/>
                          </p:stCondLst>
                          <p:childTnLst>
                            <p:par>
                              <p:cTn id="7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3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74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5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76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7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78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11"/>
                      </p:tgtEl>
                    </p:cond>
                  </p:nextCondLst>
                </p:seq>
                <p:seq concurrent="1" nextAc="seek">
                  <p:cTn id="79" restart="whenNotActive" fill="hold" evtFilter="cancelBubble" nodeType="interactiveSeq">
                    <p:stCondLst>
                      <p:cond evt="onClick" delay="0">
                        <p:tgtEl>
                          <p:spTgt spid="9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0" fill="hold">
                          <p:stCondLst>
                            <p:cond delay="0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83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4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85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6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87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6"/>
                      </p:tgtEl>
                    </p:cond>
                  </p:nextCondLst>
                </p:seq>
                <p:seq concurrent="1" nextAc="seek">
                  <p:cTn id="88" restart="whenNotActive" fill="hold" evtFilter="cancelBubble" nodeType="interactiveSeq">
                    <p:stCondLst>
                      <p:cond evt="onClick" delay="0">
                        <p:tgtEl>
                          <p:spTgt spid="11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9" fill="hold">
                          <p:stCondLst>
                            <p:cond delay="0"/>
                          </p:stCondLst>
                          <p:childTnLst>
                            <p:par>
                              <p:cTn id="9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1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92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3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94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5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96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14"/>
                      </p:tgtEl>
                    </p:cond>
                  </p:nextCondLst>
                </p:seq>
                <p:seq concurrent="1" nextAc="seek">
                  <p:cTn id="97" restart="whenNotActive" fill="hold" evtFilter="cancelBubble" nodeType="interactiveSeq">
                    <p:stCondLst>
                      <p:cond evt="onClick" delay="0">
                        <p:tgtEl>
                          <p:spTgt spid="117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8" fill="hold">
                          <p:stCondLst>
                            <p:cond delay="0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01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02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03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04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05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17"/>
                      </p:tgtEl>
                    </p:cond>
                  </p:nextCondLst>
                </p:seq>
                <p:seq concurrent="1" nextAc="seek">
                  <p:cTn id="106" restart="whenNotActive" fill="hold" evtFilter="cancelBubble" nodeType="interactiveSeq">
                    <p:stCondLst>
                      <p:cond evt="onClick" delay="0">
                        <p:tgtEl>
                          <p:spTgt spid="2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07" fill="hold">
                          <p:stCondLst>
                            <p:cond delay="0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42" presetClass="path" presetSubtype="0" accel="50000" fill="hold" nodeType="clickEffect" p14:presetBounceEnd="16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25E-6 1.48148E-6 L 0.02422 0.71366 " pathEditMode="relative" rAng="0" ptsTypes="AA" p14:bounceEnd="16000">
                                          <p:cBhvr>
                                            <p:cTn id="110" dur="2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211" y="3567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23"/>
                      </p:tgtEl>
                    </p:cond>
                  </p:nextCondLst>
                </p:seq>
                <p:seq concurrent="1" nextAc="seek">
                  <p:cTn id="111" restart="whenNotActive" fill="hold" evtFilter="cancelBubble" nodeType="interactiveSeq">
                    <p:stCondLst>
                      <p:cond evt="onClick" delay="0">
                        <p:tgtEl>
                          <p:spTgt spid="75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12" fill="hold">
                          <p:stCondLst>
                            <p:cond delay="0"/>
                          </p:stCondLst>
                          <p:childTnLst>
                            <p:par>
                              <p:cTn id="1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4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25E-6 2.96296E-6 L -0.00495 0.4243 " pathEditMode="relative" rAng="0" ptsTypes="AA">
                                          <p:cBhvr>
                                            <p:cTn id="115" dur="2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47" y="2120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5"/>
                      </p:tgtEl>
                    </p:cond>
                  </p:nextCondLst>
                </p:seq>
                <p:seq concurrent="1" nextAc="seek">
                  <p:cTn id="116" restart="whenNotActive" fill="hold" evtFilter="cancelBubble" nodeType="interactiveSeq">
                    <p:stCondLst>
                      <p:cond evt="onClick" delay="0">
                        <p:tgtEl>
                          <p:spTgt spid="105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17" fill="hold">
                          <p:stCondLst>
                            <p:cond delay="0"/>
                          </p:stCondLst>
                          <p:childTnLst>
                            <p:par>
                              <p:cTn id="1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9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45833E-6 -2.22222E-6 L -0.04102 0.69607 " pathEditMode="relative" rAng="0" ptsTypes="AA">
                                          <p:cBhvr>
                                            <p:cTn id="120" dur="2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057" y="34792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05"/>
                      </p:tgtEl>
                    </p:cond>
                  </p:nextCondLst>
                </p:seq>
                <p:seq concurrent="1" nextAc="seek">
                  <p:cTn id="121" restart="whenNotActive" fill="hold" evtFilter="cancelBubble" nodeType="interactiveSeq">
                    <p:stCondLst>
                      <p:cond evt="onClick" delay="0">
                        <p:tgtEl>
                          <p:spTgt spid="10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22" fill="hold">
                          <p:stCondLst>
                            <p:cond delay="0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2.70833E-6 4.44444E-6 L -0.13151 0.58379 " pathEditMode="relative" rAng="0" ptsTypes="AA">
                                          <p:cBhvr>
                                            <p:cTn id="125" dur="2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6576" y="2919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02"/>
                      </p:tgtEl>
                    </p:cond>
                  </p:nextCondLst>
                </p:seq>
                <p:seq concurrent="1" nextAc="seek">
                  <p:cTn id="126" restart="whenNotActive" fill="hold" evtFilter="cancelBubble" nodeType="interactiveSeq">
                    <p:stCondLst>
                      <p:cond evt="onClick" delay="0">
                        <p:tgtEl>
                          <p:spTgt spid="108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27" fill="hold">
                          <p:stCondLst>
                            <p:cond delay="0"/>
                          </p:stCondLst>
                          <p:childTnLst>
                            <p:par>
                              <p:cTn id="1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9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79167E-6 1.85185E-6 L -0.09218 0.2868 " pathEditMode="relative" rAng="0" ptsTypes="AA">
                                          <p:cBhvr>
                                            <p:cTn id="130" dur="2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609" y="14329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08"/>
                      </p:tgtEl>
                    </p:cond>
                  </p:nextCondLst>
                </p:seq>
                <p:seq concurrent="1" nextAc="seek">
                  <p:cTn id="131" restart="whenNotActive" fill="hold" evtFilter="cancelBubble" nodeType="interactiveSeq">
                    <p:stCondLst>
                      <p:cond evt="onClick" delay="0">
                        <p:tgtEl>
                          <p:spTgt spid="87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32" fill="hold">
                          <p:stCondLst>
                            <p:cond delay="0"/>
                          </p:stCondLst>
                          <p:childTnLst>
                            <p:par>
                              <p:cTn id="1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4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75E-6 -4.44444E-6 L 0.14661 0.48264 " pathEditMode="relative" rAng="0" ptsTypes="AA">
                                          <p:cBhvr>
                                            <p:cTn id="135" dur="2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7331" y="2412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87"/>
                      </p:tgtEl>
                    </p:cond>
                  </p:nextCondLst>
                </p:seq>
                <p:seq concurrent="1" nextAc="seek">
                  <p:cTn id="136" restart="whenNotActive" fill="hold" evtFilter="cancelBubble" nodeType="interactiveSeq">
                    <p:stCondLst>
                      <p:cond evt="onClick" delay="0">
                        <p:tgtEl>
                          <p:spTgt spid="68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37" fill="hold">
                          <p:stCondLst>
                            <p:cond delay="0"/>
                          </p:stCondLst>
                          <p:childTnLst>
                            <p:par>
                              <p:cTn id="1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9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40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41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2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43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44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8"/>
                      </p:tgtEl>
                    </p:cond>
                  </p:nextCondLst>
                </p:seq>
                <p:seq concurrent="1" nextAc="seek">
                  <p:cTn id="145" restart="whenNotActive" fill="hold" evtFilter="cancelBubble" nodeType="interactiveSeq">
                    <p:stCondLst>
                      <p:cond evt="onClick" delay="0">
                        <p:tgtEl>
                          <p:spTgt spid="12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46" fill="hold">
                          <p:stCondLst>
                            <p:cond delay="0"/>
                          </p:stCondLst>
                          <p:childTnLst>
                            <p:par>
                              <p:cTn id="1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8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49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0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51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2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53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22"/>
                      </p:tgtEl>
                    </p:cond>
                  </p:nextCondLst>
                </p:seq>
                <p:seq concurrent="1" nextAc="seek">
                  <p:cTn id="154" restart="whenNotActive" fill="hold" evtFilter="cancelBubble" nodeType="interactiveSeq">
                    <p:stCondLst>
                      <p:cond evt="onClick" delay="0">
                        <p:tgtEl>
                          <p:spTgt spid="12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55" fill="hold">
                          <p:stCondLst>
                            <p:cond delay="0"/>
                          </p:stCondLst>
                          <p:childTnLst>
                            <p:par>
                              <p:cTn id="1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7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58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9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60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61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2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26"/>
                      </p:tgtEl>
                    </p:cond>
                  </p:nextCondLst>
                </p:seq>
              </p:childTnLst>
            </p:cTn>
          </p:par>
        </p:tn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54167E-6 -3.7037E-7 L 0.528 0.01343 " pathEditMode="relative" rAng="0" ptsTypes="AA">
                                          <p:cBhvr>
                                            <p:cTn id="6" dur="2000" fill="hold"/>
                                            <p:tgtEl>
                                              <p:spTgt spid="71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6393" y="67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  <p:seq concurrent="1" nextAc="seek">
                  <p:cTn id="7" restart="whenNotActive" fill="hold" evtFilter="cancelBubble" nodeType="interactiveSeq">
                    <p:stCondLst>
                      <p:cond evt="onClick" delay="0">
                        <p:tgtEl>
                          <p:spTgt spid="7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" fill="hold">
                          <p:stCondLst>
                            <p:cond delay="0"/>
                          </p:stCondLst>
                          <p:childTnLst>
                            <p:par>
                              <p:cTn id="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" presetID="32" presetClass="emph" presetSubtype="0" fill="remove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1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2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3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4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5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7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2"/>
                      </p:tgtEl>
                    </p:cond>
                  </p:nextCondLst>
                </p:seq>
                <p:seq concurrent="1" nextAc="seek">
                  <p:cTn id="16" restart="whenNotActive" fill="hold" evtFilter="cancelBubble" nodeType="interactiveSeq">
                    <p:stCondLst>
                      <p:cond evt="onClick" delay="0">
                        <p:tgtEl>
                          <p:spTgt spid="78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7" fill="hold">
                          <p:stCondLst>
                            <p:cond delay="0"/>
                          </p:stCondLst>
                          <p:childTnLst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0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1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22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23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24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7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8"/>
                      </p:tgtEl>
                    </p:cond>
                  </p:nextCondLst>
                </p:seq>
                <p:seq concurrent="1" nextAc="seek">
                  <p:cTn id="25" restart="whenNotActive" fill="hold" evtFilter="cancelBubble" nodeType="interactiveSeq">
                    <p:stCondLst>
                      <p:cond evt="onClick" delay="0">
                        <p:tgtEl>
                          <p:spTgt spid="8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26" fill="hold">
                          <p:stCondLst>
                            <p:cond delay="0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29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0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31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2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33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8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81"/>
                      </p:tgtEl>
                    </p:cond>
                  </p:nextCondLst>
                </p:seq>
                <p:seq concurrent="1" nextAc="seek">
                  <p:cTn id="34" restart="whenNotActive" fill="hold" evtFilter="cancelBubble" nodeType="interactiveSeq">
                    <p:stCondLst>
                      <p:cond evt="onClick" delay="0">
                        <p:tgtEl>
                          <p:spTgt spid="8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35" fill="hold">
                          <p:stCondLst>
                            <p:cond delay="0"/>
                          </p:stCondLst>
                          <p:childTnLst>
                            <p:par>
                              <p:cTn id="3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37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38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39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0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1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42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8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84"/>
                      </p:tgtEl>
                    </p:cond>
                  </p:nextCondLst>
                </p:seq>
                <p:seq concurrent="1" nextAc="seek">
                  <p:cTn id="43" restart="whenNotActive" fill="hold" evtFilter="cancelBubble" nodeType="interactiveSeq">
                    <p:stCondLst>
                      <p:cond evt="onClick" delay="0">
                        <p:tgtEl>
                          <p:spTgt spid="90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44" fill="hold">
                          <p:stCondLst>
                            <p:cond delay="0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47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48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49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0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51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0"/>
                      </p:tgtEl>
                    </p:cond>
                  </p:nextCondLst>
                </p:seq>
                <p:seq concurrent="1" nextAc="seek">
                  <p:cTn id="52" restart="whenNotActive" fill="hold" evtFilter="cancelBubble" nodeType="interactiveSeq">
                    <p:stCondLst>
                      <p:cond evt="onClick" delay="0">
                        <p:tgtEl>
                          <p:spTgt spid="9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53" fill="hold">
                          <p:stCondLst>
                            <p:cond delay="0"/>
                          </p:stCondLst>
                          <p:childTnLst>
                            <p:par>
                              <p:cTn id="5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5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56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7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58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59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0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3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3"/>
                      </p:tgtEl>
                    </p:cond>
                  </p:nextCondLst>
                </p:seq>
                <p:seq concurrent="1" nextAc="seek">
                  <p:cTn id="61" restart="whenNotActive" fill="hold" evtFilter="cancelBubble" nodeType="interactiveSeq">
                    <p:stCondLst>
                      <p:cond evt="onClick" delay="0">
                        <p:tgtEl>
                          <p:spTgt spid="99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62" fill="hold">
                          <p:stCondLst>
                            <p:cond delay="0"/>
                          </p:stCondLst>
                          <p:childTnLst>
                            <p:par>
                              <p:cTn id="6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4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65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6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67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68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69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9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9"/>
                      </p:tgtEl>
                    </p:cond>
                  </p:nextCondLst>
                </p:seq>
                <p:seq concurrent="1" nextAc="seek">
                  <p:cTn id="70" restart="whenNotActive" fill="hold" evtFilter="cancelBubble" nodeType="interactiveSeq">
                    <p:stCondLst>
                      <p:cond evt="onClick" delay="0">
                        <p:tgtEl>
                          <p:spTgt spid="111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71" fill="hold">
                          <p:stCondLst>
                            <p:cond delay="0"/>
                          </p:stCondLst>
                          <p:childTnLst>
                            <p:par>
                              <p:cTn id="72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73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74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5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76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77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78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1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11"/>
                      </p:tgtEl>
                    </p:cond>
                  </p:nextCondLst>
                </p:seq>
                <p:seq concurrent="1" nextAc="seek">
                  <p:cTn id="79" restart="whenNotActive" fill="hold" evtFilter="cancelBubble" nodeType="interactiveSeq">
                    <p:stCondLst>
                      <p:cond evt="onClick" delay="0">
                        <p:tgtEl>
                          <p:spTgt spid="9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0" fill="hold">
                          <p:stCondLst>
                            <p:cond delay="0"/>
                          </p:stCondLst>
                          <p:childTnLst>
                            <p:par>
                              <p:cTn id="8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82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83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4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85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86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87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9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96"/>
                      </p:tgtEl>
                    </p:cond>
                  </p:nextCondLst>
                </p:seq>
                <p:seq concurrent="1" nextAc="seek">
                  <p:cTn id="88" restart="whenNotActive" fill="hold" evtFilter="cancelBubble" nodeType="interactiveSeq">
                    <p:stCondLst>
                      <p:cond evt="onClick" delay="0">
                        <p:tgtEl>
                          <p:spTgt spid="114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89" fill="hold">
                          <p:stCondLst>
                            <p:cond delay="0"/>
                          </p:stCondLst>
                          <p:childTnLst>
                            <p:par>
                              <p:cTn id="90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91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92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3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94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95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96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14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14"/>
                      </p:tgtEl>
                    </p:cond>
                  </p:nextCondLst>
                </p:seq>
                <p:seq concurrent="1" nextAc="seek">
                  <p:cTn id="97" restart="whenNotActive" fill="hold" evtFilter="cancelBubble" nodeType="interactiveSeq">
                    <p:stCondLst>
                      <p:cond evt="onClick" delay="0">
                        <p:tgtEl>
                          <p:spTgt spid="117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98" fill="hold">
                          <p:stCondLst>
                            <p:cond delay="0"/>
                          </p:stCondLst>
                          <p:childTnLst>
                            <p:par>
                              <p:cTn id="9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0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01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02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03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04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05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1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17"/>
                      </p:tgtEl>
                    </p:cond>
                  </p:nextCondLst>
                </p:seq>
                <p:seq concurrent="1" nextAc="seek">
                  <p:cTn id="106" restart="whenNotActive" fill="hold" evtFilter="cancelBubble" nodeType="interactiveSeq">
                    <p:stCondLst>
                      <p:cond evt="onClick" delay="0">
                        <p:tgtEl>
                          <p:spTgt spid="23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07" fill="hold">
                          <p:stCondLst>
                            <p:cond delay="0"/>
                          </p:stCondLst>
                          <p:childTnLst>
                            <p:par>
                              <p:cTn id="10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09" presetID="42" presetClass="path" presetSubtype="0" ac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25E-6 1.48148E-6 L 0.02422 0.71366 " pathEditMode="relative" rAng="0" ptsTypes="AA">
                                          <p:cBhvr>
                                            <p:cTn id="110" dur="2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211" y="3567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23"/>
                      </p:tgtEl>
                    </p:cond>
                  </p:nextCondLst>
                </p:seq>
                <p:seq concurrent="1" nextAc="seek">
                  <p:cTn id="111" restart="whenNotActive" fill="hold" evtFilter="cancelBubble" nodeType="interactiveSeq">
                    <p:stCondLst>
                      <p:cond evt="onClick" delay="0">
                        <p:tgtEl>
                          <p:spTgt spid="75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12" fill="hold">
                          <p:stCondLst>
                            <p:cond delay="0"/>
                          </p:stCondLst>
                          <p:childTnLst>
                            <p:par>
                              <p:cTn id="11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4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25E-6 2.96296E-6 L -0.00495 0.4243 " pathEditMode="relative" rAng="0" ptsTypes="AA">
                                          <p:cBhvr>
                                            <p:cTn id="115" dur="2000" fill="hold"/>
                                            <p:tgtEl>
                                              <p:spTgt spid="7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47" y="21204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75"/>
                      </p:tgtEl>
                    </p:cond>
                  </p:nextCondLst>
                </p:seq>
                <p:seq concurrent="1" nextAc="seek">
                  <p:cTn id="116" restart="whenNotActive" fill="hold" evtFilter="cancelBubble" nodeType="interactiveSeq">
                    <p:stCondLst>
                      <p:cond evt="onClick" delay="0">
                        <p:tgtEl>
                          <p:spTgt spid="105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17" fill="hold">
                          <p:stCondLst>
                            <p:cond delay="0"/>
                          </p:stCondLst>
                          <p:childTnLst>
                            <p:par>
                              <p:cTn id="1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19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1.45833E-6 -2.22222E-6 L -0.04102 0.69607 " pathEditMode="relative" rAng="0" ptsTypes="AA">
                                          <p:cBhvr>
                                            <p:cTn id="120" dur="2000" fill="hold"/>
                                            <p:tgtEl>
                                              <p:spTgt spid="10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2057" y="34792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05"/>
                      </p:tgtEl>
                    </p:cond>
                  </p:nextCondLst>
                </p:seq>
                <p:seq concurrent="1" nextAc="seek">
                  <p:cTn id="121" restart="whenNotActive" fill="hold" evtFilter="cancelBubble" nodeType="interactiveSeq">
                    <p:stCondLst>
                      <p:cond evt="onClick" delay="0">
                        <p:tgtEl>
                          <p:spTgt spid="10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22" fill="hold">
                          <p:stCondLst>
                            <p:cond delay="0"/>
                          </p:stCondLst>
                          <p:childTnLst>
                            <p:par>
                              <p:cTn id="1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4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2.70833E-6 4.44444E-6 L -0.13151 0.58379 " pathEditMode="relative" rAng="0" ptsTypes="AA">
                                          <p:cBhvr>
                                            <p:cTn id="125" dur="2000" fill="hold"/>
                                            <p:tgtEl>
                                              <p:spTgt spid="102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6576" y="2919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02"/>
                      </p:tgtEl>
                    </p:cond>
                  </p:nextCondLst>
                </p:seq>
                <p:seq concurrent="1" nextAc="seek">
                  <p:cTn id="126" restart="whenNotActive" fill="hold" evtFilter="cancelBubble" nodeType="interactiveSeq">
                    <p:stCondLst>
                      <p:cond evt="onClick" delay="0">
                        <p:tgtEl>
                          <p:spTgt spid="108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27" fill="hold">
                          <p:stCondLst>
                            <p:cond delay="0"/>
                          </p:stCondLst>
                          <p:childTnLst>
                            <p:par>
                              <p:cTn id="12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29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4.79167E-6 1.85185E-6 L -0.09218 0.2868 " pathEditMode="relative" rAng="0" ptsTypes="AA">
                                          <p:cBhvr>
                                            <p:cTn id="130" dur="2000" fill="hold"/>
                                            <p:tgtEl>
                                              <p:spTgt spid="108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4609" y="14329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08"/>
                      </p:tgtEl>
                    </p:cond>
                  </p:nextCondLst>
                </p:seq>
                <p:seq concurrent="1" nextAc="seek">
                  <p:cTn id="131" restart="whenNotActive" fill="hold" evtFilter="cancelBubble" nodeType="interactiveSeq">
                    <p:stCondLst>
                      <p:cond evt="onClick" delay="0">
                        <p:tgtEl>
                          <p:spTgt spid="87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32" fill="hold">
                          <p:stCondLst>
                            <p:cond delay="0"/>
                          </p:stCondLst>
                          <p:childTnLst>
                            <p:par>
                              <p:cTn id="13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4" presetID="42" presetClass="path" presetSubtype="0" accel="50000" decel="5000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3.75E-6 -4.44444E-6 L 0.14661 0.48264 " pathEditMode="relative" rAng="0" ptsTypes="AA">
                                          <p:cBhvr>
                                            <p:cTn id="135" dur="2000" fill="hold"/>
                                            <p:tgtEl>
                                              <p:spTgt spid="8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7331" y="24120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87"/>
                      </p:tgtEl>
                    </p:cond>
                  </p:nextCondLst>
                </p:seq>
                <p:seq concurrent="1" nextAc="seek">
                  <p:cTn id="136" restart="whenNotActive" fill="hold" evtFilter="cancelBubble" nodeType="interactiveSeq">
                    <p:stCondLst>
                      <p:cond evt="onClick" delay="0">
                        <p:tgtEl>
                          <p:spTgt spid="68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37" fill="hold">
                          <p:stCondLst>
                            <p:cond delay="0"/>
                          </p:stCondLst>
                          <p:childTnLst>
                            <p:par>
                              <p:cTn id="13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39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40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41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42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43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44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68"/>
                      </p:tgtEl>
                    </p:cond>
                  </p:nextCondLst>
                </p:seq>
                <p:seq concurrent="1" nextAc="seek">
                  <p:cTn id="145" restart="whenNotActive" fill="hold" evtFilter="cancelBubble" nodeType="interactiveSeq">
                    <p:stCondLst>
                      <p:cond evt="onClick" delay="0">
                        <p:tgtEl>
                          <p:spTgt spid="122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46" fill="hold">
                          <p:stCondLst>
                            <p:cond delay="0"/>
                          </p:stCondLst>
                          <p:childTnLst>
                            <p:par>
                              <p:cTn id="14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48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49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0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51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2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53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2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22"/>
                      </p:tgtEl>
                    </p:cond>
                  </p:nextCondLst>
                </p:seq>
                <p:seq concurrent="1" nextAc="seek">
                  <p:cTn id="154" restart="whenNotActive" fill="hold" evtFilter="cancelBubble" nodeType="interactiveSeq">
                    <p:stCondLst>
                      <p:cond evt="onClick" delay="0">
                        <p:tgtEl>
                          <p:spTgt spid="126"/>
                        </p:tgtEl>
                      </p:cond>
                    </p:stCondLst>
                    <p:endSync evt="end" delay="0">
                      <p:rtn val="all"/>
                    </p:endSync>
                    <p:childTnLst>
                      <p:par>
                        <p:cTn id="155" fill="hold">
                          <p:stCondLst>
                            <p:cond delay="0"/>
                          </p:stCondLst>
                          <p:childTnLst>
                            <p:par>
                              <p:cTn id="156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57" presetID="32" presetClass="emph" presetSubtype="0" fill="hold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Rot by="120000">
                                          <p:cBhvr>
                                            <p:cTn id="158" dur="1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59" dur="200" fill="hold">
                                              <p:stCondLst>
                                                <p:cond delay="2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240000">
                                          <p:cBhvr>
                                            <p:cTn id="160" dur="200" fill="hold">
                                              <p:stCondLst>
                                                <p:cond delay="4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-240000">
                                          <p:cBhvr>
                                            <p:cTn id="161" dur="200" fill="hold">
                                              <p:stCondLst>
                                                <p:cond delay="6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  <p:animRot by="120000">
                                          <p:cBhvr>
                                            <p:cTn id="162" dur="200" fill="hold">
                                              <p:stCondLst>
                                                <p:cond delay="800"/>
                                              </p:stCondLst>
                                            </p:cTn>
                                            <p:tgtEl>
                                              <p:spTgt spid="12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nextCondLst>
                    <p:cond evt="onClick" delay="0">
                      <p:tgtEl>
                        <p:spTgt spid="126"/>
                      </p:tgtEl>
                    </p:cond>
                  </p:nextCondLst>
                </p:seq>
              </p:childTnLst>
            </p:cTn>
          </p:par>
        </p:tn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89" b="27578"/>
          <a:stretch/>
        </p:blipFill>
        <p:spPr>
          <a:xfrm>
            <a:off x="4541951" y="2834640"/>
            <a:ext cx="3108098" cy="214231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275"/>
            <a:ext cx="12192000" cy="70037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AF8F3"/>
              </a:clrFrom>
              <a:clrTo>
                <a:srgbClr val="FAF8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92" t="2475"/>
          <a:stretch/>
        </p:blipFill>
        <p:spPr>
          <a:xfrm>
            <a:off x="2401191" y="58599"/>
            <a:ext cx="7940969" cy="7146994"/>
          </a:xfrm>
          <a:prstGeom prst="rect">
            <a:avLst/>
          </a:prstGeom>
        </p:spPr>
      </p:pic>
      <p:grpSp>
        <p:nvGrpSpPr>
          <p:cNvPr id="71" name="Group 70"/>
          <p:cNvGrpSpPr/>
          <p:nvPr/>
        </p:nvGrpSpPr>
        <p:grpSpPr>
          <a:xfrm>
            <a:off x="12262475" y="5854506"/>
            <a:ext cx="2187388" cy="1107996"/>
            <a:chOff x="1873466" y="6095999"/>
            <a:chExt cx="1447800" cy="737648"/>
          </a:xfrm>
        </p:grpSpPr>
        <p:sp>
          <p:nvSpPr>
            <p:cNvPr id="66" name="AutoShape 36" descr="Plaid"/>
            <p:cNvSpPr>
              <a:spLocks noChangeArrowheads="1"/>
            </p:cNvSpPr>
            <p:nvPr/>
          </p:nvSpPr>
          <p:spPr bwMode="auto">
            <a:xfrm>
              <a:off x="1873466" y="6095999"/>
              <a:ext cx="1447800" cy="609600"/>
            </a:xfrm>
            <a:prstGeom prst="flowChartManualOperation">
              <a:avLst/>
            </a:prstGeom>
            <a:pattFill prst="plaid">
              <a:fgClr>
                <a:srgbClr val="996633"/>
              </a:fgClr>
              <a:bgClr>
                <a:srgbClr val="0000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AvantH" panose="020B7200000000000000" pitchFamily="34" charset="0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2390019" y="6095999"/>
              <a:ext cx="801859" cy="73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600" b="1" dirty="0">
                  <a:solidFill>
                    <a:schemeClr val="bg1"/>
                  </a:solidFill>
                  <a:latin typeface=".VnAvantH" panose="020B7200000000000000" pitchFamily="34" charset="0"/>
                </a:rPr>
                <a:t>¡</a:t>
              </a:r>
              <a:endParaRPr lang="en-US" sz="6600" b="1" dirty="0">
                <a:solidFill>
                  <a:schemeClr val="bg1"/>
                </a:solidFill>
                <a:latin typeface=".VnAvantH" panose="020B7200000000000000" pitchFamily="34" charset="0"/>
              </a:endParaRPr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6609951" y="1533010"/>
            <a:ext cx="723851" cy="798286"/>
            <a:chOff x="662069" y="1290360"/>
            <a:chExt cx="723851" cy="798286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4" name="TextBox 73"/>
            <p:cNvSpPr txBox="1"/>
            <p:nvPr/>
          </p:nvSpPr>
          <p:spPr>
            <a:xfrm>
              <a:off x="715692" y="1380760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978421" y="3042862"/>
            <a:ext cx="723851" cy="810672"/>
            <a:chOff x="662069" y="1290360"/>
            <a:chExt cx="723851" cy="810672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3045045" y="2724347"/>
            <a:ext cx="723851" cy="810672"/>
            <a:chOff x="662069" y="1290360"/>
            <a:chExt cx="723851" cy="810672"/>
          </a:xfrm>
        </p:grpSpPr>
        <p:pic>
          <p:nvPicPr>
            <p:cNvPr id="82" name="Picture 81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3" name="TextBox 82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524537" y="2221934"/>
            <a:ext cx="723851" cy="810672"/>
            <a:chOff x="662069" y="1290360"/>
            <a:chExt cx="723851" cy="810672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6" name="TextBox 85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5480235" y="1399349"/>
            <a:ext cx="723851" cy="810672"/>
            <a:chOff x="662069" y="1290360"/>
            <a:chExt cx="723851" cy="810672"/>
          </a:xfrm>
        </p:grpSpPr>
        <p:pic>
          <p:nvPicPr>
            <p:cNvPr id="91" name="Picture 90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2" name="TextBox 91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3807037" y="1199713"/>
            <a:ext cx="723851" cy="767261"/>
            <a:chOff x="662069" y="1290360"/>
            <a:chExt cx="723851" cy="767261"/>
          </a:xfrm>
        </p:grpSpPr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5" name="TextBox 94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6009751" y="505647"/>
            <a:ext cx="723851" cy="810672"/>
            <a:chOff x="662069" y="1290360"/>
            <a:chExt cx="723851" cy="810672"/>
          </a:xfrm>
        </p:grpSpPr>
        <p:pic>
          <p:nvPicPr>
            <p:cNvPr id="97" name="Picture 96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8" name="TextBox 97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648243" y="2148018"/>
            <a:ext cx="723851" cy="810672"/>
            <a:chOff x="662069" y="1290360"/>
            <a:chExt cx="723851" cy="810672"/>
          </a:xfrm>
        </p:grpSpPr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01" name="TextBox 100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1" name="Group 110"/>
          <p:cNvGrpSpPr/>
          <p:nvPr/>
        </p:nvGrpSpPr>
        <p:grpSpPr>
          <a:xfrm>
            <a:off x="7065530" y="2835403"/>
            <a:ext cx="723851" cy="810672"/>
            <a:chOff x="662069" y="1290360"/>
            <a:chExt cx="723851" cy="810672"/>
          </a:xfrm>
        </p:grpSpPr>
        <p:pic>
          <p:nvPicPr>
            <p:cNvPr id="112" name="Picture 111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3" name="TextBox 112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8703541" y="2178523"/>
            <a:ext cx="723851" cy="810672"/>
            <a:chOff x="662069" y="1290360"/>
            <a:chExt cx="723851" cy="810672"/>
          </a:xfrm>
        </p:grpSpPr>
        <p:pic>
          <p:nvPicPr>
            <p:cNvPr id="115" name="Picture 11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6" name="TextBox 115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7" name="Group 116"/>
          <p:cNvGrpSpPr/>
          <p:nvPr/>
        </p:nvGrpSpPr>
        <p:grpSpPr>
          <a:xfrm>
            <a:off x="3488156" y="3632096"/>
            <a:ext cx="723851" cy="810672"/>
            <a:chOff x="662069" y="1290360"/>
            <a:chExt cx="723851" cy="810672"/>
          </a:xfrm>
        </p:grpSpPr>
        <p:pic>
          <p:nvPicPr>
            <p:cNvPr id="118" name="Picture 117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19" name="TextBox 118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¨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4656448" y="1487012"/>
            <a:ext cx="723851" cy="767261"/>
            <a:chOff x="662069" y="1290360"/>
            <a:chExt cx="723851" cy="767261"/>
          </a:xfrm>
        </p:grpSpPr>
        <p:pic>
          <p:nvPicPr>
            <p:cNvPr id="61" name="Picture 60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62" name="TextBox 61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o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4980798" y="3212561"/>
            <a:ext cx="723851" cy="767261"/>
            <a:chOff x="662069" y="1290360"/>
            <a:chExt cx="723851" cy="767261"/>
          </a:xfrm>
        </p:grpSpPr>
        <p:pic>
          <p:nvPicPr>
            <p:cNvPr id="64" name="Picture 6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65" name="TextBox 64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«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7500994" y="3874728"/>
            <a:ext cx="723851" cy="767261"/>
            <a:chOff x="662069" y="1290360"/>
            <a:chExt cx="723851" cy="767261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¬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811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-7.40741E-7 L -0.59648 -0.00694 " pathEditMode="relative" rAng="0" ptsTypes="AA">
                                      <p:cBhvr>
                                        <p:cTn id="6" dur="16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831" y="-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6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7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3.7037E-7 L -0.01615 0.67292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7" y="336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L -0.00782 0.53704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1" y="268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0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5.55112E-17 L 0.17005 0.36968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3" y="184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2.59259E-6 L 0.17304 0.26504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646" y="132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7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-3.7037E-6 L -0.07695 0.3426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854" y="17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1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-3.7037E-7 L -0.18477 0.44306 " pathEditMode="relative" rAng="0" ptsTypes="AA">
                                      <p:cBhvr>
                                        <p:cTn id="10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45" y="22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89" b="27578"/>
          <a:stretch/>
        </p:blipFill>
        <p:spPr>
          <a:xfrm>
            <a:off x="4541951" y="2834640"/>
            <a:ext cx="3108098" cy="2142310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1275"/>
            <a:ext cx="12192000" cy="70037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AF8F3"/>
              </a:clrFrom>
              <a:clrTo>
                <a:srgbClr val="FAF8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292" t="2475"/>
          <a:stretch/>
        </p:blipFill>
        <p:spPr>
          <a:xfrm>
            <a:off x="2401191" y="58599"/>
            <a:ext cx="7940969" cy="7146994"/>
          </a:xfrm>
          <a:prstGeom prst="rect">
            <a:avLst/>
          </a:prstGeom>
        </p:spPr>
      </p:pic>
      <p:grpSp>
        <p:nvGrpSpPr>
          <p:cNvPr id="72" name="Group 71"/>
          <p:cNvGrpSpPr/>
          <p:nvPr/>
        </p:nvGrpSpPr>
        <p:grpSpPr>
          <a:xfrm>
            <a:off x="6609951" y="1533010"/>
            <a:ext cx="723851" cy="798286"/>
            <a:chOff x="662069" y="1290360"/>
            <a:chExt cx="723851" cy="798286"/>
          </a:xfrm>
        </p:grpSpPr>
        <p:pic>
          <p:nvPicPr>
            <p:cNvPr id="73" name="Picture 72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4" name="TextBox 73"/>
            <p:cNvSpPr txBox="1"/>
            <p:nvPr/>
          </p:nvSpPr>
          <p:spPr>
            <a:xfrm>
              <a:off x="715692" y="1380760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978421" y="3042862"/>
            <a:ext cx="723851" cy="810672"/>
            <a:chOff x="662069" y="1290360"/>
            <a:chExt cx="723851" cy="810672"/>
          </a:xfrm>
        </p:grpSpPr>
        <p:pic>
          <p:nvPicPr>
            <p:cNvPr id="79" name="Picture 78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0" name="TextBox 79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4524537" y="2221934"/>
            <a:ext cx="723851" cy="810672"/>
            <a:chOff x="662069" y="1290360"/>
            <a:chExt cx="723851" cy="810672"/>
          </a:xfrm>
        </p:grpSpPr>
        <p:pic>
          <p:nvPicPr>
            <p:cNvPr id="85" name="Picture 84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6" name="TextBox 85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4092201" y="1081880"/>
            <a:ext cx="723851" cy="767261"/>
            <a:chOff x="662069" y="1290360"/>
            <a:chExt cx="723851" cy="767261"/>
          </a:xfrm>
        </p:grpSpPr>
        <p:pic>
          <p:nvPicPr>
            <p:cNvPr id="94" name="Picture 9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95" name="TextBox 94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99" name="Group 98"/>
          <p:cNvGrpSpPr/>
          <p:nvPr/>
        </p:nvGrpSpPr>
        <p:grpSpPr>
          <a:xfrm>
            <a:off x="7648243" y="2148018"/>
            <a:ext cx="723851" cy="810672"/>
            <a:chOff x="662069" y="1290360"/>
            <a:chExt cx="723851" cy="810672"/>
          </a:xfrm>
        </p:grpSpPr>
        <p:pic>
          <p:nvPicPr>
            <p:cNvPr id="100" name="Picture 99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01" name="TextBox 100"/>
            <p:cNvSpPr txBox="1"/>
            <p:nvPr/>
          </p:nvSpPr>
          <p:spPr>
            <a:xfrm>
              <a:off x="735087" y="1393146"/>
              <a:ext cx="40640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©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712546" y="1540266"/>
            <a:ext cx="723851" cy="767261"/>
            <a:chOff x="662069" y="1290360"/>
            <a:chExt cx="723851" cy="767261"/>
          </a:xfrm>
        </p:grpSpPr>
        <p:pic>
          <p:nvPicPr>
            <p:cNvPr id="43" name="Picture 42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4" name="TextBox 43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 smtClean="0">
                  <a:latin typeface=".VnAvant" panose="020B7200000000000000" pitchFamily="34" charset="0"/>
                </a:rPr>
                <a:t>o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182884" y="2991954"/>
            <a:ext cx="723851" cy="767261"/>
            <a:chOff x="662069" y="1290360"/>
            <a:chExt cx="723851" cy="767261"/>
          </a:xfrm>
        </p:grpSpPr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7" name="TextBox 46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«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727844" y="3806231"/>
            <a:ext cx="723851" cy="767261"/>
            <a:chOff x="662069" y="1290360"/>
            <a:chExt cx="723851" cy="767261"/>
          </a:xfrm>
        </p:grpSpPr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692151" y="1349735"/>
              <a:ext cx="44934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4000" b="1" dirty="0">
                  <a:latin typeface=".VnAvant" panose="020B7200000000000000" pitchFamily="34" charset="0"/>
                </a:rPr>
                <a:t>¬</a:t>
              </a:r>
              <a:endParaRPr lang="en-US" sz="40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-1447800" y="5804498"/>
            <a:ext cx="2187388" cy="1107996"/>
            <a:chOff x="1873466" y="6095999"/>
            <a:chExt cx="1447800" cy="737648"/>
          </a:xfrm>
        </p:grpSpPr>
        <p:sp>
          <p:nvSpPr>
            <p:cNvPr id="52" name="AutoShape 36" descr="Plaid"/>
            <p:cNvSpPr>
              <a:spLocks noChangeArrowheads="1"/>
            </p:cNvSpPr>
            <p:nvPr/>
          </p:nvSpPr>
          <p:spPr bwMode="auto">
            <a:xfrm>
              <a:off x="1873466" y="6095999"/>
              <a:ext cx="1447800" cy="609600"/>
            </a:xfrm>
            <a:prstGeom prst="flowChartManualOperation">
              <a:avLst/>
            </a:prstGeom>
            <a:pattFill prst="plaid">
              <a:fgClr>
                <a:srgbClr val="996633"/>
              </a:fgClr>
              <a:bgClr>
                <a:srgbClr val="000000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4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.VnAvantH" panose="020B7200000000000000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321834" y="6095999"/>
              <a:ext cx="801859" cy="73764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6600" b="1" dirty="0">
                  <a:solidFill>
                    <a:schemeClr val="bg1"/>
                  </a:solidFill>
                  <a:latin typeface=".VnAvantH" panose="020B7200000000000000" pitchFamily="34" charset="0"/>
                </a:rPr>
                <a:t>©</a:t>
              </a:r>
              <a:endParaRPr lang="en-US" sz="6600" b="1" dirty="0">
                <a:solidFill>
                  <a:schemeClr val="bg1"/>
                </a:solidFill>
                <a:latin typeface=".VnAvantH" panose="020B72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79294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-3.33333E-6 L 0.528 0.013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393" y="67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59259E-6 L 0.12839 0.6326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19" y="316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-1.85185E-6 L 0.06914 0.44051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51" y="2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96296E-6 L -0.03477 0.53195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5" y="26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7 2.22222E-6 L 0.09284 0.34352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35" y="17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0.00463 L -0.09453 0.45139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14" y="2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4553"/>
          </a:xfrm>
        </p:spPr>
      </p:pic>
      <p:grpSp>
        <p:nvGrpSpPr>
          <p:cNvPr id="5" name="Group 4"/>
          <p:cNvGrpSpPr/>
          <p:nvPr/>
        </p:nvGrpSpPr>
        <p:grpSpPr>
          <a:xfrm>
            <a:off x="8468106" y="3877566"/>
            <a:ext cx="535701" cy="627663"/>
            <a:chOff x="662069" y="1290360"/>
            <a:chExt cx="723851" cy="86894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281296" y="2645781"/>
            <a:ext cx="535701" cy="522858"/>
            <a:chOff x="662069" y="1290360"/>
            <a:chExt cx="723851" cy="723851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564870" y="3674125"/>
            <a:ext cx="584667" cy="635145"/>
            <a:chOff x="662069" y="1290360"/>
            <a:chExt cx="723851" cy="748701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692151" y="1349736"/>
              <a:ext cx="449342" cy="689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373295" y="3302241"/>
            <a:ext cx="535701" cy="522858"/>
            <a:chOff x="662069" y="1290360"/>
            <a:chExt cx="723851" cy="723851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462800" y="3463066"/>
            <a:ext cx="535701" cy="522858"/>
            <a:chOff x="662069" y="1290360"/>
            <a:chExt cx="723851" cy="723851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8942996" y="3302340"/>
            <a:ext cx="535701" cy="522858"/>
            <a:chOff x="662069" y="1290360"/>
            <a:chExt cx="723851" cy="723851"/>
          </a:xfrm>
        </p:grpSpPr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8462800" y="3010115"/>
            <a:ext cx="578068" cy="633749"/>
            <a:chOff x="662069" y="1290360"/>
            <a:chExt cx="723851" cy="768345"/>
          </a:xfrm>
        </p:grpSpPr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5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692152" y="1349735"/>
              <a:ext cx="449342" cy="7089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964552" y="2988360"/>
            <a:ext cx="535701" cy="627663"/>
            <a:chOff x="662069" y="1290360"/>
            <a:chExt cx="723851" cy="868945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911080" y="3075751"/>
            <a:ext cx="535701" cy="627663"/>
            <a:chOff x="662069" y="1290360"/>
            <a:chExt cx="723851" cy="868945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9651979" y="2738972"/>
            <a:ext cx="535701" cy="627663"/>
            <a:chOff x="662069" y="1290360"/>
            <a:chExt cx="723851" cy="868945"/>
          </a:xfrm>
        </p:grpSpPr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34" name="TextBox 33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10282961" y="3084511"/>
            <a:ext cx="535701" cy="627663"/>
            <a:chOff x="662069" y="1290360"/>
            <a:chExt cx="723851" cy="868945"/>
          </a:xfrm>
        </p:grpSpPr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0" name="TextBox 39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9123889" y="3594566"/>
            <a:ext cx="535701" cy="627663"/>
            <a:chOff x="662069" y="1290360"/>
            <a:chExt cx="723851" cy="868945"/>
          </a:xfrm>
        </p:grpSpPr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3" name="TextBox 42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363675" y="3953788"/>
            <a:ext cx="535701" cy="627663"/>
            <a:chOff x="662069" y="1290360"/>
            <a:chExt cx="723851" cy="868945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6" name="TextBox 45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8898405" y="3932580"/>
            <a:ext cx="535701" cy="627663"/>
            <a:chOff x="662069" y="1290360"/>
            <a:chExt cx="723851" cy="868945"/>
          </a:xfrm>
        </p:grpSpPr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49" name="TextBox 48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164330" y="3681607"/>
            <a:ext cx="535701" cy="627663"/>
            <a:chOff x="662069" y="1290360"/>
            <a:chExt cx="723851" cy="868945"/>
          </a:xfrm>
        </p:grpSpPr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52" name="TextBox 51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9799443" y="3984180"/>
            <a:ext cx="535701" cy="627663"/>
            <a:chOff x="662069" y="1290360"/>
            <a:chExt cx="723851" cy="868945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55" name="TextBox 54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8875211" y="2752883"/>
            <a:ext cx="535701" cy="627663"/>
            <a:chOff x="662069" y="1290360"/>
            <a:chExt cx="723851" cy="868945"/>
          </a:xfrm>
        </p:grpSpPr>
        <p:pic>
          <p:nvPicPr>
            <p:cNvPr id="57" name="Picture 56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58" name="TextBox 57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7869866" y="3966200"/>
            <a:ext cx="535701" cy="627663"/>
            <a:chOff x="662070" y="1290360"/>
            <a:chExt cx="723851" cy="868945"/>
          </a:xfrm>
        </p:grpSpPr>
        <p:pic>
          <p:nvPicPr>
            <p:cNvPr id="60" name="Picture 59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70" y="1290360"/>
              <a:ext cx="723851" cy="723851"/>
            </a:xfrm>
            <a:prstGeom prst="rect">
              <a:avLst/>
            </a:prstGeom>
          </p:spPr>
        </p:pic>
        <p:sp>
          <p:nvSpPr>
            <p:cNvPr id="61" name="TextBox 60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0460365" y="3463066"/>
            <a:ext cx="535701" cy="627663"/>
            <a:chOff x="662069" y="1290360"/>
            <a:chExt cx="723851" cy="868945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64" name="TextBox 63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8256751" y="3951108"/>
            <a:ext cx="535701" cy="627663"/>
            <a:chOff x="662069" y="1290360"/>
            <a:chExt cx="723851" cy="868945"/>
          </a:xfrm>
        </p:grpSpPr>
        <p:pic>
          <p:nvPicPr>
            <p:cNvPr id="66" name="Picture 65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67" name="TextBox 66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a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9605512" y="3171348"/>
            <a:ext cx="535701" cy="627663"/>
            <a:chOff x="662069" y="1290360"/>
            <a:chExt cx="723851" cy="868945"/>
          </a:xfrm>
        </p:grpSpPr>
        <p:pic>
          <p:nvPicPr>
            <p:cNvPr id="69" name="Picture 68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2"/>
            </a:xfrm>
            <a:prstGeom prst="rect">
              <a:avLst/>
            </a:prstGeom>
          </p:spPr>
        </p:pic>
        <p:sp>
          <p:nvSpPr>
            <p:cNvPr id="70" name="TextBox 69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10135811" y="3446801"/>
            <a:ext cx="535701" cy="627663"/>
            <a:chOff x="662069" y="1290360"/>
            <a:chExt cx="723851" cy="868945"/>
          </a:xfrm>
        </p:grpSpPr>
        <p:pic>
          <p:nvPicPr>
            <p:cNvPr id="72" name="Picture 71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3" name="TextBox 72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9266791" y="2981163"/>
            <a:ext cx="535701" cy="627663"/>
            <a:chOff x="662069" y="1290360"/>
            <a:chExt cx="723851" cy="868945"/>
          </a:xfrm>
        </p:grpSpPr>
        <p:pic>
          <p:nvPicPr>
            <p:cNvPr id="75" name="Picture 74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6" name="TextBox 75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8154470" y="3319594"/>
            <a:ext cx="535701" cy="627663"/>
            <a:chOff x="662069" y="1290360"/>
            <a:chExt cx="723851" cy="868945"/>
          </a:xfrm>
        </p:grpSpPr>
        <p:pic>
          <p:nvPicPr>
            <p:cNvPr id="78" name="Picture 7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79" name="TextBox 78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8723943" y="3540947"/>
            <a:ext cx="535701" cy="627663"/>
            <a:chOff x="662069" y="1290360"/>
            <a:chExt cx="723851" cy="868945"/>
          </a:xfrm>
        </p:grpSpPr>
        <p:pic>
          <p:nvPicPr>
            <p:cNvPr id="81" name="Picture 80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2" name="TextBox 81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10288326" y="3933058"/>
            <a:ext cx="535701" cy="627663"/>
            <a:chOff x="662069" y="1290360"/>
            <a:chExt cx="723851" cy="868945"/>
          </a:xfrm>
        </p:grpSpPr>
        <p:pic>
          <p:nvPicPr>
            <p:cNvPr id="84" name="Picture 83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5" name="TextBox 84"/>
            <p:cNvSpPr txBox="1"/>
            <p:nvPr/>
          </p:nvSpPr>
          <p:spPr>
            <a:xfrm>
              <a:off x="692151" y="1349735"/>
              <a:ext cx="449342" cy="8095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>
                  <a:latin typeface=".VnAvant" panose="020B7200000000000000" pitchFamily="34" charset="0"/>
                </a:rPr>
                <a:t>¨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9872146" y="3584355"/>
            <a:ext cx="535701" cy="522858"/>
            <a:chOff x="662069" y="1290360"/>
            <a:chExt cx="723851" cy="723851"/>
          </a:xfrm>
        </p:grpSpPr>
        <p:pic>
          <p:nvPicPr>
            <p:cNvPr id="88" name="Picture 87"/>
            <p:cNvPicPr>
              <a:picLocks noChangeAspect="1"/>
            </p:cNvPicPr>
            <p:nvPr/>
          </p:nvPicPr>
          <p:blipFill>
            <a:blip r:embed="rId3" cstate="print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2069" y="1290360"/>
              <a:ext cx="723851" cy="723851"/>
            </a:xfrm>
            <a:prstGeom prst="rect">
              <a:avLst/>
            </a:prstGeom>
          </p:spPr>
        </p:pic>
        <p:sp>
          <p:nvSpPr>
            <p:cNvPr id="89" name="TextBox 88"/>
            <p:cNvSpPr txBox="1"/>
            <p:nvPr/>
          </p:nvSpPr>
          <p:spPr>
            <a:xfrm>
              <a:off x="692151" y="1349735"/>
              <a:ext cx="449342" cy="57752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sz="3200" b="1" dirty="0" smtClean="0">
                  <a:latin typeface=".VnAvant" panose="020B7200000000000000" pitchFamily="34" charset="0"/>
                </a:rPr>
                <a:t>©</a:t>
              </a:r>
              <a:endParaRPr lang="en-US" sz="3200" b="1" dirty="0">
                <a:latin typeface=".VnAvant" panose="020B7200000000000000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3686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88</Words>
  <Application>Microsoft Office PowerPoint</Application>
  <PresentationFormat>Widescreen</PresentationFormat>
  <Paragraphs>86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.VnAvant</vt:lpstr>
      <vt:lpstr>.VnAvantH</vt:lpstr>
      <vt:lpstr>Arial</vt:lpstr>
      <vt:lpstr>Broadway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</cp:revision>
  <dcterms:created xsi:type="dcterms:W3CDTF">2022-03-16T10:54:17Z</dcterms:created>
  <dcterms:modified xsi:type="dcterms:W3CDTF">2022-03-16T15:27:06Z</dcterms:modified>
</cp:coreProperties>
</file>