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embeddedFontLs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096000" y="222250"/>
            <a:ext cx="0" cy="2374900"/>
          </a:xfrm>
          <a:custGeom>
            <a:avLst/>
            <a:gdLst/>
            <a:ahLst/>
            <a:cxnLst/>
            <a:rect l="l" t="t" r="r" b="b"/>
            <a:pathLst>
              <a:path h="2374900">
                <a:moveTo>
                  <a:pt x="0" y="0"/>
                </a:moveTo>
                <a:lnTo>
                  <a:pt x="0" y="2374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089650" y="222250"/>
            <a:ext cx="1765300" cy="2374900"/>
          </a:xfrm>
          <a:custGeom>
            <a:avLst/>
            <a:gdLst/>
            <a:ahLst/>
            <a:cxnLst/>
            <a:rect l="l" t="t" r="r" b="b"/>
            <a:pathLst>
              <a:path w="1765300" h="2374900">
                <a:moveTo>
                  <a:pt x="1758950" y="0"/>
                </a:moveTo>
                <a:lnTo>
                  <a:pt x="1758950" y="2374900"/>
                </a:lnTo>
              </a:path>
              <a:path w="1765300" h="2374900">
                <a:moveTo>
                  <a:pt x="0" y="6350"/>
                </a:moveTo>
                <a:lnTo>
                  <a:pt x="1765300" y="6350"/>
                </a:lnTo>
              </a:path>
              <a:path w="1765300" h="2374900">
                <a:moveTo>
                  <a:pt x="0" y="2368550"/>
                </a:moveTo>
                <a:lnTo>
                  <a:pt x="1765300" y="23685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C01CE"/>
                </a:solidFill>
                <a:latin typeface="Batang"/>
                <a:cs typeface="Batan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C01CE"/>
                </a:solidFill>
                <a:latin typeface="Batang"/>
                <a:cs typeface="Batan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C01CE"/>
                </a:solidFill>
                <a:latin typeface="Batang"/>
                <a:cs typeface="Batan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5116" y="2536647"/>
            <a:ext cx="7633766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C01CE"/>
                </a:solidFill>
                <a:latin typeface="Batang"/>
                <a:cs typeface="Batan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3.png"/><Relationship Id="rId7" Type="http://schemas.openxmlformats.org/officeDocument/2006/relationships/image" Target="../media/image5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67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3" Type="http://schemas.openxmlformats.org/officeDocument/2006/relationships/image" Target="../media/image67.png"/><Relationship Id="rId7" Type="http://schemas.openxmlformats.org/officeDocument/2006/relationships/image" Target="../media/image7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51.png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4.png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3" Type="http://schemas.openxmlformats.org/officeDocument/2006/relationships/image" Target="../media/image76.png"/><Relationship Id="rId7" Type="http://schemas.openxmlformats.org/officeDocument/2006/relationships/image" Target="../media/image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51.png"/><Relationship Id="rId4" Type="http://schemas.openxmlformats.org/officeDocument/2006/relationships/image" Target="../media/image7.png"/><Relationship Id="rId9" Type="http://schemas.openxmlformats.org/officeDocument/2006/relationships/image" Target="../media/image8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3" Type="http://schemas.openxmlformats.org/officeDocument/2006/relationships/image" Target="../media/image67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51.png"/><Relationship Id="rId4" Type="http://schemas.openxmlformats.org/officeDocument/2006/relationships/image" Target="../media/image76.png"/><Relationship Id="rId9" Type="http://schemas.openxmlformats.org/officeDocument/2006/relationships/image" Target="../media/image8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74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g"/><Relationship Id="rId3" Type="http://schemas.openxmlformats.org/officeDocument/2006/relationships/image" Target="../media/image67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76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g"/><Relationship Id="rId3" Type="http://schemas.openxmlformats.org/officeDocument/2006/relationships/image" Target="../media/image67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51.png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87.png"/><Relationship Id="rId7" Type="http://schemas.openxmlformats.org/officeDocument/2006/relationships/image" Target="../media/image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67.png"/><Relationship Id="rId4" Type="http://schemas.openxmlformats.org/officeDocument/2006/relationships/image" Target="../media/image7.png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91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9.png"/><Relationship Id="rId5" Type="http://schemas.openxmlformats.org/officeDocument/2006/relationships/image" Target="../media/image67.png"/><Relationship Id="rId10" Type="http://schemas.openxmlformats.org/officeDocument/2006/relationships/image" Target="../media/image4.png"/><Relationship Id="rId4" Type="http://schemas.openxmlformats.org/officeDocument/2006/relationships/image" Target="../media/image89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4" Type="http://schemas.openxmlformats.org/officeDocument/2006/relationships/image" Target="../media/image51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9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7.png"/><Relationship Id="rId2" Type="http://schemas.openxmlformats.org/officeDocument/2006/relationships/image" Target="../media/image5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3.png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084" y="406400"/>
              <a:ext cx="7292060" cy="16891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57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47675" cy="6857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6477000"/>
              <a:ext cx="8534400" cy="3809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3"/>
              <a:ext cx="1219200" cy="10810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778500"/>
              <a:ext cx="1219200" cy="10794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4800" y="5778500"/>
              <a:ext cx="1219199" cy="107949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2600" y="3810000"/>
              <a:ext cx="6172200" cy="1524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1000" y="0"/>
              <a:ext cx="1142999" cy="10128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800" y="3352800"/>
              <a:ext cx="2667000" cy="31242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28800" y="4800600"/>
              <a:ext cx="2667000" cy="205739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8400" y="3124200"/>
              <a:ext cx="2667000" cy="373379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77000" y="304800"/>
              <a:ext cx="2666999" cy="31242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2667000" cy="32004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8000" y="609600"/>
              <a:ext cx="3352800" cy="30480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96325" y="381000"/>
              <a:ext cx="447675" cy="6248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0848" y="2166620"/>
            <a:ext cx="3970401" cy="4832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1371600"/>
            <a:ext cx="7696200" cy="6953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4844" y="3222701"/>
            <a:ext cx="714883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5430" indent="-2533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66065" algn="l"/>
              </a:tabLst>
            </a:pPr>
            <a:r>
              <a:rPr sz="3200" b="1" spc="-10" dirty="0">
                <a:solidFill>
                  <a:srgbClr val="0303BC"/>
                </a:solidFill>
                <a:latin typeface="Times New Roman"/>
                <a:cs typeface="Times New Roman"/>
              </a:rPr>
              <a:t>Các</a:t>
            </a:r>
            <a:r>
              <a:rPr sz="3200" b="1" spc="10" dirty="0">
                <a:solidFill>
                  <a:srgbClr val="0303BC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303BC"/>
                </a:solidFill>
                <a:latin typeface="Times New Roman"/>
                <a:cs typeface="Times New Roman"/>
              </a:rPr>
              <a:t>bé</a:t>
            </a:r>
            <a:r>
              <a:rPr sz="3200" b="1" spc="-5" dirty="0">
                <a:solidFill>
                  <a:srgbClr val="0303BC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303BC"/>
                </a:solidFill>
                <a:latin typeface="Times New Roman"/>
                <a:cs typeface="Times New Roman"/>
              </a:rPr>
              <a:t>tìm</a:t>
            </a:r>
            <a:r>
              <a:rPr sz="3200" b="1" spc="15" dirty="0">
                <a:solidFill>
                  <a:srgbClr val="0303BC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303BC"/>
                </a:solidFill>
                <a:latin typeface="Times New Roman"/>
                <a:cs typeface="Times New Roman"/>
              </a:rPr>
              <a:t>hiểu</a:t>
            </a:r>
            <a:r>
              <a:rPr sz="3200" b="1" spc="5" dirty="0">
                <a:solidFill>
                  <a:srgbClr val="0303BC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303BC"/>
                </a:solidFill>
                <a:latin typeface="Times New Roman"/>
                <a:cs typeface="Times New Roman"/>
              </a:rPr>
              <a:t>về </a:t>
            </a:r>
            <a:r>
              <a:rPr sz="3200" b="1" spc="-10" dirty="0">
                <a:solidFill>
                  <a:srgbClr val="0303BC"/>
                </a:solidFill>
                <a:latin typeface="Times New Roman"/>
                <a:cs typeface="Times New Roman"/>
              </a:rPr>
              <a:t>các</a:t>
            </a:r>
            <a:r>
              <a:rPr sz="3200" b="1" spc="10" dirty="0">
                <a:solidFill>
                  <a:srgbClr val="0303BC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303BC"/>
                </a:solidFill>
                <a:latin typeface="Times New Roman"/>
                <a:cs typeface="Times New Roman"/>
              </a:rPr>
              <a:t>ngày</a:t>
            </a:r>
            <a:r>
              <a:rPr sz="3200" b="1" spc="-35" dirty="0">
                <a:solidFill>
                  <a:srgbClr val="0303BC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0303BC"/>
                </a:solidFill>
                <a:latin typeface="Times New Roman"/>
                <a:cs typeface="Times New Roman"/>
              </a:rPr>
              <a:t>trong</a:t>
            </a:r>
            <a:r>
              <a:rPr sz="3200" b="1" dirty="0">
                <a:solidFill>
                  <a:srgbClr val="0303BC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303BC"/>
                </a:solidFill>
                <a:latin typeface="Times New Roman"/>
                <a:cs typeface="Times New Roman"/>
              </a:rPr>
              <a:t>tuần: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04800"/>
              <a:ext cx="4114800" cy="2971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00" y="2438400"/>
              <a:ext cx="5029200" cy="2286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000" y="3962400"/>
              <a:ext cx="2743200" cy="28087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200" y="0"/>
              <a:ext cx="5257800" cy="2286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9000" y="4343400"/>
              <a:ext cx="5029200" cy="2286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591298"/>
              <a:ext cx="9144000" cy="26669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9143999" cy="2667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228599" cy="68579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15400" y="0"/>
              <a:ext cx="228600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9398" y="3477571"/>
            <a:ext cx="46990" cy="1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"/>
              </a:lnSpc>
            </a:pP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Ơ</a:t>
            </a:r>
            <a:r>
              <a:rPr sz="100" spc="-15" dirty="0">
                <a:solidFill>
                  <a:srgbClr val="0000FF"/>
                </a:solidFill>
                <a:latin typeface="Times New Roman"/>
                <a:cs typeface="Times New Roman"/>
              </a:rPr>
              <a:t>[[[[[[[[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" spc="-1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endParaRPr sz="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000" y="533400"/>
            <a:ext cx="3886200" cy="5638800"/>
          </a:xfrm>
          <a:prstGeom prst="rect">
            <a:avLst/>
          </a:prstGeom>
          <a:solidFill>
            <a:srgbClr val="00FFFF"/>
          </a:solidFill>
          <a:ln w="28575">
            <a:solidFill>
              <a:srgbClr val="0000FF"/>
            </a:solidFill>
          </a:ln>
        </p:spPr>
        <p:txBody>
          <a:bodyPr vert="horz" wrap="square" lIns="0" tIns="59245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4665"/>
              </a:spcBef>
            </a:pPr>
            <a:r>
              <a:rPr sz="15000" b="1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150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7040"/>
              </a:spcBef>
            </a:pP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80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HAI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4800" b="1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0400" y="609600"/>
            <a:ext cx="2819400" cy="466725"/>
          </a:xfrm>
          <a:prstGeom prst="rect">
            <a:avLst/>
          </a:prstGeom>
          <a:solidFill>
            <a:srgbClr val="00FF00"/>
          </a:solidFill>
          <a:ln w="12700">
            <a:solidFill>
              <a:srgbClr val="008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290"/>
              </a:spcBef>
              <a:tabLst>
                <a:tab pos="2162810" algn="l"/>
              </a:tabLst>
            </a:pP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BA</a:t>
            </a:r>
            <a:r>
              <a:rPr sz="1800" b="1" spc="3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6600"/>
                </a:solidFill>
                <a:latin typeface="Times New Roman"/>
                <a:cs typeface="Times New Roman"/>
              </a:rPr>
              <a:t>2012	</a:t>
            </a:r>
            <a:r>
              <a:rPr sz="1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MAR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5200" y="3352800"/>
            <a:ext cx="2362200" cy="650875"/>
          </a:xfrm>
          <a:prstGeom prst="rect">
            <a:avLst/>
          </a:prstGeom>
          <a:solidFill>
            <a:srgbClr val="00FF00"/>
          </a:solidFill>
          <a:ln w="12700">
            <a:solidFill>
              <a:srgbClr val="008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250"/>
              </a:spcBef>
            </a:pP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THỨ</a:t>
            </a:r>
            <a:r>
              <a:rPr sz="3600" b="1" spc="-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HAI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" y="1371600"/>
              <a:ext cx="2057400" cy="39174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607173"/>
              <a:ext cx="9126812" cy="2508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88" y="15240"/>
              <a:ext cx="9126811" cy="2514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28599" cy="68579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08800" y="1066800"/>
              <a:ext cx="2194559" cy="48044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5400" y="0"/>
              <a:ext cx="228600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7075" y="3447091"/>
            <a:ext cx="46990" cy="1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"/>
              </a:lnSpc>
            </a:pP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Ơ</a:t>
            </a:r>
            <a:r>
              <a:rPr sz="100" spc="-15" dirty="0">
                <a:solidFill>
                  <a:srgbClr val="0000FF"/>
                </a:solidFill>
                <a:latin typeface="Times New Roman"/>
                <a:cs typeface="Times New Roman"/>
              </a:rPr>
              <a:t>[[[[[[[[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" spc="-1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endParaRPr sz="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838200"/>
            <a:ext cx="3429000" cy="5105400"/>
          </a:xfrm>
          <a:prstGeom prst="rect">
            <a:avLst/>
          </a:prstGeom>
          <a:solidFill>
            <a:srgbClr val="00FFFF"/>
          </a:solidFill>
          <a:ln w="28575">
            <a:solidFill>
              <a:srgbClr val="0000FF"/>
            </a:solidFill>
          </a:ln>
        </p:spPr>
        <p:txBody>
          <a:bodyPr vert="horz" wrap="square" lIns="0" tIns="257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25"/>
              </a:spcBef>
            </a:pPr>
            <a:r>
              <a:rPr sz="15000" b="1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15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75"/>
              </a:spcBef>
            </a:pP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4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HAI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800" b="1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914400"/>
            <a:ext cx="2809875" cy="466725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290"/>
              </a:spcBef>
            </a:pP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800" b="1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BA</a:t>
            </a:r>
            <a:r>
              <a:rPr sz="1800" b="1" spc="459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2012</a:t>
            </a:r>
            <a:r>
              <a:rPr sz="2400" b="1" spc="26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18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MAR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200" y="3276600"/>
            <a:ext cx="2195830" cy="650875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250"/>
              </a:spcBef>
            </a:pP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THỨ</a:t>
            </a:r>
            <a:r>
              <a:rPr sz="3600" b="1" spc="-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HAI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43600"/>
              <a:ext cx="4038600" cy="9143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1950" y="6019800"/>
              <a:ext cx="3634740" cy="8130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607173"/>
              <a:ext cx="9144000" cy="2508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962400" cy="838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2850" y="0"/>
              <a:ext cx="4046219" cy="12565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3999" cy="2667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228599" cy="68579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29700" y="0"/>
              <a:ext cx="114300" cy="685799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38600" y="762000"/>
              <a:ext cx="4724400" cy="5791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2927" y="3386131"/>
            <a:ext cx="53340" cy="1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"/>
              </a:lnSpc>
            </a:pP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Ơ</a:t>
            </a:r>
            <a:r>
              <a:rPr sz="100" spc="-15" dirty="0">
                <a:solidFill>
                  <a:srgbClr val="0000FF"/>
                </a:solidFill>
                <a:latin typeface="Times New Roman"/>
                <a:cs typeface="Times New Roman"/>
              </a:rPr>
              <a:t>[[[[[[[[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" spc="-1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endParaRPr sz="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000" y="533400"/>
            <a:ext cx="3962400" cy="5715000"/>
          </a:xfrm>
          <a:prstGeom prst="rect">
            <a:avLst/>
          </a:prstGeom>
          <a:solidFill>
            <a:srgbClr val="00FFFF"/>
          </a:solidFill>
          <a:ln w="28575">
            <a:solidFill>
              <a:srgbClr val="0000FF"/>
            </a:solidFill>
          </a:ln>
        </p:spPr>
        <p:txBody>
          <a:bodyPr vert="horz" wrap="square" lIns="0" tIns="5010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45"/>
              </a:spcBef>
            </a:pPr>
            <a:r>
              <a:rPr sz="15000" b="1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150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  <a:spcBef>
                <a:spcPts val="7055"/>
              </a:spcBef>
            </a:pPr>
            <a:r>
              <a:rPr sz="1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4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HAI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  <a:spcBef>
                <a:spcPts val="1285"/>
              </a:spcBef>
            </a:pPr>
            <a:r>
              <a:rPr sz="4800" b="1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0400" y="609600"/>
            <a:ext cx="2847975" cy="466725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290"/>
              </a:spcBef>
              <a:tabLst>
                <a:tab pos="2196465" algn="l"/>
              </a:tabLst>
            </a:pP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BA </a:t>
            </a:r>
            <a:r>
              <a:rPr sz="18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6600"/>
                </a:solidFill>
                <a:latin typeface="Times New Roman"/>
                <a:cs typeface="Times New Roman"/>
              </a:rPr>
              <a:t>2012	</a:t>
            </a:r>
            <a:r>
              <a:rPr sz="1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MAR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1400" y="3200400"/>
            <a:ext cx="2133600" cy="650875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250"/>
              </a:spcBef>
            </a:pP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THỨ</a:t>
            </a:r>
            <a:r>
              <a:rPr sz="3600" b="1" spc="-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BA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200" y="914400"/>
              <a:ext cx="2194560" cy="510006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607173"/>
              <a:ext cx="9126812" cy="2508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88" y="15240"/>
              <a:ext cx="9126811" cy="2514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28599" cy="68579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9400" y="914400"/>
              <a:ext cx="2492375" cy="50292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15400" y="0"/>
              <a:ext cx="228600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685800"/>
            <a:ext cx="3429000" cy="4953000"/>
          </a:xfrm>
          <a:custGeom>
            <a:avLst/>
            <a:gdLst/>
            <a:ahLst/>
            <a:cxnLst/>
            <a:rect l="l" t="t" r="r" b="b"/>
            <a:pathLst>
              <a:path w="3429000" h="4953000">
                <a:moveTo>
                  <a:pt x="3429000" y="0"/>
                </a:moveTo>
                <a:lnTo>
                  <a:pt x="0" y="0"/>
                </a:lnTo>
                <a:lnTo>
                  <a:pt x="0" y="4953000"/>
                </a:lnTo>
                <a:lnTo>
                  <a:pt x="3429000" y="4953000"/>
                </a:lnTo>
                <a:lnTo>
                  <a:pt x="34290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3400" y="762000"/>
            <a:ext cx="2971800" cy="466725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74625">
              <a:lnSpc>
                <a:spcPct val="100000"/>
              </a:lnSpc>
              <a:spcBef>
                <a:spcPts val="290"/>
              </a:spcBef>
              <a:tabLst>
                <a:tab pos="2247265" algn="l"/>
              </a:tabLst>
            </a:pP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8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BA </a:t>
            </a:r>
            <a:r>
              <a:rPr sz="18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2012	</a:t>
            </a:r>
            <a:r>
              <a:rPr sz="18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MAR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84250" y="3041650"/>
            <a:ext cx="1979930" cy="663575"/>
            <a:chOff x="984250" y="3041650"/>
            <a:chExt cx="1979930" cy="663575"/>
          </a:xfrm>
        </p:grpSpPr>
        <p:sp>
          <p:nvSpPr>
            <p:cNvPr id="5" name="object 5"/>
            <p:cNvSpPr/>
            <p:nvPr/>
          </p:nvSpPr>
          <p:spPr>
            <a:xfrm>
              <a:off x="990600" y="3048000"/>
              <a:ext cx="1967230" cy="650875"/>
            </a:xfrm>
            <a:custGeom>
              <a:avLst/>
              <a:gdLst/>
              <a:ahLst/>
              <a:cxnLst/>
              <a:rect l="l" t="t" r="r" b="b"/>
              <a:pathLst>
                <a:path w="1967230" h="650875">
                  <a:moveTo>
                    <a:pt x="1966976" y="0"/>
                  </a:moveTo>
                  <a:lnTo>
                    <a:pt x="0" y="0"/>
                  </a:lnTo>
                  <a:lnTo>
                    <a:pt x="0" y="650875"/>
                  </a:lnTo>
                  <a:lnTo>
                    <a:pt x="1966976" y="650875"/>
                  </a:lnTo>
                  <a:lnTo>
                    <a:pt x="196697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0600" y="3048000"/>
              <a:ext cx="1967230" cy="650875"/>
            </a:xfrm>
            <a:custGeom>
              <a:avLst/>
              <a:gdLst/>
              <a:ahLst/>
              <a:cxnLst/>
              <a:rect l="l" t="t" r="r" b="b"/>
              <a:pathLst>
                <a:path w="1967230" h="650875">
                  <a:moveTo>
                    <a:pt x="0" y="650875"/>
                  </a:moveTo>
                  <a:lnTo>
                    <a:pt x="1966976" y="650875"/>
                  </a:lnTo>
                  <a:lnTo>
                    <a:pt x="1966976" y="0"/>
                  </a:lnTo>
                  <a:lnTo>
                    <a:pt x="0" y="0"/>
                  </a:lnTo>
                  <a:lnTo>
                    <a:pt x="0" y="650875"/>
                  </a:lnTo>
                  <a:close/>
                </a:path>
              </a:pathLst>
            </a:custGeom>
            <a:ln w="12700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4800" y="685800"/>
            <a:ext cx="3429000" cy="4953000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vert="horz" wrap="square" lIns="0" tIns="226695" rIns="0" bIns="0" rtlCol="0">
            <a:spAutoFit/>
          </a:bodyPr>
          <a:lstStyle/>
          <a:p>
            <a:pPr marL="1270" algn="ctr">
              <a:lnSpc>
                <a:spcPts val="17535"/>
              </a:lnSpc>
              <a:spcBef>
                <a:spcPts val="1785"/>
              </a:spcBef>
            </a:pPr>
            <a:r>
              <a:rPr sz="15000" b="1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15000">
              <a:latin typeface="Times New Roman"/>
              <a:cs typeface="Times New Roman"/>
            </a:endParaRPr>
          </a:p>
          <a:p>
            <a:pPr marR="83820" algn="ctr">
              <a:lnSpc>
                <a:spcPts val="3854"/>
              </a:lnSpc>
            </a:pP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THỨ</a:t>
            </a:r>
            <a:r>
              <a:rPr sz="3600" b="1" spc="-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BA</a:t>
            </a:r>
            <a:endParaRPr sz="3600">
              <a:latin typeface="Times New Roman"/>
              <a:cs typeface="Times New Roman"/>
            </a:endParaRPr>
          </a:p>
          <a:p>
            <a:pPr marL="28575" algn="ctr">
              <a:lnSpc>
                <a:spcPct val="100000"/>
              </a:lnSpc>
              <a:spcBef>
                <a:spcPts val="1140"/>
              </a:spcBef>
            </a:pP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80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HAI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3175" algn="ctr">
              <a:lnSpc>
                <a:spcPts val="40"/>
              </a:lnSpc>
              <a:spcBef>
                <a:spcPts val="5"/>
              </a:spcBef>
            </a:pP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Ơ</a:t>
            </a:r>
            <a:r>
              <a:rPr sz="100" spc="-15" dirty="0">
                <a:solidFill>
                  <a:srgbClr val="0000FF"/>
                </a:solidFill>
                <a:latin typeface="Times New Roman"/>
                <a:cs typeface="Times New Roman"/>
              </a:rPr>
              <a:t>[[[[[[[[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" spc="-1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endParaRPr sz="100">
              <a:latin typeface="Times New Roman"/>
              <a:cs typeface="Times New Roman"/>
            </a:endParaRPr>
          </a:p>
          <a:p>
            <a:pPr algn="ctr">
              <a:lnSpc>
                <a:spcPts val="5680"/>
              </a:lnSpc>
            </a:pPr>
            <a:r>
              <a:rPr sz="4800" b="1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sz="4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550" y="5715000"/>
              <a:ext cx="3634740" cy="11087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1950" y="5715000"/>
              <a:ext cx="3634739" cy="11087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607173"/>
              <a:ext cx="9144000" cy="25082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0"/>
              <a:ext cx="4114800" cy="5913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9600" y="0"/>
              <a:ext cx="4724399" cy="9906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3999" cy="2667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228599" cy="68579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15400" y="0"/>
              <a:ext cx="228600" cy="685799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0000" y="381000"/>
              <a:ext cx="4775200" cy="34290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0000" y="3886200"/>
              <a:ext cx="4800600" cy="2667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7751" y="3431851"/>
            <a:ext cx="53340" cy="1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"/>
              </a:lnSpc>
            </a:pP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Ơ</a:t>
            </a:r>
            <a:r>
              <a:rPr sz="100" spc="-15" dirty="0">
                <a:solidFill>
                  <a:srgbClr val="0000FF"/>
                </a:solidFill>
                <a:latin typeface="Times New Roman"/>
                <a:cs typeface="Times New Roman"/>
              </a:rPr>
              <a:t>[[[[[[[[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" spc="-1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endParaRPr sz="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8400" y="609600"/>
            <a:ext cx="3886200" cy="5562600"/>
          </a:xfrm>
          <a:prstGeom prst="rect">
            <a:avLst/>
          </a:prstGeom>
          <a:solidFill>
            <a:srgbClr val="00FFFF"/>
          </a:solidFill>
          <a:ln w="28575">
            <a:solidFill>
              <a:srgbClr val="0000FF"/>
            </a:solidFill>
          </a:ln>
        </p:spPr>
        <p:txBody>
          <a:bodyPr vert="horz" wrap="square" lIns="0" tIns="470534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704"/>
              </a:spcBef>
            </a:pPr>
            <a:r>
              <a:rPr sz="15000" b="1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sz="150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5840"/>
              </a:spcBef>
            </a:pP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8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HAI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4800" b="1" dirty="0"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6600" y="3352800"/>
            <a:ext cx="2000250" cy="586058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250"/>
              </a:spcBef>
            </a:pP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THỨ</a:t>
            </a:r>
            <a:r>
              <a:rPr sz="3600" b="1" spc="-1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b="1" spc="-47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3600" b="1" spc="-470" dirty="0">
                <a:solidFill>
                  <a:srgbClr val="0000FF"/>
                </a:solidFill>
                <a:latin typeface="Times New Roman"/>
                <a:cs typeface="Times New Roman"/>
              </a:rPr>
              <a:t>Ư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9400" y="685800"/>
            <a:ext cx="3038475" cy="466725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290"/>
              </a:spcBef>
              <a:tabLst>
                <a:tab pos="1470660" algn="l"/>
                <a:tab pos="2385695" algn="l"/>
              </a:tabLst>
            </a:pP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BA	</a:t>
            </a:r>
            <a:r>
              <a:rPr sz="24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2012	</a:t>
            </a:r>
            <a:r>
              <a:rPr sz="1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MAR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368" y="838200"/>
              <a:ext cx="2153183" cy="54696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91298"/>
              <a:ext cx="9126812" cy="2514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88" y="15240"/>
              <a:ext cx="9126811" cy="2514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28599" cy="68579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9100" y="914400"/>
              <a:ext cx="2331720" cy="49522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5400" y="0"/>
              <a:ext cx="228600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4661" y="3569011"/>
            <a:ext cx="53340" cy="1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"/>
              </a:lnSpc>
            </a:pP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Ơ</a:t>
            </a:r>
            <a:r>
              <a:rPr sz="100" spc="-15" dirty="0">
                <a:solidFill>
                  <a:srgbClr val="0000FF"/>
                </a:solidFill>
                <a:latin typeface="Times New Roman"/>
                <a:cs typeface="Times New Roman"/>
              </a:rPr>
              <a:t>[[[[[[[[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" spc="-1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endParaRPr sz="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838200"/>
            <a:ext cx="3429000" cy="5105400"/>
          </a:xfrm>
          <a:prstGeom prst="rect">
            <a:avLst/>
          </a:prstGeom>
          <a:solidFill>
            <a:srgbClr val="00FFFF"/>
          </a:solidFill>
          <a:ln w="28575">
            <a:solidFill>
              <a:srgbClr val="0000FF"/>
            </a:solidFill>
          </a:ln>
        </p:spPr>
        <p:txBody>
          <a:bodyPr vert="horz" wrap="square" lIns="0" tIns="37909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985"/>
              </a:spcBef>
            </a:pPr>
            <a:r>
              <a:rPr sz="15000" b="1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sz="15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534"/>
              </a:spcBef>
            </a:pP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4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HAI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sz="4800" b="1" dirty="0"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3429000"/>
            <a:ext cx="2000250" cy="586058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250"/>
              </a:spcBef>
            </a:pP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THỨ</a:t>
            </a:r>
            <a:r>
              <a:rPr sz="3600" b="1" spc="-1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b="1" spc="-47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3600" b="1" spc="-470" dirty="0">
                <a:solidFill>
                  <a:srgbClr val="0000FF"/>
                </a:solidFill>
                <a:latin typeface="Times New Roman"/>
                <a:cs typeface="Times New Roman"/>
              </a:rPr>
              <a:t>Ư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914400"/>
            <a:ext cx="2828925" cy="466725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290"/>
              </a:spcBef>
              <a:tabLst>
                <a:tab pos="2177415" algn="l"/>
              </a:tabLst>
            </a:pP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8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BA </a:t>
            </a:r>
            <a:r>
              <a:rPr sz="18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2012	</a:t>
            </a:r>
            <a:r>
              <a:rPr sz="18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MAR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43600"/>
              <a:ext cx="4038600" cy="9143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1950" y="5943600"/>
              <a:ext cx="3634739" cy="88696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607173"/>
              <a:ext cx="9144000" cy="2508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350" y="0"/>
              <a:ext cx="3634740" cy="7391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3300" y="0"/>
              <a:ext cx="4251959" cy="11087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3999" cy="2667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228599" cy="68579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15400" y="0"/>
              <a:ext cx="228600" cy="685799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6200" y="304800"/>
              <a:ext cx="4826000" cy="31242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86200" y="3581400"/>
              <a:ext cx="4724400" cy="3124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609600"/>
            <a:ext cx="3886200" cy="5562600"/>
          </a:xfrm>
          <a:custGeom>
            <a:avLst/>
            <a:gdLst/>
            <a:ahLst/>
            <a:cxnLst/>
            <a:rect l="l" t="t" r="r" b="b"/>
            <a:pathLst>
              <a:path w="3886200" h="5562600">
                <a:moveTo>
                  <a:pt x="3886200" y="0"/>
                </a:moveTo>
                <a:lnTo>
                  <a:pt x="0" y="0"/>
                </a:lnTo>
                <a:lnTo>
                  <a:pt x="0" y="5562600"/>
                </a:lnTo>
                <a:lnTo>
                  <a:pt x="3886200" y="5562600"/>
                </a:lnTo>
                <a:lnTo>
                  <a:pt x="38862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71800" y="685800"/>
            <a:ext cx="2943225" cy="466725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290"/>
              </a:spcBef>
              <a:tabLst>
                <a:tab pos="2291080" algn="l"/>
              </a:tabLst>
            </a:pP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BA </a:t>
            </a:r>
            <a:r>
              <a:rPr sz="1800" b="1" spc="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2012	</a:t>
            </a:r>
            <a:r>
              <a:rPr sz="1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MAR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94050" y="3270250"/>
            <a:ext cx="2437130" cy="663575"/>
            <a:chOff x="3194050" y="3270250"/>
            <a:chExt cx="2437130" cy="663575"/>
          </a:xfrm>
        </p:grpSpPr>
        <p:sp>
          <p:nvSpPr>
            <p:cNvPr id="5" name="object 5"/>
            <p:cNvSpPr/>
            <p:nvPr/>
          </p:nvSpPr>
          <p:spPr>
            <a:xfrm>
              <a:off x="3200400" y="3276600"/>
              <a:ext cx="2424430" cy="650875"/>
            </a:xfrm>
            <a:custGeom>
              <a:avLst/>
              <a:gdLst/>
              <a:ahLst/>
              <a:cxnLst/>
              <a:rect l="l" t="t" r="r" b="b"/>
              <a:pathLst>
                <a:path w="2424429" h="650875">
                  <a:moveTo>
                    <a:pt x="2424176" y="0"/>
                  </a:moveTo>
                  <a:lnTo>
                    <a:pt x="0" y="0"/>
                  </a:lnTo>
                  <a:lnTo>
                    <a:pt x="0" y="650875"/>
                  </a:lnTo>
                  <a:lnTo>
                    <a:pt x="2424176" y="650875"/>
                  </a:lnTo>
                  <a:lnTo>
                    <a:pt x="242417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0400" y="3276600"/>
              <a:ext cx="2424430" cy="650875"/>
            </a:xfrm>
            <a:custGeom>
              <a:avLst/>
              <a:gdLst/>
              <a:ahLst/>
              <a:cxnLst/>
              <a:rect l="l" t="t" r="r" b="b"/>
              <a:pathLst>
                <a:path w="2424429" h="650875">
                  <a:moveTo>
                    <a:pt x="0" y="650875"/>
                  </a:moveTo>
                  <a:lnTo>
                    <a:pt x="2424176" y="650875"/>
                  </a:lnTo>
                  <a:lnTo>
                    <a:pt x="2424176" y="0"/>
                  </a:lnTo>
                  <a:lnTo>
                    <a:pt x="0" y="0"/>
                  </a:lnTo>
                  <a:lnTo>
                    <a:pt x="0" y="650875"/>
                  </a:lnTo>
                  <a:close/>
                </a:path>
              </a:pathLst>
            </a:custGeom>
            <a:ln w="12700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14600" y="609600"/>
            <a:ext cx="3886200" cy="5562600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vert="horz" wrap="square" lIns="0" tIns="561975" rIns="0" bIns="0" rtlCol="0">
            <a:spAutoFit/>
          </a:bodyPr>
          <a:lstStyle/>
          <a:p>
            <a:pPr marL="3175" algn="ctr">
              <a:lnSpc>
                <a:spcPts val="17415"/>
              </a:lnSpc>
              <a:spcBef>
                <a:spcPts val="4425"/>
              </a:spcBef>
            </a:pPr>
            <a:r>
              <a:rPr sz="15000" b="1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sz="15000">
              <a:latin typeface="Times New Roman"/>
              <a:cs typeface="Times New Roman"/>
            </a:endParaRPr>
          </a:p>
          <a:p>
            <a:pPr marR="83185" algn="ctr">
              <a:lnSpc>
                <a:spcPts val="3735"/>
              </a:lnSpc>
            </a:pP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THỨ</a:t>
            </a:r>
            <a:r>
              <a:rPr sz="3600" b="1" spc="-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NĂM</a:t>
            </a:r>
            <a:endParaRPr sz="3600">
              <a:latin typeface="Times New Roman"/>
              <a:cs typeface="Times New Roman"/>
            </a:endParaRPr>
          </a:p>
          <a:p>
            <a:pPr marL="5080" algn="ctr">
              <a:lnSpc>
                <a:spcPct val="100000"/>
              </a:lnSpc>
              <a:spcBef>
                <a:spcPts val="3000"/>
              </a:spcBef>
            </a:pP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Ơ</a:t>
            </a:r>
            <a:r>
              <a:rPr sz="100" spc="-15" dirty="0">
                <a:solidFill>
                  <a:srgbClr val="0000FF"/>
                </a:solidFill>
                <a:latin typeface="Times New Roman"/>
                <a:cs typeface="Times New Roman"/>
              </a:rPr>
              <a:t>[[[[[[[[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" spc="-1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80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HAI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4800" b="1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endParaRPr sz="4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29000"/>
              <a:ext cx="2514600" cy="3124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200" y="0"/>
              <a:ext cx="2194560" cy="30304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9250" y="2819400"/>
              <a:ext cx="2400299" cy="34739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7000" y="0"/>
              <a:ext cx="2666999" cy="29718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3999" cy="2667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629398"/>
              <a:ext cx="9126812" cy="2155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228599" cy="68579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15400" y="0"/>
              <a:ext cx="228600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0512" y="671512"/>
            <a:ext cx="3533775" cy="5210175"/>
            <a:chOff x="290512" y="671512"/>
            <a:chExt cx="3533775" cy="5210175"/>
          </a:xfrm>
        </p:grpSpPr>
        <p:sp>
          <p:nvSpPr>
            <p:cNvPr id="3" name="object 3"/>
            <p:cNvSpPr/>
            <p:nvPr/>
          </p:nvSpPr>
          <p:spPr>
            <a:xfrm>
              <a:off x="304800" y="685800"/>
              <a:ext cx="3505200" cy="5181600"/>
            </a:xfrm>
            <a:custGeom>
              <a:avLst/>
              <a:gdLst/>
              <a:ahLst/>
              <a:cxnLst/>
              <a:rect l="l" t="t" r="r" b="b"/>
              <a:pathLst>
                <a:path w="3505200" h="5181600">
                  <a:moveTo>
                    <a:pt x="3505200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3505200" y="518160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4800" y="685800"/>
              <a:ext cx="3505200" cy="5181600"/>
            </a:xfrm>
            <a:custGeom>
              <a:avLst/>
              <a:gdLst/>
              <a:ahLst/>
              <a:cxnLst/>
              <a:rect l="l" t="t" r="r" b="b"/>
              <a:pathLst>
                <a:path w="3505200" h="5181600">
                  <a:moveTo>
                    <a:pt x="0" y="5181600"/>
                  </a:moveTo>
                  <a:lnTo>
                    <a:pt x="3505200" y="5181600"/>
                  </a:lnTo>
                  <a:lnTo>
                    <a:pt x="3505200" y="0"/>
                  </a:lnTo>
                  <a:lnTo>
                    <a:pt x="0" y="0"/>
                  </a:lnTo>
                  <a:lnTo>
                    <a:pt x="0" y="5181600"/>
                  </a:lnTo>
                  <a:close/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31238" y="3127051"/>
            <a:ext cx="53340" cy="1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"/>
              </a:lnSpc>
            </a:pP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Ơ</a:t>
            </a:r>
            <a:r>
              <a:rPr sz="100" spc="-15" dirty="0">
                <a:solidFill>
                  <a:srgbClr val="0000FF"/>
                </a:solidFill>
                <a:latin typeface="Times New Roman"/>
                <a:cs typeface="Times New Roman"/>
              </a:rPr>
              <a:t>[[[[[[[[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" spc="-1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endParaRPr sz="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3558" y="761872"/>
            <a:ext cx="1041400" cy="3360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05"/>
              </a:spcBef>
            </a:pPr>
            <a:r>
              <a:rPr sz="15000" b="1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sz="15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75"/>
              </a:spcBef>
            </a:pP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400" b="1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HAI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6270" y="4479112"/>
            <a:ext cx="3181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endParaRPr sz="4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3250" y="755650"/>
            <a:ext cx="2841625" cy="479425"/>
            <a:chOff x="603250" y="755650"/>
            <a:chExt cx="2841625" cy="479425"/>
          </a:xfrm>
        </p:grpSpPr>
        <p:sp>
          <p:nvSpPr>
            <p:cNvPr id="9" name="object 9"/>
            <p:cNvSpPr/>
            <p:nvPr/>
          </p:nvSpPr>
          <p:spPr>
            <a:xfrm>
              <a:off x="609600" y="762000"/>
              <a:ext cx="2828925" cy="466725"/>
            </a:xfrm>
            <a:custGeom>
              <a:avLst/>
              <a:gdLst/>
              <a:ahLst/>
              <a:cxnLst/>
              <a:rect l="l" t="t" r="r" b="b"/>
              <a:pathLst>
                <a:path w="2828925" h="466725">
                  <a:moveTo>
                    <a:pt x="2828925" y="0"/>
                  </a:moveTo>
                  <a:lnTo>
                    <a:pt x="0" y="0"/>
                  </a:lnTo>
                  <a:lnTo>
                    <a:pt x="0" y="466725"/>
                  </a:lnTo>
                  <a:lnTo>
                    <a:pt x="2828925" y="466725"/>
                  </a:lnTo>
                  <a:lnTo>
                    <a:pt x="2828925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9600" y="762000"/>
              <a:ext cx="2828925" cy="466725"/>
            </a:xfrm>
            <a:custGeom>
              <a:avLst/>
              <a:gdLst/>
              <a:ahLst/>
              <a:cxnLst/>
              <a:rect l="l" t="t" r="r" b="b"/>
              <a:pathLst>
                <a:path w="2828925" h="466725">
                  <a:moveTo>
                    <a:pt x="0" y="466725"/>
                  </a:moveTo>
                  <a:lnTo>
                    <a:pt x="2828925" y="466725"/>
                  </a:lnTo>
                  <a:lnTo>
                    <a:pt x="2828925" y="0"/>
                  </a:lnTo>
                  <a:lnTo>
                    <a:pt x="0" y="0"/>
                  </a:lnTo>
                  <a:lnTo>
                    <a:pt x="0" y="466725"/>
                  </a:lnTo>
                  <a:close/>
                </a:path>
              </a:pathLst>
            </a:custGeom>
            <a:ln w="12700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14146" y="786206"/>
            <a:ext cx="19373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80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BA</a:t>
            </a:r>
            <a:r>
              <a:rPr sz="1800" b="1" spc="2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6600"/>
                </a:solidFill>
                <a:latin typeface="Times New Roman"/>
                <a:cs typeface="Times New Roman"/>
              </a:rPr>
              <a:t>2012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87395" y="862406"/>
            <a:ext cx="562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800" b="1" dirty="0">
                <a:solidFill>
                  <a:srgbClr val="0000FF"/>
                </a:solidFill>
                <a:latin typeface="Times New Roman"/>
                <a:cs typeface="Times New Roman"/>
              </a:rPr>
              <a:t>AR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2000" y="2971800"/>
            <a:ext cx="2424430" cy="650875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250"/>
              </a:spcBef>
            </a:pP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THỨ</a:t>
            </a:r>
            <a:r>
              <a:rPr sz="3600" b="1" spc="-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NĂM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00" cy="6858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3150" y="0"/>
              <a:ext cx="4183379" cy="11087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3999" cy="2667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550" y="5943600"/>
              <a:ext cx="3634740" cy="88696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1950" y="5943600"/>
              <a:ext cx="3634739" cy="88696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607173"/>
              <a:ext cx="9144000" cy="2508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228599" cy="68579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15400" y="0"/>
              <a:ext cx="228600" cy="685799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0000" y="457200"/>
              <a:ext cx="5105400" cy="5638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7751" y="3248971"/>
            <a:ext cx="53340" cy="1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"/>
              </a:lnSpc>
            </a:pP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Ơ</a:t>
            </a:r>
            <a:r>
              <a:rPr sz="100" spc="-15" dirty="0">
                <a:solidFill>
                  <a:srgbClr val="0000FF"/>
                </a:solidFill>
                <a:latin typeface="Times New Roman"/>
                <a:cs typeface="Times New Roman"/>
              </a:rPr>
              <a:t>[[[[[[[[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" spc="-1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endParaRPr sz="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2200" y="533400"/>
            <a:ext cx="4038600" cy="5715000"/>
          </a:xfrm>
          <a:prstGeom prst="rect">
            <a:avLst/>
          </a:prstGeom>
          <a:solidFill>
            <a:srgbClr val="00FFFF"/>
          </a:solidFill>
          <a:ln w="28575">
            <a:solidFill>
              <a:srgbClr val="0000FF"/>
            </a:solidFill>
          </a:ln>
        </p:spPr>
        <p:txBody>
          <a:bodyPr vert="horz" wrap="square" lIns="0" tIns="36385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865"/>
              </a:spcBef>
            </a:pPr>
            <a:r>
              <a:rPr sz="15000" b="1" dirty="0"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endParaRPr sz="150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6555"/>
              </a:spcBef>
            </a:pP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80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HAI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4800" b="1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1800" y="609600"/>
            <a:ext cx="2847975" cy="466725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290"/>
              </a:spcBef>
              <a:tabLst>
                <a:tab pos="2196465" algn="l"/>
              </a:tabLst>
            </a:pP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BA</a:t>
            </a:r>
            <a:r>
              <a:rPr sz="1800" b="1" spc="3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6600"/>
                </a:solidFill>
                <a:latin typeface="Times New Roman"/>
                <a:cs typeface="Times New Roman"/>
              </a:rPr>
              <a:t>2012	</a:t>
            </a:r>
            <a:r>
              <a:rPr sz="1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MAR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6600" y="3124200"/>
            <a:ext cx="2246630" cy="650875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250"/>
              </a:spcBef>
            </a:pP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THỨ</a:t>
            </a:r>
            <a:r>
              <a:rPr sz="3600" b="1" spc="-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SÁU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800" y="3048000"/>
              <a:ext cx="1920239" cy="36956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8950" y="3733800"/>
              <a:ext cx="2263139" cy="30304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91298"/>
              <a:ext cx="9144000" cy="26669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800" y="0"/>
              <a:ext cx="1920239" cy="27348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8950" y="228600"/>
              <a:ext cx="2263139" cy="29565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3999" cy="2667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28599" cy="68579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5400" y="0"/>
              <a:ext cx="228600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7244" y="41991"/>
            <a:ext cx="6565900" cy="606361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469900" algn="l"/>
              </a:tabLst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I)	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Mục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tiêu: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*</a:t>
            </a:r>
            <a:r>
              <a:rPr sz="1800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Kiến</a:t>
            </a:r>
            <a:r>
              <a:rPr sz="18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thức:</a:t>
            </a:r>
            <a:endParaRPr sz="1800">
              <a:latin typeface="Arial"/>
              <a:cs typeface="Arial"/>
            </a:endParaRPr>
          </a:p>
          <a:p>
            <a:pPr marL="469900" marR="13335" indent="-457834" algn="just">
              <a:lnSpc>
                <a:spcPct val="100000"/>
              </a:lnSpc>
              <a:spcBef>
                <a:spcPts val="1085"/>
              </a:spcBef>
              <a:buChar char="-"/>
              <a:tabLst>
                <a:tab pos="470534" algn="l"/>
              </a:tabLst>
            </a:pPr>
            <a:r>
              <a:rPr sz="1800" spc="-3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 nắm</a:t>
            </a:r>
            <a:r>
              <a:rPr sz="18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được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tên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gọi,</a:t>
            </a:r>
            <a:r>
              <a:rPr sz="18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lượng,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trình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tự</a:t>
            </a:r>
            <a:r>
              <a:rPr sz="18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ngày</a:t>
            </a:r>
            <a:r>
              <a:rPr sz="18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trong </a:t>
            </a:r>
            <a:r>
              <a:rPr sz="1800" spc="-4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tuần, những dấu hiệu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của các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ngày trong tuần qua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các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hoạt </a:t>
            </a:r>
            <a:r>
              <a:rPr sz="1800" spc="-4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động</a:t>
            </a:r>
            <a:r>
              <a:rPr sz="18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học</a:t>
            </a:r>
            <a:r>
              <a:rPr sz="18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có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chủ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đích.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080"/>
              </a:spcBef>
              <a:buChar char="-"/>
              <a:tabLst>
                <a:tab pos="469900" algn="l"/>
                <a:tab pos="470534" algn="l"/>
              </a:tabLst>
            </a:pPr>
            <a:r>
              <a:rPr sz="1800" spc="-3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18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sz="18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ý</a:t>
            </a:r>
            <a:r>
              <a:rPr sz="18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nghĩa</a:t>
            </a:r>
            <a:r>
              <a:rPr sz="18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từ:</a:t>
            </a:r>
            <a:r>
              <a:rPr sz="1800" spc="4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hôm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qua,</a:t>
            </a:r>
            <a:r>
              <a:rPr sz="18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hôm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0000FF"/>
                </a:solidFill>
                <a:latin typeface="Arial"/>
                <a:cs typeface="Arial"/>
              </a:rPr>
              <a:t>nay,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ngày</a:t>
            </a:r>
            <a:r>
              <a:rPr sz="18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mai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để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chỉ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thời</a:t>
            </a:r>
            <a:r>
              <a:rPr sz="18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gian</a:t>
            </a:r>
            <a:r>
              <a:rPr sz="18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quá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khứ,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hiện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tại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tương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lai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*</a:t>
            </a:r>
            <a:r>
              <a:rPr sz="1800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Kỹ</a:t>
            </a:r>
            <a:r>
              <a:rPr sz="18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năng: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080"/>
              </a:spcBef>
              <a:buChar char="-"/>
              <a:tabLst>
                <a:tab pos="469900" algn="l"/>
                <a:tab pos="470534" algn="l"/>
              </a:tabLst>
            </a:pPr>
            <a:r>
              <a:rPr sz="1800" spc="-3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sắp</a:t>
            </a:r>
            <a:r>
              <a:rPr sz="18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xếp</a:t>
            </a:r>
            <a:r>
              <a:rPr sz="1800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sz="18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ngày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theo</a:t>
            </a:r>
            <a:r>
              <a:rPr sz="18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trình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tự 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xuôi,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ngược.</a:t>
            </a:r>
            <a:endParaRPr sz="1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085"/>
              </a:spcBef>
              <a:buChar char="-"/>
              <a:tabLst>
                <a:tab pos="469900" algn="l"/>
                <a:tab pos="470534" algn="l"/>
              </a:tabLst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1800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1800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trả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lời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câu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hỏi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rõ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ràng,</a:t>
            </a:r>
            <a:r>
              <a:rPr sz="18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mạch</a:t>
            </a:r>
            <a:r>
              <a:rPr sz="18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lạc.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*</a:t>
            </a:r>
            <a:r>
              <a:rPr sz="1800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Thái</a:t>
            </a:r>
            <a:r>
              <a:rPr sz="18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độ: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1800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1800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hứng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thú</a:t>
            </a:r>
            <a:r>
              <a:rPr sz="18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tham</a:t>
            </a:r>
            <a:r>
              <a:rPr sz="18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gia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tiết</a:t>
            </a:r>
            <a:r>
              <a:rPr sz="18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học.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II)</a:t>
            </a:r>
            <a:r>
              <a:rPr sz="1800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Chuẩn</a:t>
            </a:r>
            <a:r>
              <a:rPr sz="1800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bị:</a:t>
            </a:r>
            <a:endParaRPr sz="18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spcBef>
                <a:spcPts val="5"/>
              </a:spcBef>
              <a:buChar char="-"/>
              <a:tabLst>
                <a:tab pos="149860" algn="l"/>
              </a:tabLst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Giáo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án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điện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tử,</a:t>
            </a:r>
            <a:r>
              <a:rPr sz="18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hình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ảnh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môn</a:t>
            </a:r>
            <a:r>
              <a:rPr sz="18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học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theo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sz="18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0000FF"/>
                </a:solidFill>
                <a:latin typeface="Arial"/>
                <a:cs typeface="Arial"/>
              </a:rPr>
              <a:t>ngày.</a:t>
            </a:r>
            <a:endParaRPr sz="1800">
              <a:latin typeface="Arial"/>
              <a:cs typeface="Arial"/>
            </a:endParaRPr>
          </a:p>
          <a:p>
            <a:pPr marL="149860" indent="-137160">
              <a:lnSpc>
                <a:spcPct val="100000"/>
              </a:lnSpc>
              <a:buChar char="-"/>
              <a:tabLst>
                <a:tab pos="149860" algn="l"/>
              </a:tabLst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Nhạc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bài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hát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Cả</a:t>
            </a:r>
            <a:r>
              <a:rPr sz="18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tuần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đều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ngoan</a:t>
            </a:r>
            <a:endParaRPr sz="1800">
              <a:latin typeface="Arial"/>
              <a:cs typeface="Arial"/>
            </a:endParaRPr>
          </a:p>
          <a:p>
            <a:pPr marL="143510" indent="-131445">
              <a:lnSpc>
                <a:spcPct val="100000"/>
              </a:lnSpc>
              <a:buChar char="-"/>
              <a:tabLst>
                <a:tab pos="144145" algn="l"/>
              </a:tabLst>
            </a:pP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TC</a:t>
            </a:r>
            <a:r>
              <a:rPr sz="1800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2: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nhóm</a:t>
            </a:r>
            <a:r>
              <a:rPr sz="18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thẻ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lô tô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sz="18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ngày</a:t>
            </a:r>
            <a:r>
              <a:rPr sz="18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trong</a:t>
            </a:r>
            <a:r>
              <a:rPr sz="18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tuần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(thứ</a:t>
            </a:r>
            <a:r>
              <a:rPr sz="18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2,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thứ</a:t>
            </a:r>
            <a:r>
              <a:rPr sz="18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3,</a:t>
            </a:r>
            <a:r>
              <a:rPr sz="1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...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chủ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nhật)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4661" y="3980745"/>
            <a:ext cx="53340" cy="1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"/>
              </a:lnSpc>
            </a:pP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Ơ</a:t>
            </a:r>
            <a:r>
              <a:rPr sz="100" spc="-15" dirty="0">
                <a:solidFill>
                  <a:srgbClr val="0000FF"/>
                </a:solidFill>
                <a:latin typeface="Times New Roman"/>
                <a:cs typeface="Times New Roman"/>
              </a:rPr>
              <a:t>[[[[[[[[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" spc="-1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r>
              <a:rPr sz="1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" spc="-5" dirty="0">
                <a:solidFill>
                  <a:srgbClr val="0000FF"/>
                </a:solidFill>
                <a:latin typeface="Times New Roman"/>
                <a:cs typeface="Times New Roman"/>
              </a:rPr>
              <a:t>[</a:t>
            </a:r>
            <a:endParaRPr sz="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914400"/>
            <a:ext cx="3429000" cy="4953000"/>
          </a:xfrm>
          <a:prstGeom prst="rect">
            <a:avLst/>
          </a:prstGeom>
          <a:solidFill>
            <a:srgbClr val="00FFFF"/>
          </a:solidFill>
          <a:ln w="28575">
            <a:solidFill>
              <a:srgbClr val="0000FF"/>
            </a:solidFill>
          </a:ln>
        </p:spPr>
        <p:txBody>
          <a:bodyPr vert="horz" wrap="square" lIns="0" tIns="36385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865"/>
              </a:spcBef>
            </a:pPr>
            <a:r>
              <a:rPr sz="15000" b="1" dirty="0"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endParaRPr sz="15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775"/>
              </a:spcBef>
            </a:pPr>
            <a:r>
              <a:rPr sz="1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4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HAI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800" b="1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990600"/>
            <a:ext cx="2943225" cy="466725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290"/>
              </a:spcBef>
              <a:tabLst>
                <a:tab pos="2290445" algn="l"/>
              </a:tabLst>
            </a:pPr>
            <a:r>
              <a:rPr sz="1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8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BA </a:t>
            </a:r>
            <a:r>
              <a:rPr sz="1800" b="1" spc="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6600"/>
                </a:solidFill>
                <a:latin typeface="Times New Roman"/>
                <a:cs typeface="Times New Roman"/>
              </a:rPr>
              <a:t>2012	</a:t>
            </a:r>
            <a:r>
              <a:rPr sz="1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MAR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200" y="3505200"/>
            <a:ext cx="2246630" cy="650875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250"/>
              </a:spcBef>
            </a:pPr>
            <a:r>
              <a:rPr sz="3600" b="1" dirty="0">
                <a:solidFill>
                  <a:srgbClr val="0000FF"/>
                </a:solidFill>
                <a:latin typeface="Times New Roman"/>
                <a:cs typeface="Times New Roman"/>
              </a:rPr>
              <a:t>THỨ</a:t>
            </a:r>
            <a:r>
              <a:rPr sz="360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SÁU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67400"/>
              <a:ext cx="4038600" cy="9905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1950" y="5867400"/>
              <a:ext cx="3634739" cy="9608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607173"/>
              <a:ext cx="9144000" cy="2508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419600" cy="9144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400" y="0"/>
              <a:ext cx="4800599" cy="1143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3999" cy="2667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228599" cy="68579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15400" y="0"/>
              <a:ext cx="228600" cy="685799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0000" y="457200"/>
              <a:ext cx="4800600" cy="5715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52712" y="519112"/>
            <a:ext cx="3838575" cy="5514975"/>
            <a:chOff x="2652712" y="519112"/>
            <a:chExt cx="3838575" cy="5514975"/>
          </a:xfrm>
        </p:grpSpPr>
        <p:sp>
          <p:nvSpPr>
            <p:cNvPr id="3" name="object 3"/>
            <p:cNvSpPr/>
            <p:nvPr/>
          </p:nvSpPr>
          <p:spPr>
            <a:xfrm>
              <a:off x="2667000" y="533400"/>
              <a:ext cx="3810000" cy="5486400"/>
            </a:xfrm>
            <a:custGeom>
              <a:avLst/>
              <a:gdLst/>
              <a:ahLst/>
              <a:cxnLst/>
              <a:rect l="l" t="t" r="r" b="b"/>
              <a:pathLst>
                <a:path w="3810000" h="5486400">
                  <a:moveTo>
                    <a:pt x="3810000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3810000" y="5486400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67000" y="533400"/>
              <a:ext cx="3810000" cy="5486400"/>
            </a:xfrm>
            <a:custGeom>
              <a:avLst/>
              <a:gdLst/>
              <a:ahLst/>
              <a:cxnLst/>
              <a:rect l="l" t="t" r="r" b="b"/>
              <a:pathLst>
                <a:path w="3810000" h="5486400">
                  <a:moveTo>
                    <a:pt x="0" y="5486400"/>
                  </a:moveTo>
                  <a:lnTo>
                    <a:pt x="3810000" y="5486400"/>
                  </a:lnTo>
                  <a:lnTo>
                    <a:pt x="3810000" y="0"/>
                  </a:lnTo>
                  <a:lnTo>
                    <a:pt x="0" y="0"/>
                  </a:lnTo>
                  <a:lnTo>
                    <a:pt x="0" y="54864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912361" y="655193"/>
            <a:ext cx="1336040" cy="3465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105"/>
              </a:spcBef>
            </a:pPr>
            <a:r>
              <a:rPr sz="15000" b="1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sz="15000">
              <a:latin typeface="Times New Roman"/>
              <a:cs typeface="Times New Roman"/>
            </a:endParaRPr>
          </a:p>
          <a:p>
            <a:pPr marR="5080" algn="ctr">
              <a:lnSpc>
                <a:spcPct val="100000"/>
              </a:lnSpc>
              <a:spcBef>
                <a:spcPts val="6915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THÁNG</a:t>
            </a:r>
            <a:r>
              <a:rPr sz="18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HAI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1759" y="4448632"/>
            <a:ext cx="3181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sz="4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1650" y="603250"/>
            <a:ext cx="3051175" cy="479425"/>
            <a:chOff x="3041650" y="603250"/>
            <a:chExt cx="3051175" cy="479425"/>
          </a:xfrm>
        </p:grpSpPr>
        <p:sp>
          <p:nvSpPr>
            <p:cNvPr id="8" name="object 8"/>
            <p:cNvSpPr/>
            <p:nvPr/>
          </p:nvSpPr>
          <p:spPr>
            <a:xfrm>
              <a:off x="3048000" y="609600"/>
              <a:ext cx="3038475" cy="466725"/>
            </a:xfrm>
            <a:custGeom>
              <a:avLst/>
              <a:gdLst/>
              <a:ahLst/>
              <a:cxnLst/>
              <a:rect l="l" t="t" r="r" b="b"/>
              <a:pathLst>
                <a:path w="3038475" h="466725">
                  <a:moveTo>
                    <a:pt x="3038475" y="0"/>
                  </a:moveTo>
                  <a:lnTo>
                    <a:pt x="0" y="0"/>
                  </a:lnTo>
                  <a:lnTo>
                    <a:pt x="0" y="466725"/>
                  </a:lnTo>
                  <a:lnTo>
                    <a:pt x="3038475" y="466725"/>
                  </a:lnTo>
                  <a:lnTo>
                    <a:pt x="3038475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8000" y="609600"/>
              <a:ext cx="3038475" cy="466725"/>
            </a:xfrm>
            <a:custGeom>
              <a:avLst/>
              <a:gdLst/>
              <a:ahLst/>
              <a:cxnLst/>
              <a:rect l="l" t="t" r="r" b="b"/>
              <a:pathLst>
                <a:path w="3038475" h="466725">
                  <a:moveTo>
                    <a:pt x="0" y="466725"/>
                  </a:moveTo>
                  <a:lnTo>
                    <a:pt x="3038475" y="466725"/>
                  </a:lnTo>
                  <a:lnTo>
                    <a:pt x="3038475" y="0"/>
                  </a:lnTo>
                  <a:lnTo>
                    <a:pt x="0" y="0"/>
                  </a:lnTo>
                  <a:lnTo>
                    <a:pt x="0" y="466725"/>
                  </a:lnTo>
                  <a:close/>
                </a:path>
              </a:pathLst>
            </a:custGeom>
            <a:ln w="127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150361" y="633729"/>
            <a:ext cx="19551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THÁNG</a:t>
            </a:r>
            <a:r>
              <a:rPr sz="1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BA</a:t>
            </a:r>
            <a:r>
              <a:rPr sz="1800" b="1" spc="4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3300"/>
                </a:solidFill>
                <a:latin typeface="Times New Roman"/>
                <a:cs typeface="Times New Roman"/>
              </a:rPr>
              <a:t>2012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33948" y="709929"/>
            <a:ext cx="562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9000" y="3048000"/>
            <a:ext cx="2297430" cy="650875"/>
          </a:xfrm>
          <a:prstGeom prst="rect">
            <a:avLst/>
          </a:prstGeom>
          <a:solidFill>
            <a:srgbClr val="BADFE2"/>
          </a:solidFill>
          <a:ln w="12700">
            <a:solidFill>
              <a:srgbClr val="80808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50"/>
              </a:spcBef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THỨ</a:t>
            </a:r>
            <a:r>
              <a:rPr sz="36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BẢY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" y="3962400"/>
              <a:ext cx="2057400" cy="22174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8650" y="3429000"/>
              <a:ext cx="2125979" cy="33261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607173"/>
              <a:ext cx="9144000" cy="2508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8650" y="0"/>
              <a:ext cx="2125979" cy="22174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150" y="0"/>
              <a:ext cx="1988820" cy="37696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3999" cy="2667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28599" cy="685799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5400" y="0"/>
              <a:ext cx="228600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7000" y="533400"/>
            <a:ext cx="3886200" cy="5486400"/>
          </a:xfrm>
          <a:prstGeom prst="rect">
            <a:avLst/>
          </a:prstGeom>
          <a:solidFill>
            <a:srgbClr val="FF99CC"/>
          </a:solidFill>
          <a:ln w="28575">
            <a:solidFill>
              <a:srgbClr val="FF0000"/>
            </a:solidFill>
          </a:ln>
        </p:spPr>
        <p:txBody>
          <a:bodyPr vert="horz" wrap="square" lIns="0" tIns="32829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585"/>
              </a:spcBef>
            </a:pPr>
            <a:r>
              <a:rPr sz="1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sz="1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555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THÁNG</a:t>
            </a:r>
            <a:r>
              <a:rPr sz="1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HAI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6600" y="2819400"/>
            <a:ext cx="2644775" cy="650875"/>
          </a:xfrm>
          <a:prstGeom prst="rect">
            <a:avLst/>
          </a:prstGeom>
          <a:solidFill>
            <a:srgbClr val="BADFE2"/>
          </a:solidFill>
          <a:ln w="12700">
            <a:solidFill>
              <a:srgbClr val="80808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50"/>
              </a:spcBef>
            </a:pP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CHỦ</a:t>
            </a:r>
            <a:r>
              <a:rPr sz="36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NHẬT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4200" y="609600"/>
            <a:ext cx="2943225" cy="466725"/>
          </a:xfrm>
          <a:prstGeom prst="rect">
            <a:avLst/>
          </a:prstGeom>
          <a:solidFill>
            <a:srgbClr val="BADFE2"/>
          </a:solidFill>
          <a:ln w="12700">
            <a:solidFill>
              <a:srgbClr val="80808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290"/>
              </a:spcBef>
              <a:tabLst>
                <a:tab pos="2291080" algn="l"/>
              </a:tabLst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THÁNG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BA</a:t>
            </a:r>
            <a:r>
              <a:rPr sz="1800" b="1" spc="3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2012	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MAR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200" y="3581400"/>
              <a:ext cx="2194560" cy="31782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8500" y="3352800"/>
              <a:ext cx="2057399" cy="34000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91298"/>
              <a:ext cx="9144000" cy="2666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8500" y="0"/>
              <a:ext cx="2057399" cy="29565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200" y="0"/>
              <a:ext cx="2194560" cy="31043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3999" cy="228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28599" cy="68579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5400" y="0"/>
              <a:ext cx="228600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6800" y="533400"/>
            <a:ext cx="3810000" cy="5638800"/>
          </a:xfrm>
          <a:prstGeom prst="rect">
            <a:avLst/>
          </a:prstGeom>
          <a:solidFill>
            <a:srgbClr val="FF99FF"/>
          </a:solidFill>
          <a:ln w="28575">
            <a:solidFill>
              <a:srgbClr val="FF0000"/>
            </a:solidFill>
          </a:ln>
        </p:spPr>
        <p:txBody>
          <a:bodyPr vert="horz" wrap="square" lIns="0" tIns="409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25"/>
              </a:spcBef>
            </a:pPr>
            <a:r>
              <a:rPr sz="15000" b="1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sz="1500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  <a:spcBef>
                <a:spcPts val="6675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THÁNG</a:t>
            </a:r>
            <a:r>
              <a:rPr sz="1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HAI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</a:pPr>
            <a:r>
              <a:rPr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533400"/>
            <a:ext cx="3810000" cy="5638800"/>
          </a:xfrm>
          <a:prstGeom prst="rect">
            <a:avLst/>
          </a:prstGeom>
          <a:solidFill>
            <a:srgbClr val="FF99FF"/>
          </a:solidFill>
          <a:ln w="28575">
            <a:solidFill>
              <a:srgbClr val="FF0000"/>
            </a:solidFill>
          </a:ln>
        </p:spPr>
        <p:txBody>
          <a:bodyPr vert="horz" wrap="square" lIns="0" tIns="5010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45"/>
              </a:spcBef>
            </a:pPr>
            <a:r>
              <a:rPr sz="15000" b="1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sz="150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6200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THÁNG</a:t>
            </a:r>
            <a:r>
              <a:rPr sz="1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HAI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609600"/>
            <a:ext cx="2819400" cy="466725"/>
          </a:xfrm>
          <a:prstGeom prst="rect">
            <a:avLst/>
          </a:prstGeom>
          <a:solidFill>
            <a:srgbClr val="BADFE2"/>
          </a:solidFill>
          <a:ln w="12700">
            <a:solidFill>
              <a:srgbClr val="80808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290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THÁNG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BA</a:t>
            </a:r>
            <a:r>
              <a:rPr sz="1800" b="1" spc="3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2012</a:t>
            </a:r>
            <a:r>
              <a:rPr sz="2400" b="1" spc="2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MAR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3000" y="3276600"/>
            <a:ext cx="2297430" cy="650875"/>
          </a:xfrm>
          <a:prstGeom prst="rect">
            <a:avLst/>
          </a:prstGeom>
          <a:solidFill>
            <a:srgbClr val="BADFE2"/>
          </a:solidFill>
          <a:ln w="12700">
            <a:solidFill>
              <a:srgbClr val="80808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250"/>
              </a:spcBef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THỨ</a:t>
            </a:r>
            <a:r>
              <a:rPr sz="36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BẢY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57800" y="609600"/>
            <a:ext cx="2943225" cy="466725"/>
          </a:xfrm>
          <a:prstGeom prst="rect">
            <a:avLst/>
          </a:prstGeom>
          <a:solidFill>
            <a:srgbClr val="BADFE2"/>
          </a:solidFill>
          <a:ln w="12700">
            <a:solidFill>
              <a:srgbClr val="80808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290"/>
              </a:spcBef>
              <a:tabLst>
                <a:tab pos="2291715" algn="l"/>
              </a:tabLst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THÁNG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BA </a:t>
            </a:r>
            <a:r>
              <a:rPr sz="18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2012	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MAR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0200" y="3276600"/>
            <a:ext cx="2644775" cy="650875"/>
          </a:xfrm>
          <a:prstGeom prst="rect">
            <a:avLst/>
          </a:prstGeom>
          <a:solidFill>
            <a:srgbClr val="BADFE2"/>
          </a:solidFill>
          <a:ln w="12700">
            <a:solidFill>
              <a:srgbClr val="80808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250"/>
              </a:spcBef>
            </a:pP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CHỦ</a:t>
            </a:r>
            <a:r>
              <a:rPr sz="3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NHẬT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550" y="6553198"/>
              <a:ext cx="3634740" cy="2956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1950" y="6553198"/>
              <a:ext cx="3634740" cy="295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91298"/>
              <a:ext cx="9144000" cy="26669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1950" y="0"/>
              <a:ext cx="3634739" cy="4434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550" y="0"/>
              <a:ext cx="3634740" cy="4434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3999" cy="2667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28599" cy="68579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5400" y="0"/>
              <a:ext cx="228600" cy="685799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0" y="0"/>
              <a:ext cx="304800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0" y="3810000"/>
            <a:ext cx="1828800" cy="2514600"/>
          </a:xfrm>
          <a:prstGeom prst="rect">
            <a:avLst/>
          </a:prstGeom>
          <a:solidFill>
            <a:srgbClr val="FF99CC"/>
          </a:solidFill>
          <a:ln w="28575">
            <a:solidFill>
              <a:srgbClr val="FF0000"/>
            </a:solidFill>
          </a:ln>
        </p:spPr>
        <p:txBody>
          <a:bodyPr vert="horz" wrap="square" lIns="0" tIns="2063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25"/>
              </a:spcBef>
            </a:pPr>
            <a:r>
              <a:rPr sz="5400" b="1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sz="54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4045"/>
              </a:spcBef>
            </a:pPr>
            <a:r>
              <a:rPr sz="9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9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ÁN</a:t>
            </a:r>
            <a:r>
              <a:rPr sz="9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9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9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  <a:spcBef>
                <a:spcPts val="88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00912" y="747712"/>
            <a:ext cx="1857375" cy="2543175"/>
            <a:chOff x="7300912" y="747712"/>
            <a:chExt cx="1857375" cy="2543175"/>
          </a:xfrm>
        </p:grpSpPr>
        <p:sp>
          <p:nvSpPr>
            <p:cNvPr id="4" name="object 4"/>
            <p:cNvSpPr/>
            <p:nvPr/>
          </p:nvSpPr>
          <p:spPr>
            <a:xfrm>
              <a:off x="7315200" y="762000"/>
              <a:ext cx="1828800" cy="2514600"/>
            </a:xfrm>
            <a:custGeom>
              <a:avLst/>
              <a:gdLst/>
              <a:ahLst/>
              <a:cxnLst/>
              <a:rect l="l" t="t" r="r" b="b"/>
              <a:pathLst>
                <a:path w="1828800" h="2514600">
                  <a:moveTo>
                    <a:pt x="1828800" y="0"/>
                  </a:moveTo>
                  <a:lnTo>
                    <a:pt x="0" y="0"/>
                  </a:lnTo>
                  <a:lnTo>
                    <a:pt x="0" y="2514600"/>
                  </a:lnTo>
                  <a:lnTo>
                    <a:pt x="1828800" y="251460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5200" y="762000"/>
              <a:ext cx="1828800" cy="2514600"/>
            </a:xfrm>
            <a:custGeom>
              <a:avLst/>
              <a:gdLst/>
              <a:ahLst/>
              <a:cxnLst/>
              <a:rect l="l" t="t" r="r" b="b"/>
              <a:pathLst>
                <a:path w="1828800" h="2514600">
                  <a:moveTo>
                    <a:pt x="0" y="2514600"/>
                  </a:moveTo>
                  <a:lnTo>
                    <a:pt x="1828800" y="2514600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25146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045957" y="1030300"/>
            <a:ext cx="3689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0000CC"/>
                </a:solidFill>
                <a:latin typeface="Times New Roman"/>
                <a:cs typeface="Times New Roman"/>
              </a:rPr>
              <a:t>5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87461" y="2359914"/>
            <a:ext cx="68897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9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ÁN</a:t>
            </a:r>
            <a:r>
              <a:rPr sz="9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G</a:t>
            </a:r>
            <a:r>
              <a:rPr sz="900"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9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900" b="1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43493" y="2786888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6400" y="762000"/>
            <a:ext cx="1752600" cy="2514600"/>
          </a:xfrm>
          <a:prstGeom prst="rect">
            <a:avLst/>
          </a:prstGeom>
          <a:solidFill>
            <a:srgbClr val="00FFFF"/>
          </a:solidFill>
          <a:ln w="28575">
            <a:solidFill>
              <a:srgbClr val="FF0000"/>
            </a:solidFill>
          </a:ln>
        </p:spPr>
        <p:txBody>
          <a:bodyPr vert="horz" wrap="square" lIns="0" tIns="3422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695"/>
              </a:spcBef>
            </a:pPr>
            <a:r>
              <a:rPr sz="5400" b="1" dirty="0">
                <a:solidFill>
                  <a:srgbClr val="0000CC"/>
                </a:solidFill>
                <a:latin typeface="Times New Roman"/>
                <a:cs typeface="Times New Roman"/>
              </a:rPr>
              <a:t>4</a:t>
            </a:r>
            <a:endParaRPr sz="5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519"/>
              </a:spcBef>
            </a:pP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9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ÁN</a:t>
            </a:r>
            <a:r>
              <a:rPr sz="9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G</a:t>
            </a:r>
            <a:r>
              <a:rPr sz="900"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9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900" b="1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57600" y="762000"/>
            <a:ext cx="1752600" cy="2514600"/>
          </a:xfrm>
          <a:prstGeom prst="rect">
            <a:avLst/>
          </a:prstGeom>
          <a:solidFill>
            <a:srgbClr val="00FFFF"/>
          </a:solidFill>
          <a:ln w="28575">
            <a:solidFill>
              <a:srgbClr val="FF0000"/>
            </a:solidFill>
          </a:ln>
        </p:spPr>
        <p:txBody>
          <a:bodyPr vert="horz" wrap="square" lIns="0" tIns="31178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455"/>
              </a:spcBef>
            </a:pPr>
            <a:r>
              <a:rPr sz="5400" b="1" dirty="0">
                <a:solidFill>
                  <a:srgbClr val="0000CC"/>
                </a:solidFill>
                <a:latin typeface="Times New Roman"/>
                <a:cs typeface="Times New Roman"/>
              </a:rPr>
              <a:t>3</a:t>
            </a:r>
            <a:endParaRPr sz="5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879"/>
              </a:spcBef>
            </a:pP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9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ÁN</a:t>
            </a:r>
            <a:r>
              <a:rPr sz="9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G</a:t>
            </a:r>
            <a:r>
              <a:rPr sz="900"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9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900" b="1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8800" y="762000"/>
            <a:ext cx="1752600" cy="2514600"/>
          </a:xfrm>
          <a:prstGeom prst="rect">
            <a:avLst/>
          </a:prstGeom>
          <a:solidFill>
            <a:srgbClr val="00FFFF"/>
          </a:solidFill>
          <a:ln w="28575">
            <a:solidFill>
              <a:srgbClr val="FF0000"/>
            </a:solidFill>
          </a:ln>
        </p:spPr>
        <p:txBody>
          <a:bodyPr vert="horz" wrap="square" lIns="0" tIns="327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75"/>
              </a:spcBef>
            </a:pPr>
            <a:r>
              <a:rPr sz="5400" b="1" dirty="0">
                <a:solidFill>
                  <a:srgbClr val="0000CC"/>
                </a:solidFill>
                <a:latin typeface="Times New Roman"/>
                <a:cs typeface="Times New Roman"/>
              </a:rPr>
              <a:t>2</a:t>
            </a:r>
            <a:endParaRPr sz="5400">
              <a:latin typeface="Times New Roman"/>
              <a:cs typeface="Times New Roman"/>
            </a:endParaRPr>
          </a:p>
          <a:p>
            <a:pPr marL="1905" algn="ctr">
              <a:lnSpc>
                <a:spcPts val="105"/>
              </a:lnSpc>
              <a:spcBef>
                <a:spcPts val="3429"/>
              </a:spcBef>
            </a:pPr>
            <a:r>
              <a:rPr sz="100" b="1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1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1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á</a:t>
            </a:r>
            <a:r>
              <a:rPr sz="1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1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g </a:t>
            </a:r>
            <a:r>
              <a:rPr sz="1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1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ai</a:t>
            </a:r>
            <a:endParaRPr sz="100">
              <a:latin typeface="Times New Roman"/>
              <a:cs typeface="Times New Roman"/>
            </a:endParaRPr>
          </a:p>
          <a:p>
            <a:pPr algn="ctr">
              <a:lnSpc>
                <a:spcPts val="1065"/>
              </a:lnSpc>
            </a:pP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9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ÁN</a:t>
            </a:r>
            <a:r>
              <a:rPr sz="9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G</a:t>
            </a:r>
            <a:r>
              <a:rPr sz="900"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9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900" b="1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14287" y="747712"/>
            <a:ext cx="1781175" cy="2543175"/>
            <a:chOff x="-14287" y="747712"/>
            <a:chExt cx="1781175" cy="2543175"/>
          </a:xfrm>
        </p:grpSpPr>
        <p:sp>
          <p:nvSpPr>
            <p:cNvPr id="13" name="object 13"/>
            <p:cNvSpPr/>
            <p:nvPr/>
          </p:nvSpPr>
          <p:spPr>
            <a:xfrm>
              <a:off x="0" y="762000"/>
              <a:ext cx="1752600" cy="2514600"/>
            </a:xfrm>
            <a:custGeom>
              <a:avLst/>
              <a:gdLst/>
              <a:ahLst/>
              <a:cxnLst/>
              <a:rect l="l" t="t" r="r" b="b"/>
              <a:pathLst>
                <a:path w="1752600" h="2514600">
                  <a:moveTo>
                    <a:pt x="1752600" y="0"/>
                  </a:moveTo>
                  <a:lnTo>
                    <a:pt x="0" y="0"/>
                  </a:lnTo>
                  <a:lnTo>
                    <a:pt x="0" y="2514600"/>
                  </a:lnTo>
                  <a:lnTo>
                    <a:pt x="1752600" y="2514600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762000"/>
              <a:ext cx="1752600" cy="2514600"/>
            </a:xfrm>
            <a:custGeom>
              <a:avLst/>
              <a:gdLst/>
              <a:ahLst/>
              <a:cxnLst/>
              <a:rect l="l" t="t" r="r" b="b"/>
              <a:pathLst>
                <a:path w="1752600" h="2514600">
                  <a:moveTo>
                    <a:pt x="0" y="2514600"/>
                  </a:moveTo>
                  <a:lnTo>
                    <a:pt x="1752600" y="2514600"/>
                  </a:lnTo>
                  <a:lnTo>
                    <a:pt x="1752600" y="0"/>
                  </a:lnTo>
                  <a:lnTo>
                    <a:pt x="0" y="0"/>
                  </a:lnTo>
                  <a:lnTo>
                    <a:pt x="0" y="25146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91692" y="1045540"/>
            <a:ext cx="3689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0148" y="2344673"/>
            <a:ext cx="68897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9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ÁN</a:t>
            </a:r>
            <a:r>
              <a:rPr sz="9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90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900" b="1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6180" y="2771647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2437" y="3886200"/>
            <a:ext cx="1552575" cy="254000"/>
          </a:xfrm>
          <a:prstGeom prst="rect">
            <a:avLst/>
          </a:prstGeom>
          <a:solidFill>
            <a:srgbClr val="BADFE2"/>
          </a:solidFill>
          <a:ln w="12700">
            <a:solidFill>
              <a:srgbClr val="80808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30"/>
              </a:spcBef>
            </a:pPr>
            <a:r>
              <a:rPr sz="1000" b="1" dirty="0">
                <a:solidFill>
                  <a:srgbClr val="FF0000"/>
                </a:solidFill>
                <a:latin typeface="Times New Roman"/>
                <a:cs typeface="Times New Roman"/>
              </a:rPr>
              <a:t>THÁNG</a:t>
            </a:r>
            <a:r>
              <a:rPr sz="10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BA</a:t>
            </a:r>
            <a:r>
              <a:rPr sz="1000" b="1" spc="20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FF0000"/>
                </a:solidFill>
                <a:latin typeface="Times New Roman"/>
                <a:cs typeface="Times New Roman"/>
              </a:rPr>
              <a:t>2012</a:t>
            </a:r>
            <a:r>
              <a:rPr sz="1000" b="1" spc="20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FF0000"/>
                </a:solidFill>
                <a:latin typeface="Times New Roman"/>
                <a:cs typeface="Times New Roman"/>
              </a:rPr>
              <a:t>MAR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4800" y="3810000"/>
            <a:ext cx="1828800" cy="2514600"/>
          </a:xfrm>
          <a:prstGeom prst="rect">
            <a:avLst/>
          </a:prstGeom>
          <a:solidFill>
            <a:srgbClr val="FF99CC"/>
          </a:solidFill>
          <a:ln w="2857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Ơ</a:t>
            </a: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400" b="1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sz="5400">
              <a:latin typeface="Times New Roman"/>
              <a:cs typeface="Times New Roman"/>
            </a:endParaRPr>
          </a:p>
          <a:p>
            <a:pPr marL="659130">
              <a:lnSpc>
                <a:spcPct val="100000"/>
              </a:lnSpc>
              <a:spcBef>
                <a:spcPts val="3035"/>
              </a:spcBef>
            </a:pPr>
            <a:r>
              <a:rPr sz="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9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ÁN</a:t>
            </a:r>
            <a:r>
              <a:rPr sz="9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9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900" b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38400" y="3886200"/>
            <a:ext cx="1584325" cy="254000"/>
          </a:xfrm>
          <a:prstGeom prst="rect">
            <a:avLst/>
          </a:prstGeom>
          <a:solidFill>
            <a:srgbClr val="BADFE2"/>
          </a:solidFill>
          <a:ln w="12700">
            <a:solidFill>
              <a:srgbClr val="80808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30"/>
              </a:spcBef>
            </a:pPr>
            <a:r>
              <a:rPr sz="1000" b="1" dirty="0">
                <a:solidFill>
                  <a:srgbClr val="FF0000"/>
                </a:solidFill>
                <a:latin typeface="Times New Roman"/>
                <a:cs typeface="Times New Roman"/>
              </a:rPr>
              <a:t>THÁNG</a:t>
            </a:r>
            <a:r>
              <a:rPr sz="10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BA</a:t>
            </a:r>
            <a:r>
              <a:rPr sz="1000" b="1" spc="20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FF0000"/>
                </a:solidFill>
                <a:latin typeface="Times New Roman"/>
                <a:cs typeface="Times New Roman"/>
              </a:rPr>
              <a:t>2012</a:t>
            </a:r>
            <a:r>
              <a:rPr sz="1000" b="1" spc="4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FF0000"/>
                </a:solidFill>
                <a:latin typeface="Times New Roman"/>
                <a:cs typeface="Times New Roman"/>
              </a:rPr>
              <a:t>MAR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838200"/>
            <a:ext cx="1676400" cy="254000"/>
          </a:xfrm>
          <a:custGeom>
            <a:avLst/>
            <a:gdLst/>
            <a:ahLst/>
            <a:cxnLst/>
            <a:rect l="l" t="t" r="r" b="b"/>
            <a:pathLst>
              <a:path w="1676400" h="254000">
                <a:moveTo>
                  <a:pt x="0" y="254000"/>
                </a:moveTo>
                <a:lnTo>
                  <a:pt x="1676400" y="254000"/>
                </a:lnTo>
                <a:lnTo>
                  <a:pt x="16764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ln w="12700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4287" y="844550"/>
            <a:ext cx="1656080" cy="24130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3429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270"/>
              </a:spcBef>
            </a:pPr>
            <a:r>
              <a:rPr sz="1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TH</a:t>
            </a:r>
            <a:r>
              <a:rPr sz="1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ÁN</a:t>
            </a:r>
            <a:r>
              <a:rPr sz="1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10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1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10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20</a:t>
            </a:r>
            <a:r>
              <a:rPr sz="1000" b="1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sz="1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10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1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10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05000" y="838200"/>
            <a:ext cx="1600200" cy="254000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320"/>
              </a:spcBef>
            </a:pPr>
            <a:r>
              <a:rPr sz="1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TH</a:t>
            </a:r>
            <a:r>
              <a:rPr sz="1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ÁN</a:t>
            </a:r>
            <a:r>
              <a:rPr sz="1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G</a:t>
            </a:r>
            <a:r>
              <a:rPr sz="1000" b="1" spc="-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spc="25" dirty="0">
                <a:solidFill>
                  <a:srgbClr val="0000CC"/>
                </a:solidFill>
                <a:latin typeface="Times New Roman"/>
                <a:cs typeface="Times New Roman"/>
              </a:rPr>
              <a:t>B</a:t>
            </a:r>
            <a:r>
              <a:rPr sz="1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10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20</a:t>
            </a:r>
            <a:r>
              <a:rPr sz="1000" b="1" dirty="0">
                <a:solidFill>
                  <a:srgbClr val="0000CC"/>
                </a:solidFill>
                <a:latin typeface="Times New Roman"/>
                <a:cs typeface="Times New Roman"/>
              </a:rPr>
              <a:t>1</a:t>
            </a:r>
            <a:r>
              <a:rPr sz="1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2</a:t>
            </a:r>
            <a:r>
              <a:rPr sz="10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1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1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05101" y="1981200"/>
            <a:ext cx="981075" cy="346075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00"/>
              </a:spcBef>
            </a:pPr>
            <a:r>
              <a:rPr sz="16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THỨ</a:t>
            </a:r>
            <a:r>
              <a:rPr sz="1600" b="1" spc="-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BA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6237" y="1981200"/>
            <a:ext cx="1084580" cy="346075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00"/>
              </a:spcBef>
            </a:pPr>
            <a:r>
              <a:rPr sz="16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THỨ</a:t>
            </a:r>
            <a:r>
              <a:rPr sz="160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HAI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29101" y="838200"/>
            <a:ext cx="1552575" cy="254000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20"/>
              </a:spcBef>
            </a:pPr>
            <a:r>
              <a:rPr sz="1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TH</a:t>
            </a:r>
            <a:r>
              <a:rPr sz="1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ÁN</a:t>
            </a:r>
            <a:r>
              <a:rPr sz="1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G</a:t>
            </a:r>
            <a:r>
              <a:rPr sz="1000" b="1" spc="-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spc="25" dirty="0">
                <a:solidFill>
                  <a:srgbClr val="0000CC"/>
                </a:solidFill>
                <a:latin typeface="Times New Roman"/>
                <a:cs typeface="Times New Roman"/>
              </a:rPr>
              <a:t>B</a:t>
            </a:r>
            <a:r>
              <a:rPr sz="1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10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20</a:t>
            </a:r>
            <a:r>
              <a:rPr sz="1000" b="1" dirty="0">
                <a:solidFill>
                  <a:srgbClr val="0000CC"/>
                </a:solidFill>
                <a:latin typeface="Times New Roman"/>
                <a:cs typeface="Times New Roman"/>
              </a:rPr>
              <a:t>1</a:t>
            </a:r>
            <a:r>
              <a:rPr sz="1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2</a:t>
            </a:r>
            <a:r>
              <a:rPr sz="10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1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1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59225" y="1981200"/>
            <a:ext cx="996950" cy="284693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00"/>
              </a:spcBef>
            </a:pPr>
            <a:r>
              <a:rPr sz="16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16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HỨ</a:t>
            </a:r>
            <a:r>
              <a:rPr sz="1600" b="1" spc="-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 smtClean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lang="en-US" sz="1600" b="1" spc="-409" dirty="0">
                <a:solidFill>
                  <a:srgbClr val="0000CC"/>
                </a:solidFill>
                <a:latin typeface="Times New Roman"/>
                <a:cs typeface="Times New Roman"/>
              </a:rPr>
              <a:t>Ư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62600" y="838200"/>
            <a:ext cx="1600200" cy="254000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320"/>
              </a:spcBef>
            </a:pPr>
            <a:r>
              <a:rPr sz="1000" b="1" dirty="0">
                <a:solidFill>
                  <a:srgbClr val="0000CC"/>
                </a:solidFill>
                <a:latin typeface="Times New Roman"/>
                <a:cs typeface="Times New Roman"/>
              </a:rPr>
              <a:t>THÁNG</a:t>
            </a:r>
            <a:r>
              <a:rPr sz="1000" b="1" spc="-4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spc="15" dirty="0">
                <a:solidFill>
                  <a:srgbClr val="0000CC"/>
                </a:solidFill>
                <a:latin typeface="Times New Roman"/>
                <a:cs typeface="Times New Roman"/>
              </a:rPr>
              <a:t>BA</a:t>
            </a:r>
            <a:r>
              <a:rPr sz="1000" b="1" spc="2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0000CC"/>
                </a:solidFill>
                <a:latin typeface="Times New Roman"/>
                <a:cs typeface="Times New Roman"/>
              </a:rPr>
              <a:t>2012</a:t>
            </a:r>
            <a:r>
              <a:rPr sz="1000" b="1" spc="2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MAR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10301" y="1981200"/>
            <a:ext cx="1184275" cy="346075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300"/>
              </a:spcBef>
            </a:pPr>
            <a:r>
              <a:rPr sz="16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THỨ</a:t>
            </a:r>
            <a:r>
              <a:rPr sz="1600" b="1" spc="-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NĂM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543800" y="838200"/>
            <a:ext cx="1600200" cy="254000"/>
          </a:xfrm>
          <a:custGeom>
            <a:avLst/>
            <a:gdLst/>
            <a:ahLst/>
            <a:cxnLst/>
            <a:rect l="l" t="t" r="r" b="b"/>
            <a:pathLst>
              <a:path w="1600200" h="254000">
                <a:moveTo>
                  <a:pt x="0" y="254000"/>
                </a:moveTo>
                <a:lnTo>
                  <a:pt x="1600200" y="254000"/>
                </a:lnTo>
                <a:lnTo>
                  <a:pt x="16002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ln w="12700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550150" y="844550"/>
            <a:ext cx="1579880" cy="24130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34290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270"/>
              </a:spcBef>
            </a:pPr>
            <a:r>
              <a:rPr sz="1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TH</a:t>
            </a:r>
            <a:r>
              <a:rPr sz="1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ÁN</a:t>
            </a:r>
            <a:r>
              <a:rPr sz="1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G</a:t>
            </a:r>
            <a:r>
              <a:rPr sz="1000" b="1" spc="-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spc="25" dirty="0">
                <a:solidFill>
                  <a:srgbClr val="0000CC"/>
                </a:solidFill>
                <a:latin typeface="Times New Roman"/>
                <a:cs typeface="Times New Roman"/>
              </a:rPr>
              <a:t>B</a:t>
            </a:r>
            <a:r>
              <a:rPr sz="1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10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20</a:t>
            </a:r>
            <a:r>
              <a:rPr sz="1000" b="1" dirty="0">
                <a:solidFill>
                  <a:srgbClr val="0000CC"/>
                </a:solidFill>
                <a:latin typeface="Times New Roman"/>
                <a:cs typeface="Times New Roman"/>
              </a:rPr>
              <a:t>1</a:t>
            </a:r>
            <a:r>
              <a:rPr sz="1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2</a:t>
            </a:r>
            <a:r>
              <a:rPr sz="10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1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1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15301" y="1981200"/>
            <a:ext cx="1104900" cy="346075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300"/>
              </a:spcBef>
            </a:pPr>
            <a:r>
              <a:rPr sz="16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THỨ</a:t>
            </a:r>
            <a:r>
              <a:rPr sz="1600" b="1" spc="-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SÁU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5800" y="4876800"/>
            <a:ext cx="1127125" cy="346075"/>
          </a:xfrm>
          <a:prstGeom prst="rect">
            <a:avLst/>
          </a:prstGeom>
          <a:solidFill>
            <a:srgbClr val="BADFE2"/>
          </a:solidFill>
          <a:ln w="12700">
            <a:solidFill>
              <a:srgbClr val="80808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315"/>
              </a:spcBef>
            </a:pPr>
            <a:r>
              <a:rPr sz="1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THỨ</a:t>
            </a:r>
            <a:r>
              <a:rPr sz="16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BẢY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14600" y="4876800"/>
            <a:ext cx="1295400" cy="346075"/>
          </a:xfrm>
          <a:prstGeom prst="rect">
            <a:avLst/>
          </a:prstGeom>
          <a:solidFill>
            <a:srgbClr val="BADFE2"/>
          </a:solidFill>
          <a:ln w="12700">
            <a:solidFill>
              <a:srgbClr val="80808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315"/>
              </a:spcBef>
            </a:pPr>
            <a:r>
              <a:rPr sz="1600" b="1" dirty="0">
                <a:solidFill>
                  <a:srgbClr val="FF3300"/>
                </a:solidFill>
                <a:latin typeface="Times New Roman"/>
                <a:cs typeface="Times New Roman"/>
              </a:rPr>
              <a:t>CHỦ</a:t>
            </a:r>
            <a:r>
              <a:rPr sz="1600" b="1" spc="-6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NHẬT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0" y="3352800"/>
            <a:ext cx="5029200" cy="1600200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0" y="5105400"/>
            <a:ext cx="9144000" cy="1752600"/>
            <a:chOff x="0" y="5105400"/>
            <a:chExt cx="9144000" cy="1752600"/>
          </a:xfrm>
        </p:grpSpPr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15000"/>
              <a:ext cx="4038600" cy="114299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3750" y="5105400"/>
              <a:ext cx="4457699" cy="170001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665912"/>
              <a:ext cx="9144000" cy="192084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0" y="0"/>
            <a:ext cx="9144000" cy="665480"/>
            <a:chOff x="0" y="0"/>
            <a:chExt cx="9144000" cy="665480"/>
          </a:xfrm>
        </p:grpSpPr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550" y="0"/>
              <a:ext cx="3634740" cy="66522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3150" y="0"/>
              <a:ext cx="4183379" cy="66522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143999" cy="1920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762000"/>
            <a:ext cx="7620000" cy="1113790"/>
            <a:chOff x="381000" y="762000"/>
            <a:chExt cx="7620000" cy="1113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3869" y="1480819"/>
              <a:ext cx="2775331" cy="3949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762000"/>
              <a:ext cx="7620000" cy="69532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83540" y="2308047"/>
            <a:ext cx="521906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5430" indent="-2533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66065" algn="l"/>
              </a:tabLst>
            </a:pP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Các</a:t>
            </a:r>
            <a:r>
              <a:rPr sz="32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bé </a:t>
            </a: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tô</a:t>
            </a:r>
            <a:r>
              <a:rPr sz="32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viết</a:t>
            </a:r>
            <a:r>
              <a:rPr sz="3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trong</a:t>
            </a:r>
            <a:r>
              <a:rPr sz="32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vở</a:t>
            </a:r>
            <a:r>
              <a:rPr sz="32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toán: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3800" y="1905000"/>
              <a:ext cx="2667000" cy="2286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0" y="0"/>
              <a:ext cx="2667000" cy="2286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438400"/>
              <a:ext cx="2667000" cy="2286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667000" cy="2286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4650" y="4572000"/>
              <a:ext cx="2400300" cy="22174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7000" y="0"/>
              <a:ext cx="2666999" cy="22860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7000" y="1676400"/>
              <a:ext cx="2666999" cy="2286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9250" y="4572000"/>
              <a:ext cx="2400299" cy="221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04799" cy="685799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39200" y="0"/>
              <a:ext cx="304800" cy="685799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607173"/>
              <a:ext cx="9144000" cy="2508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9143999" cy="2667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4572000"/>
              <a:ext cx="3581400" cy="2285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0038" y="255473"/>
            <a:ext cx="114300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40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NĂM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28307" y="588035"/>
            <a:ext cx="887094" cy="1765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10"/>
              </a:spcBef>
            </a:pPr>
            <a:r>
              <a:rPr sz="8800" spc="5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  <a:endParaRPr sz="8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50"/>
              </a:spcBef>
            </a:pPr>
            <a:r>
              <a:rPr sz="1400" spc="-5" dirty="0">
                <a:solidFill>
                  <a:srgbClr val="0000FF"/>
                </a:solidFill>
                <a:latin typeface="Times New Roman"/>
                <a:cs typeface="Times New Roman"/>
              </a:rPr>
              <a:t>THỨ</a:t>
            </a:r>
            <a:r>
              <a:rPr sz="1400" spc="-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00FF"/>
                </a:solidFill>
                <a:latin typeface="Times New Roman"/>
                <a:cs typeface="Times New Roman"/>
              </a:rPr>
              <a:t>NĂM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37050" y="679450"/>
            <a:ext cx="1765300" cy="2374900"/>
          </a:xfrm>
          <a:custGeom>
            <a:avLst/>
            <a:gdLst/>
            <a:ahLst/>
            <a:cxnLst/>
            <a:rect l="l" t="t" r="r" b="b"/>
            <a:pathLst>
              <a:path w="1765300" h="2374900">
                <a:moveTo>
                  <a:pt x="1758950" y="0"/>
                </a:moveTo>
                <a:lnTo>
                  <a:pt x="1758950" y="2374900"/>
                </a:lnTo>
              </a:path>
              <a:path w="1765300" h="2374900">
                <a:moveTo>
                  <a:pt x="6350" y="0"/>
                </a:moveTo>
                <a:lnTo>
                  <a:pt x="6350" y="2374900"/>
                </a:lnTo>
              </a:path>
              <a:path w="1765300" h="2374900">
                <a:moveTo>
                  <a:pt x="0" y="6350"/>
                </a:moveTo>
                <a:lnTo>
                  <a:pt x="1765300" y="6350"/>
                </a:lnTo>
              </a:path>
              <a:path w="1765300" h="2374900">
                <a:moveTo>
                  <a:pt x="0" y="2368550"/>
                </a:moveTo>
                <a:lnTo>
                  <a:pt x="1765300" y="23685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46803" y="712977"/>
            <a:ext cx="11430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40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NĂM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0416" y="1045540"/>
            <a:ext cx="720725" cy="1765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10"/>
              </a:spcBef>
            </a:pPr>
            <a:r>
              <a:rPr sz="8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endParaRPr sz="8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HỨ</a:t>
            </a:r>
            <a:r>
              <a:rPr sz="140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en-US" sz="1400" b="1" spc="-375" dirty="0">
                <a:solidFill>
                  <a:srgbClr val="0000FF"/>
                </a:solidFill>
                <a:latin typeface="Times New Roman"/>
                <a:cs typeface="Times New Roman"/>
              </a:rPr>
              <a:t>Ư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84450" y="1212850"/>
            <a:ext cx="1765300" cy="2374900"/>
          </a:xfrm>
          <a:custGeom>
            <a:avLst/>
            <a:gdLst/>
            <a:ahLst/>
            <a:cxnLst/>
            <a:rect l="l" t="t" r="r" b="b"/>
            <a:pathLst>
              <a:path w="1765300" h="2374900">
                <a:moveTo>
                  <a:pt x="1758950" y="0"/>
                </a:moveTo>
                <a:lnTo>
                  <a:pt x="1758950" y="2374900"/>
                </a:lnTo>
              </a:path>
              <a:path w="1765300" h="2374900">
                <a:moveTo>
                  <a:pt x="6350" y="0"/>
                </a:moveTo>
                <a:lnTo>
                  <a:pt x="6350" y="2374900"/>
                </a:lnTo>
              </a:path>
              <a:path w="1765300" h="2374900">
                <a:moveTo>
                  <a:pt x="0" y="6350"/>
                </a:moveTo>
                <a:lnTo>
                  <a:pt x="1765300" y="6350"/>
                </a:lnTo>
              </a:path>
              <a:path w="1765300" h="2374900">
                <a:moveTo>
                  <a:pt x="0" y="2368550"/>
                </a:moveTo>
                <a:lnTo>
                  <a:pt x="1765300" y="23685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93822" y="1246758"/>
            <a:ext cx="11430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40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NĂM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13277" y="1579016"/>
            <a:ext cx="710565" cy="17659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110"/>
              </a:spcBef>
            </a:pPr>
            <a:r>
              <a:rPr sz="8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endParaRPr sz="8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HỨ</a:t>
            </a:r>
            <a:r>
              <a:rPr sz="14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1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346450" y="4260850"/>
          <a:ext cx="5257800" cy="2362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/>
                <a:gridCol w="1752600"/>
                <a:gridCol w="1752600"/>
              </a:tblGrid>
              <a:tr h="2362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THÁNG</a:t>
                      </a:r>
                      <a:r>
                        <a:rPr sz="1400" b="1" spc="-4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NĂM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3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THỨ</a:t>
                      </a:r>
                      <a:r>
                        <a:rPr sz="1400" b="1" spc="-5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SÁU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THÁNG</a:t>
                      </a:r>
                      <a:r>
                        <a:rPr sz="140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NĂM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1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THỨ</a:t>
                      </a:r>
                      <a:r>
                        <a:rPr sz="1400" b="1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BẢY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HÁNG</a:t>
                      </a:r>
                      <a:r>
                        <a:rPr sz="14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ĂM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686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8800" b="1" spc="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8800">
                        <a:latin typeface="Times New Roman"/>
                        <a:cs typeface="Times New Roman"/>
                      </a:endParaRPr>
                    </a:p>
                    <a:p>
                      <a:pPr marL="40513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4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CH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Ủ</a:t>
                      </a:r>
                      <a:r>
                        <a:rPr sz="14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NHẬT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831850" y="1822450"/>
            <a:ext cx="1765300" cy="2374900"/>
          </a:xfrm>
          <a:custGeom>
            <a:avLst/>
            <a:gdLst/>
            <a:ahLst/>
            <a:cxnLst/>
            <a:rect l="l" t="t" r="r" b="b"/>
            <a:pathLst>
              <a:path w="1765300" h="2374900">
                <a:moveTo>
                  <a:pt x="1758950" y="0"/>
                </a:moveTo>
                <a:lnTo>
                  <a:pt x="1758950" y="2374900"/>
                </a:lnTo>
              </a:path>
              <a:path w="1765300" h="2374900">
                <a:moveTo>
                  <a:pt x="6350" y="0"/>
                </a:moveTo>
                <a:lnTo>
                  <a:pt x="6350" y="2374900"/>
                </a:lnTo>
              </a:path>
              <a:path w="1765300" h="2374900">
                <a:moveTo>
                  <a:pt x="0" y="6350"/>
                </a:moveTo>
                <a:lnTo>
                  <a:pt x="1765300" y="6350"/>
                </a:lnTo>
              </a:path>
              <a:path w="1765300" h="2374900">
                <a:moveTo>
                  <a:pt x="0" y="2368550"/>
                </a:moveTo>
                <a:lnTo>
                  <a:pt x="1765300" y="23685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40663" y="1856612"/>
            <a:ext cx="11430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40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NĂM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4450" y="2188870"/>
            <a:ext cx="798195" cy="17659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8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endParaRPr sz="8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50"/>
              </a:spcBef>
            </a:pP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1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HỨ</a:t>
            </a:r>
            <a:r>
              <a:rPr sz="14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HAI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9" y="21081"/>
            <a:ext cx="564832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5430" indent="-253365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266065" algn="l"/>
              </a:tabLst>
            </a:pP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Nhận biết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các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ngày</a:t>
            </a: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trong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tuần: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426409"/>
              </p:ext>
            </p:extLst>
          </p:nvPr>
        </p:nvGraphicFramePr>
        <p:xfrm>
          <a:off x="831850" y="222250"/>
          <a:ext cx="7010400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/>
                <a:gridCol w="1752600"/>
                <a:gridCol w="1752600"/>
                <a:gridCol w="1752600"/>
              </a:tblGrid>
              <a:tr h="4572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THÁNG</a:t>
                      </a:r>
                      <a:r>
                        <a:rPr sz="1400" b="1" spc="-3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NĂM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FFFF"/>
                    </a:solidFill>
                  </a:tcPr>
                </a:tc>
              </a:tr>
              <a:tr h="5334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THÁNG</a:t>
                      </a:r>
                      <a:r>
                        <a:rPr sz="1400" b="1" spc="-4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NĂM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88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88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5"/>
                        </a:spcBef>
                      </a:pPr>
                      <a:r>
                        <a:rPr sz="14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THỨ</a:t>
                      </a:r>
                      <a:r>
                        <a:rPr sz="1400" b="1" spc="-8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9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400" b="1" spc="-19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70" algn="ctr">
                        <a:lnSpc>
                          <a:spcPts val="9905"/>
                        </a:lnSpc>
                      </a:pPr>
                      <a:r>
                        <a:rPr sz="88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8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sz="14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THỨ</a:t>
                      </a:r>
                      <a:r>
                        <a:rPr sz="1400" b="1" spc="-6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NĂM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THÁNG</a:t>
                      </a:r>
                      <a:r>
                        <a:rPr sz="1400" b="1" spc="-4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NĂM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88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88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4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THỨ</a:t>
                      </a:r>
                      <a:r>
                        <a:rPr sz="1400" b="1" spc="-6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BA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</a:tr>
              <a:tr h="762000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THÁNG</a:t>
                      </a:r>
                      <a:r>
                        <a:rPr sz="1400" b="1" spc="-4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NĂM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88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8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4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THỨ</a:t>
                      </a:r>
                      <a:r>
                        <a:rPr sz="1400" b="1" spc="-7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HAI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609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346450" y="4260850"/>
          <a:ext cx="5257800" cy="2362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/>
                <a:gridCol w="1752600"/>
                <a:gridCol w="1752600"/>
              </a:tblGrid>
              <a:tr h="2362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THÁNG</a:t>
                      </a:r>
                      <a:r>
                        <a:rPr sz="1400" b="1" spc="-4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NĂM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88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8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340"/>
                        </a:lnSpc>
                        <a:spcBef>
                          <a:spcPts val="295"/>
                        </a:spcBef>
                      </a:pPr>
                      <a:r>
                        <a:rPr sz="300" b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60"/>
                        </a:lnSpc>
                      </a:pPr>
                      <a:r>
                        <a:rPr sz="1400" b="1" spc="-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THỨ</a:t>
                      </a:r>
                      <a:r>
                        <a:rPr sz="1400" b="1" spc="-6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SÁU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THÁNG</a:t>
                      </a:r>
                      <a:r>
                        <a:rPr sz="140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NĂM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8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88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THỨ</a:t>
                      </a:r>
                      <a:r>
                        <a:rPr sz="1400" b="1" spc="-6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BẢY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HÁNG</a:t>
                      </a:r>
                      <a:r>
                        <a:rPr sz="14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ĂM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686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8800" b="1" spc="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8800">
                        <a:latin typeface="Times New Roman"/>
                        <a:cs typeface="Times New Roman"/>
                      </a:endParaRPr>
                    </a:p>
                    <a:p>
                      <a:pPr marL="40513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CH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Ủ</a:t>
                      </a:r>
                      <a:r>
                        <a:rPr sz="14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NHẬT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0" y="4114800"/>
            <a:ext cx="1828800" cy="2514600"/>
          </a:xfrm>
          <a:prstGeom prst="rect">
            <a:avLst/>
          </a:prstGeom>
          <a:solidFill>
            <a:srgbClr val="FF99CC"/>
          </a:solidFill>
          <a:ln w="28575">
            <a:solidFill>
              <a:srgbClr val="FF0000"/>
            </a:solidFill>
          </a:ln>
        </p:spPr>
        <p:txBody>
          <a:bodyPr vert="horz" wrap="square" lIns="0" tIns="2063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25"/>
              </a:spcBef>
            </a:pPr>
            <a:r>
              <a:rPr sz="5400" b="1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sz="54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4045"/>
              </a:spcBef>
            </a:pPr>
            <a:r>
              <a:rPr sz="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9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ÁN</a:t>
            </a:r>
            <a:r>
              <a:rPr sz="9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9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900" b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  <a:spcBef>
                <a:spcPts val="88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00912" y="1052512"/>
            <a:ext cx="1857375" cy="2543175"/>
            <a:chOff x="7300912" y="1052512"/>
            <a:chExt cx="1857375" cy="2543175"/>
          </a:xfrm>
        </p:grpSpPr>
        <p:sp>
          <p:nvSpPr>
            <p:cNvPr id="4" name="object 4"/>
            <p:cNvSpPr/>
            <p:nvPr/>
          </p:nvSpPr>
          <p:spPr>
            <a:xfrm>
              <a:off x="7315200" y="1066800"/>
              <a:ext cx="1828800" cy="2514600"/>
            </a:xfrm>
            <a:custGeom>
              <a:avLst/>
              <a:gdLst/>
              <a:ahLst/>
              <a:cxnLst/>
              <a:rect l="l" t="t" r="r" b="b"/>
              <a:pathLst>
                <a:path w="1828800" h="2514600">
                  <a:moveTo>
                    <a:pt x="1828800" y="0"/>
                  </a:moveTo>
                  <a:lnTo>
                    <a:pt x="0" y="0"/>
                  </a:lnTo>
                  <a:lnTo>
                    <a:pt x="0" y="2514600"/>
                  </a:lnTo>
                  <a:lnTo>
                    <a:pt x="1828800" y="251460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5200" y="1066800"/>
              <a:ext cx="1828800" cy="2514600"/>
            </a:xfrm>
            <a:custGeom>
              <a:avLst/>
              <a:gdLst/>
              <a:ahLst/>
              <a:cxnLst/>
              <a:rect l="l" t="t" r="r" b="b"/>
              <a:pathLst>
                <a:path w="1828800" h="2514600">
                  <a:moveTo>
                    <a:pt x="0" y="2514600"/>
                  </a:moveTo>
                  <a:lnTo>
                    <a:pt x="1828800" y="2514600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25146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045957" y="1335100"/>
            <a:ext cx="3689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0000CC"/>
                </a:solidFill>
                <a:latin typeface="Times New Roman"/>
                <a:cs typeface="Times New Roman"/>
              </a:rPr>
              <a:t>5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87461" y="2664714"/>
            <a:ext cx="68897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9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ÁN</a:t>
            </a:r>
            <a:r>
              <a:rPr sz="9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G</a:t>
            </a:r>
            <a:r>
              <a:rPr sz="900"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9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900" b="1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43493" y="3091383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6400" y="1066800"/>
            <a:ext cx="1752600" cy="2514600"/>
          </a:xfrm>
          <a:prstGeom prst="rect">
            <a:avLst/>
          </a:prstGeom>
          <a:solidFill>
            <a:srgbClr val="00FFFF"/>
          </a:solidFill>
          <a:ln w="28575">
            <a:solidFill>
              <a:srgbClr val="FF0000"/>
            </a:solidFill>
          </a:ln>
        </p:spPr>
        <p:txBody>
          <a:bodyPr vert="horz" wrap="square" lIns="0" tIns="3422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695"/>
              </a:spcBef>
            </a:pPr>
            <a:r>
              <a:rPr sz="5400" b="1" dirty="0">
                <a:solidFill>
                  <a:srgbClr val="0000CC"/>
                </a:solidFill>
                <a:latin typeface="Times New Roman"/>
                <a:cs typeface="Times New Roman"/>
              </a:rPr>
              <a:t>4</a:t>
            </a:r>
            <a:endParaRPr sz="5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519"/>
              </a:spcBef>
            </a:pP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9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ÁN</a:t>
            </a:r>
            <a:r>
              <a:rPr sz="9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G</a:t>
            </a:r>
            <a:r>
              <a:rPr sz="900"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9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900" b="1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57600" y="1066800"/>
            <a:ext cx="1752600" cy="2514600"/>
          </a:xfrm>
          <a:prstGeom prst="rect">
            <a:avLst/>
          </a:prstGeom>
          <a:solidFill>
            <a:srgbClr val="00FFFF"/>
          </a:solidFill>
          <a:ln w="28575">
            <a:solidFill>
              <a:srgbClr val="FF0000"/>
            </a:solidFill>
          </a:ln>
        </p:spPr>
        <p:txBody>
          <a:bodyPr vert="horz" wrap="square" lIns="0" tIns="31178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455"/>
              </a:spcBef>
            </a:pPr>
            <a:r>
              <a:rPr sz="5400" b="1" dirty="0">
                <a:solidFill>
                  <a:srgbClr val="0000CC"/>
                </a:solidFill>
                <a:latin typeface="Times New Roman"/>
                <a:cs typeface="Times New Roman"/>
              </a:rPr>
              <a:t>3</a:t>
            </a:r>
            <a:endParaRPr sz="5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879"/>
              </a:spcBef>
            </a:pP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9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ÁN</a:t>
            </a:r>
            <a:r>
              <a:rPr sz="9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G</a:t>
            </a:r>
            <a:r>
              <a:rPr sz="900"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9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900" b="1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8800" y="1066800"/>
            <a:ext cx="1752600" cy="2514600"/>
          </a:xfrm>
          <a:prstGeom prst="rect">
            <a:avLst/>
          </a:prstGeom>
          <a:solidFill>
            <a:srgbClr val="00FFFF"/>
          </a:solidFill>
          <a:ln w="28575">
            <a:solidFill>
              <a:srgbClr val="FF0000"/>
            </a:solidFill>
          </a:ln>
        </p:spPr>
        <p:txBody>
          <a:bodyPr vert="horz" wrap="square" lIns="0" tIns="327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75"/>
              </a:spcBef>
            </a:pPr>
            <a:r>
              <a:rPr sz="5400" b="1" dirty="0">
                <a:solidFill>
                  <a:srgbClr val="0000CC"/>
                </a:solidFill>
                <a:latin typeface="Times New Roman"/>
                <a:cs typeface="Times New Roman"/>
              </a:rPr>
              <a:t>2</a:t>
            </a:r>
            <a:endParaRPr sz="5400">
              <a:latin typeface="Times New Roman"/>
              <a:cs typeface="Times New Roman"/>
            </a:endParaRPr>
          </a:p>
          <a:p>
            <a:pPr marL="1905" algn="ctr">
              <a:lnSpc>
                <a:spcPts val="105"/>
              </a:lnSpc>
              <a:spcBef>
                <a:spcPts val="3429"/>
              </a:spcBef>
            </a:pPr>
            <a:r>
              <a:rPr sz="100" b="1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1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1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á</a:t>
            </a:r>
            <a:r>
              <a:rPr sz="1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1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g </a:t>
            </a:r>
            <a:r>
              <a:rPr sz="1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1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ai</a:t>
            </a:r>
            <a:endParaRPr sz="100">
              <a:latin typeface="Times New Roman"/>
              <a:cs typeface="Times New Roman"/>
            </a:endParaRPr>
          </a:p>
          <a:p>
            <a:pPr algn="ctr">
              <a:lnSpc>
                <a:spcPts val="1065"/>
              </a:lnSpc>
            </a:pP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9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ÁN</a:t>
            </a:r>
            <a:r>
              <a:rPr sz="9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G</a:t>
            </a:r>
            <a:r>
              <a:rPr sz="900"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9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900" b="1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0000CC"/>
                </a:solidFill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14287" y="1052512"/>
            <a:ext cx="1781175" cy="2543175"/>
            <a:chOff x="-14287" y="1052512"/>
            <a:chExt cx="1781175" cy="2543175"/>
          </a:xfrm>
        </p:grpSpPr>
        <p:sp>
          <p:nvSpPr>
            <p:cNvPr id="13" name="object 13"/>
            <p:cNvSpPr/>
            <p:nvPr/>
          </p:nvSpPr>
          <p:spPr>
            <a:xfrm>
              <a:off x="0" y="1066800"/>
              <a:ext cx="1752600" cy="2514600"/>
            </a:xfrm>
            <a:custGeom>
              <a:avLst/>
              <a:gdLst/>
              <a:ahLst/>
              <a:cxnLst/>
              <a:rect l="l" t="t" r="r" b="b"/>
              <a:pathLst>
                <a:path w="1752600" h="2514600">
                  <a:moveTo>
                    <a:pt x="1752600" y="0"/>
                  </a:moveTo>
                  <a:lnTo>
                    <a:pt x="0" y="0"/>
                  </a:lnTo>
                  <a:lnTo>
                    <a:pt x="0" y="2514600"/>
                  </a:lnTo>
                  <a:lnTo>
                    <a:pt x="1752600" y="2514600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1066800"/>
              <a:ext cx="1752600" cy="2514600"/>
            </a:xfrm>
            <a:custGeom>
              <a:avLst/>
              <a:gdLst/>
              <a:ahLst/>
              <a:cxnLst/>
              <a:rect l="l" t="t" r="r" b="b"/>
              <a:pathLst>
                <a:path w="1752600" h="2514600">
                  <a:moveTo>
                    <a:pt x="0" y="2514600"/>
                  </a:moveTo>
                  <a:lnTo>
                    <a:pt x="1752600" y="2514600"/>
                  </a:lnTo>
                  <a:lnTo>
                    <a:pt x="1752600" y="0"/>
                  </a:lnTo>
                  <a:lnTo>
                    <a:pt x="0" y="0"/>
                  </a:lnTo>
                  <a:lnTo>
                    <a:pt x="0" y="25146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91692" y="1350340"/>
            <a:ext cx="3689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0148" y="2649473"/>
            <a:ext cx="68897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9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ÁN</a:t>
            </a:r>
            <a:r>
              <a:rPr sz="9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90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900" b="1" spc="10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900" b="1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6180" y="3076143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2437" y="4191000"/>
            <a:ext cx="1552575" cy="254000"/>
          </a:xfrm>
          <a:prstGeom prst="rect">
            <a:avLst/>
          </a:prstGeom>
          <a:solidFill>
            <a:srgbClr val="BADFE2"/>
          </a:solidFill>
          <a:ln w="12700">
            <a:solidFill>
              <a:srgbClr val="80808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35"/>
              </a:spcBef>
            </a:pPr>
            <a:r>
              <a:rPr sz="1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sz="1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ÁN</a:t>
            </a:r>
            <a:r>
              <a:rPr sz="1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10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1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20</a:t>
            </a:r>
            <a:r>
              <a:rPr sz="10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4800" y="4114800"/>
            <a:ext cx="1828800" cy="2514600"/>
          </a:xfrm>
          <a:prstGeom prst="rect">
            <a:avLst/>
          </a:prstGeom>
          <a:solidFill>
            <a:srgbClr val="FF99CC"/>
          </a:solidFill>
          <a:ln w="2857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Ơ</a:t>
            </a: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5400" b="1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sz="5400">
              <a:latin typeface="Times New Roman"/>
              <a:cs typeface="Times New Roman"/>
            </a:endParaRPr>
          </a:p>
          <a:p>
            <a:pPr marL="659130">
              <a:lnSpc>
                <a:spcPct val="100000"/>
              </a:lnSpc>
              <a:spcBef>
                <a:spcPts val="3640"/>
              </a:spcBef>
            </a:pPr>
            <a:r>
              <a:rPr sz="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9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ÁN</a:t>
            </a:r>
            <a:r>
              <a:rPr sz="9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9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900" b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825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38400" y="4191000"/>
            <a:ext cx="1584325" cy="254000"/>
          </a:xfrm>
          <a:prstGeom prst="rect">
            <a:avLst/>
          </a:prstGeom>
          <a:solidFill>
            <a:srgbClr val="BADFE2"/>
          </a:solidFill>
          <a:ln w="12700">
            <a:solidFill>
              <a:srgbClr val="80808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35"/>
              </a:spcBef>
            </a:pPr>
            <a:r>
              <a:rPr sz="1000" b="1" dirty="0">
                <a:solidFill>
                  <a:srgbClr val="FF0000"/>
                </a:solidFill>
                <a:latin typeface="Times New Roman"/>
                <a:cs typeface="Times New Roman"/>
              </a:rPr>
              <a:t>THÁNG</a:t>
            </a:r>
            <a:r>
              <a:rPr sz="10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BA</a:t>
            </a:r>
            <a:r>
              <a:rPr sz="1000" b="1" spc="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FF0000"/>
                </a:solidFill>
                <a:latin typeface="Times New Roman"/>
                <a:cs typeface="Times New Roman"/>
              </a:rPr>
              <a:t>2012</a:t>
            </a:r>
            <a:r>
              <a:rPr sz="1000" b="1" spc="4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MAR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1143000"/>
            <a:ext cx="1676400" cy="254000"/>
          </a:xfrm>
          <a:custGeom>
            <a:avLst/>
            <a:gdLst/>
            <a:ahLst/>
            <a:cxnLst/>
            <a:rect l="l" t="t" r="r" b="b"/>
            <a:pathLst>
              <a:path w="1676400" h="254000">
                <a:moveTo>
                  <a:pt x="0" y="254000"/>
                </a:moveTo>
                <a:lnTo>
                  <a:pt x="1676400" y="254000"/>
                </a:lnTo>
                <a:lnTo>
                  <a:pt x="16764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ln w="12700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4287" y="1149350"/>
            <a:ext cx="1656080" cy="24130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3492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275"/>
              </a:spcBef>
            </a:pPr>
            <a:r>
              <a:rPr sz="1000" b="1" dirty="0">
                <a:solidFill>
                  <a:srgbClr val="0000FF"/>
                </a:solidFill>
                <a:latin typeface="Times New Roman"/>
                <a:cs typeface="Times New Roman"/>
              </a:rPr>
              <a:t>THÁNG</a:t>
            </a:r>
            <a:r>
              <a:rPr sz="1000" b="1" spc="-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b="1" spc="15" dirty="0">
                <a:solidFill>
                  <a:srgbClr val="0000FF"/>
                </a:solidFill>
                <a:latin typeface="Times New Roman"/>
                <a:cs typeface="Times New Roman"/>
              </a:rPr>
              <a:t>BA</a:t>
            </a:r>
            <a:r>
              <a:rPr sz="1000" b="1" spc="2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0000FF"/>
                </a:solidFill>
                <a:latin typeface="Times New Roman"/>
                <a:cs typeface="Times New Roman"/>
              </a:rPr>
              <a:t>2012</a:t>
            </a:r>
            <a:r>
              <a:rPr sz="1000" b="1" spc="2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0000FF"/>
                </a:solidFill>
                <a:latin typeface="Times New Roman"/>
                <a:cs typeface="Times New Roman"/>
              </a:rPr>
              <a:t>MAR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05000" y="1143000"/>
            <a:ext cx="1600200" cy="254000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325"/>
              </a:spcBef>
            </a:pPr>
            <a:r>
              <a:rPr sz="1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10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1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ÁN</a:t>
            </a:r>
            <a:r>
              <a:rPr sz="1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G</a:t>
            </a:r>
            <a:r>
              <a:rPr sz="1000" b="1" spc="-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spc="25" dirty="0">
                <a:solidFill>
                  <a:srgbClr val="0000CC"/>
                </a:solidFill>
                <a:latin typeface="Times New Roman"/>
                <a:cs typeface="Times New Roman"/>
              </a:rPr>
              <a:t>B</a:t>
            </a:r>
            <a:r>
              <a:rPr sz="1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10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spc="-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0000CC"/>
                </a:solidFill>
                <a:latin typeface="Times New Roman"/>
                <a:cs typeface="Times New Roman"/>
              </a:rPr>
              <a:t>2012 </a:t>
            </a:r>
            <a:r>
              <a:rPr sz="10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spc="15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10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10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05101" y="2286000"/>
            <a:ext cx="981075" cy="346075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05"/>
              </a:spcBef>
            </a:pPr>
            <a:r>
              <a:rPr sz="16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THỨ</a:t>
            </a:r>
            <a:r>
              <a:rPr sz="1600" b="1" spc="-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BA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6237" y="2286000"/>
            <a:ext cx="1084580" cy="346075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05"/>
              </a:spcBef>
            </a:pPr>
            <a:r>
              <a:rPr sz="16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THỨ</a:t>
            </a:r>
            <a:r>
              <a:rPr sz="160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FF"/>
                </a:solidFill>
                <a:latin typeface="Times New Roman"/>
                <a:cs typeface="Times New Roman"/>
              </a:rPr>
              <a:t>HAI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46500" y="1144650"/>
            <a:ext cx="1552575" cy="254000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20"/>
              </a:spcBef>
            </a:pPr>
            <a:r>
              <a:rPr sz="1000" b="1" dirty="0">
                <a:solidFill>
                  <a:srgbClr val="0000CC"/>
                </a:solidFill>
                <a:latin typeface="Times New Roman"/>
                <a:cs typeface="Times New Roman"/>
              </a:rPr>
              <a:t>THÁNG</a:t>
            </a:r>
            <a:r>
              <a:rPr sz="1000" b="1" spc="-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spc="15" dirty="0">
                <a:solidFill>
                  <a:srgbClr val="0000CC"/>
                </a:solidFill>
                <a:latin typeface="Times New Roman"/>
                <a:cs typeface="Times New Roman"/>
              </a:rPr>
              <a:t>BA</a:t>
            </a:r>
            <a:r>
              <a:rPr sz="1000" b="1" spc="20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0000CC"/>
                </a:solidFill>
                <a:latin typeface="Times New Roman"/>
                <a:cs typeface="Times New Roman"/>
              </a:rPr>
              <a:t>2012</a:t>
            </a:r>
            <a:r>
              <a:rPr sz="1000" b="1" spc="20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0000CC"/>
                </a:solidFill>
                <a:latin typeface="Times New Roman"/>
                <a:cs typeface="Times New Roman"/>
              </a:rPr>
              <a:t>MAR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59225" y="2286000"/>
            <a:ext cx="996950" cy="285335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05"/>
              </a:spcBef>
            </a:pPr>
            <a:r>
              <a:rPr sz="16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16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HỨ</a:t>
            </a:r>
            <a:r>
              <a:rPr sz="1600" b="1" spc="-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 smtClean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lang="en-US" sz="1600" b="1" spc="-409" dirty="0">
                <a:solidFill>
                  <a:srgbClr val="0000CC"/>
                </a:solidFill>
                <a:latin typeface="Times New Roman"/>
                <a:cs typeface="Times New Roman"/>
              </a:rPr>
              <a:t>Ư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62600" y="1143000"/>
            <a:ext cx="1600200" cy="254000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325"/>
              </a:spcBef>
            </a:pPr>
            <a:r>
              <a:rPr sz="1000" b="1" dirty="0">
                <a:solidFill>
                  <a:srgbClr val="0000CC"/>
                </a:solidFill>
                <a:latin typeface="Times New Roman"/>
                <a:cs typeface="Times New Roman"/>
              </a:rPr>
              <a:t>THÁNG</a:t>
            </a:r>
            <a:r>
              <a:rPr sz="1000" b="1" spc="-4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spc="15" dirty="0">
                <a:solidFill>
                  <a:srgbClr val="0000CC"/>
                </a:solidFill>
                <a:latin typeface="Times New Roman"/>
                <a:cs typeface="Times New Roman"/>
              </a:rPr>
              <a:t>BA</a:t>
            </a:r>
            <a:r>
              <a:rPr sz="1000" b="1" spc="2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0000CC"/>
                </a:solidFill>
                <a:latin typeface="Times New Roman"/>
                <a:cs typeface="Times New Roman"/>
              </a:rPr>
              <a:t>2012</a:t>
            </a:r>
            <a:r>
              <a:rPr sz="1000" b="1" spc="2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0000CC"/>
                </a:solidFill>
                <a:latin typeface="Times New Roman"/>
                <a:cs typeface="Times New Roman"/>
              </a:rPr>
              <a:t>MAR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86501" y="2286000"/>
            <a:ext cx="1184275" cy="346075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305"/>
              </a:spcBef>
            </a:pPr>
            <a:r>
              <a:rPr sz="16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THỨ</a:t>
            </a:r>
            <a:r>
              <a:rPr sz="1600" b="1" spc="-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NĂM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543800" y="1143000"/>
            <a:ext cx="1600200" cy="254000"/>
          </a:xfrm>
          <a:custGeom>
            <a:avLst/>
            <a:gdLst/>
            <a:ahLst/>
            <a:cxnLst/>
            <a:rect l="l" t="t" r="r" b="b"/>
            <a:pathLst>
              <a:path w="1600200" h="254000">
                <a:moveTo>
                  <a:pt x="0" y="254000"/>
                </a:moveTo>
                <a:lnTo>
                  <a:pt x="1600200" y="254000"/>
                </a:lnTo>
                <a:lnTo>
                  <a:pt x="160020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ln w="12700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550150" y="1149350"/>
            <a:ext cx="1579880" cy="24130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3492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275"/>
              </a:spcBef>
            </a:pPr>
            <a:r>
              <a:rPr sz="1000" b="1" dirty="0">
                <a:solidFill>
                  <a:srgbClr val="0000CC"/>
                </a:solidFill>
                <a:latin typeface="Times New Roman"/>
                <a:cs typeface="Times New Roman"/>
              </a:rPr>
              <a:t>THÁNG</a:t>
            </a:r>
            <a:r>
              <a:rPr sz="1000" b="1" spc="-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spc="15" dirty="0">
                <a:solidFill>
                  <a:srgbClr val="0000CC"/>
                </a:solidFill>
                <a:latin typeface="Times New Roman"/>
                <a:cs typeface="Times New Roman"/>
              </a:rPr>
              <a:t>BA</a:t>
            </a:r>
            <a:r>
              <a:rPr sz="1000" b="1" spc="20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0000CC"/>
                </a:solidFill>
                <a:latin typeface="Times New Roman"/>
                <a:cs typeface="Times New Roman"/>
              </a:rPr>
              <a:t>2012</a:t>
            </a:r>
            <a:r>
              <a:rPr sz="1000" b="1" spc="20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0000CC"/>
                </a:solidFill>
                <a:latin typeface="Times New Roman"/>
                <a:cs typeface="Times New Roman"/>
              </a:rPr>
              <a:t>MAR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91501" y="2286000"/>
            <a:ext cx="1104900" cy="346075"/>
          </a:xfrm>
          <a:prstGeom prst="rect">
            <a:avLst/>
          </a:prstGeom>
          <a:solidFill>
            <a:srgbClr val="00FF00"/>
          </a:solidFill>
          <a:ln w="12700">
            <a:solidFill>
              <a:srgbClr val="99CC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305"/>
              </a:spcBef>
            </a:pPr>
            <a:r>
              <a:rPr sz="16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THỨ</a:t>
            </a:r>
            <a:r>
              <a:rPr sz="1600" b="1" spc="-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SÁU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1037" y="5257800"/>
            <a:ext cx="1127125" cy="346075"/>
          </a:xfrm>
          <a:prstGeom prst="rect">
            <a:avLst/>
          </a:prstGeom>
          <a:solidFill>
            <a:srgbClr val="BADFE2"/>
          </a:solidFill>
          <a:ln w="12700">
            <a:solidFill>
              <a:srgbClr val="80808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315"/>
              </a:spcBef>
            </a:pPr>
            <a:r>
              <a:rPr sz="1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THỨ</a:t>
            </a:r>
            <a:r>
              <a:rPr sz="16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BẢY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14600" y="5257800"/>
            <a:ext cx="1295400" cy="346075"/>
          </a:xfrm>
          <a:prstGeom prst="rect">
            <a:avLst/>
          </a:prstGeom>
          <a:solidFill>
            <a:srgbClr val="BADFE2"/>
          </a:solidFill>
          <a:ln w="12700">
            <a:solidFill>
              <a:srgbClr val="80808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315"/>
              </a:spcBef>
            </a:pP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CHỦ</a:t>
            </a:r>
            <a:r>
              <a:rPr sz="16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NHẬT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739" y="249758"/>
            <a:ext cx="641286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5430" indent="-2533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66065" algn="l"/>
              </a:tabLst>
            </a:pPr>
            <a:r>
              <a:rPr sz="32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Trò</a:t>
            </a:r>
            <a:r>
              <a:rPr sz="32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chơi: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“</a:t>
            </a:r>
            <a:r>
              <a:rPr sz="3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Thi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xem</a:t>
            </a:r>
            <a:r>
              <a:rPr sz="32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đội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nào</a:t>
            </a: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đúng”: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81400"/>
            <a:ext cx="4038600" cy="53340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0" y="3657600"/>
            <a:ext cx="5029200" cy="1524000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0" y="0"/>
            <a:ext cx="9144000" cy="1066800"/>
            <a:chOff x="0" y="0"/>
            <a:chExt cx="9144000" cy="1066800"/>
          </a:xfrm>
        </p:grpSpPr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1000" y="0"/>
              <a:ext cx="4952999" cy="10668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267200" cy="9906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192087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0" y="5257800"/>
            <a:ext cx="9144000" cy="1600200"/>
            <a:chOff x="0" y="5257800"/>
            <a:chExt cx="9144000" cy="1600200"/>
          </a:xfrm>
        </p:grpSpPr>
        <p:pic>
          <p:nvPicPr>
            <p:cNvPr id="43" name="object 4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0" y="5257800"/>
              <a:ext cx="5029200" cy="160019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665912"/>
              <a:ext cx="9144000" cy="1920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286000"/>
            <a:chOff x="0" y="0"/>
            <a:chExt cx="9144000" cy="2286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066800"/>
              <a:ext cx="8305800" cy="6953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67000" cy="2286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3800" y="0"/>
              <a:ext cx="1600200" cy="144780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9250" y="4572000"/>
            <a:ext cx="2400300" cy="221741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77000" y="0"/>
            <a:ext cx="2666999" cy="685799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2250" y="2286000"/>
            <a:ext cx="2400300" cy="22174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2250" y="5080000"/>
            <a:ext cx="2400300" cy="172465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0" y="0"/>
            <a:ext cx="2667000" cy="22860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562600"/>
            <a:ext cx="1295400" cy="129539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48600" y="5562600"/>
            <a:ext cx="1295400" cy="129539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48600" y="0"/>
            <a:ext cx="1295400" cy="12954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95400" cy="11430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9000" y="2286000"/>
            <a:ext cx="3200400" cy="15240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629398"/>
            <a:ext cx="9144000" cy="22859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9143999" cy="1920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152399" cy="685799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91600" y="0"/>
              <a:ext cx="152400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45058"/>
            <a:ext cx="2819746" cy="1386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607" y="1026674"/>
            <a:ext cx="3343356" cy="21038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9752" y="791586"/>
            <a:ext cx="684010" cy="9607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91067" y="1143136"/>
            <a:ext cx="3037069" cy="19867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5376" y="1017059"/>
            <a:ext cx="3361143" cy="212173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390109" y="782274"/>
            <a:ext cx="703580" cy="979805"/>
            <a:chOff x="4390109" y="782274"/>
            <a:chExt cx="703580" cy="979805"/>
          </a:xfrm>
        </p:grpSpPr>
        <p:sp>
          <p:nvSpPr>
            <p:cNvPr id="8" name="object 8"/>
            <p:cNvSpPr/>
            <p:nvPr/>
          </p:nvSpPr>
          <p:spPr>
            <a:xfrm>
              <a:off x="4399752" y="995069"/>
              <a:ext cx="441325" cy="751840"/>
            </a:xfrm>
            <a:custGeom>
              <a:avLst/>
              <a:gdLst/>
              <a:ahLst/>
              <a:cxnLst/>
              <a:rect l="l" t="t" r="r" b="b"/>
              <a:pathLst>
                <a:path w="441325" h="751839">
                  <a:moveTo>
                    <a:pt x="146883" y="182918"/>
                  </a:moveTo>
                  <a:lnTo>
                    <a:pt x="126651" y="183080"/>
                  </a:lnTo>
                  <a:lnTo>
                    <a:pt x="106492" y="183243"/>
                  </a:lnTo>
                  <a:lnTo>
                    <a:pt x="86382" y="183405"/>
                  </a:lnTo>
                  <a:lnTo>
                    <a:pt x="66296" y="183567"/>
                  </a:lnTo>
                  <a:lnTo>
                    <a:pt x="65712" y="173106"/>
                  </a:lnTo>
                  <a:lnTo>
                    <a:pt x="65127" y="162543"/>
                  </a:lnTo>
                  <a:lnTo>
                    <a:pt x="64542" y="151939"/>
                  </a:lnTo>
                  <a:lnTo>
                    <a:pt x="63957" y="141355"/>
                  </a:lnTo>
                  <a:lnTo>
                    <a:pt x="84579" y="141068"/>
                  </a:lnTo>
                  <a:lnTo>
                    <a:pt x="105127" y="140841"/>
                  </a:lnTo>
                  <a:lnTo>
                    <a:pt x="125627" y="140655"/>
                  </a:lnTo>
                  <a:lnTo>
                    <a:pt x="146103" y="140490"/>
                  </a:lnTo>
                  <a:lnTo>
                    <a:pt x="144978" y="118007"/>
                  </a:lnTo>
                  <a:lnTo>
                    <a:pt x="139604" y="79012"/>
                  </a:lnTo>
                  <a:lnTo>
                    <a:pt x="131286" y="67755"/>
                  </a:lnTo>
                  <a:lnTo>
                    <a:pt x="124787" y="67755"/>
                  </a:lnTo>
                  <a:lnTo>
                    <a:pt x="119847" y="67755"/>
                  </a:lnTo>
                  <a:lnTo>
                    <a:pt x="113089" y="70353"/>
                  </a:lnTo>
                  <a:lnTo>
                    <a:pt x="104770" y="76197"/>
                  </a:lnTo>
                  <a:lnTo>
                    <a:pt x="103470" y="70136"/>
                  </a:lnTo>
                  <a:lnTo>
                    <a:pt x="101910" y="64292"/>
                  </a:lnTo>
                  <a:lnTo>
                    <a:pt x="100611" y="58230"/>
                  </a:lnTo>
                  <a:lnTo>
                    <a:pt x="116468" y="46230"/>
                  </a:lnTo>
                  <a:lnTo>
                    <a:pt x="132715" y="34473"/>
                  </a:lnTo>
                  <a:lnTo>
                    <a:pt x="149158" y="22797"/>
                  </a:lnTo>
                  <a:lnTo>
                    <a:pt x="165600" y="11040"/>
                  </a:lnTo>
                  <a:lnTo>
                    <a:pt x="165860" y="10823"/>
                  </a:lnTo>
                  <a:lnTo>
                    <a:pt x="171059" y="7143"/>
                  </a:lnTo>
                  <a:lnTo>
                    <a:pt x="176258" y="3680"/>
                  </a:lnTo>
                  <a:lnTo>
                    <a:pt x="181457" y="0"/>
                  </a:lnTo>
                  <a:lnTo>
                    <a:pt x="186136" y="0"/>
                  </a:lnTo>
                  <a:lnTo>
                    <a:pt x="190556" y="0"/>
                  </a:lnTo>
                  <a:lnTo>
                    <a:pt x="195235" y="0"/>
                  </a:lnTo>
                  <a:lnTo>
                    <a:pt x="194654" y="35193"/>
                  </a:lnTo>
                  <a:lnTo>
                    <a:pt x="194097" y="70326"/>
                  </a:lnTo>
                  <a:lnTo>
                    <a:pt x="193590" y="105418"/>
                  </a:lnTo>
                  <a:lnTo>
                    <a:pt x="193155" y="140490"/>
                  </a:lnTo>
                  <a:lnTo>
                    <a:pt x="203919" y="140618"/>
                  </a:lnTo>
                  <a:lnTo>
                    <a:pt x="214732" y="140706"/>
                  </a:lnTo>
                  <a:lnTo>
                    <a:pt x="225544" y="140794"/>
                  </a:lnTo>
                  <a:lnTo>
                    <a:pt x="236308" y="140922"/>
                  </a:lnTo>
                  <a:lnTo>
                    <a:pt x="235922" y="151479"/>
                  </a:lnTo>
                  <a:lnTo>
                    <a:pt x="235561" y="162055"/>
                  </a:lnTo>
                  <a:lnTo>
                    <a:pt x="235248" y="172673"/>
                  </a:lnTo>
                  <a:lnTo>
                    <a:pt x="235008" y="183351"/>
                  </a:lnTo>
                  <a:lnTo>
                    <a:pt x="224439" y="183192"/>
                  </a:lnTo>
                  <a:lnTo>
                    <a:pt x="213822" y="183053"/>
                  </a:lnTo>
                  <a:lnTo>
                    <a:pt x="203204" y="182955"/>
                  </a:lnTo>
                  <a:lnTo>
                    <a:pt x="192635" y="182918"/>
                  </a:lnTo>
                  <a:lnTo>
                    <a:pt x="191870" y="234964"/>
                  </a:lnTo>
                  <a:lnTo>
                    <a:pt x="191127" y="287010"/>
                  </a:lnTo>
                  <a:lnTo>
                    <a:pt x="190398" y="339056"/>
                  </a:lnTo>
                  <a:lnTo>
                    <a:pt x="189673" y="391102"/>
                  </a:lnTo>
                  <a:lnTo>
                    <a:pt x="188944" y="443148"/>
                  </a:lnTo>
                  <a:lnTo>
                    <a:pt x="188202" y="495194"/>
                  </a:lnTo>
                  <a:lnTo>
                    <a:pt x="187436" y="547239"/>
                  </a:lnTo>
                  <a:lnTo>
                    <a:pt x="187038" y="584682"/>
                  </a:lnTo>
                  <a:lnTo>
                    <a:pt x="187217" y="635458"/>
                  </a:lnTo>
                  <a:lnTo>
                    <a:pt x="192375" y="674308"/>
                  </a:lnTo>
                  <a:lnTo>
                    <a:pt x="197055" y="681668"/>
                  </a:lnTo>
                  <a:lnTo>
                    <a:pt x="200174" y="681668"/>
                  </a:lnTo>
                  <a:lnTo>
                    <a:pt x="203813" y="681668"/>
                  </a:lnTo>
                  <a:lnTo>
                    <a:pt x="209012" y="678638"/>
                  </a:lnTo>
                  <a:lnTo>
                    <a:pt x="215251" y="673009"/>
                  </a:lnTo>
                  <a:lnTo>
                    <a:pt x="215771" y="679071"/>
                  </a:lnTo>
                  <a:lnTo>
                    <a:pt x="216291" y="685132"/>
                  </a:lnTo>
                  <a:lnTo>
                    <a:pt x="216811" y="690977"/>
                  </a:lnTo>
                  <a:lnTo>
                    <a:pt x="203878" y="704350"/>
                  </a:lnTo>
                  <a:lnTo>
                    <a:pt x="190946" y="717603"/>
                  </a:lnTo>
                  <a:lnTo>
                    <a:pt x="178208" y="730855"/>
                  </a:lnTo>
                  <a:lnTo>
                    <a:pt x="165860" y="744229"/>
                  </a:lnTo>
                  <a:lnTo>
                    <a:pt x="165600" y="744445"/>
                  </a:lnTo>
                  <a:lnTo>
                    <a:pt x="164040" y="745960"/>
                  </a:lnTo>
                  <a:lnTo>
                    <a:pt x="162740" y="747692"/>
                  </a:lnTo>
                  <a:lnTo>
                    <a:pt x="161181" y="749207"/>
                  </a:lnTo>
                  <a:lnTo>
                    <a:pt x="158321" y="749207"/>
                  </a:lnTo>
                  <a:lnTo>
                    <a:pt x="155202" y="749207"/>
                  </a:lnTo>
                  <a:lnTo>
                    <a:pt x="152082" y="749207"/>
                  </a:lnTo>
                  <a:lnTo>
                    <a:pt x="151928" y="732289"/>
                  </a:lnTo>
                  <a:lnTo>
                    <a:pt x="151822" y="715330"/>
                  </a:lnTo>
                  <a:lnTo>
                    <a:pt x="151716" y="698370"/>
                  </a:lnTo>
                  <a:lnTo>
                    <a:pt x="151562" y="681452"/>
                  </a:lnTo>
                  <a:lnTo>
                    <a:pt x="144986" y="698397"/>
                  </a:lnTo>
                  <a:lnTo>
                    <a:pt x="138532" y="712624"/>
                  </a:lnTo>
                  <a:lnTo>
                    <a:pt x="113186" y="745581"/>
                  </a:lnTo>
                  <a:lnTo>
                    <a:pt x="99311" y="749640"/>
                  </a:lnTo>
                  <a:lnTo>
                    <a:pt x="84863" y="745872"/>
                  </a:lnTo>
                  <a:lnTo>
                    <a:pt x="56650" y="713902"/>
                  </a:lnTo>
                  <a:lnTo>
                    <a:pt x="29521" y="651447"/>
                  </a:lnTo>
                  <a:lnTo>
                    <a:pt x="18400" y="612424"/>
                  </a:lnTo>
                  <a:lnTo>
                    <a:pt x="9520" y="568734"/>
                  </a:lnTo>
                  <a:lnTo>
                    <a:pt x="3127" y="520397"/>
                  </a:lnTo>
                  <a:lnTo>
                    <a:pt x="0" y="470653"/>
                  </a:lnTo>
                  <a:lnTo>
                    <a:pt x="917" y="422795"/>
                  </a:lnTo>
                  <a:lnTo>
                    <a:pt x="6125" y="376927"/>
                  </a:lnTo>
                  <a:lnTo>
                    <a:pt x="15865" y="333149"/>
                  </a:lnTo>
                  <a:lnTo>
                    <a:pt x="29878" y="295798"/>
                  </a:lnTo>
                  <a:lnTo>
                    <a:pt x="69310" y="252997"/>
                  </a:lnTo>
                  <a:lnTo>
                    <a:pt x="93852" y="247426"/>
                  </a:lnTo>
                  <a:lnTo>
                    <a:pt x="109425" y="249655"/>
                  </a:lnTo>
                  <a:lnTo>
                    <a:pt x="123682" y="256978"/>
                  </a:lnTo>
                  <a:lnTo>
                    <a:pt x="136477" y="269375"/>
                  </a:lnTo>
                  <a:lnTo>
                    <a:pt x="147663" y="286824"/>
                  </a:lnTo>
                  <a:lnTo>
                    <a:pt x="147468" y="260848"/>
                  </a:lnTo>
                  <a:lnTo>
                    <a:pt x="147273" y="234871"/>
                  </a:lnTo>
                  <a:lnTo>
                    <a:pt x="147078" y="208895"/>
                  </a:lnTo>
                  <a:lnTo>
                    <a:pt x="146883" y="182918"/>
                  </a:lnTo>
                  <a:close/>
                </a:path>
                <a:path w="441325" h="751839">
                  <a:moveTo>
                    <a:pt x="151302" y="645301"/>
                  </a:moveTo>
                  <a:lnTo>
                    <a:pt x="150809" y="596572"/>
                  </a:lnTo>
                  <a:lnTo>
                    <a:pt x="150291" y="547813"/>
                  </a:lnTo>
                  <a:lnTo>
                    <a:pt x="149786" y="499043"/>
                  </a:lnTo>
                  <a:lnTo>
                    <a:pt x="149331" y="450283"/>
                  </a:lnTo>
                  <a:lnTo>
                    <a:pt x="148963" y="401554"/>
                  </a:lnTo>
                  <a:lnTo>
                    <a:pt x="147602" y="384358"/>
                  </a:lnTo>
                  <a:lnTo>
                    <a:pt x="139084" y="337479"/>
                  </a:lnTo>
                  <a:lnTo>
                    <a:pt x="123986" y="301893"/>
                  </a:lnTo>
                  <a:lnTo>
                    <a:pt x="91772" y="279464"/>
                  </a:lnTo>
                  <a:lnTo>
                    <a:pt x="80679" y="282123"/>
                  </a:lnTo>
                  <a:lnTo>
                    <a:pt x="53299" y="321027"/>
                  </a:lnTo>
                  <a:lnTo>
                    <a:pt x="40626" y="387456"/>
                  </a:lnTo>
                  <a:lnTo>
                    <a:pt x="39407" y="429915"/>
                  </a:lnTo>
                  <a:lnTo>
                    <a:pt x="41601" y="478402"/>
                  </a:lnTo>
                  <a:lnTo>
                    <a:pt x="46540" y="527524"/>
                  </a:lnTo>
                  <a:lnTo>
                    <a:pt x="53429" y="570375"/>
                  </a:lnTo>
                  <a:lnTo>
                    <a:pt x="72275" y="637508"/>
                  </a:lnTo>
                  <a:lnTo>
                    <a:pt x="93884" y="678989"/>
                  </a:lnTo>
                  <a:lnTo>
                    <a:pt x="115688" y="692708"/>
                  </a:lnTo>
                  <a:lnTo>
                    <a:pt x="124909" y="689654"/>
                  </a:lnTo>
                  <a:lnTo>
                    <a:pt x="133885" y="680775"/>
                  </a:lnTo>
                  <a:lnTo>
                    <a:pt x="142667" y="666011"/>
                  </a:lnTo>
                  <a:lnTo>
                    <a:pt x="151302" y="645301"/>
                  </a:lnTo>
                  <a:close/>
                </a:path>
                <a:path w="441325" h="751839">
                  <a:moveTo>
                    <a:pt x="283880" y="440952"/>
                  </a:moveTo>
                  <a:lnTo>
                    <a:pt x="281841" y="490879"/>
                  </a:lnTo>
                  <a:lnTo>
                    <a:pt x="282970" y="535144"/>
                  </a:lnTo>
                  <a:lnTo>
                    <a:pt x="287024" y="573767"/>
                  </a:lnTo>
                  <a:lnTo>
                    <a:pt x="302552" y="633179"/>
                  </a:lnTo>
                  <a:lnTo>
                    <a:pt x="337171" y="668247"/>
                  </a:lnTo>
                  <a:lnTo>
                    <a:pt x="346432" y="666955"/>
                  </a:lnTo>
                  <a:lnTo>
                    <a:pt x="381957" y="629204"/>
                  </a:lnTo>
                  <a:lnTo>
                    <a:pt x="400462" y="586377"/>
                  </a:lnTo>
                  <a:lnTo>
                    <a:pt x="409959" y="558063"/>
                  </a:lnTo>
                  <a:lnTo>
                    <a:pt x="411778" y="561527"/>
                  </a:lnTo>
                  <a:lnTo>
                    <a:pt x="413598" y="565207"/>
                  </a:lnTo>
                  <a:lnTo>
                    <a:pt x="415418" y="568670"/>
                  </a:lnTo>
                  <a:lnTo>
                    <a:pt x="406482" y="602768"/>
                  </a:lnTo>
                  <a:lnTo>
                    <a:pt x="383541" y="666174"/>
                  </a:lnTo>
                  <a:lnTo>
                    <a:pt x="355835" y="720481"/>
                  </a:lnTo>
                  <a:lnTo>
                    <a:pt x="327264" y="748643"/>
                  </a:lnTo>
                  <a:lnTo>
                    <a:pt x="312735" y="751805"/>
                  </a:lnTo>
                  <a:lnTo>
                    <a:pt x="297503" y="747087"/>
                  </a:lnTo>
                  <a:lnTo>
                    <a:pt x="272304" y="713053"/>
                  </a:lnTo>
                  <a:lnTo>
                    <a:pt x="253652" y="647489"/>
                  </a:lnTo>
                  <a:lnTo>
                    <a:pt x="248136" y="605660"/>
                  </a:lnTo>
                  <a:lnTo>
                    <a:pt x="245739" y="558107"/>
                  </a:lnTo>
                  <a:lnTo>
                    <a:pt x="246706" y="504811"/>
                  </a:lnTo>
                  <a:lnTo>
                    <a:pt x="251544" y="447490"/>
                  </a:lnTo>
                  <a:lnTo>
                    <a:pt x="259866" y="396927"/>
                  </a:lnTo>
                  <a:lnTo>
                    <a:pt x="271747" y="353061"/>
                  </a:lnTo>
                  <a:lnTo>
                    <a:pt x="287259" y="315831"/>
                  </a:lnTo>
                  <a:lnTo>
                    <a:pt x="326415" y="266124"/>
                  </a:lnTo>
                  <a:lnTo>
                    <a:pt x="372005" y="250674"/>
                  </a:lnTo>
                  <a:lnTo>
                    <a:pt x="391177" y="254695"/>
                  </a:lnTo>
                  <a:lnTo>
                    <a:pt x="421137" y="282058"/>
                  </a:lnTo>
                  <a:lnTo>
                    <a:pt x="438164" y="334499"/>
                  </a:lnTo>
                  <a:lnTo>
                    <a:pt x="440894" y="367758"/>
                  </a:lnTo>
                  <a:lnTo>
                    <a:pt x="439724" y="405197"/>
                  </a:lnTo>
                  <a:lnTo>
                    <a:pt x="434655" y="446797"/>
                  </a:lnTo>
                  <a:lnTo>
                    <a:pt x="397022" y="444970"/>
                  </a:lnTo>
                  <a:lnTo>
                    <a:pt x="359365" y="443387"/>
                  </a:lnTo>
                  <a:lnTo>
                    <a:pt x="321659" y="442048"/>
                  </a:lnTo>
                  <a:lnTo>
                    <a:pt x="283880" y="440952"/>
                  </a:lnTo>
                  <a:close/>
                </a:path>
              </a:pathLst>
            </a:custGeom>
            <a:ln w="17866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6752" y="1272674"/>
              <a:ext cx="124632" cy="1461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90831" y="1008187"/>
              <a:ext cx="172251" cy="19326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64266" y="782274"/>
              <a:ext cx="143142" cy="19006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804512" y="1256134"/>
              <a:ext cx="279400" cy="496570"/>
            </a:xfrm>
            <a:custGeom>
              <a:avLst/>
              <a:gdLst/>
              <a:ahLst/>
              <a:cxnLst/>
              <a:rect l="l" t="t" r="r" b="b"/>
              <a:pathLst>
                <a:path w="279400" h="496569">
                  <a:moveTo>
                    <a:pt x="142196" y="100226"/>
                  </a:moveTo>
                  <a:lnTo>
                    <a:pt x="171729" y="58071"/>
                  </a:lnTo>
                  <a:lnTo>
                    <a:pt x="199094" y="28601"/>
                  </a:lnTo>
                  <a:lnTo>
                    <a:pt x="223680" y="11672"/>
                  </a:lnTo>
                  <a:lnTo>
                    <a:pt x="244878" y="7143"/>
                  </a:lnTo>
                  <a:lnTo>
                    <a:pt x="254062" y="9098"/>
                  </a:lnTo>
                  <a:lnTo>
                    <a:pt x="277121" y="40896"/>
                  </a:lnTo>
                  <a:lnTo>
                    <a:pt x="279249" y="73603"/>
                  </a:lnTo>
                  <a:lnTo>
                    <a:pt x="277633" y="94381"/>
                  </a:lnTo>
                  <a:lnTo>
                    <a:pt x="270614" y="133454"/>
                  </a:lnTo>
                  <a:lnTo>
                    <a:pt x="255797" y="188763"/>
                  </a:lnTo>
                  <a:lnTo>
                    <a:pt x="241174" y="238480"/>
                  </a:lnTo>
                  <a:lnTo>
                    <a:pt x="226551" y="288258"/>
                  </a:lnTo>
                  <a:lnTo>
                    <a:pt x="211929" y="338077"/>
                  </a:lnTo>
                  <a:lnTo>
                    <a:pt x="197306" y="387916"/>
                  </a:lnTo>
                  <a:lnTo>
                    <a:pt x="187071" y="425014"/>
                  </a:lnTo>
                  <a:lnTo>
                    <a:pt x="181189" y="456971"/>
                  </a:lnTo>
                  <a:lnTo>
                    <a:pt x="181709" y="463898"/>
                  </a:lnTo>
                  <a:lnTo>
                    <a:pt x="183789" y="468877"/>
                  </a:lnTo>
                  <a:lnTo>
                    <a:pt x="185348" y="473639"/>
                  </a:lnTo>
                  <a:lnTo>
                    <a:pt x="190547" y="476886"/>
                  </a:lnTo>
                  <a:lnTo>
                    <a:pt x="199386" y="477752"/>
                  </a:lnTo>
                  <a:lnTo>
                    <a:pt x="197306" y="483813"/>
                  </a:lnTo>
                  <a:lnTo>
                    <a:pt x="195487" y="490091"/>
                  </a:lnTo>
                  <a:lnTo>
                    <a:pt x="193667" y="496152"/>
                  </a:lnTo>
                  <a:lnTo>
                    <a:pt x="171441" y="493829"/>
                  </a:lnTo>
                  <a:lnTo>
                    <a:pt x="149214" y="491687"/>
                  </a:lnTo>
                  <a:lnTo>
                    <a:pt x="126988" y="489668"/>
                  </a:lnTo>
                  <a:lnTo>
                    <a:pt x="104762" y="487710"/>
                  </a:lnTo>
                  <a:lnTo>
                    <a:pt x="106322" y="481649"/>
                  </a:lnTo>
                  <a:lnTo>
                    <a:pt x="107881" y="475371"/>
                  </a:lnTo>
                  <a:lnTo>
                    <a:pt x="109441" y="469310"/>
                  </a:lnTo>
                  <a:lnTo>
                    <a:pt x="110741" y="469526"/>
                  </a:lnTo>
                  <a:lnTo>
                    <a:pt x="112041" y="469526"/>
                  </a:lnTo>
                  <a:lnTo>
                    <a:pt x="113080" y="469526"/>
                  </a:lnTo>
                  <a:lnTo>
                    <a:pt x="121919" y="470392"/>
                  </a:lnTo>
                  <a:lnTo>
                    <a:pt x="128678" y="467361"/>
                  </a:lnTo>
                  <a:lnTo>
                    <a:pt x="148695" y="432510"/>
                  </a:lnTo>
                  <a:lnTo>
                    <a:pt x="162472" y="384669"/>
                  </a:lnTo>
                  <a:lnTo>
                    <a:pt x="175344" y="336775"/>
                  </a:lnTo>
                  <a:lnTo>
                    <a:pt x="188240" y="288881"/>
                  </a:lnTo>
                  <a:lnTo>
                    <a:pt x="201185" y="240986"/>
                  </a:lnTo>
                  <a:lnTo>
                    <a:pt x="214203" y="193092"/>
                  </a:lnTo>
                  <a:lnTo>
                    <a:pt x="221669" y="163348"/>
                  </a:lnTo>
                  <a:lnTo>
                    <a:pt x="226941" y="137784"/>
                  </a:lnTo>
                  <a:lnTo>
                    <a:pt x="230069" y="116441"/>
                  </a:lnTo>
                  <a:lnTo>
                    <a:pt x="231101" y="99360"/>
                  </a:lnTo>
                  <a:lnTo>
                    <a:pt x="229606" y="86548"/>
                  </a:lnTo>
                  <a:lnTo>
                    <a:pt x="225577" y="77063"/>
                  </a:lnTo>
                  <a:lnTo>
                    <a:pt x="219110" y="70989"/>
                  </a:lnTo>
                  <a:lnTo>
                    <a:pt x="210304" y="68404"/>
                  </a:lnTo>
                  <a:lnTo>
                    <a:pt x="194260" y="71263"/>
                  </a:lnTo>
                  <a:lnTo>
                    <a:pt x="156713" y="102225"/>
                  </a:lnTo>
                  <a:lnTo>
                    <a:pt x="124964" y="180019"/>
                  </a:lnTo>
                  <a:lnTo>
                    <a:pt x="114280" y="229516"/>
                  </a:lnTo>
                  <a:lnTo>
                    <a:pt x="103635" y="279035"/>
                  </a:lnTo>
                  <a:lnTo>
                    <a:pt x="93014" y="328584"/>
                  </a:lnTo>
                  <a:lnTo>
                    <a:pt x="82406" y="378175"/>
                  </a:lnTo>
                  <a:lnTo>
                    <a:pt x="74769" y="416734"/>
                  </a:lnTo>
                  <a:lnTo>
                    <a:pt x="71487" y="447013"/>
                  </a:lnTo>
                  <a:lnTo>
                    <a:pt x="72787" y="454373"/>
                  </a:lnTo>
                  <a:lnTo>
                    <a:pt x="75127" y="459352"/>
                  </a:lnTo>
                  <a:lnTo>
                    <a:pt x="77207" y="464114"/>
                  </a:lnTo>
                  <a:lnTo>
                    <a:pt x="83186" y="467361"/>
                  </a:lnTo>
                  <a:lnTo>
                    <a:pt x="93064" y="468011"/>
                  </a:lnTo>
                  <a:lnTo>
                    <a:pt x="91504" y="474072"/>
                  </a:lnTo>
                  <a:lnTo>
                    <a:pt x="90204" y="480350"/>
                  </a:lnTo>
                  <a:lnTo>
                    <a:pt x="88645" y="486411"/>
                  </a:lnTo>
                  <a:lnTo>
                    <a:pt x="66569" y="484794"/>
                  </a:lnTo>
                  <a:lnTo>
                    <a:pt x="44420" y="483218"/>
                  </a:lnTo>
                  <a:lnTo>
                    <a:pt x="22222" y="481723"/>
                  </a:lnTo>
                  <a:lnTo>
                    <a:pt x="0" y="480350"/>
                  </a:lnTo>
                  <a:lnTo>
                    <a:pt x="1039" y="474289"/>
                  </a:lnTo>
                  <a:lnTo>
                    <a:pt x="2079" y="468011"/>
                  </a:lnTo>
                  <a:lnTo>
                    <a:pt x="3119" y="461950"/>
                  </a:lnTo>
                  <a:lnTo>
                    <a:pt x="4419" y="461950"/>
                  </a:lnTo>
                  <a:lnTo>
                    <a:pt x="5719" y="461950"/>
                  </a:lnTo>
                  <a:lnTo>
                    <a:pt x="33717" y="433967"/>
                  </a:lnTo>
                  <a:lnTo>
                    <a:pt x="47572" y="375794"/>
                  </a:lnTo>
                  <a:lnTo>
                    <a:pt x="55955" y="332121"/>
                  </a:lnTo>
                  <a:lnTo>
                    <a:pt x="64339" y="288448"/>
                  </a:lnTo>
                  <a:lnTo>
                    <a:pt x="72722" y="244775"/>
                  </a:lnTo>
                  <a:lnTo>
                    <a:pt x="81106" y="201102"/>
                  </a:lnTo>
                  <a:lnTo>
                    <a:pt x="88368" y="162867"/>
                  </a:lnTo>
                  <a:lnTo>
                    <a:pt x="97337" y="111239"/>
                  </a:lnTo>
                  <a:lnTo>
                    <a:pt x="99538" y="89318"/>
                  </a:lnTo>
                  <a:lnTo>
                    <a:pt x="99498" y="82232"/>
                  </a:lnTo>
                  <a:lnTo>
                    <a:pt x="88645" y="64941"/>
                  </a:lnTo>
                  <a:lnTo>
                    <a:pt x="83705" y="64508"/>
                  </a:lnTo>
                  <a:lnTo>
                    <a:pt x="77466" y="66673"/>
                  </a:lnTo>
                  <a:lnTo>
                    <a:pt x="70188" y="71652"/>
                  </a:lnTo>
                  <a:lnTo>
                    <a:pt x="69928" y="65374"/>
                  </a:lnTo>
                  <a:lnTo>
                    <a:pt x="69668" y="59096"/>
                  </a:lnTo>
                  <a:lnTo>
                    <a:pt x="69408" y="52819"/>
                  </a:lnTo>
                  <a:lnTo>
                    <a:pt x="89713" y="39360"/>
                  </a:lnTo>
                  <a:lnTo>
                    <a:pt x="110383" y="26165"/>
                  </a:lnTo>
                  <a:lnTo>
                    <a:pt x="131298" y="13093"/>
                  </a:lnTo>
                  <a:lnTo>
                    <a:pt x="152334" y="0"/>
                  </a:lnTo>
                  <a:lnTo>
                    <a:pt x="155973" y="216"/>
                  </a:lnTo>
                  <a:lnTo>
                    <a:pt x="159873" y="432"/>
                  </a:lnTo>
                  <a:lnTo>
                    <a:pt x="163512" y="649"/>
                  </a:lnTo>
                  <a:lnTo>
                    <a:pt x="158244" y="25523"/>
                  </a:lnTo>
                  <a:lnTo>
                    <a:pt x="152951" y="50437"/>
                  </a:lnTo>
                  <a:lnTo>
                    <a:pt x="147610" y="75352"/>
                  </a:lnTo>
                  <a:lnTo>
                    <a:pt x="142196" y="100226"/>
                  </a:lnTo>
                  <a:close/>
                </a:path>
              </a:pathLst>
            </a:custGeom>
            <a:ln w="1871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181743" y="1134214"/>
            <a:ext cx="3054985" cy="2004060"/>
            <a:chOff x="5181743" y="1134214"/>
            <a:chExt cx="3054985" cy="200406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87849" y="1174925"/>
              <a:ext cx="114868" cy="1150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81743" y="1134214"/>
              <a:ext cx="3054592" cy="2003895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1824520" y="3245941"/>
            <a:ext cx="1317625" cy="740410"/>
          </a:xfrm>
          <a:custGeom>
            <a:avLst/>
            <a:gdLst/>
            <a:ahLst/>
            <a:cxnLst/>
            <a:rect l="l" t="t" r="r" b="b"/>
            <a:pathLst>
              <a:path w="1317625" h="740410">
                <a:moveTo>
                  <a:pt x="605383" y="4978"/>
                </a:moveTo>
                <a:lnTo>
                  <a:pt x="601726" y="0"/>
                </a:lnTo>
                <a:lnTo>
                  <a:pt x="383730" y="0"/>
                </a:lnTo>
                <a:lnTo>
                  <a:pt x="378548" y="4978"/>
                </a:lnTo>
                <a:lnTo>
                  <a:pt x="377126" y="14071"/>
                </a:lnTo>
                <a:lnTo>
                  <a:pt x="380022" y="21374"/>
                </a:lnTo>
                <a:lnTo>
                  <a:pt x="384302" y="26657"/>
                </a:lnTo>
                <a:lnTo>
                  <a:pt x="389966" y="29870"/>
                </a:lnTo>
                <a:lnTo>
                  <a:pt x="422529" y="35242"/>
                </a:lnTo>
                <a:lnTo>
                  <a:pt x="440880" y="48031"/>
                </a:lnTo>
                <a:lnTo>
                  <a:pt x="451942" y="69227"/>
                </a:lnTo>
                <a:lnTo>
                  <a:pt x="455650" y="98717"/>
                </a:lnTo>
                <a:lnTo>
                  <a:pt x="454799" y="115404"/>
                </a:lnTo>
                <a:lnTo>
                  <a:pt x="452285" y="134048"/>
                </a:lnTo>
                <a:lnTo>
                  <a:pt x="448157" y="154724"/>
                </a:lnTo>
                <a:lnTo>
                  <a:pt x="442506" y="177507"/>
                </a:lnTo>
                <a:lnTo>
                  <a:pt x="329450" y="587286"/>
                </a:lnTo>
                <a:lnTo>
                  <a:pt x="204749" y="116687"/>
                </a:lnTo>
                <a:lnTo>
                  <a:pt x="199567" y="81826"/>
                </a:lnTo>
                <a:lnTo>
                  <a:pt x="200825" y="67259"/>
                </a:lnTo>
                <a:lnTo>
                  <a:pt x="230073" y="33274"/>
                </a:lnTo>
                <a:lnTo>
                  <a:pt x="272173" y="27063"/>
                </a:lnTo>
                <a:lnTo>
                  <a:pt x="283921" y="27063"/>
                </a:lnTo>
                <a:lnTo>
                  <a:pt x="289852" y="22948"/>
                </a:lnTo>
                <a:lnTo>
                  <a:pt x="289852" y="4978"/>
                </a:lnTo>
                <a:lnTo>
                  <a:pt x="283921" y="0"/>
                </a:lnTo>
                <a:lnTo>
                  <a:pt x="5092" y="0"/>
                </a:lnTo>
                <a:lnTo>
                  <a:pt x="0" y="4978"/>
                </a:lnTo>
                <a:lnTo>
                  <a:pt x="0" y="14071"/>
                </a:lnTo>
                <a:lnTo>
                  <a:pt x="647" y="22948"/>
                </a:lnTo>
                <a:lnTo>
                  <a:pt x="6578" y="27063"/>
                </a:lnTo>
                <a:lnTo>
                  <a:pt x="19113" y="27063"/>
                </a:lnTo>
                <a:lnTo>
                  <a:pt x="34620" y="28181"/>
                </a:lnTo>
                <a:lnTo>
                  <a:pt x="74866" y="45897"/>
                </a:lnTo>
                <a:lnTo>
                  <a:pt x="101701" y="89395"/>
                </a:lnTo>
                <a:lnTo>
                  <a:pt x="277355" y="733844"/>
                </a:lnTo>
                <a:lnTo>
                  <a:pt x="278853" y="735787"/>
                </a:lnTo>
                <a:lnTo>
                  <a:pt x="283273" y="738822"/>
                </a:lnTo>
                <a:lnTo>
                  <a:pt x="283921" y="739902"/>
                </a:lnTo>
                <a:lnTo>
                  <a:pt x="292011" y="739902"/>
                </a:lnTo>
                <a:lnTo>
                  <a:pt x="297942" y="734707"/>
                </a:lnTo>
                <a:lnTo>
                  <a:pt x="300850" y="724966"/>
                </a:lnTo>
                <a:lnTo>
                  <a:pt x="307835" y="711314"/>
                </a:lnTo>
                <a:lnTo>
                  <a:pt x="334619" y="679081"/>
                </a:lnTo>
                <a:lnTo>
                  <a:pt x="368287" y="661974"/>
                </a:lnTo>
                <a:lnTo>
                  <a:pt x="380060" y="661974"/>
                </a:lnTo>
                <a:lnTo>
                  <a:pt x="385965" y="658075"/>
                </a:lnTo>
                <a:lnTo>
                  <a:pt x="385965" y="644220"/>
                </a:lnTo>
                <a:lnTo>
                  <a:pt x="383044" y="640981"/>
                </a:lnTo>
                <a:lnTo>
                  <a:pt x="377126" y="640981"/>
                </a:lnTo>
                <a:lnTo>
                  <a:pt x="368719" y="636917"/>
                </a:lnTo>
                <a:lnTo>
                  <a:pt x="360083" y="630580"/>
                </a:lnTo>
                <a:lnTo>
                  <a:pt x="351345" y="621982"/>
                </a:lnTo>
                <a:lnTo>
                  <a:pt x="342620" y="611098"/>
                </a:lnTo>
                <a:lnTo>
                  <a:pt x="468833" y="177507"/>
                </a:lnTo>
                <a:lnTo>
                  <a:pt x="482752" y="134556"/>
                </a:lnTo>
                <a:lnTo>
                  <a:pt x="509346" y="73342"/>
                </a:lnTo>
                <a:lnTo>
                  <a:pt x="533552" y="42583"/>
                </a:lnTo>
                <a:lnTo>
                  <a:pt x="573024" y="27063"/>
                </a:lnTo>
                <a:lnTo>
                  <a:pt x="581863" y="30962"/>
                </a:lnTo>
                <a:lnTo>
                  <a:pt x="586282" y="30962"/>
                </a:lnTo>
                <a:lnTo>
                  <a:pt x="598703" y="27927"/>
                </a:lnTo>
                <a:lnTo>
                  <a:pt x="605383" y="22948"/>
                </a:lnTo>
                <a:lnTo>
                  <a:pt x="605383" y="4978"/>
                </a:lnTo>
                <a:close/>
              </a:path>
              <a:path w="1317625" h="740410">
                <a:moveTo>
                  <a:pt x="1073467" y="692924"/>
                </a:moveTo>
                <a:lnTo>
                  <a:pt x="1069047" y="687946"/>
                </a:lnTo>
                <a:lnTo>
                  <a:pt x="1046911" y="687603"/>
                </a:lnTo>
                <a:lnTo>
                  <a:pt x="1035481" y="686600"/>
                </a:lnTo>
                <a:lnTo>
                  <a:pt x="1002347" y="662546"/>
                </a:lnTo>
                <a:lnTo>
                  <a:pt x="993787" y="621220"/>
                </a:lnTo>
                <a:lnTo>
                  <a:pt x="992098" y="573227"/>
                </a:lnTo>
                <a:lnTo>
                  <a:pt x="992098" y="297218"/>
                </a:lnTo>
                <a:lnTo>
                  <a:pt x="991425" y="275691"/>
                </a:lnTo>
                <a:lnTo>
                  <a:pt x="989431" y="260413"/>
                </a:lnTo>
                <a:lnTo>
                  <a:pt x="986180" y="251320"/>
                </a:lnTo>
                <a:lnTo>
                  <a:pt x="981697" y="248297"/>
                </a:lnTo>
                <a:lnTo>
                  <a:pt x="970000" y="256311"/>
                </a:lnTo>
                <a:lnTo>
                  <a:pt x="955001" y="269443"/>
                </a:lnTo>
                <a:lnTo>
                  <a:pt x="939330" y="280365"/>
                </a:lnTo>
                <a:lnTo>
                  <a:pt x="897547" y="299593"/>
                </a:lnTo>
                <a:lnTo>
                  <a:pt x="858481" y="307454"/>
                </a:lnTo>
                <a:lnTo>
                  <a:pt x="843140" y="308254"/>
                </a:lnTo>
                <a:lnTo>
                  <a:pt x="835863" y="310210"/>
                </a:lnTo>
                <a:lnTo>
                  <a:pt x="831189" y="314109"/>
                </a:lnTo>
                <a:lnTo>
                  <a:pt x="829881" y="321030"/>
                </a:lnTo>
                <a:lnTo>
                  <a:pt x="832751" y="330123"/>
                </a:lnTo>
                <a:lnTo>
                  <a:pt x="838720" y="335102"/>
                </a:lnTo>
                <a:lnTo>
                  <a:pt x="864463" y="335102"/>
                </a:lnTo>
                <a:lnTo>
                  <a:pt x="886942" y="339953"/>
                </a:lnTo>
                <a:lnTo>
                  <a:pt x="902931" y="354584"/>
                </a:lnTo>
                <a:lnTo>
                  <a:pt x="912495" y="379120"/>
                </a:lnTo>
                <a:lnTo>
                  <a:pt x="915670" y="413677"/>
                </a:lnTo>
                <a:lnTo>
                  <a:pt x="915670" y="612190"/>
                </a:lnTo>
                <a:lnTo>
                  <a:pt x="886015" y="637336"/>
                </a:lnTo>
                <a:lnTo>
                  <a:pt x="859167" y="656920"/>
                </a:lnTo>
                <a:lnTo>
                  <a:pt x="835291" y="670852"/>
                </a:lnTo>
                <a:lnTo>
                  <a:pt x="814552" y="679081"/>
                </a:lnTo>
                <a:lnTo>
                  <a:pt x="798436" y="679081"/>
                </a:lnTo>
                <a:lnTo>
                  <a:pt x="779132" y="673455"/>
                </a:lnTo>
                <a:lnTo>
                  <a:pt x="765327" y="656691"/>
                </a:lnTo>
                <a:lnTo>
                  <a:pt x="757034" y="628942"/>
                </a:lnTo>
                <a:lnTo>
                  <a:pt x="754265" y="590321"/>
                </a:lnTo>
                <a:lnTo>
                  <a:pt x="754265" y="272326"/>
                </a:lnTo>
                <a:lnTo>
                  <a:pt x="753719" y="261810"/>
                </a:lnTo>
                <a:lnTo>
                  <a:pt x="752068" y="254304"/>
                </a:lnTo>
                <a:lnTo>
                  <a:pt x="749325" y="249796"/>
                </a:lnTo>
                <a:lnTo>
                  <a:pt x="745502" y="248297"/>
                </a:lnTo>
                <a:lnTo>
                  <a:pt x="711708" y="273723"/>
                </a:lnTo>
                <a:lnTo>
                  <a:pt x="699465" y="281089"/>
                </a:lnTo>
                <a:lnTo>
                  <a:pt x="650697" y="301688"/>
                </a:lnTo>
                <a:lnTo>
                  <a:pt x="636892" y="305015"/>
                </a:lnTo>
                <a:lnTo>
                  <a:pt x="628815" y="307174"/>
                </a:lnTo>
                <a:lnTo>
                  <a:pt x="621449" y="308254"/>
                </a:lnTo>
                <a:lnTo>
                  <a:pt x="602373" y="308254"/>
                </a:lnTo>
                <a:lnTo>
                  <a:pt x="595045" y="312153"/>
                </a:lnTo>
                <a:lnTo>
                  <a:pt x="595045" y="321030"/>
                </a:lnTo>
                <a:lnTo>
                  <a:pt x="597255" y="327063"/>
                </a:lnTo>
                <a:lnTo>
                  <a:pt x="601586" y="331482"/>
                </a:lnTo>
                <a:lnTo>
                  <a:pt x="607987" y="334187"/>
                </a:lnTo>
                <a:lnTo>
                  <a:pt x="616381" y="335102"/>
                </a:lnTo>
                <a:lnTo>
                  <a:pt x="631050" y="335102"/>
                </a:lnTo>
                <a:lnTo>
                  <a:pt x="642747" y="336423"/>
                </a:lnTo>
                <a:lnTo>
                  <a:pt x="671753" y="370598"/>
                </a:lnTo>
                <a:lnTo>
                  <a:pt x="677291" y="412496"/>
                </a:lnTo>
                <a:lnTo>
                  <a:pt x="677989" y="440740"/>
                </a:lnTo>
                <a:lnTo>
                  <a:pt x="677989" y="617169"/>
                </a:lnTo>
                <a:lnTo>
                  <a:pt x="679246" y="640080"/>
                </a:lnTo>
                <a:lnTo>
                  <a:pt x="688898" y="679996"/>
                </a:lnTo>
                <a:lnTo>
                  <a:pt x="720445" y="721664"/>
                </a:lnTo>
                <a:lnTo>
                  <a:pt x="752830" y="729945"/>
                </a:lnTo>
                <a:lnTo>
                  <a:pt x="766737" y="729018"/>
                </a:lnTo>
                <a:lnTo>
                  <a:pt x="809345" y="715010"/>
                </a:lnTo>
                <a:lnTo>
                  <a:pt x="848982" y="690384"/>
                </a:lnTo>
                <a:lnTo>
                  <a:pt x="915670" y="633183"/>
                </a:lnTo>
                <a:lnTo>
                  <a:pt x="915670" y="692061"/>
                </a:lnTo>
                <a:lnTo>
                  <a:pt x="916787" y="701154"/>
                </a:lnTo>
                <a:lnTo>
                  <a:pt x="920127" y="707644"/>
                </a:lnTo>
                <a:lnTo>
                  <a:pt x="925652" y="711542"/>
                </a:lnTo>
                <a:lnTo>
                  <a:pt x="933348" y="712851"/>
                </a:lnTo>
                <a:lnTo>
                  <a:pt x="1063066" y="712851"/>
                </a:lnTo>
                <a:lnTo>
                  <a:pt x="1069822" y="711758"/>
                </a:lnTo>
                <a:lnTo>
                  <a:pt x="1073467" y="708952"/>
                </a:lnTo>
                <a:lnTo>
                  <a:pt x="1073467" y="692924"/>
                </a:lnTo>
                <a:close/>
              </a:path>
              <a:path w="1317625" h="740410">
                <a:moveTo>
                  <a:pt x="1246593" y="133565"/>
                </a:moveTo>
                <a:lnTo>
                  <a:pt x="1234122" y="92875"/>
                </a:lnTo>
                <a:lnTo>
                  <a:pt x="1199540" y="73825"/>
                </a:lnTo>
                <a:lnTo>
                  <a:pt x="1188707" y="75120"/>
                </a:lnTo>
                <a:lnTo>
                  <a:pt x="1158024" y="105524"/>
                </a:lnTo>
                <a:lnTo>
                  <a:pt x="1150670" y="140716"/>
                </a:lnTo>
                <a:lnTo>
                  <a:pt x="1151636" y="152234"/>
                </a:lnTo>
                <a:lnTo>
                  <a:pt x="1170432" y="188556"/>
                </a:lnTo>
                <a:lnTo>
                  <a:pt x="1174064" y="191579"/>
                </a:lnTo>
                <a:lnTo>
                  <a:pt x="1180566" y="198513"/>
                </a:lnTo>
                <a:lnTo>
                  <a:pt x="1184211" y="200456"/>
                </a:lnTo>
                <a:lnTo>
                  <a:pt x="1187069" y="203492"/>
                </a:lnTo>
                <a:lnTo>
                  <a:pt x="1191742" y="204355"/>
                </a:lnTo>
                <a:lnTo>
                  <a:pt x="1198245" y="204355"/>
                </a:lnTo>
                <a:lnTo>
                  <a:pt x="1208659" y="203060"/>
                </a:lnTo>
                <a:lnTo>
                  <a:pt x="1239139" y="173456"/>
                </a:lnTo>
                <a:lnTo>
                  <a:pt x="1246593" y="138544"/>
                </a:lnTo>
                <a:lnTo>
                  <a:pt x="1246593" y="133565"/>
                </a:lnTo>
                <a:close/>
              </a:path>
              <a:path w="1317625" h="740410">
                <a:moveTo>
                  <a:pt x="1317040" y="700938"/>
                </a:moveTo>
                <a:lnTo>
                  <a:pt x="1316266" y="694016"/>
                </a:lnTo>
                <a:lnTo>
                  <a:pt x="1312621" y="689902"/>
                </a:lnTo>
                <a:lnTo>
                  <a:pt x="1278826" y="689902"/>
                </a:lnTo>
                <a:lnTo>
                  <a:pt x="1270774" y="687946"/>
                </a:lnTo>
                <a:lnTo>
                  <a:pt x="1265059" y="682967"/>
                </a:lnTo>
                <a:lnTo>
                  <a:pt x="1258557" y="677989"/>
                </a:lnTo>
                <a:lnTo>
                  <a:pt x="1253096" y="673011"/>
                </a:lnTo>
                <a:lnTo>
                  <a:pt x="1238999" y="636536"/>
                </a:lnTo>
                <a:lnTo>
                  <a:pt x="1235684" y="584263"/>
                </a:lnTo>
                <a:lnTo>
                  <a:pt x="1235557" y="289407"/>
                </a:lnTo>
                <a:lnTo>
                  <a:pt x="1235138" y="273824"/>
                </a:lnTo>
                <a:lnTo>
                  <a:pt x="1233500" y="259207"/>
                </a:lnTo>
                <a:lnTo>
                  <a:pt x="1230744" y="250380"/>
                </a:lnTo>
                <a:lnTo>
                  <a:pt x="1226845" y="247434"/>
                </a:lnTo>
                <a:lnTo>
                  <a:pt x="1223200" y="247434"/>
                </a:lnTo>
                <a:lnTo>
                  <a:pt x="1216444" y="251333"/>
                </a:lnTo>
                <a:lnTo>
                  <a:pt x="1207858" y="259334"/>
                </a:lnTo>
                <a:lnTo>
                  <a:pt x="1195882" y="271170"/>
                </a:lnTo>
                <a:lnTo>
                  <a:pt x="1183005" y="281152"/>
                </a:lnTo>
                <a:lnTo>
                  <a:pt x="1139850" y="301409"/>
                </a:lnTo>
                <a:lnTo>
                  <a:pt x="1091666" y="308254"/>
                </a:lnTo>
                <a:lnTo>
                  <a:pt x="1083868" y="308254"/>
                </a:lnTo>
                <a:lnTo>
                  <a:pt x="1078661" y="313016"/>
                </a:lnTo>
                <a:lnTo>
                  <a:pt x="1076591" y="323202"/>
                </a:lnTo>
                <a:lnTo>
                  <a:pt x="1079182" y="331203"/>
                </a:lnTo>
                <a:lnTo>
                  <a:pt x="1084389" y="335102"/>
                </a:lnTo>
                <a:lnTo>
                  <a:pt x="1110894" y="335102"/>
                </a:lnTo>
                <a:lnTo>
                  <a:pt x="1132052" y="340499"/>
                </a:lnTo>
                <a:lnTo>
                  <a:pt x="1147165" y="356717"/>
                </a:lnTo>
                <a:lnTo>
                  <a:pt x="1156233" y="383781"/>
                </a:lnTo>
                <a:lnTo>
                  <a:pt x="1159256" y="421690"/>
                </a:lnTo>
                <a:lnTo>
                  <a:pt x="1159256" y="565429"/>
                </a:lnTo>
                <a:lnTo>
                  <a:pt x="1157173" y="620115"/>
                </a:lnTo>
                <a:lnTo>
                  <a:pt x="1147013" y="667308"/>
                </a:lnTo>
                <a:lnTo>
                  <a:pt x="1108824" y="689038"/>
                </a:lnTo>
                <a:lnTo>
                  <a:pt x="1102842" y="689902"/>
                </a:lnTo>
                <a:lnTo>
                  <a:pt x="1085938" y="689902"/>
                </a:lnTo>
                <a:lnTo>
                  <a:pt x="1080998" y="690981"/>
                </a:lnTo>
                <a:lnTo>
                  <a:pt x="1077887" y="694880"/>
                </a:lnTo>
                <a:lnTo>
                  <a:pt x="1076591" y="702017"/>
                </a:lnTo>
                <a:lnTo>
                  <a:pt x="1079182" y="708952"/>
                </a:lnTo>
                <a:lnTo>
                  <a:pt x="1083081" y="712851"/>
                </a:lnTo>
                <a:lnTo>
                  <a:pt x="1313408" y="712851"/>
                </a:lnTo>
                <a:lnTo>
                  <a:pt x="1317040" y="708952"/>
                </a:lnTo>
                <a:lnTo>
                  <a:pt x="1317040" y="700938"/>
                </a:lnTo>
                <a:close/>
              </a:path>
            </a:pathLst>
          </a:custGeom>
          <a:solidFill>
            <a:srgbClr val="C0C0C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75012" y="3215208"/>
            <a:ext cx="1313180" cy="760730"/>
          </a:xfrm>
          <a:custGeom>
            <a:avLst/>
            <a:gdLst/>
            <a:ahLst/>
            <a:cxnLst/>
            <a:rect l="l" t="t" r="r" b="b"/>
            <a:pathLst>
              <a:path w="1313179" h="760729">
                <a:moveTo>
                  <a:pt x="349110" y="649846"/>
                </a:moveTo>
                <a:lnTo>
                  <a:pt x="348589" y="642924"/>
                </a:lnTo>
                <a:lnTo>
                  <a:pt x="347040" y="639889"/>
                </a:lnTo>
                <a:lnTo>
                  <a:pt x="340271" y="639889"/>
                </a:lnTo>
                <a:lnTo>
                  <a:pt x="336638" y="641832"/>
                </a:lnTo>
                <a:lnTo>
                  <a:pt x="333781" y="645947"/>
                </a:lnTo>
                <a:lnTo>
                  <a:pt x="307403" y="676744"/>
                </a:lnTo>
                <a:lnTo>
                  <a:pt x="279120" y="698500"/>
                </a:lnTo>
                <a:lnTo>
                  <a:pt x="249186" y="711403"/>
                </a:lnTo>
                <a:lnTo>
                  <a:pt x="217843" y="715657"/>
                </a:lnTo>
                <a:lnTo>
                  <a:pt x="201422" y="715276"/>
                </a:lnTo>
                <a:lnTo>
                  <a:pt x="160451" y="697331"/>
                </a:lnTo>
                <a:lnTo>
                  <a:pt x="131889" y="666991"/>
                </a:lnTo>
                <a:lnTo>
                  <a:pt x="107772" y="626630"/>
                </a:lnTo>
                <a:lnTo>
                  <a:pt x="90220" y="578586"/>
                </a:lnTo>
                <a:lnTo>
                  <a:pt x="80962" y="530694"/>
                </a:lnTo>
                <a:lnTo>
                  <a:pt x="79794" y="507403"/>
                </a:lnTo>
                <a:lnTo>
                  <a:pt x="81648" y="459041"/>
                </a:lnTo>
                <a:lnTo>
                  <a:pt x="96354" y="390271"/>
                </a:lnTo>
                <a:lnTo>
                  <a:pt x="124866" y="334937"/>
                </a:lnTo>
                <a:lnTo>
                  <a:pt x="162699" y="306590"/>
                </a:lnTo>
                <a:lnTo>
                  <a:pt x="184823" y="303060"/>
                </a:lnTo>
                <a:lnTo>
                  <a:pt x="201002" y="304165"/>
                </a:lnTo>
                <a:lnTo>
                  <a:pt x="233794" y="327799"/>
                </a:lnTo>
                <a:lnTo>
                  <a:pt x="242531" y="368515"/>
                </a:lnTo>
                <a:lnTo>
                  <a:pt x="243573" y="393763"/>
                </a:lnTo>
                <a:lnTo>
                  <a:pt x="244411" y="403047"/>
                </a:lnTo>
                <a:lnTo>
                  <a:pt x="272237" y="438518"/>
                </a:lnTo>
                <a:lnTo>
                  <a:pt x="314045" y="429031"/>
                </a:lnTo>
                <a:lnTo>
                  <a:pt x="331520" y="391452"/>
                </a:lnTo>
                <a:lnTo>
                  <a:pt x="328079" y="349275"/>
                </a:lnTo>
                <a:lnTo>
                  <a:pt x="306844" y="314998"/>
                </a:lnTo>
                <a:lnTo>
                  <a:pt x="269430" y="289877"/>
                </a:lnTo>
                <a:lnTo>
                  <a:pt x="220903" y="277495"/>
                </a:lnTo>
                <a:lnTo>
                  <a:pt x="192887" y="275996"/>
                </a:lnTo>
                <a:lnTo>
                  <a:pt x="154444" y="280454"/>
                </a:lnTo>
                <a:lnTo>
                  <a:pt x="88290" y="315912"/>
                </a:lnTo>
                <a:lnTo>
                  <a:pt x="60820" y="346786"/>
                </a:lnTo>
                <a:lnTo>
                  <a:pt x="37896" y="384175"/>
                </a:lnTo>
                <a:lnTo>
                  <a:pt x="20269" y="423900"/>
                </a:lnTo>
                <a:lnTo>
                  <a:pt x="8115" y="466001"/>
                </a:lnTo>
                <a:lnTo>
                  <a:pt x="977" y="515162"/>
                </a:lnTo>
                <a:lnTo>
                  <a:pt x="0" y="542264"/>
                </a:lnTo>
                <a:lnTo>
                  <a:pt x="2501" y="580910"/>
                </a:lnTo>
                <a:lnTo>
                  <a:pt x="22034" y="652614"/>
                </a:lnTo>
                <a:lnTo>
                  <a:pt x="65138" y="718578"/>
                </a:lnTo>
                <a:lnTo>
                  <a:pt x="97574" y="741984"/>
                </a:lnTo>
                <a:lnTo>
                  <a:pt x="136004" y="756005"/>
                </a:lnTo>
                <a:lnTo>
                  <a:pt x="180403" y="760679"/>
                </a:lnTo>
                <a:lnTo>
                  <a:pt x="204330" y="758837"/>
                </a:lnTo>
                <a:lnTo>
                  <a:pt x="252857" y="743877"/>
                </a:lnTo>
                <a:lnTo>
                  <a:pt x="299821" y="714654"/>
                </a:lnTo>
                <a:lnTo>
                  <a:pt x="335165" y="677443"/>
                </a:lnTo>
                <a:lnTo>
                  <a:pt x="347814" y="655904"/>
                </a:lnTo>
                <a:lnTo>
                  <a:pt x="349110" y="649846"/>
                </a:lnTo>
                <a:close/>
              </a:path>
              <a:path w="1313179" h="760729">
                <a:moveTo>
                  <a:pt x="846670" y="723658"/>
                </a:moveTo>
                <a:lnTo>
                  <a:pt x="843026" y="718680"/>
                </a:lnTo>
                <a:lnTo>
                  <a:pt x="821715" y="718680"/>
                </a:lnTo>
                <a:lnTo>
                  <a:pt x="815213" y="717600"/>
                </a:lnTo>
                <a:lnTo>
                  <a:pt x="808456" y="717600"/>
                </a:lnTo>
                <a:lnTo>
                  <a:pt x="801954" y="716737"/>
                </a:lnTo>
                <a:lnTo>
                  <a:pt x="772579" y="679716"/>
                </a:lnTo>
                <a:lnTo>
                  <a:pt x="765746" y="625741"/>
                </a:lnTo>
                <a:lnTo>
                  <a:pt x="765302" y="600062"/>
                </a:lnTo>
                <a:lnTo>
                  <a:pt x="765302" y="387705"/>
                </a:lnTo>
                <a:lnTo>
                  <a:pt x="760628" y="339902"/>
                </a:lnTo>
                <a:lnTo>
                  <a:pt x="746582" y="305650"/>
                </a:lnTo>
                <a:lnTo>
                  <a:pt x="723188" y="285051"/>
                </a:lnTo>
                <a:lnTo>
                  <a:pt x="690435" y="278168"/>
                </a:lnTo>
                <a:lnTo>
                  <a:pt x="680186" y="278498"/>
                </a:lnTo>
                <a:lnTo>
                  <a:pt x="619213" y="300024"/>
                </a:lnTo>
                <a:lnTo>
                  <a:pt x="549579" y="354418"/>
                </a:lnTo>
                <a:lnTo>
                  <a:pt x="526148" y="373849"/>
                </a:lnTo>
                <a:lnTo>
                  <a:pt x="526148" y="54762"/>
                </a:lnTo>
                <a:lnTo>
                  <a:pt x="525703" y="30683"/>
                </a:lnTo>
                <a:lnTo>
                  <a:pt x="524319" y="13589"/>
                </a:lnTo>
                <a:lnTo>
                  <a:pt x="521982" y="3378"/>
                </a:lnTo>
                <a:lnTo>
                  <a:pt x="518604" y="0"/>
                </a:lnTo>
                <a:lnTo>
                  <a:pt x="499630" y="11899"/>
                </a:lnTo>
                <a:lnTo>
                  <a:pt x="485355" y="22453"/>
                </a:lnTo>
                <a:lnTo>
                  <a:pt x="469900" y="31470"/>
                </a:lnTo>
                <a:lnTo>
                  <a:pt x="418249" y="51041"/>
                </a:lnTo>
                <a:lnTo>
                  <a:pt x="373291" y="57797"/>
                </a:lnTo>
                <a:lnTo>
                  <a:pt x="361073" y="57797"/>
                </a:lnTo>
                <a:lnTo>
                  <a:pt x="355092" y="63639"/>
                </a:lnTo>
                <a:lnTo>
                  <a:pt x="355092" y="74676"/>
                </a:lnTo>
                <a:lnTo>
                  <a:pt x="355879" y="81610"/>
                </a:lnTo>
                <a:lnTo>
                  <a:pt x="360299" y="84645"/>
                </a:lnTo>
                <a:lnTo>
                  <a:pt x="390969" y="84645"/>
                </a:lnTo>
                <a:lnTo>
                  <a:pt x="407289" y="86144"/>
                </a:lnTo>
                <a:lnTo>
                  <a:pt x="438797" y="108458"/>
                </a:lnTo>
                <a:lnTo>
                  <a:pt x="447967" y="148932"/>
                </a:lnTo>
                <a:lnTo>
                  <a:pt x="451281" y="219290"/>
                </a:lnTo>
                <a:lnTo>
                  <a:pt x="451281" y="600062"/>
                </a:lnTo>
                <a:lnTo>
                  <a:pt x="447763" y="659104"/>
                </a:lnTo>
                <a:lnTo>
                  <a:pt x="437235" y="695744"/>
                </a:lnTo>
                <a:lnTo>
                  <a:pt x="398500" y="718680"/>
                </a:lnTo>
                <a:lnTo>
                  <a:pt x="382130" y="718680"/>
                </a:lnTo>
                <a:lnTo>
                  <a:pt x="374065" y="719772"/>
                </a:lnTo>
                <a:lnTo>
                  <a:pt x="369646" y="724750"/>
                </a:lnTo>
                <a:lnTo>
                  <a:pt x="368350" y="733615"/>
                </a:lnTo>
                <a:lnTo>
                  <a:pt x="370433" y="740549"/>
                </a:lnTo>
                <a:lnTo>
                  <a:pt x="373291" y="743585"/>
                </a:lnTo>
                <a:lnTo>
                  <a:pt x="585419" y="743585"/>
                </a:lnTo>
                <a:lnTo>
                  <a:pt x="589838" y="739686"/>
                </a:lnTo>
                <a:lnTo>
                  <a:pt x="589838" y="731672"/>
                </a:lnTo>
                <a:lnTo>
                  <a:pt x="588530" y="722795"/>
                </a:lnTo>
                <a:lnTo>
                  <a:pt x="583857" y="718680"/>
                </a:lnTo>
                <a:lnTo>
                  <a:pt x="577354" y="718680"/>
                </a:lnTo>
                <a:lnTo>
                  <a:pt x="565658" y="722795"/>
                </a:lnTo>
                <a:lnTo>
                  <a:pt x="556717" y="719315"/>
                </a:lnTo>
                <a:lnTo>
                  <a:pt x="531952" y="682028"/>
                </a:lnTo>
                <a:lnTo>
                  <a:pt x="526821" y="636028"/>
                </a:lnTo>
                <a:lnTo>
                  <a:pt x="526148" y="605040"/>
                </a:lnTo>
                <a:lnTo>
                  <a:pt x="526148" y="400685"/>
                </a:lnTo>
                <a:lnTo>
                  <a:pt x="560946" y="369087"/>
                </a:lnTo>
                <a:lnTo>
                  <a:pt x="592277" y="346646"/>
                </a:lnTo>
                <a:lnTo>
                  <a:pt x="619836" y="333260"/>
                </a:lnTo>
                <a:lnTo>
                  <a:pt x="643382" y="328815"/>
                </a:lnTo>
                <a:lnTo>
                  <a:pt x="663219" y="333692"/>
                </a:lnTo>
                <a:lnTo>
                  <a:pt x="677443" y="348272"/>
                </a:lnTo>
                <a:lnTo>
                  <a:pt x="686015" y="372567"/>
                </a:lnTo>
                <a:lnTo>
                  <a:pt x="688873" y="406527"/>
                </a:lnTo>
                <a:lnTo>
                  <a:pt x="688873" y="602005"/>
                </a:lnTo>
                <a:lnTo>
                  <a:pt x="685596" y="664591"/>
                </a:lnTo>
                <a:lnTo>
                  <a:pt x="668248" y="707364"/>
                </a:lnTo>
                <a:lnTo>
                  <a:pt x="629602" y="718680"/>
                </a:lnTo>
                <a:lnTo>
                  <a:pt x="624408" y="723658"/>
                </a:lnTo>
                <a:lnTo>
                  <a:pt x="622846" y="733615"/>
                </a:lnTo>
                <a:lnTo>
                  <a:pt x="624408" y="740549"/>
                </a:lnTo>
                <a:lnTo>
                  <a:pt x="630123" y="743585"/>
                </a:lnTo>
                <a:lnTo>
                  <a:pt x="836269" y="743585"/>
                </a:lnTo>
                <a:lnTo>
                  <a:pt x="843026" y="742492"/>
                </a:lnTo>
                <a:lnTo>
                  <a:pt x="846670" y="739686"/>
                </a:lnTo>
                <a:lnTo>
                  <a:pt x="846670" y="723658"/>
                </a:lnTo>
                <a:close/>
              </a:path>
              <a:path w="1313179" h="760729">
                <a:moveTo>
                  <a:pt x="1312773" y="214083"/>
                </a:moveTo>
                <a:lnTo>
                  <a:pt x="1243622" y="214083"/>
                </a:lnTo>
                <a:lnTo>
                  <a:pt x="1243622" y="315836"/>
                </a:lnTo>
                <a:lnTo>
                  <a:pt x="1277162" y="315836"/>
                </a:lnTo>
                <a:lnTo>
                  <a:pt x="1276743" y="335330"/>
                </a:lnTo>
                <a:lnTo>
                  <a:pt x="1267015" y="379044"/>
                </a:lnTo>
                <a:lnTo>
                  <a:pt x="1243228" y="410946"/>
                </a:lnTo>
                <a:lnTo>
                  <a:pt x="1231925" y="421259"/>
                </a:lnTo>
                <a:lnTo>
                  <a:pt x="1225562" y="381342"/>
                </a:lnTo>
                <a:lnTo>
                  <a:pt x="1215555" y="345325"/>
                </a:lnTo>
                <a:lnTo>
                  <a:pt x="1202029" y="313131"/>
                </a:lnTo>
                <a:lnTo>
                  <a:pt x="1186802" y="287477"/>
                </a:lnTo>
                <a:lnTo>
                  <a:pt x="1185138" y="284657"/>
                </a:lnTo>
                <a:lnTo>
                  <a:pt x="1168755" y="265798"/>
                </a:lnTo>
                <a:lnTo>
                  <a:pt x="1168755" y="482079"/>
                </a:lnTo>
                <a:lnTo>
                  <a:pt x="1166685" y="528497"/>
                </a:lnTo>
                <a:lnTo>
                  <a:pt x="1160564" y="569125"/>
                </a:lnTo>
                <a:lnTo>
                  <a:pt x="1136777" y="633615"/>
                </a:lnTo>
                <a:lnTo>
                  <a:pt x="1102042" y="670814"/>
                </a:lnTo>
                <a:lnTo>
                  <a:pt x="1056970" y="683183"/>
                </a:lnTo>
                <a:lnTo>
                  <a:pt x="1033056" y="680097"/>
                </a:lnTo>
                <a:lnTo>
                  <a:pt x="992822" y="655332"/>
                </a:lnTo>
                <a:lnTo>
                  <a:pt x="962875" y="604596"/>
                </a:lnTo>
                <a:lnTo>
                  <a:pt x="946746" y="530326"/>
                </a:lnTo>
                <a:lnTo>
                  <a:pt x="944676" y="485114"/>
                </a:lnTo>
                <a:lnTo>
                  <a:pt x="946746" y="439928"/>
                </a:lnTo>
                <a:lnTo>
                  <a:pt x="952868" y="400151"/>
                </a:lnTo>
                <a:lnTo>
                  <a:pt x="976655" y="336613"/>
                </a:lnTo>
                <a:lnTo>
                  <a:pt x="1011351" y="299783"/>
                </a:lnTo>
                <a:lnTo>
                  <a:pt x="1056970" y="287477"/>
                </a:lnTo>
                <a:lnTo>
                  <a:pt x="1080439" y="290563"/>
                </a:lnTo>
                <a:lnTo>
                  <a:pt x="1120368" y="315417"/>
                </a:lnTo>
                <a:lnTo>
                  <a:pt x="1150442" y="365823"/>
                </a:lnTo>
                <a:lnTo>
                  <a:pt x="1166685" y="438302"/>
                </a:lnTo>
                <a:lnTo>
                  <a:pt x="1168755" y="482079"/>
                </a:lnTo>
                <a:lnTo>
                  <a:pt x="1168755" y="265798"/>
                </a:lnTo>
                <a:lnTo>
                  <a:pt x="1158633" y="254139"/>
                </a:lnTo>
                <a:lnTo>
                  <a:pt x="1128369" y="232359"/>
                </a:lnTo>
                <a:lnTo>
                  <a:pt x="1094435" y="219303"/>
                </a:lnTo>
                <a:lnTo>
                  <a:pt x="1056970" y="214960"/>
                </a:lnTo>
                <a:lnTo>
                  <a:pt x="1022934" y="218465"/>
                </a:lnTo>
                <a:lnTo>
                  <a:pt x="962837" y="247015"/>
                </a:lnTo>
                <a:lnTo>
                  <a:pt x="916254" y="303110"/>
                </a:lnTo>
                <a:lnTo>
                  <a:pt x="899833" y="339712"/>
                </a:lnTo>
                <a:lnTo>
                  <a:pt x="887984" y="382181"/>
                </a:lnTo>
                <a:lnTo>
                  <a:pt x="880808" y="430631"/>
                </a:lnTo>
                <a:lnTo>
                  <a:pt x="878382" y="485114"/>
                </a:lnTo>
                <a:lnTo>
                  <a:pt x="881532" y="545807"/>
                </a:lnTo>
                <a:lnTo>
                  <a:pt x="890866" y="599414"/>
                </a:lnTo>
                <a:lnTo>
                  <a:pt x="906246" y="646023"/>
                </a:lnTo>
                <a:lnTo>
                  <a:pt x="927519" y="685787"/>
                </a:lnTo>
                <a:lnTo>
                  <a:pt x="953338" y="716178"/>
                </a:lnTo>
                <a:lnTo>
                  <a:pt x="1018146" y="750925"/>
                </a:lnTo>
                <a:lnTo>
                  <a:pt x="1056970" y="755269"/>
                </a:lnTo>
                <a:lnTo>
                  <a:pt x="1081443" y="753313"/>
                </a:lnTo>
                <a:lnTo>
                  <a:pt x="1127455" y="737552"/>
                </a:lnTo>
                <a:lnTo>
                  <a:pt x="1179677" y="692899"/>
                </a:lnTo>
                <a:lnTo>
                  <a:pt x="1203680" y="653008"/>
                </a:lnTo>
                <a:lnTo>
                  <a:pt x="1220914" y="603948"/>
                </a:lnTo>
                <a:lnTo>
                  <a:pt x="1231303" y="545630"/>
                </a:lnTo>
                <a:lnTo>
                  <a:pt x="1234782" y="477964"/>
                </a:lnTo>
                <a:lnTo>
                  <a:pt x="1234782" y="463677"/>
                </a:lnTo>
                <a:lnTo>
                  <a:pt x="1256258" y="445617"/>
                </a:lnTo>
                <a:lnTo>
                  <a:pt x="1274203" y="426796"/>
                </a:lnTo>
                <a:lnTo>
                  <a:pt x="1278242" y="421259"/>
                </a:lnTo>
                <a:lnTo>
                  <a:pt x="1288491" y="407212"/>
                </a:lnTo>
                <a:lnTo>
                  <a:pt x="1304874" y="369011"/>
                </a:lnTo>
                <a:lnTo>
                  <a:pt x="1311859" y="322821"/>
                </a:lnTo>
                <a:lnTo>
                  <a:pt x="1312773" y="294398"/>
                </a:lnTo>
                <a:lnTo>
                  <a:pt x="1312773" y="214083"/>
                </a:lnTo>
                <a:close/>
              </a:path>
            </a:pathLst>
          </a:custGeom>
          <a:solidFill>
            <a:srgbClr val="C0C0C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21836" y="3205893"/>
            <a:ext cx="263751" cy="311286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5922064" y="3430157"/>
            <a:ext cx="331470" cy="540385"/>
          </a:xfrm>
          <a:custGeom>
            <a:avLst/>
            <a:gdLst/>
            <a:ahLst/>
            <a:cxnLst/>
            <a:rect l="l" t="t" r="r" b="b"/>
            <a:pathLst>
              <a:path w="331470" h="540385">
                <a:moveTo>
                  <a:pt x="173390" y="0"/>
                </a:moveTo>
                <a:lnTo>
                  <a:pt x="125981" y="7630"/>
                </a:lnTo>
                <a:lnTo>
                  <a:pt x="82666" y="31171"/>
                </a:lnTo>
                <a:lnTo>
                  <a:pt x="46109" y="70650"/>
                </a:lnTo>
                <a:lnTo>
                  <a:pt x="20276" y="125553"/>
                </a:lnTo>
                <a:lnTo>
                  <a:pt x="5166" y="193633"/>
                </a:lnTo>
                <a:lnTo>
                  <a:pt x="1303" y="231550"/>
                </a:lnTo>
                <a:lnTo>
                  <a:pt x="0" y="272104"/>
                </a:lnTo>
                <a:lnTo>
                  <a:pt x="3009" y="332956"/>
                </a:lnTo>
                <a:lnTo>
                  <a:pt x="11990" y="386320"/>
                </a:lnTo>
                <a:lnTo>
                  <a:pt x="26868" y="432256"/>
                </a:lnTo>
                <a:lnTo>
                  <a:pt x="47572" y="470825"/>
                </a:lnTo>
                <a:lnTo>
                  <a:pt x="72893" y="501226"/>
                </a:lnTo>
                <a:lnTo>
                  <a:pt x="135819" y="535969"/>
                </a:lnTo>
                <a:lnTo>
                  <a:pt x="173130" y="540312"/>
                </a:lnTo>
                <a:lnTo>
                  <a:pt x="203033" y="537177"/>
                </a:lnTo>
                <a:lnTo>
                  <a:pt x="255821" y="511911"/>
                </a:lnTo>
                <a:lnTo>
                  <a:pt x="297479" y="462004"/>
                </a:lnTo>
                <a:lnTo>
                  <a:pt x="324108" y="392489"/>
                </a:lnTo>
                <a:lnTo>
                  <a:pt x="331184" y="350467"/>
                </a:lnTo>
                <a:lnTo>
                  <a:pt x="268014" y="339427"/>
                </a:lnTo>
                <a:lnTo>
                  <a:pt x="263303" y="370108"/>
                </a:lnTo>
                <a:lnTo>
                  <a:pt x="256251" y="396548"/>
                </a:lnTo>
                <a:lnTo>
                  <a:pt x="235520" y="436623"/>
                </a:lnTo>
                <a:lnTo>
                  <a:pt x="190556" y="466242"/>
                </a:lnTo>
                <a:lnTo>
                  <a:pt x="172351" y="468227"/>
                </a:lnTo>
                <a:lnTo>
                  <a:pt x="149694" y="465329"/>
                </a:lnTo>
                <a:lnTo>
                  <a:pt x="111301" y="441835"/>
                </a:lnTo>
                <a:lnTo>
                  <a:pt x="82848" y="393771"/>
                </a:lnTo>
                <a:lnTo>
                  <a:pt x="68136" y="318297"/>
                </a:lnTo>
                <a:lnTo>
                  <a:pt x="66288" y="269723"/>
                </a:lnTo>
                <a:lnTo>
                  <a:pt x="68189" y="221741"/>
                </a:lnTo>
                <a:lnTo>
                  <a:pt x="73892" y="180699"/>
                </a:lnTo>
                <a:lnTo>
                  <a:pt x="96703" y="119275"/>
                </a:lnTo>
                <a:lnTo>
                  <a:pt x="131537" y="83747"/>
                </a:lnTo>
                <a:lnTo>
                  <a:pt x="175730" y="72085"/>
                </a:lnTo>
                <a:lnTo>
                  <a:pt x="191327" y="73711"/>
                </a:lnTo>
                <a:lnTo>
                  <a:pt x="231101" y="98278"/>
                </a:lnTo>
                <a:lnTo>
                  <a:pt x="257202" y="152280"/>
                </a:lnTo>
                <a:lnTo>
                  <a:pt x="262555" y="176640"/>
                </a:lnTo>
                <a:lnTo>
                  <a:pt x="325205" y="163652"/>
                </a:lnTo>
                <a:lnTo>
                  <a:pt x="306910" y="94354"/>
                </a:lnTo>
                <a:lnTo>
                  <a:pt x="274773" y="42428"/>
                </a:lnTo>
                <a:lnTo>
                  <a:pt x="229736" y="10498"/>
                </a:lnTo>
                <a:lnTo>
                  <a:pt x="202904" y="2611"/>
                </a:lnTo>
                <a:lnTo>
                  <a:pt x="173390" y="0"/>
                </a:lnTo>
                <a:close/>
              </a:path>
            </a:pathLst>
          </a:custGeom>
          <a:solidFill>
            <a:srgbClr val="C0C0C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77063" y="3241395"/>
            <a:ext cx="568325" cy="876300"/>
          </a:xfrm>
          <a:custGeom>
            <a:avLst/>
            <a:gdLst/>
            <a:ahLst/>
            <a:cxnLst/>
            <a:rect l="l" t="t" r="r" b="b"/>
            <a:pathLst>
              <a:path w="568325" h="876300">
                <a:moveTo>
                  <a:pt x="185343" y="716521"/>
                </a:moveTo>
                <a:lnTo>
                  <a:pt x="176250" y="639025"/>
                </a:lnTo>
                <a:lnTo>
                  <a:pt x="167767" y="640664"/>
                </a:lnTo>
                <a:lnTo>
                  <a:pt x="153619" y="642315"/>
                </a:lnTo>
                <a:lnTo>
                  <a:pt x="116979" y="626478"/>
                </a:lnTo>
                <a:lnTo>
                  <a:pt x="111467" y="587844"/>
                </a:lnTo>
                <a:lnTo>
                  <a:pt x="111264" y="268643"/>
                </a:lnTo>
                <a:lnTo>
                  <a:pt x="176250" y="268643"/>
                </a:lnTo>
                <a:lnTo>
                  <a:pt x="176250" y="200456"/>
                </a:lnTo>
                <a:lnTo>
                  <a:pt x="111264" y="200456"/>
                </a:lnTo>
                <a:lnTo>
                  <a:pt x="111264" y="19926"/>
                </a:lnTo>
                <a:lnTo>
                  <a:pt x="47307" y="72517"/>
                </a:lnTo>
                <a:lnTo>
                  <a:pt x="47307" y="200456"/>
                </a:lnTo>
                <a:lnTo>
                  <a:pt x="0" y="200456"/>
                </a:lnTo>
                <a:lnTo>
                  <a:pt x="0" y="268643"/>
                </a:lnTo>
                <a:lnTo>
                  <a:pt x="47307" y="268643"/>
                </a:lnTo>
                <a:lnTo>
                  <a:pt x="47307" y="566077"/>
                </a:lnTo>
                <a:lnTo>
                  <a:pt x="47764" y="602119"/>
                </a:lnTo>
                <a:lnTo>
                  <a:pt x="51587" y="653745"/>
                </a:lnTo>
                <a:lnTo>
                  <a:pt x="65836" y="691527"/>
                </a:lnTo>
                <a:lnTo>
                  <a:pt x="105575" y="720636"/>
                </a:lnTo>
                <a:lnTo>
                  <a:pt x="136740" y="724319"/>
                </a:lnTo>
                <a:lnTo>
                  <a:pt x="147802" y="723861"/>
                </a:lnTo>
                <a:lnTo>
                  <a:pt x="159575" y="722452"/>
                </a:lnTo>
                <a:lnTo>
                  <a:pt x="172085" y="720026"/>
                </a:lnTo>
                <a:lnTo>
                  <a:pt x="185343" y="716521"/>
                </a:lnTo>
                <a:close/>
              </a:path>
              <a:path w="568325" h="876300">
                <a:moveTo>
                  <a:pt x="428409" y="775843"/>
                </a:moveTo>
                <a:lnTo>
                  <a:pt x="354838" y="775843"/>
                </a:lnTo>
                <a:lnTo>
                  <a:pt x="354838" y="875677"/>
                </a:lnTo>
                <a:lnTo>
                  <a:pt x="428409" y="875677"/>
                </a:lnTo>
                <a:lnTo>
                  <a:pt x="428409" y="775843"/>
                </a:lnTo>
                <a:close/>
              </a:path>
              <a:path w="568325" h="876300">
                <a:moveTo>
                  <a:pt x="506133" y="136169"/>
                </a:moveTo>
                <a:lnTo>
                  <a:pt x="486092" y="102019"/>
                </a:lnTo>
                <a:lnTo>
                  <a:pt x="457174" y="53479"/>
                </a:lnTo>
                <a:lnTo>
                  <a:pt x="445592" y="34036"/>
                </a:lnTo>
                <a:lnTo>
                  <a:pt x="425551" y="0"/>
                </a:lnTo>
                <a:lnTo>
                  <a:pt x="356666" y="0"/>
                </a:lnTo>
                <a:lnTo>
                  <a:pt x="337502" y="34036"/>
                </a:lnTo>
                <a:lnTo>
                  <a:pt x="298615" y="102019"/>
                </a:lnTo>
                <a:lnTo>
                  <a:pt x="279450" y="136169"/>
                </a:lnTo>
                <a:lnTo>
                  <a:pt x="353275" y="136169"/>
                </a:lnTo>
                <a:lnTo>
                  <a:pt x="363308" y="115544"/>
                </a:lnTo>
                <a:lnTo>
                  <a:pt x="383552" y="74218"/>
                </a:lnTo>
                <a:lnTo>
                  <a:pt x="393573" y="53479"/>
                </a:lnTo>
                <a:lnTo>
                  <a:pt x="403402" y="74218"/>
                </a:lnTo>
                <a:lnTo>
                  <a:pt x="423252" y="115544"/>
                </a:lnTo>
                <a:lnTo>
                  <a:pt x="433082" y="136169"/>
                </a:lnTo>
                <a:lnTo>
                  <a:pt x="506133" y="136169"/>
                </a:lnTo>
                <a:close/>
              </a:path>
              <a:path w="568325" h="876300">
                <a:moveTo>
                  <a:pt x="567740" y="717397"/>
                </a:moveTo>
                <a:lnTo>
                  <a:pt x="554113" y="671309"/>
                </a:lnTo>
                <a:lnTo>
                  <a:pt x="549770" y="633425"/>
                </a:lnTo>
                <a:lnTo>
                  <a:pt x="547801" y="560997"/>
                </a:lnTo>
                <a:lnTo>
                  <a:pt x="547560" y="520598"/>
                </a:lnTo>
                <a:lnTo>
                  <a:pt x="547471" y="458063"/>
                </a:lnTo>
                <a:lnTo>
                  <a:pt x="547408" y="377101"/>
                </a:lnTo>
                <a:lnTo>
                  <a:pt x="547230" y="357073"/>
                </a:lnTo>
                <a:lnTo>
                  <a:pt x="545490" y="316623"/>
                </a:lnTo>
                <a:lnTo>
                  <a:pt x="536219" y="270344"/>
                </a:lnTo>
                <a:lnTo>
                  <a:pt x="515874" y="232117"/>
                </a:lnTo>
                <a:lnTo>
                  <a:pt x="479361" y="204355"/>
                </a:lnTo>
                <a:lnTo>
                  <a:pt x="423430" y="189738"/>
                </a:lnTo>
                <a:lnTo>
                  <a:pt x="400075" y="188772"/>
                </a:lnTo>
                <a:lnTo>
                  <a:pt x="376313" y="189839"/>
                </a:lnTo>
                <a:lnTo>
                  <a:pt x="332994" y="198716"/>
                </a:lnTo>
                <a:lnTo>
                  <a:pt x="296392" y="216928"/>
                </a:lnTo>
                <a:lnTo>
                  <a:pt x="267779" y="242989"/>
                </a:lnTo>
                <a:lnTo>
                  <a:pt x="247726" y="277368"/>
                </a:lnTo>
                <a:lnTo>
                  <a:pt x="233514" y="321856"/>
                </a:lnTo>
                <a:lnTo>
                  <a:pt x="228498" y="347878"/>
                </a:lnTo>
                <a:lnTo>
                  <a:pt x="291668" y="359562"/>
                </a:lnTo>
                <a:lnTo>
                  <a:pt x="297408" y="334289"/>
                </a:lnTo>
                <a:lnTo>
                  <a:pt x="304761" y="313016"/>
                </a:lnTo>
                <a:lnTo>
                  <a:pt x="335991" y="273342"/>
                </a:lnTo>
                <a:lnTo>
                  <a:pt x="390715" y="261289"/>
                </a:lnTo>
                <a:lnTo>
                  <a:pt x="413727" y="263093"/>
                </a:lnTo>
                <a:lnTo>
                  <a:pt x="450481" y="277812"/>
                </a:lnTo>
                <a:lnTo>
                  <a:pt x="477862" y="320929"/>
                </a:lnTo>
                <a:lnTo>
                  <a:pt x="482485" y="366496"/>
                </a:lnTo>
                <a:lnTo>
                  <a:pt x="482485" y="377101"/>
                </a:lnTo>
                <a:lnTo>
                  <a:pt x="482219" y="389432"/>
                </a:lnTo>
                <a:lnTo>
                  <a:pt x="482219" y="458063"/>
                </a:lnTo>
                <a:lnTo>
                  <a:pt x="482219" y="490093"/>
                </a:lnTo>
                <a:lnTo>
                  <a:pt x="481507" y="517220"/>
                </a:lnTo>
                <a:lnTo>
                  <a:pt x="476186" y="560997"/>
                </a:lnTo>
                <a:lnTo>
                  <a:pt x="454380" y="612051"/>
                </a:lnTo>
                <a:lnTo>
                  <a:pt x="414185" y="648042"/>
                </a:lnTo>
                <a:lnTo>
                  <a:pt x="362902" y="660463"/>
                </a:lnTo>
                <a:lnTo>
                  <a:pt x="345122" y="659003"/>
                </a:lnTo>
                <a:lnTo>
                  <a:pt x="305968" y="637082"/>
                </a:lnTo>
                <a:lnTo>
                  <a:pt x="287439" y="595439"/>
                </a:lnTo>
                <a:lnTo>
                  <a:pt x="286207" y="578637"/>
                </a:lnTo>
                <a:lnTo>
                  <a:pt x="286753" y="567512"/>
                </a:lnTo>
                <a:lnTo>
                  <a:pt x="300024" y="528231"/>
                </a:lnTo>
                <a:lnTo>
                  <a:pt x="330327" y="503999"/>
                </a:lnTo>
                <a:lnTo>
                  <a:pt x="409879" y="483844"/>
                </a:lnTo>
                <a:lnTo>
                  <a:pt x="438454" y="475996"/>
                </a:lnTo>
                <a:lnTo>
                  <a:pt x="462584" y="467461"/>
                </a:lnTo>
                <a:lnTo>
                  <a:pt x="482219" y="458063"/>
                </a:lnTo>
                <a:lnTo>
                  <a:pt x="482219" y="389432"/>
                </a:lnTo>
                <a:lnTo>
                  <a:pt x="461124" y="397878"/>
                </a:lnTo>
                <a:lnTo>
                  <a:pt x="434873" y="405701"/>
                </a:lnTo>
                <a:lnTo>
                  <a:pt x="403517" y="412902"/>
                </a:lnTo>
                <a:lnTo>
                  <a:pt x="349135" y="422871"/>
                </a:lnTo>
                <a:lnTo>
                  <a:pt x="333590" y="426123"/>
                </a:lnTo>
                <a:lnTo>
                  <a:pt x="297307" y="438048"/>
                </a:lnTo>
                <a:lnTo>
                  <a:pt x="263601" y="461302"/>
                </a:lnTo>
                <a:lnTo>
                  <a:pt x="236982" y="496620"/>
                </a:lnTo>
                <a:lnTo>
                  <a:pt x="220611" y="544728"/>
                </a:lnTo>
                <a:lnTo>
                  <a:pt x="217322" y="581012"/>
                </a:lnTo>
                <a:lnTo>
                  <a:pt x="219456" y="612051"/>
                </a:lnTo>
                <a:lnTo>
                  <a:pt x="236410" y="665035"/>
                </a:lnTo>
                <a:lnTo>
                  <a:pt x="269582" y="705612"/>
                </a:lnTo>
                <a:lnTo>
                  <a:pt x="317728" y="726478"/>
                </a:lnTo>
                <a:lnTo>
                  <a:pt x="347306" y="729081"/>
                </a:lnTo>
                <a:lnTo>
                  <a:pt x="366115" y="728027"/>
                </a:lnTo>
                <a:lnTo>
                  <a:pt x="418795" y="712190"/>
                </a:lnTo>
                <a:lnTo>
                  <a:pt x="452361" y="689140"/>
                </a:lnTo>
                <a:lnTo>
                  <a:pt x="481482" y="660463"/>
                </a:lnTo>
                <a:lnTo>
                  <a:pt x="487680" y="653745"/>
                </a:lnTo>
                <a:lnTo>
                  <a:pt x="489381" y="671398"/>
                </a:lnTo>
                <a:lnTo>
                  <a:pt x="492099" y="687920"/>
                </a:lnTo>
                <a:lnTo>
                  <a:pt x="495795" y="703275"/>
                </a:lnTo>
                <a:lnTo>
                  <a:pt x="500418" y="717397"/>
                </a:lnTo>
                <a:lnTo>
                  <a:pt x="567740" y="717397"/>
                </a:lnTo>
                <a:close/>
              </a:path>
            </a:pathLst>
          </a:custGeom>
          <a:solidFill>
            <a:srgbClr val="C0C0C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17676" y="3245290"/>
            <a:ext cx="192627" cy="25262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33544" y="3224076"/>
            <a:ext cx="89944" cy="12187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733544" y="3420632"/>
            <a:ext cx="89944" cy="53814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99157" y="3224942"/>
            <a:ext cx="1317198" cy="73968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100082" y="3224076"/>
            <a:ext cx="335343" cy="73470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484298" y="3408943"/>
            <a:ext cx="381875" cy="708121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3349537" y="3193987"/>
            <a:ext cx="1313180" cy="760730"/>
            <a:chOff x="3349537" y="3193987"/>
            <a:chExt cx="1313180" cy="760730"/>
          </a:xfrm>
        </p:grpSpPr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49537" y="3193987"/>
              <a:ext cx="846937" cy="76068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28189" y="3408077"/>
              <a:ext cx="434127" cy="541395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099146" y="3408943"/>
            <a:ext cx="355620" cy="747973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896588" y="3408943"/>
            <a:ext cx="331444" cy="540529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6451595" y="3220180"/>
            <a:ext cx="568325" cy="876300"/>
            <a:chOff x="6451595" y="3220180"/>
            <a:chExt cx="568325" cy="876300"/>
          </a:xfrm>
        </p:grpSpPr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51595" y="3240095"/>
              <a:ext cx="185608" cy="70439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69178" y="3220180"/>
              <a:ext cx="350421" cy="875757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244275" y="6132017"/>
            <a:ext cx="94890" cy="116382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6428159" y="6053573"/>
            <a:ext cx="396875" cy="194945"/>
            <a:chOff x="6428159" y="6053573"/>
            <a:chExt cx="396875" cy="194945"/>
          </a:xfrm>
        </p:grpSpPr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28159" y="6219213"/>
              <a:ext cx="75333" cy="291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22433" y="6067608"/>
              <a:ext cx="184639" cy="18079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33153" y="6053573"/>
              <a:ext cx="91433" cy="194827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904754" y="5932369"/>
            <a:ext cx="340032" cy="316030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7341469" y="6113522"/>
            <a:ext cx="309880" cy="135255"/>
            <a:chOff x="7341469" y="6113522"/>
            <a:chExt cx="309880" cy="135255"/>
          </a:xfrm>
        </p:grpSpPr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341469" y="6196101"/>
              <a:ext cx="131233" cy="5229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487749" y="6113522"/>
              <a:ext cx="163136" cy="134878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7700494" y="6133867"/>
            <a:ext cx="48215" cy="51462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948154" y="6228197"/>
            <a:ext cx="76942" cy="20202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6239652" y="6127395"/>
            <a:ext cx="104139" cy="125095"/>
            <a:chOff x="6239652" y="6127395"/>
            <a:chExt cx="104139" cy="125095"/>
          </a:xfrm>
        </p:grpSpPr>
        <p:sp>
          <p:nvSpPr>
            <p:cNvPr id="47" name="object 47"/>
            <p:cNvSpPr/>
            <p:nvPr/>
          </p:nvSpPr>
          <p:spPr>
            <a:xfrm>
              <a:off x="6330252" y="6248260"/>
              <a:ext cx="9525" cy="635"/>
            </a:xfrm>
            <a:custGeom>
              <a:avLst/>
              <a:gdLst/>
              <a:ahLst/>
              <a:cxnLst/>
              <a:rect l="l" t="t" r="r" b="b"/>
              <a:pathLst>
                <a:path w="9525" h="635">
                  <a:moveTo>
                    <a:pt x="-4080" y="69"/>
                  </a:moveTo>
                  <a:lnTo>
                    <a:pt x="12993" y="69"/>
                  </a:lnTo>
                </a:path>
              </a:pathLst>
            </a:custGeom>
            <a:ln w="8299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244275" y="6132017"/>
              <a:ext cx="53340" cy="96520"/>
            </a:xfrm>
            <a:custGeom>
              <a:avLst/>
              <a:gdLst/>
              <a:ahLst/>
              <a:cxnLst/>
              <a:rect l="l" t="t" r="r" b="b"/>
              <a:pathLst>
                <a:path w="53339" h="96520">
                  <a:moveTo>
                    <a:pt x="31764" y="0"/>
                  </a:moveTo>
                  <a:lnTo>
                    <a:pt x="36511" y="23803"/>
                  </a:lnTo>
                  <a:lnTo>
                    <a:pt x="41556" y="47545"/>
                  </a:lnTo>
                  <a:lnTo>
                    <a:pt x="47051" y="71206"/>
                  </a:lnTo>
                  <a:lnTo>
                    <a:pt x="53151" y="94765"/>
                  </a:lnTo>
                  <a:lnTo>
                    <a:pt x="51759" y="95200"/>
                  </a:lnTo>
                  <a:lnTo>
                    <a:pt x="50240" y="95526"/>
                  </a:lnTo>
                  <a:lnTo>
                    <a:pt x="48722" y="95961"/>
                  </a:lnTo>
                  <a:lnTo>
                    <a:pt x="36304" y="74137"/>
                  </a:lnTo>
                  <a:lnTo>
                    <a:pt x="24076" y="52251"/>
                  </a:lnTo>
                  <a:lnTo>
                    <a:pt x="11990" y="30324"/>
                  </a:lnTo>
                  <a:lnTo>
                    <a:pt x="0" y="8377"/>
                  </a:lnTo>
                  <a:lnTo>
                    <a:pt x="7952" y="6273"/>
                  </a:lnTo>
                  <a:lnTo>
                    <a:pt x="15882" y="4188"/>
                  </a:lnTo>
                  <a:lnTo>
                    <a:pt x="23811" y="2104"/>
                  </a:lnTo>
                  <a:lnTo>
                    <a:pt x="31764" y="0"/>
                  </a:lnTo>
                </a:path>
              </a:pathLst>
            </a:custGeom>
            <a:ln w="9178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9" name="object 4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423901" y="6048882"/>
            <a:ext cx="405081" cy="204134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900156" y="5927802"/>
            <a:ext cx="349140" cy="325270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7336739" y="6109113"/>
            <a:ext cx="416559" cy="144145"/>
            <a:chOff x="7336739" y="6109113"/>
            <a:chExt cx="416559" cy="144145"/>
          </a:xfrm>
        </p:grpSpPr>
        <p:pic>
          <p:nvPicPr>
            <p:cNvPr id="52" name="object 5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336739" y="6109113"/>
              <a:ext cx="318554" cy="14401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700494" y="6133867"/>
              <a:ext cx="48260" cy="52069"/>
            </a:xfrm>
            <a:custGeom>
              <a:avLst/>
              <a:gdLst/>
              <a:ahLst/>
              <a:cxnLst/>
              <a:rect l="l" t="t" r="r" b="b"/>
              <a:pathLst>
                <a:path w="48259" h="52070">
                  <a:moveTo>
                    <a:pt x="42521" y="1196"/>
                  </a:moveTo>
                  <a:lnTo>
                    <a:pt x="46570" y="2284"/>
                  </a:lnTo>
                  <a:lnTo>
                    <a:pt x="48215" y="5657"/>
                  </a:lnTo>
                  <a:lnTo>
                    <a:pt x="47456" y="10988"/>
                  </a:lnTo>
                  <a:lnTo>
                    <a:pt x="46444" y="16537"/>
                  </a:lnTo>
                  <a:lnTo>
                    <a:pt x="43280" y="22848"/>
                  </a:lnTo>
                  <a:lnTo>
                    <a:pt x="38091" y="29593"/>
                  </a:lnTo>
                  <a:lnTo>
                    <a:pt x="32903" y="36339"/>
                  </a:lnTo>
                  <a:lnTo>
                    <a:pt x="26955" y="41670"/>
                  </a:lnTo>
                  <a:lnTo>
                    <a:pt x="20754" y="45804"/>
                  </a:lnTo>
                  <a:lnTo>
                    <a:pt x="14300" y="49939"/>
                  </a:lnTo>
                  <a:lnTo>
                    <a:pt x="9111" y="51462"/>
                  </a:lnTo>
                  <a:lnTo>
                    <a:pt x="5315" y="50374"/>
                  </a:lnTo>
                  <a:lnTo>
                    <a:pt x="1518" y="49395"/>
                  </a:lnTo>
                  <a:lnTo>
                    <a:pt x="0" y="46022"/>
                  </a:lnTo>
                  <a:lnTo>
                    <a:pt x="885" y="40473"/>
                  </a:lnTo>
                  <a:lnTo>
                    <a:pt x="1771" y="34816"/>
                  </a:lnTo>
                  <a:lnTo>
                    <a:pt x="26828" y="5440"/>
                  </a:lnTo>
                  <a:lnTo>
                    <a:pt x="38344" y="0"/>
                  </a:lnTo>
                  <a:lnTo>
                    <a:pt x="42521" y="1196"/>
                  </a:lnTo>
                </a:path>
              </a:pathLst>
            </a:custGeom>
            <a:ln w="8868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/>
          <p:nvPr/>
        </p:nvSpPr>
        <p:spPr>
          <a:xfrm>
            <a:off x="7948154" y="6228197"/>
            <a:ext cx="77470" cy="20320"/>
          </a:xfrm>
          <a:custGeom>
            <a:avLst/>
            <a:gdLst/>
            <a:ahLst/>
            <a:cxnLst/>
            <a:rect l="l" t="t" r="r" b="b"/>
            <a:pathLst>
              <a:path w="77470" h="20320">
                <a:moveTo>
                  <a:pt x="76942" y="2611"/>
                </a:moveTo>
                <a:lnTo>
                  <a:pt x="56764" y="20202"/>
                </a:lnTo>
              </a:path>
              <a:path w="77470" h="20320">
                <a:moveTo>
                  <a:pt x="15347" y="20202"/>
                </a:moveTo>
                <a:lnTo>
                  <a:pt x="15059" y="19584"/>
                </a:lnTo>
                <a:lnTo>
                  <a:pt x="12781" y="18713"/>
                </a:lnTo>
                <a:lnTo>
                  <a:pt x="10883" y="18060"/>
                </a:lnTo>
                <a:lnTo>
                  <a:pt x="6707" y="17952"/>
                </a:lnTo>
                <a:lnTo>
                  <a:pt x="0" y="18822"/>
                </a:lnTo>
                <a:lnTo>
                  <a:pt x="2151" y="15993"/>
                </a:lnTo>
                <a:lnTo>
                  <a:pt x="4429" y="13056"/>
                </a:lnTo>
                <a:lnTo>
                  <a:pt x="6580" y="10227"/>
                </a:lnTo>
                <a:lnTo>
                  <a:pt x="22405" y="7542"/>
                </a:lnTo>
                <a:lnTo>
                  <a:pt x="38360" y="4991"/>
                </a:lnTo>
                <a:lnTo>
                  <a:pt x="54434" y="2500"/>
                </a:lnTo>
                <a:lnTo>
                  <a:pt x="70615" y="0"/>
                </a:lnTo>
                <a:lnTo>
                  <a:pt x="72766" y="870"/>
                </a:lnTo>
                <a:lnTo>
                  <a:pt x="74791" y="1740"/>
                </a:lnTo>
                <a:lnTo>
                  <a:pt x="76942" y="2611"/>
                </a:lnTo>
              </a:path>
            </a:pathLst>
          </a:custGeom>
          <a:ln w="8825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object 5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524000" y="3200400"/>
            <a:ext cx="6248400" cy="914400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-926" y="6977"/>
            <a:ext cx="1979708" cy="1967912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165218" y="4883110"/>
            <a:ext cx="1979708" cy="1967912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977" y="4879218"/>
            <a:ext cx="1967912" cy="1979708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169110" y="0"/>
            <a:ext cx="1967912" cy="1979708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0" y="1981200"/>
            <a:ext cx="4419600" cy="2286000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0" y="4572000"/>
            <a:ext cx="3048000" cy="2285997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0" y="0"/>
            <a:ext cx="2667000" cy="2286000"/>
          </a:xfrm>
          <a:prstGeom prst="rect">
            <a:avLst/>
          </a:prstGeom>
        </p:spPr>
      </p:pic>
      <p:grpSp>
        <p:nvGrpSpPr>
          <p:cNvPr id="63" name="object 63"/>
          <p:cNvGrpSpPr/>
          <p:nvPr/>
        </p:nvGrpSpPr>
        <p:grpSpPr>
          <a:xfrm>
            <a:off x="4495800" y="0"/>
            <a:ext cx="4648200" cy="4191000"/>
            <a:chOff x="4495800" y="0"/>
            <a:chExt cx="4648200" cy="4191000"/>
          </a:xfrm>
        </p:grpSpPr>
        <p:pic>
          <p:nvPicPr>
            <p:cNvPr id="64" name="object 6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495800" y="1905000"/>
              <a:ext cx="4648200" cy="228600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477000" y="0"/>
              <a:ext cx="2666999" cy="2286000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0" y="4572000"/>
            <a:ext cx="9144000" cy="2286000"/>
            <a:chOff x="0" y="4572000"/>
            <a:chExt cx="9144000" cy="2286000"/>
          </a:xfrm>
        </p:grpSpPr>
        <p:pic>
          <p:nvPicPr>
            <p:cNvPr id="67" name="object 6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477000" y="4572000"/>
              <a:ext cx="2666999" cy="228599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0" y="6591298"/>
              <a:ext cx="9144000" cy="266698"/>
            </a:xfrm>
            <a:prstGeom prst="rect">
              <a:avLst/>
            </a:prstGeom>
          </p:spPr>
        </p:pic>
      </p:grpSp>
      <p:pic>
        <p:nvPicPr>
          <p:cNvPr id="69" name="object 6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0"/>
            <a:ext cx="8839199" cy="258762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3124200" y="4572000"/>
            <a:ext cx="2667000" cy="2285997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3276600" y="0"/>
            <a:ext cx="2667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" marR="5080" indent="-3175">
              <a:lnSpc>
                <a:spcPct val="100000"/>
              </a:lnSpc>
              <a:spcBef>
                <a:spcPts val="95"/>
              </a:spcBef>
            </a:pPr>
            <a:r>
              <a:rPr spc="35" dirty="0"/>
              <a:t>XIN</a:t>
            </a:r>
            <a:r>
              <a:rPr spc="-150" dirty="0"/>
              <a:t> </a:t>
            </a:r>
            <a:r>
              <a:rPr spc="25" dirty="0"/>
              <a:t>CHÂN</a:t>
            </a:r>
            <a:r>
              <a:rPr spc="-125" dirty="0"/>
              <a:t> </a:t>
            </a:r>
            <a:r>
              <a:rPr spc="30" dirty="0"/>
              <a:t>THÀNH</a:t>
            </a:r>
            <a:r>
              <a:rPr spc="-160" dirty="0"/>
              <a:t> </a:t>
            </a:r>
            <a:r>
              <a:rPr spc="30" dirty="0"/>
              <a:t>CÁM</a:t>
            </a:r>
            <a:r>
              <a:rPr spc="-150" dirty="0"/>
              <a:t> </a:t>
            </a:r>
            <a:r>
              <a:rPr spc="15" dirty="0">
                <a:latin typeface="Times New Roman"/>
                <a:cs typeface="Times New Roman"/>
              </a:rPr>
              <a:t>Ơ</a:t>
            </a:r>
            <a:r>
              <a:rPr spc="15" dirty="0"/>
              <a:t>N </a:t>
            </a:r>
            <a:r>
              <a:rPr spc="-1425" dirty="0"/>
              <a:t> </a:t>
            </a:r>
            <a:r>
              <a:rPr spc="25" dirty="0"/>
              <a:t>CÁC</a:t>
            </a:r>
            <a:r>
              <a:rPr spc="-114" dirty="0"/>
              <a:t> </a:t>
            </a:r>
            <a:r>
              <a:rPr spc="30" dirty="0"/>
              <a:t>CÔ</a:t>
            </a:r>
            <a:r>
              <a:rPr spc="-65" dirty="0"/>
              <a:t> </a:t>
            </a:r>
            <a:r>
              <a:rPr spc="35" dirty="0"/>
              <a:t>VÀ</a:t>
            </a:r>
            <a:r>
              <a:rPr spc="-85" dirty="0"/>
              <a:t> </a:t>
            </a:r>
            <a:r>
              <a:rPr spc="25" dirty="0"/>
              <a:t>CÁC</a:t>
            </a:r>
            <a:r>
              <a:rPr spc="-95" dirty="0"/>
              <a:t> </a:t>
            </a:r>
            <a:r>
              <a:rPr spc="25"/>
              <a:t>BÉ</a:t>
            </a:r>
            <a:r>
              <a:rPr spc="-85"/>
              <a:t> </a:t>
            </a:r>
            <a:r>
              <a:rPr lang="en-US" spc="-10" smtClean="0">
                <a:latin typeface="Times New Roman"/>
                <a:cs typeface="Times New Roman"/>
              </a:rPr>
              <a:t>VỀ</a:t>
            </a:r>
            <a:r>
              <a:rPr spc="-10" smtClean="0">
                <a:latin typeface="Times New Roman"/>
                <a:cs typeface="Times New Roman"/>
              </a:rPr>
              <a:t> </a:t>
            </a:r>
            <a:r>
              <a:rPr spc="-395" smtClean="0">
                <a:latin typeface="Times New Roman"/>
                <a:cs typeface="Times New Roman"/>
              </a:rPr>
              <a:t>D</a:t>
            </a:r>
            <a:r>
              <a:rPr lang="en-US" spc="-395" smtClean="0">
                <a:latin typeface="Times New Roman"/>
                <a:cs typeface="Times New Roman"/>
              </a:rPr>
              <a:t>Ự</a:t>
            </a:r>
            <a:r>
              <a:rPr spc="-395" smtClean="0">
                <a:latin typeface="Times New Roman"/>
                <a:cs typeface="Times New Roman"/>
              </a:rPr>
              <a:t>!</a:t>
            </a:r>
            <a:endParaRPr spc="-395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276600"/>
            <a:ext cx="9144000" cy="3581400"/>
            <a:chOff x="0" y="3276600"/>
            <a:chExt cx="9144000" cy="3581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464175"/>
              <a:ext cx="1633601" cy="13938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2200" y="5221351"/>
              <a:ext cx="4191000" cy="14651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3276600"/>
              <a:ext cx="2667000" cy="2286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0526" y="5464175"/>
              <a:ext cx="1633474" cy="13938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5000" y="3581400"/>
              <a:ext cx="2667000" cy="228600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0" y="0"/>
            <a:ext cx="9144000" cy="2286000"/>
            <a:chOff x="0" y="0"/>
            <a:chExt cx="9144000" cy="22860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24000" cy="130022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0" y="0"/>
              <a:ext cx="1447799" cy="12350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4200" y="0"/>
              <a:ext cx="2667000" cy="2286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922" y="685800"/>
            <a:ext cx="4343277" cy="12192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27405" y="2051304"/>
            <a:ext cx="6070600" cy="737870"/>
            <a:chOff x="1327405" y="2051304"/>
            <a:chExt cx="6070600" cy="7378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7405" y="2429256"/>
              <a:ext cx="5807962" cy="3596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2057400"/>
              <a:ext cx="5867400" cy="6953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24000" y="2453005"/>
              <a:ext cx="124460" cy="46355"/>
            </a:xfrm>
            <a:custGeom>
              <a:avLst/>
              <a:gdLst/>
              <a:ahLst/>
              <a:cxnLst/>
              <a:rect l="l" t="t" r="r" b="b"/>
              <a:pathLst>
                <a:path w="124460" h="46355">
                  <a:moveTo>
                    <a:pt x="0" y="0"/>
                  </a:moveTo>
                  <a:lnTo>
                    <a:pt x="31031" y="0"/>
                  </a:lnTo>
                  <a:lnTo>
                    <a:pt x="62039" y="0"/>
                  </a:lnTo>
                  <a:lnTo>
                    <a:pt x="93047" y="0"/>
                  </a:lnTo>
                  <a:lnTo>
                    <a:pt x="124079" y="0"/>
                  </a:lnTo>
                  <a:lnTo>
                    <a:pt x="124079" y="11618"/>
                  </a:lnTo>
                  <a:lnTo>
                    <a:pt x="124079" y="23225"/>
                  </a:lnTo>
                  <a:lnTo>
                    <a:pt x="124079" y="34807"/>
                  </a:lnTo>
                  <a:lnTo>
                    <a:pt x="124079" y="46355"/>
                  </a:lnTo>
                  <a:lnTo>
                    <a:pt x="93047" y="46355"/>
                  </a:lnTo>
                  <a:lnTo>
                    <a:pt x="62039" y="46355"/>
                  </a:lnTo>
                  <a:lnTo>
                    <a:pt x="31031" y="46355"/>
                  </a:lnTo>
                  <a:lnTo>
                    <a:pt x="0" y="46355"/>
                  </a:lnTo>
                  <a:lnTo>
                    <a:pt x="0" y="34807"/>
                  </a:lnTo>
                  <a:lnTo>
                    <a:pt x="0" y="23225"/>
                  </a:lnTo>
                  <a:lnTo>
                    <a:pt x="0" y="1161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53588" y="2551303"/>
              <a:ext cx="65658" cy="8051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78629" y="2327910"/>
              <a:ext cx="2428240" cy="297815"/>
            </a:xfrm>
            <a:custGeom>
              <a:avLst/>
              <a:gdLst/>
              <a:ahLst/>
              <a:cxnLst/>
              <a:rect l="l" t="t" r="r" b="b"/>
              <a:pathLst>
                <a:path w="2428240" h="297814">
                  <a:moveTo>
                    <a:pt x="2347849" y="0"/>
                  </a:moveTo>
                  <a:lnTo>
                    <a:pt x="2389943" y="12376"/>
                  </a:lnTo>
                  <a:lnTo>
                    <a:pt x="2416714" y="44275"/>
                  </a:lnTo>
                  <a:lnTo>
                    <a:pt x="2421890" y="67437"/>
                  </a:lnTo>
                  <a:lnTo>
                    <a:pt x="2421890" y="75311"/>
                  </a:lnTo>
                  <a:lnTo>
                    <a:pt x="2419985" y="81534"/>
                  </a:lnTo>
                  <a:lnTo>
                    <a:pt x="2416048" y="86360"/>
                  </a:lnTo>
                  <a:lnTo>
                    <a:pt x="2412111" y="91186"/>
                  </a:lnTo>
                  <a:lnTo>
                    <a:pt x="2406650" y="93599"/>
                  </a:lnTo>
                  <a:lnTo>
                    <a:pt x="2399665" y="93599"/>
                  </a:lnTo>
                  <a:lnTo>
                    <a:pt x="2390140" y="93599"/>
                  </a:lnTo>
                  <a:lnTo>
                    <a:pt x="2383028" y="89662"/>
                  </a:lnTo>
                  <a:lnTo>
                    <a:pt x="2378329" y="81914"/>
                  </a:lnTo>
                  <a:lnTo>
                    <a:pt x="2375535" y="77597"/>
                  </a:lnTo>
                  <a:lnTo>
                    <a:pt x="2373756" y="69468"/>
                  </a:lnTo>
                  <a:lnTo>
                    <a:pt x="2372868" y="57403"/>
                  </a:lnTo>
                  <a:lnTo>
                    <a:pt x="2371770" y="48881"/>
                  </a:lnTo>
                  <a:lnTo>
                    <a:pt x="2349754" y="20574"/>
                  </a:lnTo>
                  <a:lnTo>
                    <a:pt x="2339848" y="20574"/>
                  </a:lnTo>
                  <a:lnTo>
                    <a:pt x="2301240" y="43306"/>
                  </a:lnTo>
                  <a:lnTo>
                    <a:pt x="2283023" y="99206"/>
                  </a:lnTo>
                  <a:lnTo>
                    <a:pt x="2281809" y="122681"/>
                  </a:lnTo>
                  <a:lnTo>
                    <a:pt x="2283021" y="147089"/>
                  </a:lnTo>
                  <a:lnTo>
                    <a:pt x="2292685" y="191476"/>
                  </a:lnTo>
                  <a:lnTo>
                    <a:pt x="2311661" y="228290"/>
                  </a:lnTo>
                  <a:lnTo>
                    <a:pt x="2353310" y="249936"/>
                  </a:lnTo>
                  <a:lnTo>
                    <a:pt x="2364793" y="248652"/>
                  </a:lnTo>
                  <a:lnTo>
                    <a:pt x="2402127" y="220989"/>
                  </a:lnTo>
                  <a:lnTo>
                    <a:pt x="2421254" y="178180"/>
                  </a:lnTo>
                  <a:lnTo>
                    <a:pt x="2423541" y="179704"/>
                  </a:lnTo>
                  <a:lnTo>
                    <a:pt x="2425827" y="181101"/>
                  </a:lnTo>
                  <a:lnTo>
                    <a:pt x="2428240" y="182499"/>
                  </a:lnTo>
                  <a:lnTo>
                    <a:pt x="2422713" y="208694"/>
                  </a:lnTo>
                  <a:lnTo>
                    <a:pt x="2405326" y="251418"/>
                  </a:lnTo>
                  <a:lnTo>
                    <a:pt x="2380132" y="281045"/>
                  </a:lnTo>
                  <a:lnTo>
                    <a:pt x="2336038" y="297814"/>
                  </a:lnTo>
                  <a:lnTo>
                    <a:pt x="2317944" y="295312"/>
                  </a:lnTo>
                  <a:lnTo>
                    <a:pt x="2285281" y="275258"/>
                  </a:lnTo>
                  <a:lnTo>
                    <a:pt x="2258591" y="235823"/>
                  </a:lnTo>
                  <a:lnTo>
                    <a:pt x="2244685" y="181530"/>
                  </a:lnTo>
                  <a:lnTo>
                    <a:pt x="2242947" y="149098"/>
                  </a:lnTo>
                  <a:lnTo>
                    <a:pt x="2244875" y="117500"/>
                  </a:lnTo>
                  <a:lnTo>
                    <a:pt x="2260306" y="63640"/>
                  </a:lnTo>
                  <a:lnTo>
                    <a:pt x="2290002" y="23306"/>
                  </a:lnTo>
                  <a:lnTo>
                    <a:pt x="2327011" y="2593"/>
                  </a:lnTo>
                  <a:lnTo>
                    <a:pt x="2347849" y="0"/>
                  </a:lnTo>
                  <a:close/>
                </a:path>
                <a:path w="2428240" h="297814">
                  <a:moveTo>
                    <a:pt x="1859915" y="0"/>
                  </a:moveTo>
                  <a:lnTo>
                    <a:pt x="1899539" y="10160"/>
                  </a:lnTo>
                  <a:lnTo>
                    <a:pt x="1904873" y="11684"/>
                  </a:lnTo>
                  <a:lnTo>
                    <a:pt x="1907667" y="11684"/>
                  </a:lnTo>
                  <a:lnTo>
                    <a:pt x="1910206" y="11684"/>
                  </a:lnTo>
                  <a:lnTo>
                    <a:pt x="1912239" y="10922"/>
                  </a:lnTo>
                  <a:lnTo>
                    <a:pt x="1913636" y="9525"/>
                  </a:lnTo>
                  <a:lnTo>
                    <a:pt x="1915032" y="8127"/>
                  </a:lnTo>
                  <a:lnTo>
                    <a:pt x="1916811" y="4952"/>
                  </a:lnTo>
                  <a:lnTo>
                    <a:pt x="1918716" y="0"/>
                  </a:lnTo>
                  <a:lnTo>
                    <a:pt x="1921382" y="0"/>
                  </a:lnTo>
                  <a:lnTo>
                    <a:pt x="1923923" y="0"/>
                  </a:lnTo>
                  <a:lnTo>
                    <a:pt x="1926590" y="0"/>
                  </a:lnTo>
                  <a:lnTo>
                    <a:pt x="1926590" y="23909"/>
                  </a:lnTo>
                  <a:lnTo>
                    <a:pt x="1926590" y="47831"/>
                  </a:lnTo>
                  <a:lnTo>
                    <a:pt x="1926590" y="71776"/>
                  </a:lnTo>
                  <a:lnTo>
                    <a:pt x="1926590" y="95757"/>
                  </a:lnTo>
                  <a:lnTo>
                    <a:pt x="1923923" y="95757"/>
                  </a:lnTo>
                  <a:lnTo>
                    <a:pt x="1921382" y="95757"/>
                  </a:lnTo>
                  <a:lnTo>
                    <a:pt x="1918716" y="95757"/>
                  </a:lnTo>
                  <a:lnTo>
                    <a:pt x="1913814" y="74993"/>
                  </a:lnTo>
                  <a:lnTo>
                    <a:pt x="1895348" y="34416"/>
                  </a:lnTo>
                  <a:lnTo>
                    <a:pt x="1858899" y="18161"/>
                  </a:lnTo>
                  <a:lnTo>
                    <a:pt x="1850921" y="18855"/>
                  </a:lnTo>
                  <a:lnTo>
                    <a:pt x="1822203" y="47894"/>
                  </a:lnTo>
                  <a:lnTo>
                    <a:pt x="1821561" y="54610"/>
                  </a:lnTo>
                  <a:lnTo>
                    <a:pt x="1822037" y="62874"/>
                  </a:lnTo>
                  <a:lnTo>
                    <a:pt x="1840436" y="97027"/>
                  </a:lnTo>
                  <a:lnTo>
                    <a:pt x="1868170" y="116173"/>
                  </a:lnTo>
                  <a:lnTo>
                    <a:pt x="1876933" y="121602"/>
                  </a:lnTo>
                  <a:lnTo>
                    <a:pt x="1915775" y="148893"/>
                  </a:lnTo>
                  <a:lnTo>
                    <a:pt x="1940071" y="188950"/>
                  </a:lnTo>
                  <a:lnTo>
                    <a:pt x="1943100" y="212598"/>
                  </a:lnTo>
                  <a:lnTo>
                    <a:pt x="1941693" y="230814"/>
                  </a:lnTo>
                  <a:lnTo>
                    <a:pt x="1920494" y="274319"/>
                  </a:lnTo>
                  <a:lnTo>
                    <a:pt x="1883435" y="296358"/>
                  </a:lnTo>
                  <a:lnTo>
                    <a:pt x="1869694" y="297814"/>
                  </a:lnTo>
                  <a:lnTo>
                    <a:pt x="1859313" y="297243"/>
                  </a:lnTo>
                  <a:lnTo>
                    <a:pt x="1848183" y="295528"/>
                  </a:lnTo>
                  <a:lnTo>
                    <a:pt x="1836314" y="292671"/>
                  </a:lnTo>
                  <a:lnTo>
                    <a:pt x="1823720" y="288670"/>
                  </a:lnTo>
                  <a:lnTo>
                    <a:pt x="1818386" y="286638"/>
                  </a:lnTo>
                  <a:lnTo>
                    <a:pt x="1814068" y="285623"/>
                  </a:lnTo>
                  <a:lnTo>
                    <a:pt x="1810766" y="285623"/>
                  </a:lnTo>
                  <a:lnTo>
                    <a:pt x="1807082" y="285623"/>
                  </a:lnTo>
                  <a:lnTo>
                    <a:pt x="1804162" y="288163"/>
                  </a:lnTo>
                  <a:lnTo>
                    <a:pt x="1802129" y="293497"/>
                  </a:lnTo>
                  <a:lnTo>
                    <a:pt x="1799463" y="293497"/>
                  </a:lnTo>
                  <a:lnTo>
                    <a:pt x="1796796" y="293497"/>
                  </a:lnTo>
                  <a:lnTo>
                    <a:pt x="1794128" y="293497"/>
                  </a:lnTo>
                  <a:lnTo>
                    <a:pt x="1794128" y="268446"/>
                  </a:lnTo>
                  <a:lnTo>
                    <a:pt x="1794128" y="243395"/>
                  </a:lnTo>
                  <a:lnTo>
                    <a:pt x="1794128" y="218344"/>
                  </a:lnTo>
                  <a:lnTo>
                    <a:pt x="1794128" y="193293"/>
                  </a:lnTo>
                  <a:lnTo>
                    <a:pt x="1796796" y="193293"/>
                  </a:lnTo>
                  <a:lnTo>
                    <a:pt x="1799463" y="193293"/>
                  </a:lnTo>
                  <a:lnTo>
                    <a:pt x="1802129" y="193293"/>
                  </a:lnTo>
                  <a:lnTo>
                    <a:pt x="1806227" y="213413"/>
                  </a:lnTo>
                  <a:lnTo>
                    <a:pt x="1827784" y="257937"/>
                  </a:lnTo>
                  <a:lnTo>
                    <a:pt x="1870202" y="279780"/>
                  </a:lnTo>
                  <a:lnTo>
                    <a:pt x="1878107" y="278997"/>
                  </a:lnTo>
                  <a:lnTo>
                    <a:pt x="1907004" y="245814"/>
                  </a:lnTo>
                  <a:lnTo>
                    <a:pt x="1907667" y="237362"/>
                  </a:lnTo>
                  <a:lnTo>
                    <a:pt x="1906930" y="227216"/>
                  </a:lnTo>
                  <a:lnTo>
                    <a:pt x="1878568" y="185531"/>
                  </a:lnTo>
                  <a:lnTo>
                    <a:pt x="1849627" y="165353"/>
                  </a:lnTo>
                  <a:lnTo>
                    <a:pt x="1833699" y="154568"/>
                  </a:lnTo>
                  <a:lnTo>
                    <a:pt x="1804035" y="125475"/>
                  </a:lnTo>
                  <a:lnTo>
                    <a:pt x="1793240" y="81279"/>
                  </a:lnTo>
                  <a:lnTo>
                    <a:pt x="1794404" y="64658"/>
                  </a:lnTo>
                  <a:lnTo>
                    <a:pt x="1811781" y="23367"/>
                  </a:lnTo>
                  <a:lnTo>
                    <a:pt x="1845839" y="1454"/>
                  </a:lnTo>
                  <a:lnTo>
                    <a:pt x="1859915" y="0"/>
                  </a:lnTo>
                  <a:close/>
                </a:path>
                <a:path w="2428240" h="297814">
                  <a:moveTo>
                    <a:pt x="66167" y="0"/>
                  </a:moveTo>
                  <a:lnTo>
                    <a:pt x="69723" y="0"/>
                  </a:lnTo>
                  <a:lnTo>
                    <a:pt x="73279" y="0"/>
                  </a:lnTo>
                  <a:lnTo>
                    <a:pt x="76708" y="0"/>
                  </a:lnTo>
                  <a:lnTo>
                    <a:pt x="76708" y="56463"/>
                  </a:lnTo>
                  <a:lnTo>
                    <a:pt x="76708" y="112902"/>
                  </a:lnTo>
                  <a:lnTo>
                    <a:pt x="76708" y="169342"/>
                  </a:lnTo>
                  <a:lnTo>
                    <a:pt x="76708" y="225805"/>
                  </a:lnTo>
                  <a:lnTo>
                    <a:pt x="76898" y="237855"/>
                  </a:lnTo>
                  <a:lnTo>
                    <a:pt x="92583" y="276732"/>
                  </a:lnTo>
                  <a:lnTo>
                    <a:pt x="99695" y="278256"/>
                  </a:lnTo>
                  <a:lnTo>
                    <a:pt x="110109" y="278256"/>
                  </a:lnTo>
                  <a:lnTo>
                    <a:pt x="110109" y="281939"/>
                  </a:lnTo>
                  <a:lnTo>
                    <a:pt x="110109" y="285623"/>
                  </a:lnTo>
                  <a:lnTo>
                    <a:pt x="110109" y="289305"/>
                  </a:lnTo>
                  <a:lnTo>
                    <a:pt x="83437" y="289305"/>
                  </a:lnTo>
                  <a:lnTo>
                    <a:pt x="56753" y="289305"/>
                  </a:lnTo>
                  <a:lnTo>
                    <a:pt x="30045" y="289305"/>
                  </a:lnTo>
                  <a:lnTo>
                    <a:pt x="3301" y="289305"/>
                  </a:lnTo>
                  <a:lnTo>
                    <a:pt x="3301" y="285623"/>
                  </a:lnTo>
                  <a:lnTo>
                    <a:pt x="3301" y="281939"/>
                  </a:lnTo>
                  <a:lnTo>
                    <a:pt x="3301" y="278256"/>
                  </a:lnTo>
                  <a:lnTo>
                    <a:pt x="14097" y="278256"/>
                  </a:lnTo>
                  <a:lnTo>
                    <a:pt x="21209" y="276860"/>
                  </a:lnTo>
                  <a:lnTo>
                    <a:pt x="24892" y="274192"/>
                  </a:lnTo>
                  <a:lnTo>
                    <a:pt x="28575" y="271525"/>
                  </a:lnTo>
                  <a:lnTo>
                    <a:pt x="36957" y="225805"/>
                  </a:lnTo>
                  <a:lnTo>
                    <a:pt x="36957" y="198681"/>
                  </a:lnTo>
                  <a:lnTo>
                    <a:pt x="36957" y="171592"/>
                  </a:lnTo>
                  <a:lnTo>
                    <a:pt x="36957" y="144527"/>
                  </a:lnTo>
                  <a:lnTo>
                    <a:pt x="36957" y="117475"/>
                  </a:lnTo>
                  <a:lnTo>
                    <a:pt x="36816" y="96637"/>
                  </a:lnTo>
                  <a:lnTo>
                    <a:pt x="34798" y="58292"/>
                  </a:lnTo>
                  <a:lnTo>
                    <a:pt x="23875" y="40766"/>
                  </a:lnTo>
                  <a:lnTo>
                    <a:pt x="19685" y="40766"/>
                  </a:lnTo>
                  <a:lnTo>
                    <a:pt x="15240" y="40766"/>
                  </a:lnTo>
                  <a:lnTo>
                    <a:pt x="9779" y="42290"/>
                  </a:lnTo>
                  <a:lnTo>
                    <a:pt x="3301" y="45465"/>
                  </a:lnTo>
                  <a:lnTo>
                    <a:pt x="2286" y="41782"/>
                  </a:lnTo>
                  <a:lnTo>
                    <a:pt x="1143" y="38100"/>
                  </a:lnTo>
                  <a:lnTo>
                    <a:pt x="0" y="34416"/>
                  </a:lnTo>
                  <a:lnTo>
                    <a:pt x="16571" y="25771"/>
                  </a:lnTo>
                  <a:lnTo>
                    <a:pt x="33131" y="17160"/>
                  </a:lnTo>
                  <a:lnTo>
                    <a:pt x="49666" y="8574"/>
                  </a:lnTo>
                  <a:lnTo>
                    <a:pt x="66167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0408" y="2174875"/>
              <a:ext cx="1374267" cy="5839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4095" y="2321560"/>
              <a:ext cx="65404" cy="802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85817" y="2243836"/>
              <a:ext cx="2618740" cy="382270"/>
            </a:xfrm>
            <a:custGeom>
              <a:avLst/>
              <a:gdLst/>
              <a:ahLst/>
              <a:cxnLst/>
              <a:rect l="l" t="t" r="r" b="b"/>
              <a:pathLst>
                <a:path w="2618740" h="382269">
                  <a:moveTo>
                    <a:pt x="2595880" y="75564"/>
                  </a:moveTo>
                  <a:lnTo>
                    <a:pt x="2618628" y="108600"/>
                  </a:lnTo>
                  <a:lnTo>
                    <a:pt x="2618285" y="116115"/>
                  </a:lnTo>
                  <a:lnTo>
                    <a:pt x="2596641" y="149987"/>
                  </a:lnTo>
                  <a:lnTo>
                    <a:pt x="2561716" y="157099"/>
                  </a:lnTo>
                  <a:lnTo>
                    <a:pt x="2561716" y="183483"/>
                  </a:lnTo>
                  <a:lnTo>
                    <a:pt x="2561716" y="209867"/>
                  </a:lnTo>
                  <a:lnTo>
                    <a:pt x="2561716" y="236251"/>
                  </a:lnTo>
                  <a:lnTo>
                    <a:pt x="2561716" y="262636"/>
                  </a:lnTo>
                  <a:lnTo>
                    <a:pt x="2561814" y="283233"/>
                  </a:lnTo>
                  <a:lnTo>
                    <a:pt x="2563367" y="322452"/>
                  </a:lnTo>
                  <a:lnTo>
                    <a:pt x="2569337" y="337438"/>
                  </a:lnTo>
                  <a:lnTo>
                    <a:pt x="2571877" y="340360"/>
                  </a:lnTo>
                  <a:lnTo>
                    <a:pt x="2574925" y="341756"/>
                  </a:lnTo>
                  <a:lnTo>
                    <a:pt x="2578481" y="341756"/>
                  </a:lnTo>
                  <a:lnTo>
                    <a:pt x="2583434" y="341756"/>
                  </a:lnTo>
                  <a:lnTo>
                    <a:pt x="2589022" y="339978"/>
                  </a:lnTo>
                  <a:lnTo>
                    <a:pt x="2595245" y="336550"/>
                  </a:lnTo>
                  <a:lnTo>
                    <a:pt x="2596388" y="340105"/>
                  </a:lnTo>
                  <a:lnTo>
                    <a:pt x="2597531" y="343662"/>
                  </a:lnTo>
                  <a:lnTo>
                    <a:pt x="2598674" y="347217"/>
                  </a:lnTo>
                  <a:lnTo>
                    <a:pt x="2582197" y="355885"/>
                  </a:lnTo>
                  <a:lnTo>
                    <a:pt x="2565733" y="364553"/>
                  </a:lnTo>
                  <a:lnTo>
                    <a:pt x="2549292" y="373221"/>
                  </a:lnTo>
                  <a:lnTo>
                    <a:pt x="2532888" y="381888"/>
                  </a:lnTo>
                  <a:lnTo>
                    <a:pt x="2529332" y="381888"/>
                  </a:lnTo>
                  <a:lnTo>
                    <a:pt x="2525649" y="381888"/>
                  </a:lnTo>
                  <a:lnTo>
                    <a:pt x="2522092" y="381888"/>
                  </a:lnTo>
                  <a:lnTo>
                    <a:pt x="2522092" y="367029"/>
                  </a:lnTo>
                  <a:lnTo>
                    <a:pt x="2522092" y="352170"/>
                  </a:lnTo>
                  <a:lnTo>
                    <a:pt x="2522092" y="337311"/>
                  </a:lnTo>
                  <a:lnTo>
                    <a:pt x="2522092" y="322452"/>
                  </a:lnTo>
                  <a:lnTo>
                    <a:pt x="2509309" y="339403"/>
                  </a:lnTo>
                  <a:lnTo>
                    <a:pt x="2478913" y="371728"/>
                  </a:lnTo>
                  <a:lnTo>
                    <a:pt x="2447416" y="381888"/>
                  </a:lnTo>
                  <a:lnTo>
                    <a:pt x="2429674" y="378840"/>
                  </a:lnTo>
                  <a:lnTo>
                    <a:pt x="2396616" y="333121"/>
                  </a:lnTo>
                  <a:lnTo>
                    <a:pt x="2391616" y="290919"/>
                  </a:lnTo>
                  <a:lnTo>
                    <a:pt x="2391283" y="272414"/>
                  </a:lnTo>
                  <a:lnTo>
                    <a:pt x="2391283" y="241057"/>
                  </a:lnTo>
                  <a:lnTo>
                    <a:pt x="2391283" y="209676"/>
                  </a:lnTo>
                  <a:lnTo>
                    <a:pt x="2391283" y="178296"/>
                  </a:lnTo>
                  <a:lnTo>
                    <a:pt x="2391283" y="146938"/>
                  </a:lnTo>
                  <a:lnTo>
                    <a:pt x="2390469" y="132891"/>
                  </a:lnTo>
                  <a:lnTo>
                    <a:pt x="2365629" y="103504"/>
                  </a:lnTo>
                  <a:lnTo>
                    <a:pt x="2354072" y="103759"/>
                  </a:lnTo>
                  <a:lnTo>
                    <a:pt x="2354072" y="99949"/>
                  </a:lnTo>
                  <a:lnTo>
                    <a:pt x="2354072" y="96138"/>
                  </a:lnTo>
                  <a:lnTo>
                    <a:pt x="2354072" y="92328"/>
                  </a:lnTo>
                  <a:lnTo>
                    <a:pt x="2373385" y="92328"/>
                  </a:lnTo>
                  <a:lnTo>
                    <a:pt x="2392664" y="92328"/>
                  </a:lnTo>
                  <a:lnTo>
                    <a:pt x="2411918" y="92328"/>
                  </a:lnTo>
                  <a:lnTo>
                    <a:pt x="2431161" y="92328"/>
                  </a:lnTo>
                  <a:lnTo>
                    <a:pt x="2431161" y="139362"/>
                  </a:lnTo>
                  <a:lnTo>
                    <a:pt x="2431161" y="186372"/>
                  </a:lnTo>
                  <a:lnTo>
                    <a:pt x="2431161" y="233382"/>
                  </a:lnTo>
                  <a:lnTo>
                    <a:pt x="2431161" y="280415"/>
                  </a:lnTo>
                  <a:lnTo>
                    <a:pt x="2433445" y="308326"/>
                  </a:lnTo>
                  <a:lnTo>
                    <a:pt x="2440289" y="328247"/>
                  </a:lnTo>
                  <a:lnTo>
                    <a:pt x="2451681" y="340191"/>
                  </a:lnTo>
                  <a:lnTo>
                    <a:pt x="2467610" y="344169"/>
                  </a:lnTo>
                  <a:lnTo>
                    <a:pt x="2474467" y="344169"/>
                  </a:lnTo>
                  <a:lnTo>
                    <a:pt x="2513373" y="314983"/>
                  </a:lnTo>
                  <a:lnTo>
                    <a:pt x="2522092" y="304291"/>
                  </a:lnTo>
                  <a:lnTo>
                    <a:pt x="2522092" y="264497"/>
                  </a:lnTo>
                  <a:lnTo>
                    <a:pt x="2522092" y="224726"/>
                  </a:lnTo>
                  <a:lnTo>
                    <a:pt x="2522092" y="184955"/>
                  </a:lnTo>
                  <a:lnTo>
                    <a:pt x="2522092" y="145161"/>
                  </a:lnTo>
                  <a:lnTo>
                    <a:pt x="2521662" y="134044"/>
                  </a:lnTo>
                  <a:lnTo>
                    <a:pt x="2496569" y="104522"/>
                  </a:lnTo>
                  <a:lnTo>
                    <a:pt x="2486787" y="103759"/>
                  </a:lnTo>
                  <a:lnTo>
                    <a:pt x="2486787" y="99949"/>
                  </a:lnTo>
                  <a:lnTo>
                    <a:pt x="2486787" y="96138"/>
                  </a:lnTo>
                  <a:lnTo>
                    <a:pt x="2486787" y="92328"/>
                  </a:lnTo>
                  <a:lnTo>
                    <a:pt x="2505531" y="92328"/>
                  </a:lnTo>
                  <a:lnTo>
                    <a:pt x="2524252" y="92328"/>
                  </a:lnTo>
                  <a:lnTo>
                    <a:pt x="2542972" y="92328"/>
                  </a:lnTo>
                  <a:lnTo>
                    <a:pt x="2561716" y="92328"/>
                  </a:lnTo>
                  <a:lnTo>
                    <a:pt x="2561716" y="105548"/>
                  </a:lnTo>
                  <a:lnTo>
                    <a:pt x="2561716" y="118744"/>
                  </a:lnTo>
                  <a:lnTo>
                    <a:pt x="2561716" y="131941"/>
                  </a:lnTo>
                  <a:lnTo>
                    <a:pt x="2561716" y="145161"/>
                  </a:lnTo>
                  <a:lnTo>
                    <a:pt x="2566670" y="144652"/>
                  </a:lnTo>
                  <a:lnTo>
                    <a:pt x="2573909" y="143001"/>
                  </a:lnTo>
                  <a:lnTo>
                    <a:pt x="2583434" y="139953"/>
                  </a:lnTo>
                  <a:lnTo>
                    <a:pt x="2588260" y="137033"/>
                  </a:lnTo>
                  <a:lnTo>
                    <a:pt x="2589784" y="133730"/>
                  </a:lnTo>
                  <a:lnTo>
                    <a:pt x="2588006" y="130048"/>
                  </a:lnTo>
                  <a:lnTo>
                    <a:pt x="2588006" y="129793"/>
                  </a:lnTo>
                  <a:lnTo>
                    <a:pt x="2586228" y="128269"/>
                  </a:lnTo>
                  <a:lnTo>
                    <a:pt x="2582672" y="125222"/>
                  </a:lnTo>
                  <a:lnTo>
                    <a:pt x="2579116" y="122174"/>
                  </a:lnTo>
                  <a:lnTo>
                    <a:pt x="2576576" y="118872"/>
                  </a:lnTo>
                  <a:lnTo>
                    <a:pt x="2575052" y="115315"/>
                  </a:lnTo>
                  <a:lnTo>
                    <a:pt x="2571877" y="108458"/>
                  </a:lnTo>
                  <a:lnTo>
                    <a:pt x="2570988" y="101726"/>
                  </a:lnTo>
                  <a:lnTo>
                    <a:pt x="2572512" y="95123"/>
                  </a:lnTo>
                  <a:lnTo>
                    <a:pt x="2573782" y="88646"/>
                  </a:lnTo>
                  <a:lnTo>
                    <a:pt x="2577211" y="83312"/>
                  </a:lnTo>
                  <a:lnTo>
                    <a:pt x="2582799" y="79375"/>
                  </a:lnTo>
                  <a:lnTo>
                    <a:pt x="2586990" y="76326"/>
                  </a:lnTo>
                  <a:lnTo>
                    <a:pt x="2591308" y="75056"/>
                  </a:lnTo>
                  <a:lnTo>
                    <a:pt x="2595880" y="75564"/>
                  </a:lnTo>
                  <a:close/>
                </a:path>
                <a:path w="2618740" h="382269">
                  <a:moveTo>
                    <a:pt x="66929" y="0"/>
                  </a:moveTo>
                  <a:lnTo>
                    <a:pt x="69342" y="0"/>
                  </a:lnTo>
                  <a:lnTo>
                    <a:pt x="71882" y="0"/>
                  </a:lnTo>
                  <a:lnTo>
                    <a:pt x="74295" y="0"/>
                  </a:lnTo>
                  <a:lnTo>
                    <a:pt x="74295" y="23123"/>
                  </a:lnTo>
                  <a:lnTo>
                    <a:pt x="74295" y="46212"/>
                  </a:lnTo>
                  <a:lnTo>
                    <a:pt x="74295" y="69276"/>
                  </a:lnTo>
                  <a:lnTo>
                    <a:pt x="74295" y="92328"/>
                  </a:lnTo>
                  <a:lnTo>
                    <a:pt x="87153" y="92328"/>
                  </a:lnTo>
                  <a:lnTo>
                    <a:pt x="100012" y="92328"/>
                  </a:lnTo>
                  <a:lnTo>
                    <a:pt x="112871" y="92328"/>
                  </a:lnTo>
                  <a:lnTo>
                    <a:pt x="125730" y="92328"/>
                  </a:lnTo>
                  <a:lnTo>
                    <a:pt x="125730" y="99567"/>
                  </a:lnTo>
                  <a:lnTo>
                    <a:pt x="125730" y="106679"/>
                  </a:lnTo>
                  <a:lnTo>
                    <a:pt x="125730" y="113791"/>
                  </a:lnTo>
                  <a:lnTo>
                    <a:pt x="112871" y="113791"/>
                  </a:lnTo>
                  <a:lnTo>
                    <a:pt x="100012" y="113791"/>
                  </a:lnTo>
                  <a:lnTo>
                    <a:pt x="87153" y="113791"/>
                  </a:lnTo>
                  <a:lnTo>
                    <a:pt x="74295" y="113791"/>
                  </a:lnTo>
                  <a:lnTo>
                    <a:pt x="74295" y="159394"/>
                  </a:lnTo>
                  <a:lnTo>
                    <a:pt x="74295" y="204962"/>
                  </a:lnTo>
                  <a:lnTo>
                    <a:pt x="74295" y="250505"/>
                  </a:lnTo>
                  <a:lnTo>
                    <a:pt x="74295" y="296037"/>
                  </a:lnTo>
                  <a:lnTo>
                    <a:pt x="74676" y="308560"/>
                  </a:lnTo>
                  <a:lnTo>
                    <a:pt x="89789" y="342391"/>
                  </a:lnTo>
                  <a:lnTo>
                    <a:pt x="96139" y="342391"/>
                  </a:lnTo>
                  <a:lnTo>
                    <a:pt x="101473" y="342391"/>
                  </a:lnTo>
                  <a:lnTo>
                    <a:pt x="106553" y="340233"/>
                  </a:lnTo>
                  <a:lnTo>
                    <a:pt x="111506" y="336041"/>
                  </a:lnTo>
                  <a:lnTo>
                    <a:pt x="116459" y="331850"/>
                  </a:lnTo>
                  <a:lnTo>
                    <a:pt x="120269" y="325627"/>
                  </a:lnTo>
                  <a:lnTo>
                    <a:pt x="123062" y="317500"/>
                  </a:lnTo>
                  <a:lnTo>
                    <a:pt x="126111" y="317500"/>
                  </a:lnTo>
                  <a:lnTo>
                    <a:pt x="129286" y="317500"/>
                  </a:lnTo>
                  <a:lnTo>
                    <a:pt x="132334" y="317500"/>
                  </a:lnTo>
                  <a:lnTo>
                    <a:pt x="127712" y="331618"/>
                  </a:lnTo>
                  <a:lnTo>
                    <a:pt x="100893" y="369379"/>
                  </a:lnTo>
                  <a:lnTo>
                    <a:pt x="76962" y="377951"/>
                  </a:lnTo>
                  <a:lnTo>
                    <a:pt x="69596" y="377951"/>
                  </a:lnTo>
                  <a:lnTo>
                    <a:pt x="39751" y="347725"/>
                  </a:lnTo>
                  <a:lnTo>
                    <a:pt x="34798" y="302767"/>
                  </a:lnTo>
                  <a:lnTo>
                    <a:pt x="34798" y="255524"/>
                  </a:lnTo>
                  <a:lnTo>
                    <a:pt x="34798" y="208280"/>
                  </a:lnTo>
                  <a:lnTo>
                    <a:pt x="34798" y="161036"/>
                  </a:lnTo>
                  <a:lnTo>
                    <a:pt x="34798" y="113791"/>
                  </a:lnTo>
                  <a:lnTo>
                    <a:pt x="26056" y="113791"/>
                  </a:lnTo>
                  <a:lnTo>
                    <a:pt x="17351" y="113791"/>
                  </a:lnTo>
                  <a:lnTo>
                    <a:pt x="8669" y="113791"/>
                  </a:lnTo>
                  <a:lnTo>
                    <a:pt x="0" y="113791"/>
                  </a:lnTo>
                  <a:lnTo>
                    <a:pt x="0" y="110489"/>
                  </a:lnTo>
                  <a:lnTo>
                    <a:pt x="0" y="107061"/>
                  </a:lnTo>
                  <a:lnTo>
                    <a:pt x="0" y="103759"/>
                  </a:lnTo>
                  <a:lnTo>
                    <a:pt x="6617" y="99758"/>
                  </a:lnTo>
                  <a:lnTo>
                    <a:pt x="33666" y="72443"/>
                  </a:lnTo>
                  <a:lnTo>
                    <a:pt x="54588" y="35647"/>
                  </a:lnTo>
                  <a:lnTo>
                    <a:pt x="62259" y="14311"/>
                  </a:lnTo>
                  <a:lnTo>
                    <a:pt x="66929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77489" y="2051304"/>
              <a:ext cx="984631" cy="5777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91081" y="2051304"/>
              <a:ext cx="1172464" cy="57772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255382" y="2191766"/>
              <a:ext cx="136525" cy="179070"/>
            </a:xfrm>
            <a:custGeom>
              <a:avLst/>
              <a:gdLst/>
              <a:ahLst/>
              <a:cxnLst/>
              <a:rect l="l" t="t" r="r" b="b"/>
              <a:pathLst>
                <a:path w="136525" h="179069">
                  <a:moveTo>
                    <a:pt x="112014" y="0"/>
                  </a:moveTo>
                  <a:lnTo>
                    <a:pt x="118872" y="0"/>
                  </a:lnTo>
                  <a:lnTo>
                    <a:pt x="124587" y="2921"/>
                  </a:lnTo>
                  <a:lnTo>
                    <a:pt x="129159" y="8889"/>
                  </a:lnTo>
                  <a:lnTo>
                    <a:pt x="133731" y="14859"/>
                  </a:lnTo>
                  <a:lnTo>
                    <a:pt x="136017" y="22733"/>
                  </a:lnTo>
                  <a:lnTo>
                    <a:pt x="136017" y="32766"/>
                  </a:lnTo>
                  <a:lnTo>
                    <a:pt x="133445" y="74324"/>
                  </a:lnTo>
                  <a:lnTo>
                    <a:pt x="128016" y="111686"/>
                  </a:lnTo>
                  <a:lnTo>
                    <a:pt x="124587" y="134127"/>
                  </a:lnTo>
                  <a:lnTo>
                    <a:pt x="121158" y="156592"/>
                  </a:lnTo>
                  <a:lnTo>
                    <a:pt x="117728" y="179070"/>
                  </a:lnTo>
                  <a:lnTo>
                    <a:pt x="113919" y="179070"/>
                  </a:lnTo>
                  <a:lnTo>
                    <a:pt x="110109" y="179070"/>
                  </a:lnTo>
                  <a:lnTo>
                    <a:pt x="106299" y="179070"/>
                  </a:lnTo>
                  <a:lnTo>
                    <a:pt x="103060" y="156686"/>
                  </a:lnTo>
                  <a:lnTo>
                    <a:pt x="99822" y="134302"/>
                  </a:lnTo>
                  <a:lnTo>
                    <a:pt x="96583" y="111918"/>
                  </a:lnTo>
                  <a:lnTo>
                    <a:pt x="93345" y="89535"/>
                  </a:lnTo>
                  <a:lnTo>
                    <a:pt x="92011" y="80275"/>
                  </a:lnTo>
                  <a:lnTo>
                    <a:pt x="90677" y="70993"/>
                  </a:lnTo>
                  <a:lnTo>
                    <a:pt x="89344" y="61710"/>
                  </a:lnTo>
                  <a:lnTo>
                    <a:pt x="88011" y="52450"/>
                  </a:lnTo>
                  <a:lnTo>
                    <a:pt x="87757" y="47371"/>
                  </a:lnTo>
                  <a:lnTo>
                    <a:pt x="87502" y="42163"/>
                  </a:lnTo>
                  <a:lnTo>
                    <a:pt x="87502" y="37084"/>
                  </a:lnTo>
                  <a:lnTo>
                    <a:pt x="104648" y="0"/>
                  </a:lnTo>
                  <a:lnTo>
                    <a:pt x="112014" y="0"/>
                  </a:lnTo>
                  <a:close/>
                </a:path>
                <a:path w="136525" h="179069">
                  <a:moveTo>
                    <a:pt x="23495" y="0"/>
                  </a:moveTo>
                  <a:lnTo>
                    <a:pt x="30480" y="0"/>
                  </a:lnTo>
                  <a:lnTo>
                    <a:pt x="36322" y="3048"/>
                  </a:lnTo>
                  <a:lnTo>
                    <a:pt x="41021" y="9017"/>
                  </a:lnTo>
                  <a:lnTo>
                    <a:pt x="45593" y="15112"/>
                  </a:lnTo>
                  <a:lnTo>
                    <a:pt x="48006" y="23113"/>
                  </a:lnTo>
                  <a:lnTo>
                    <a:pt x="48006" y="33147"/>
                  </a:lnTo>
                  <a:lnTo>
                    <a:pt x="41783" y="88646"/>
                  </a:lnTo>
                  <a:lnTo>
                    <a:pt x="38544" y="111240"/>
                  </a:lnTo>
                  <a:lnTo>
                    <a:pt x="35306" y="133858"/>
                  </a:lnTo>
                  <a:lnTo>
                    <a:pt x="32067" y="156475"/>
                  </a:lnTo>
                  <a:lnTo>
                    <a:pt x="28828" y="179070"/>
                  </a:lnTo>
                  <a:lnTo>
                    <a:pt x="25273" y="179070"/>
                  </a:lnTo>
                  <a:lnTo>
                    <a:pt x="21844" y="179070"/>
                  </a:lnTo>
                  <a:lnTo>
                    <a:pt x="18415" y="179070"/>
                  </a:lnTo>
                  <a:lnTo>
                    <a:pt x="15154" y="156398"/>
                  </a:lnTo>
                  <a:lnTo>
                    <a:pt x="11858" y="133715"/>
                  </a:lnTo>
                  <a:lnTo>
                    <a:pt x="8538" y="111007"/>
                  </a:lnTo>
                  <a:lnTo>
                    <a:pt x="5207" y="88264"/>
                  </a:lnTo>
                  <a:lnTo>
                    <a:pt x="2946" y="71074"/>
                  </a:lnTo>
                  <a:lnTo>
                    <a:pt x="1317" y="56848"/>
                  </a:lnTo>
                  <a:lnTo>
                    <a:pt x="331" y="45598"/>
                  </a:lnTo>
                  <a:lnTo>
                    <a:pt x="0" y="37337"/>
                  </a:lnTo>
                  <a:lnTo>
                    <a:pt x="402" y="28213"/>
                  </a:lnTo>
                  <a:lnTo>
                    <a:pt x="16256" y="0"/>
                  </a:lnTo>
                  <a:lnTo>
                    <a:pt x="23495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26885" y="2184781"/>
              <a:ext cx="91186" cy="11798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521708" y="2180971"/>
              <a:ext cx="338455" cy="436245"/>
            </a:xfrm>
            <a:custGeom>
              <a:avLst/>
              <a:gdLst/>
              <a:ahLst/>
              <a:cxnLst/>
              <a:rect l="l" t="t" r="r" b="b"/>
              <a:pathLst>
                <a:path w="338454" h="436244">
                  <a:moveTo>
                    <a:pt x="313816" y="0"/>
                  </a:moveTo>
                  <a:lnTo>
                    <a:pt x="320547" y="0"/>
                  </a:lnTo>
                  <a:lnTo>
                    <a:pt x="326263" y="3048"/>
                  </a:lnTo>
                  <a:lnTo>
                    <a:pt x="330962" y="9143"/>
                  </a:lnTo>
                  <a:lnTo>
                    <a:pt x="335661" y="15112"/>
                  </a:lnTo>
                  <a:lnTo>
                    <a:pt x="337946" y="22478"/>
                  </a:lnTo>
                  <a:lnTo>
                    <a:pt x="337946" y="30987"/>
                  </a:lnTo>
                  <a:lnTo>
                    <a:pt x="337946" y="39624"/>
                  </a:lnTo>
                  <a:lnTo>
                    <a:pt x="335661" y="46989"/>
                  </a:lnTo>
                  <a:lnTo>
                    <a:pt x="330962" y="53086"/>
                  </a:lnTo>
                  <a:lnTo>
                    <a:pt x="326263" y="59181"/>
                  </a:lnTo>
                  <a:lnTo>
                    <a:pt x="320547" y="62356"/>
                  </a:lnTo>
                  <a:lnTo>
                    <a:pt x="313816" y="62356"/>
                  </a:lnTo>
                  <a:lnTo>
                    <a:pt x="307086" y="62356"/>
                  </a:lnTo>
                  <a:lnTo>
                    <a:pt x="301243" y="59181"/>
                  </a:lnTo>
                  <a:lnTo>
                    <a:pt x="296544" y="53086"/>
                  </a:lnTo>
                  <a:lnTo>
                    <a:pt x="291718" y="46989"/>
                  </a:lnTo>
                  <a:lnTo>
                    <a:pt x="289305" y="39624"/>
                  </a:lnTo>
                  <a:lnTo>
                    <a:pt x="289305" y="30987"/>
                  </a:lnTo>
                  <a:lnTo>
                    <a:pt x="289305" y="22478"/>
                  </a:lnTo>
                  <a:lnTo>
                    <a:pt x="291718" y="15112"/>
                  </a:lnTo>
                  <a:lnTo>
                    <a:pt x="296417" y="9143"/>
                  </a:lnTo>
                  <a:lnTo>
                    <a:pt x="301116" y="3048"/>
                  </a:lnTo>
                  <a:lnTo>
                    <a:pt x="306958" y="0"/>
                  </a:lnTo>
                  <a:lnTo>
                    <a:pt x="313816" y="0"/>
                  </a:lnTo>
                  <a:close/>
                </a:path>
                <a:path w="338454" h="436244">
                  <a:moveTo>
                    <a:pt x="65658" y="0"/>
                  </a:moveTo>
                  <a:lnTo>
                    <a:pt x="69341" y="0"/>
                  </a:lnTo>
                  <a:lnTo>
                    <a:pt x="73025" y="0"/>
                  </a:lnTo>
                  <a:lnTo>
                    <a:pt x="76707" y="0"/>
                  </a:lnTo>
                  <a:lnTo>
                    <a:pt x="76707" y="51413"/>
                  </a:lnTo>
                  <a:lnTo>
                    <a:pt x="76707" y="102790"/>
                  </a:lnTo>
                  <a:lnTo>
                    <a:pt x="76707" y="154144"/>
                  </a:lnTo>
                  <a:lnTo>
                    <a:pt x="76707" y="205486"/>
                  </a:lnTo>
                  <a:lnTo>
                    <a:pt x="89352" y="188483"/>
                  </a:lnTo>
                  <a:lnTo>
                    <a:pt x="118999" y="157479"/>
                  </a:lnTo>
                  <a:lnTo>
                    <a:pt x="150113" y="146938"/>
                  </a:lnTo>
                  <a:lnTo>
                    <a:pt x="159188" y="147770"/>
                  </a:lnTo>
                  <a:lnTo>
                    <a:pt x="193976" y="177085"/>
                  </a:lnTo>
                  <a:lnTo>
                    <a:pt x="205612" y="229282"/>
                  </a:lnTo>
                  <a:lnTo>
                    <a:pt x="206755" y="273303"/>
                  </a:lnTo>
                  <a:lnTo>
                    <a:pt x="206755" y="298164"/>
                  </a:lnTo>
                  <a:lnTo>
                    <a:pt x="206755" y="323024"/>
                  </a:lnTo>
                  <a:lnTo>
                    <a:pt x="206755" y="347884"/>
                  </a:lnTo>
                  <a:lnTo>
                    <a:pt x="206755" y="372744"/>
                  </a:lnTo>
                  <a:lnTo>
                    <a:pt x="206970" y="385012"/>
                  </a:lnTo>
                  <a:lnTo>
                    <a:pt x="222122" y="423671"/>
                  </a:lnTo>
                  <a:lnTo>
                    <a:pt x="229107" y="425195"/>
                  </a:lnTo>
                  <a:lnTo>
                    <a:pt x="239394" y="425195"/>
                  </a:lnTo>
                  <a:lnTo>
                    <a:pt x="239394" y="428878"/>
                  </a:lnTo>
                  <a:lnTo>
                    <a:pt x="239394" y="432562"/>
                  </a:lnTo>
                  <a:lnTo>
                    <a:pt x="239394" y="436244"/>
                  </a:lnTo>
                  <a:lnTo>
                    <a:pt x="212419" y="436244"/>
                  </a:lnTo>
                  <a:lnTo>
                    <a:pt x="185420" y="436244"/>
                  </a:lnTo>
                  <a:lnTo>
                    <a:pt x="158420" y="436244"/>
                  </a:lnTo>
                  <a:lnTo>
                    <a:pt x="131444" y="436244"/>
                  </a:lnTo>
                  <a:lnTo>
                    <a:pt x="131444" y="432562"/>
                  </a:lnTo>
                  <a:lnTo>
                    <a:pt x="131444" y="428878"/>
                  </a:lnTo>
                  <a:lnTo>
                    <a:pt x="131444" y="425195"/>
                  </a:lnTo>
                  <a:lnTo>
                    <a:pt x="133095" y="425195"/>
                  </a:lnTo>
                  <a:lnTo>
                    <a:pt x="134746" y="425195"/>
                  </a:lnTo>
                  <a:lnTo>
                    <a:pt x="136525" y="425195"/>
                  </a:lnTo>
                  <a:lnTo>
                    <a:pt x="146684" y="425195"/>
                  </a:lnTo>
                  <a:lnTo>
                    <a:pt x="153796" y="423163"/>
                  </a:lnTo>
                  <a:lnTo>
                    <a:pt x="166957" y="383482"/>
                  </a:lnTo>
                  <a:lnTo>
                    <a:pt x="167004" y="372744"/>
                  </a:lnTo>
                  <a:lnTo>
                    <a:pt x="167004" y="347884"/>
                  </a:lnTo>
                  <a:lnTo>
                    <a:pt x="167004" y="323024"/>
                  </a:lnTo>
                  <a:lnTo>
                    <a:pt x="167004" y="298164"/>
                  </a:lnTo>
                  <a:lnTo>
                    <a:pt x="167004" y="273303"/>
                  </a:lnTo>
                  <a:lnTo>
                    <a:pt x="166766" y="252303"/>
                  </a:lnTo>
                  <a:lnTo>
                    <a:pt x="163194" y="212851"/>
                  </a:lnTo>
                  <a:lnTo>
                    <a:pt x="151383" y="191262"/>
                  </a:lnTo>
                  <a:lnTo>
                    <a:pt x="145922" y="186436"/>
                  </a:lnTo>
                  <a:lnTo>
                    <a:pt x="139318" y="184023"/>
                  </a:lnTo>
                  <a:lnTo>
                    <a:pt x="131699" y="184023"/>
                  </a:lnTo>
                  <a:lnTo>
                    <a:pt x="93186" y="204104"/>
                  </a:lnTo>
                  <a:lnTo>
                    <a:pt x="76707" y="224281"/>
                  </a:lnTo>
                  <a:lnTo>
                    <a:pt x="76707" y="261356"/>
                  </a:lnTo>
                  <a:lnTo>
                    <a:pt x="76707" y="298465"/>
                  </a:lnTo>
                  <a:lnTo>
                    <a:pt x="76707" y="335599"/>
                  </a:lnTo>
                  <a:lnTo>
                    <a:pt x="76707" y="372744"/>
                  </a:lnTo>
                  <a:lnTo>
                    <a:pt x="76872" y="385770"/>
                  </a:lnTo>
                  <a:lnTo>
                    <a:pt x="93217" y="423544"/>
                  </a:lnTo>
                  <a:lnTo>
                    <a:pt x="101091" y="425195"/>
                  </a:lnTo>
                  <a:lnTo>
                    <a:pt x="112267" y="425195"/>
                  </a:lnTo>
                  <a:lnTo>
                    <a:pt x="112267" y="428878"/>
                  </a:lnTo>
                  <a:lnTo>
                    <a:pt x="112267" y="432562"/>
                  </a:lnTo>
                  <a:lnTo>
                    <a:pt x="112267" y="436244"/>
                  </a:lnTo>
                  <a:lnTo>
                    <a:pt x="85026" y="436244"/>
                  </a:lnTo>
                  <a:lnTo>
                    <a:pt x="57785" y="436244"/>
                  </a:lnTo>
                  <a:lnTo>
                    <a:pt x="30543" y="436244"/>
                  </a:lnTo>
                  <a:lnTo>
                    <a:pt x="3301" y="436244"/>
                  </a:lnTo>
                  <a:lnTo>
                    <a:pt x="3301" y="432562"/>
                  </a:lnTo>
                  <a:lnTo>
                    <a:pt x="3301" y="428878"/>
                  </a:lnTo>
                  <a:lnTo>
                    <a:pt x="3301" y="425195"/>
                  </a:lnTo>
                  <a:lnTo>
                    <a:pt x="13080" y="425195"/>
                  </a:lnTo>
                  <a:lnTo>
                    <a:pt x="20700" y="423163"/>
                  </a:lnTo>
                  <a:lnTo>
                    <a:pt x="26288" y="419353"/>
                  </a:lnTo>
                  <a:lnTo>
                    <a:pt x="29590" y="417321"/>
                  </a:lnTo>
                  <a:lnTo>
                    <a:pt x="36956" y="372744"/>
                  </a:lnTo>
                  <a:lnTo>
                    <a:pt x="36956" y="321856"/>
                  </a:lnTo>
                  <a:lnTo>
                    <a:pt x="36956" y="270986"/>
                  </a:lnTo>
                  <a:lnTo>
                    <a:pt x="36956" y="220122"/>
                  </a:lnTo>
                  <a:lnTo>
                    <a:pt x="36956" y="169252"/>
                  </a:lnTo>
                  <a:lnTo>
                    <a:pt x="36956" y="118363"/>
                  </a:lnTo>
                  <a:lnTo>
                    <a:pt x="36837" y="96650"/>
                  </a:lnTo>
                  <a:lnTo>
                    <a:pt x="33908" y="51815"/>
                  </a:lnTo>
                  <a:lnTo>
                    <a:pt x="23749" y="40258"/>
                  </a:lnTo>
                  <a:lnTo>
                    <a:pt x="19684" y="40258"/>
                  </a:lnTo>
                  <a:lnTo>
                    <a:pt x="16255" y="40258"/>
                  </a:lnTo>
                  <a:lnTo>
                    <a:pt x="10794" y="41909"/>
                  </a:lnTo>
                  <a:lnTo>
                    <a:pt x="3301" y="45084"/>
                  </a:lnTo>
                  <a:lnTo>
                    <a:pt x="2158" y="41528"/>
                  </a:lnTo>
                  <a:lnTo>
                    <a:pt x="1015" y="37973"/>
                  </a:lnTo>
                  <a:lnTo>
                    <a:pt x="0" y="34416"/>
                  </a:lnTo>
                  <a:lnTo>
                    <a:pt x="16402" y="25824"/>
                  </a:lnTo>
                  <a:lnTo>
                    <a:pt x="32829" y="17208"/>
                  </a:lnTo>
                  <a:lnTo>
                    <a:pt x="49256" y="8592"/>
                  </a:lnTo>
                  <a:lnTo>
                    <a:pt x="65658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524000" y="2819400"/>
            <a:ext cx="5590540" cy="1457325"/>
            <a:chOff x="1524000" y="2819400"/>
            <a:chExt cx="5590540" cy="1457325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49907" y="2845307"/>
              <a:ext cx="5564124" cy="69951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24000" y="2819400"/>
              <a:ext cx="5562600" cy="6953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24000" y="3581400"/>
              <a:ext cx="3733800" cy="695325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47800" y="4495800"/>
            <a:ext cx="7086600" cy="695325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227" y="0"/>
              <a:ext cx="350247" cy="68451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4800" y="0"/>
              <a:ext cx="8534400" cy="3905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4800" y="6400800"/>
              <a:ext cx="8839199" cy="45719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2285873"/>
              <a:ext cx="4648200" cy="242100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0"/>
              <a:ext cx="4724400" cy="21336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76800" y="2286000"/>
              <a:ext cx="4267199" cy="22860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0" y="4572000"/>
              <a:ext cx="4419600" cy="228599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53000" y="4267200"/>
              <a:ext cx="4190999" cy="22860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00600" y="0"/>
              <a:ext cx="4343399" cy="23622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72525" y="0"/>
              <a:ext cx="371475" cy="6857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143000"/>
            <a:ext cx="7696200" cy="12096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6244" y="2841193"/>
            <a:ext cx="8061959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494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*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T/c: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“Ghép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tranh”Yêu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cầu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các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bé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xếp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hình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ảnh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theo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thứ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tự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các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buổi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trong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ngày:</a:t>
            </a:r>
            <a:endParaRPr sz="3200">
              <a:latin typeface="Times New Roman"/>
              <a:cs typeface="Times New Roman"/>
            </a:endParaRPr>
          </a:p>
          <a:p>
            <a:pPr marR="3446779" algn="r">
              <a:lnSpc>
                <a:spcPct val="100000"/>
              </a:lnSpc>
            </a:pPr>
            <a:r>
              <a:rPr sz="3200" spc="-5" dirty="0">
                <a:latin typeface="Times New Roman"/>
                <a:cs typeface="Times New Roman"/>
              </a:rPr>
              <a:t>Sáng,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Times New Roman"/>
                <a:cs typeface="Times New Roman"/>
              </a:rPr>
              <a:t>Trưa,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Chiều,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Tối</a:t>
            </a:r>
            <a:endParaRPr sz="3200">
              <a:latin typeface="Times New Roman"/>
              <a:cs typeface="Times New Roman"/>
            </a:endParaRPr>
          </a:p>
          <a:p>
            <a:pPr marR="3533140" algn="r">
              <a:lnSpc>
                <a:spcPct val="100000"/>
              </a:lnSpc>
            </a:pPr>
            <a:r>
              <a:rPr sz="3200" spc="-5" dirty="0">
                <a:latin typeface="Times New Roman"/>
                <a:cs typeface="Times New Roman"/>
              </a:rPr>
              <a:t>-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Cô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hướng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dẫn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cách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chơi</a:t>
            </a:r>
            <a:r>
              <a:rPr sz="2800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7400" y="228600"/>
              <a:ext cx="3276600" cy="2730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1400" y="2362200"/>
              <a:ext cx="2498725" cy="2362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124200"/>
              <a:ext cx="2667000" cy="2286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5105400"/>
              <a:ext cx="3429000" cy="17525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9400" y="5105400"/>
              <a:ext cx="2194560" cy="17000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743200" cy="33528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0"/>
              <a:ext cx="2651125" cy="1752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800" y="2209800"/>
              <a:ext cx="2743199" cy="17526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8650" y="4648200"/>
              <a:ext cx="2125979" cy="21435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7000" y="0"/>
              <a:ext cx="2666999" cy="17526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591298"/>
              <a:ext cx="9144000" cy="26669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9143999" cy="2667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228599" cy="68579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15400" y="0"/>
              <a:ext cx="228600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228600"/>
            <a:ext cx="8848090" cy="6597650"/>
            <a:chOff x="228600" y="228600"/>
            <a:chExt cx="8848090" cy="6597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228600"/>
              <a:ext cx="8686800" cy="5562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1950" y="5791200"/>
              <a:ext cx="3634739" cy="103479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518661" y="6261303"/>
            <a:ext cx="14382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0303BC"/>
                </a:solidFill>
                <a:latin typeface="Times New Roman"/>
                <a:cs typeface="Times New Roman"/>
              </a:rPr>
              <a:t>BUỔI</a:t>
            </a:r>
            <a:r>
              <a:rPr sz="2000" b="1" spc="-90" dirty="0">
                <a:solidFill>
                  <a:srgbClr val="0303B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303BC"/>
                </a:solidFill>
                <a:latin typeface="Times New Roman"/>
                <a:cs typeface="Times New Roman"/>
              </a:rPr>
              <a:t>SÁNG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791200"/>
            <a:ext cx="4038600" cy="10667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119" y="337128"/>
            <a:ext cx="8592517" cy="52539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93565" y="6275628"/>
            <a:ext cx="1323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" dirty="0">
                <a:solidFill>
                  <a:srgbClr val="0303BC"/>
                </a:solidFill>
                <a:latin typeface="Times New Roman"/>
                <a:cs typeface="Times New Roman"/>
              </a:rPr>
              <a:t>B</a:t>
            </a:r>
            <a:r>
              <a:rPr sz="1800" b="1" spc="-5" dirty="0">
                <a:solidFill>
                  <a:srgbClr val="0303BC"/>
                </a:solidFill>
                <a:latin typeface="Times New Roman"/>
                <a:cs typeface="Times New Roman"/>
              </a:rPr>
              <a:t>U</a:t>
            </a:r>
            <a:r>
              <a:rPr sz="1800" b="1" spc="-15" dirty="0">
                <a:solidFill>
                  <a:srgbClr val="0303BC"/>
                </a:solidFill>
                <a:latin typeface="Times New Roman"/>
                <a:cs typeface="Times New Roman"/>
              </a:rPr>
              <a:t>Ổ</a:t>
            </a:r>
            <a:r>
              <a:rPr sz="1800" b="1" dirty="0">
                <a:solidFill>
                  <a:srgbClr val="0303BC"/>
                </a:solidFill>
                <a:latin typeface="Times New Roman"/>
                <a:cs typeface="Times New Roman"/>
              </a:rPr>
              <a:t>I</a:t>
            </a:r>
            <a:r>
              <a:rPr sz="1800" b="1" spc="-75" dirty="0">
                <a:solidFill>
                  <a:srgbClr val="0303BC"/>
                </a:solidFill>
                <a:latin typeface="Times New Roman"/>
                <a:cs typeface="Times New Roman"/>
              </a:rPr>
              <a:t> </a:t>
            </a:r>
            <a:r>
              <a:rPr sz="1800" b="1" spc="-120" dirty="0" smtClean="0">
                <a:solidFill>
                  <a:srgbClr val="0303BC"/>
                </a:solidFill>
                <a:latin typeface="Times New Roman"/>
                <a:cs typeface="Times New Roman"/>
              </a:rPr>
              <a:t>TR</a:t>
            </a:r>
            <a:r>
              <a:rPr lang="en-US" b="1" spc="-120" dirty="0" smtClean="0">
                <a:solidFill>
                  <a:srgbClr val="0303BC"/>
                </a:solidFill>
                <a:latin typeface="Times New Roman"/>
                <a:cs typeface="Times New Roman"/>
              </a:rPr>
              <a:t>Ư</a:t>
            </a:r>
            <a:r>
              <a:rPr sz="1800" b="1" spc="-120" dirty="0" smtClean="0">
                <a:solidFill>
                  <a:srgbClr val="0303BC"/>
                </a:solidFill>
                <a:latin typeface="Times New Roman"/>
                <a:cs typeface="Times New Roman"/>
              </a:rPr>
              <a:t>A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638800"/>
            <a:ext cx="4038600" cy="12191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400" y="5638800"/>
            <a:ext cx="4038600" cy="12191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079" y="195074"/>
            <a:ext cx="8744597" cy="544206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65550" y="6261303"/>
            <a:ext cx="15659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0303BC"/>
                </a:solidFill>
                <a:latin typeface="Times New Roman"/>
                <a:cs typeface="Times New Roman"/>
              </a:rPr>
              <a:t>BUỔI</a:t>
            </a:r>
            <a:r>
              <a:rPr sz="2000" b="1" spc="-90" dirty="0">
                <a:solidFill>
                  <a:srgbClr val="0303B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303BC"/>
                </a:solidFill>
                <a:latin typeface="Times New Roman"/>
                <a:cs typeface="Times New Roman"/>
              </a:rPr>
              <a:t>CHIỀU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5715000"/>
            <a:ext cx="4724399" cy="11429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15000"/>
            <a:ext cx="4038600" cy="11429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119" y="128377"/>
            <a:ext cx="8668557" cy="553582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6885" y="6261303"/>
            <a:ext cx="119316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0303BC"/>
                </a:solidFill>
                <a:latin typeface="Times New Roman"/>
                <a:cs typeface="Times New Roman"/>
              </a:rPr>
              <a:t>B</a:t>
            </a:r>
            <a:r>
              <a:rPr sz="2000" b="1" spc="-15" dirty="0">
                <a:solidFill>
                  <a:srgbClr val="0303BC"/>
                </a:solidFill>
                <a:latin typeface="Times New Roman"/>
                <a:cs typeface="Times New Roman"/>
              </a:rPr>
              <a:t>U</a:t>
            </a:r>
            <a:r>
              <a:rPr sz="2000" b="1" spc="-5" dirty="0">
                <a:solidFill>
                  <a:srgbClr val="0303BC"/>
                </a:solidFill>
                <a:latin typeface="Times New Roman"/>
                <a:cs typeface="Times New Roman"/>
              </a:rPr>
              <a:t>ỔI</a:t>
            </a:r>
            <a:r>
              <a:rPr sz="2000" b="1" spc="-75" dirty="0">
                <a:solidFill>
                  <a:srgbClr val="0303BC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303BC"/>
                </a:solidFill>
                <a:latin typeface="Times New Roman"/>
                <a:cs typeface="Times New Roman"/>
              </a:rPr>
              <a:t>T</a:t>
            </a:r>
            <a:r>
              <a:rPr sz="2000" b="1" spc="-5" dirty="0">
                <a:solidFill>
                  <a:srgbClr val="0303BC"/>
                </a:solidFill>
                <a:latin typeface="Times New Roman"/>
                <a:cs typeface="Times New Roman"/>
              </a:rPr>
              <a:t>ỐI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15000"/>
            <a:ext cx="4038600" cy="11429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41950" y="5715000"/>
            <a:ext cx="3634739" cy="11087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483</Words>
  <Application>Microsoft Office PowerPoint</Application>
  <PresentationFormat>On-screen Show (4:3)</PresentationFormat>
  <Paragraphs>318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Batang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 THỨ NĂM</vt:lpstr>
      <vt:lpstr>PowerPoint Presentation</vt:lpstr>
      <vt:lpstr>PowerPoint Presentation</vt:lpstr>
      <vt:lpstr>PowerPoint Presentation</vt:lpstr>
      <vt:lpstr>XIN CHÂN THÀNH CÁM ƠN  CÁC CÔ VÀ CÁC BÉ VỀ DỰ!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Vinaghost.Com</dc:creator>
  <cp:lastModifiedBy>HoaQuynh</cp:lastModifiedBy>
  <cp:revision>1</cp:revision>
  <dcterms:created xsi:type="dcterms:W3CDTF">2021-04-11T20:57:12Z</dcterms:created>
  <dcterms:modified xsi:type="dcterms:W3CDTF">2021-04-28T08:14:30Z</dcterms:modified>
</cp:coreProperties>
</file>