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4" r:id="rId5"/>
    <p:sldId id="268" r:id="rId6"/>
    <p:sldId id="269" r:id="rId7"/>
    <p:sldId id="274" r:id="rId8"/>
    <p:sldId id="271" r:id="rId9"/>
    <p:sldId id="272" r:id="rId10"/>
    <p:sldId id="27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677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35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06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59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00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744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7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4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958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0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1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9465B-89A2-4E11-8130-D0A4F2643E2B}" type="datetimeFigureOut">
              <a:rPr lang="en-US" smtClean="0"/>
              <a:t>8/19/2022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9DC9A-47FA-4D6E-97B0-CE55227B7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58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28382" y="473292"/>
            <a:ext cx="655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vi-V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BIÊN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WordArt 7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542266" y="677410"/>
            <a:ext cx="668655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105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23617" y="906484"/>
            <a:ext cx="762362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en-US" alt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 </a:t>
            </a:r>
            <a:endParaRPr lang="vi-VN" altLang="en-US" b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vi-VN" sz="2800" b="1" dirty="0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vi-VN" sz="20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0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endParaRPr lang="en-US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3262" y="1104900"/>
            <a:ext cx="11509395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vi-VN" sz="3000" b="1" dirty="0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endParaRPr lang="vi-VN" sz="3000" b="1" dirty="0" smtClean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vi-VN" sz="30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HƯỚNG DẪN PHỤ HUYNH DẠY TRẺ</a:t>
            </a:r>
          </a:p>
          <a:p>
            <a:pPr algn="ctr">
              <a:lnSpc>
                <a:spcPct val="150000"/>
              </a:lnSpc>
            </a:pPr>
            <a:r>
              <a:rPr lang="vi-VN" sz="3500" b="1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TÁCH GỘP 7 ĐỐI TƯỢNG THÀNH 2 NHÓM VÀ SO SÁNH SỐ LƯỢNG CỦA CÁC NHÓM</a:t>
            </a:r>
          </a:p>
          <a:p>
            <a:pPr algn="ctr">
              <a:lnSpc>
                <a:spcPct val="150000"/>
              </a:lnSpc>
            </a:pPr>
            <a:endParaRPr lang="vi-VN" sz="3000" b="1" dirty="0" smtClean="0">
              <a:ln w="0"/>
              <a:effectLst>
                <a:reflection blurRad="6350" stA="53000" endA="300" endPos="35500" dir="5400000" sy="-90000" algn="bl" rotWithShape="0"/>
              </a:effectLst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vi-VN" sz="3000" b="0" i="1" cap="none" spc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</a:rPr>
              <a:t>Giáo viên thực hiện: </a:t>
            </a:r>
            <a:r>
              <a:rPr lang="en-US" sz="3000" i="1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000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i="1" dirty="0" err="1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000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 Minh Thu </a:t>
            </a:r>
            <a:endParaRPr lang="vi-VN" sz="3000" b="0" i="1" cap="none" spc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738560wt27cj3xxk"/>
          <p:cNvPicPr>
            <a:picLocks noChangeAspect="1" noChangeArrowheads="1" noCrop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72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3" descr="ongmuoi"/>
          <p:cNvPicPr>
            <a:picLocks noChangeAspect="1" noChangeArrowheads="1" noCrop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5029200"/>
            <a:ext cx="914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738560wt27cj3xxk"/>
          <p:cNvPicPr>
            <a:picLocks noChangeAspect="1" noChangeArrowheads="1" noCrop="1"/>
          </p:cNvPicPr>
          <p:nvPr>
            <p:custDataLst>
              <p:tags r:id="rId6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3995" y="0"/>
            <a:ext cx="728662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hoa rat de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061371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hoa rat de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3922"/>
            <a:ext cx="12061371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421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1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5264BE56-C777-4EE1-A396-4CA634C6C641}" type="slidenum">
              <a:rPr lang="en-US"/>
              <a:pPr/>
              <a:t>10</a:t>
            </a:fld>
            <a:endParaRPr lang="en-US"/>
          </a:p>
        </p:txBody>
      </p:sp>
      <p:sp>
        <p:nvSpPr>
          <p:cNvPr id="5" name="Date Placeholder 20"/>
          <p:cNvSpPr txBox="1">
            <a:spLocks/>
          </p:cNvSpPr>
          <p:nvPr/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09A113B-2D89-4491-B373-784550AF7938}" type="datetime1">
              <a:rPr lang="en-US" smtClean="0"/>
              <a:pPr/>
              <a:t>8/19/2022</a:t>
            </a:fld>
            <a:endParaRPr lang="en-US"/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162926" y="122337"/>
            <a:ext cx="3962400" cy="3916857"/>
          </a:xfrm>
          <a:prstGeom prst="ellipse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9" name="Oval 5"/>
          <p:cNvSpPr>
            <a:spLocks noChangeArrowheads="1"/>
          </p:cNvSpPr>
          <p:nvPr/>
        </p:nvSpPr>
        <p:spPr bwMode="auto">
          <a:xfrm>
            <a:off x="-1" y="2582779"/>
            <a:ext cx="4459705" cy="4138695"/>
          </a:xfrm>
          <a:prstGeom prst="ellipse">
            <a:avLst/>
          </a:prstGeom>
          <a:ln>
            <a:headEnd/>
            <a:tailEnd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grpSp>
        <p:nvGrpSpPr>
          <p:cNvPr id="11" name="Group 60"/>
          <p:cNvGrpSpPr>
            <a:grpSpLocks/>
          </p:cNvGrpSpPr>
          <p:nvPr/>
        </p:nvGrpSpPr>
        <p:grpSpPr bwMode="auto">
          <a:xfrm>
            <a:off x="7267071" y="2801686"/>
            <a:ext cx="4710112" cy="4182511"/>
            <a:chOff x="4416" y="2256"/>
            <a:chExt cx="1344" cy="2064"/>
          </a:xfrm>
        </p:grpSpPr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4416" y="2256"/>
              <a:ext cx="1344" cy="1949"/>
            </a:xfrm>
            <a:prstGeom prst="ellipse">
              <a:avLst/>
            </a:prstGeom>
            <a:ln>
              <a:headEnd/>
              <a:tailEnd/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WordArt 18"/>
            <p:cNvSpPr>
              <a:spLocks noChangeArrowheads="1" noChangeShapeType="1" noTextEdit="1"/>
            </p:cNvSpPr>
            <p:nvPr/>
          </p:nvSpPr>
          <p:spPr bwMode="auto">
            <a:xfrm>
              <a:off x="4944" y="3408"/>
              <a:ext cx="432" cy="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CC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</p:grpSp>
      <p:pic>
        <p:nvPicPr>
          <p:cNvPr id="23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8257" r="100000">
                        <a14:foregroundMark x1="44954" y1="10000" x2="44954" y2="1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901" y="2719007"/>
            <a:ext cx="1581518" cy="192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5872" y1="10714" x2="45872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2894" y="3866319"/>
            <a:ext cx="1787774" cy="217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WordArt 15"/>
          <p:cNvSpPr>
            <a:spLocks noChangeArrowheads="1" noChangeShapeType="1" noTextEdit="1"/>
          </p:cNvSpPr>
          <p:nvPr/>
        </p:nvSpPr>
        <p:spPr bwMode="auto">
          <a:xfrm>
            <a:off x="9251361" y="5163610"/>
            <a:ext cx="741533" cy="12698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</a:t>
            </a:r>
          </a:p>
        </p:txBody>
      </p:sp>
      <p:pic>
        <p:nvPicPr>
          <p:cNvPr id="26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8" y="3216477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WordArt 19"/>
          <p:cNvSpPr>
            <a:spLocks noChangeArrowheads="1" noChangeShapeType="1" noTextEdit="1"/>
          </p:cNvSpPr>
          <p:nvPr/>
        </p:nvSpPr>
        <p:spPr bwMode="auto">
          <a:xfrm>
            <a:off x="1468555" y="5163610"/>
            <a:ext cx="963677" cy="12233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pic>
        <p:nvPicPr>
          <p:cNvPr id="29" name="Picture 39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8257" r="100000">
                        <a14:foregroundMark x1="44954" y1="10714" x2="44954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28" y="387715"/>
            <a:ext cx="1742093" cy="219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WordArt 15"/>
          <p:cNvSpPr>
            <a:spLocks noChangeArrowheads="1" noChangeShapeType="1" noTextEdit="1"/>
          </p:cNvSpPr>
          <p:nvPr/>
        </p:nvSpPr>
        <p:spPr bwMode="auto">
          <a:xfrm>
            <a:off x="5767498" y="2279942"/>
            <a:ext cx="1014054" cy="14957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2</a:t>
            </a:r>
          </a:p>
        </p:txBody>
      </p:sp>
      <p:pic>
        <p:nvPicPr>
          <p:cNvPr id="31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9704" y="446235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758" y="3178953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1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9174" r="100000">
                        <a14:foregroundMark x1="43119" y1="12143" x2="43119" y2="1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226" y="3635031"/>
            <a:ext cx="1769720" cy="2226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82456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5" grpId="0"/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>
          <a:xfrm>
            <a:off x="4244491" y="3397770"/>
            <a:ext cx="3198443" cy="31979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600" b="1" smtClean="0">
                <a:solidFill>
                  <a:srgbClr val="FF0000"/>
                </a:solidFill>
                <a:latin typeface=".VnArial" pitchFamily="34" charset="0"/>
              </a:rPr>
              <a:t> </a:t>
            </a:r>
            <a:r>
              <a:rPr lang="en-US" sz="21000" b="1" smtClean="0">
                <a:solidFill>
                  <a:srgbClr val="FF0000"/>
                </a:solidFill>
                <a:latin typeface=".VnArial" pitchFamily="34" charset="0"/>
              </a:rPr>
              <a:t>6</a:t>
            </a:r>
            <a:endParaRPr lang="en-US" sz="21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93340" y="3334761"/>
            <a:ext cx="1531188" cy="33239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0">
                <a:solidFill>
                  <a:srgbClr val="FF0000"/>
                </a:solidFill>
                <a:latin typeface=".VnHelvetInsH" pitchFamily="34" charset="0"/>
              </a:rPr>
              <a:t>7</a:t>
            </a:r>
            <a:endParaRPr lang="en-US" sz="21000">
              <a:solidFill>
                <a:srgbClr val="FF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90436" y="827098"/>
            <a:ext cx="3215611" cy="256490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9501" y="776998"/>
            <a:ext cx="3215611" cy="256490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1433" y="835295"/>
            <a:ext cx="3215611" cy="2564905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26486" y="860345"/>
            <a:ext cx="3215611" cy="256490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4599" y="3649789"/>
            <a:ext cx="3215611" cy="2564905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9502" y="3510368"/>
            <a:ext cx="3215611" cy="256490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77729" y="3341903"/>
            <a:ext cx="3215611" cy="262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1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8881421" y="2397816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12000" b="1" smtClean="0">
                <a:solidFill>
                  <a:srgbClr val="FF0000"/>
                </a:solidFill>
                <a:latin typeface=".VnArial" pitchFamily="34" charset="0"/>
              </a:rPr>
              <a:t>6</a:t>
            </a:r>
            <a:endParaRPr lang="en-US" sz="12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10326919" y="393420"/>
            <a:ext cx="1717270" cy="1753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4352109" y="4754885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0" b="1" smtClean="0">
                <a:solidFill>
                  <a:srgbClr val="FF0000"/>
                </a:solidFill>
                <a:latin typeface=".VnArial" pitchFamily="34" charset="0"/>
              </a:rPr>
              <a:t>=</a:t>
            </a:r>
            <a:endParaRPr lang="en-US" sz="10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8644682" y="4141821"/>
            <a:ext cx="1250154" cy="12261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44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529649" y="4754885"/>
            <a:ext cx="1115033" cy="980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0000" b="1" smtClean="0">
                <a:solidFill>
                  <a:srgbClr val="FF0000"/>
                </a:solidFill>
                <a:latin typeface=".VnArial" pitchFamily="34" charset="0"/>
              </a:rPr>
              <a:t>=</a:t>
            </a:r>
            <a:endParaRPr lang="en-US" sz="10000" b="1">
              <a:solidFill>
                <a:srgbClr val="FF0000"/>
              </a:solidFill>
              <a:latin typeface=".VnArial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0651916" y="2254295"/>
            <a:ext cx="1115033" cy="1709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0" b="1">
                <a:solidFill>
                  <a:srgbClr val="FF0000"/>
                </a:solidFill>
                <a:latin typeface=".VnArial" pitchFamily="34" charset="0"/>
              </a:rPr>
              <a:t>7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75083" y="514584"/>
            <a:ext cx="1785730" cy="17662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86867" y="514585"/>
            <a:ext cx="1785730" cy="176624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9214" y="628831"/>
            <a:ext cx="1785730" cy="1651994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36755" y="628830"/>
            <a:ext cx="1785730" cy="155561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3309" y="565533"/>
            <a:ext cx="1785730" cy="158167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1837" y="573403"/>
            <a:ext cx="1785730" cy="161104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5148" y="567229"/>
            <a:ext cx="1785730" cy="157998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8399" y="2318825"/>
            <a:ext cx="2125952" cy="1685925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48043" y="2183229"/>
            <a:ext cx="2125952" cy="168592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33194" y="2160307"/>
            <a:ext cx="2125952" cy="1685925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1938" y="2265024"/>
            <a:ext cx="2125952" cy="1685925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7788" y="2227524"/>
            <a:ext cx="2125952" cy="168592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47344" y="2247746"/>
            <a:ext cx="2125952" cy="168592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9437" y="4349396"/>
            <a:ext cx="2125952" cy="1685925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39" b="98883" l="9574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90212" y="4402368"/>
            <a:ext cx="1785730" cy="157998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0626" y="2218415"/>
            <a:ext cx="2125952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0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15" grpId="1"/>
      <p:bldP spid="23" grpId="0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8" name="Picture 4" descr="Chọn giỏ đựng quà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ounded Rectangle 17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1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>
                <a:solidFill>
                  <a:srgbClr val="FF0000"/>
                </a:solidFill>
              </a:rPr>
              <a:t>6</a:t>
            </a:r>
            <a:endParaRPr lang="vi-VN" sz="17000" b="1" smtClean="0">
              <a:solidFill>
                <a:srgbClr val="FF0000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96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13997 -0.55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-2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53099 -0.5518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49" y="-2759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48867 -0.5518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-275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8" grpId="2" animBg="1"/>
      <p:bldP spid="18" grpId="3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5" name="Picture 4" descr="Chọn giỏ đựng quà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>
                <a:solidFill>
                  <a:srgbClr val="FF0000"/>
                </a:solidFill>
              </a:rPr>
              <a:t>2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5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13997 -0.55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2" y="-27593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9441 -0.5127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-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48867 -0.55185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27" y="-27593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385" y="74965"/>
            <a:ext cx="4973260" cy="3840479"/>
          </a:xfrm>
          <a:prstGeom prst="rect">
            <a:avLst/>
          </a:prstGeom>
        </p:spPr>
      </p:pic>
      <p:pic>
        <p:nvPicPr>
          <p:cNvPr id="5" name="Picture 4" descr="Chọn giỏ đựng quà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8" t="2980" r="14652" b="3643"/>
          <a:stretch/>
        </p:blipFill>
        <p:spPr bwMode="auto">
          <a:xfrm>
            <a:off x="-116088" y="-124391"/>
            <a:ext cx="4415813" cy="398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023359"/>
            <a:ext cx="10384971" cy="28346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8195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809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17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6" y="3915444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382" y="3840479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967" y="3744955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339.629 hình ảnh về củ cà rốt đẹp độc đáo được chọn lọc - Mua bán hình ảnh  shutterstock giá rẻ chỉ từ 3.000 đ trong 2 phút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778" b="90000" l="9748" r="92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141" y="3790676"/>
            <a:ext cx="2332004" cy="330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ounded Rectangle 13"/>
          <p:cNvSpPr/>
          <p:nvPr/>
        </p:nvSpPr>
        <p:spPr>
          <a:xfrm>
            <a:off x="10659291" y="4023359"/>
            <a:ext cx="1532709" cy="27301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20000" b="1" smtClean="0">
                <a:solidFill>
                  <a:srgbClr val="FF0000"/>
                </a:solidFill>
              </a:rPr>
              <a:t>7</a:t>
            </a:r>
            <a:endParaRPr lang="en-US" sz="20000" b="1">
              <a:solidFill>
                <a:srgbClr val="FF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996359" y="2317694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3</a:t>
            </a:r>
            <a:endParaRPr lang="en-US" sz="17000" b="1">
              <a:solidFill>
                <a:srgbClr val="FF0000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347016" y="2259575"/>
            <a:ext cx="1157833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115969" y="2469440"/>
            <a:ext cx="1119610" cy="12403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7000" b="1" smtClean="0">
                <a:solidFill>
                  <a:srgbClr val="FF0000"/>
                </a:solidFill>
              </a:rPr>
              <a:t>&lt;</a:t>
            </a:r>
            <a:endParaRPr lang="en-US" sz="17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10278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0.06888 -0.55694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2784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3217 -0.5381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2" y="-2692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0.00065 -0.5127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5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0.4181 -0.5518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98" y="-27593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0.35195 -0.54097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91" y="-2706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0.27149 -0.5338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2669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20521 -0.540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-2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2.59259E-6 L -1.45833E-6 1.48148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78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-3.54167E-6 3.7037E-6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85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59259E-6 L 4.58333E-6 -4.81481E-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7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59259E-6 L -8.33333E-7 1.48148E-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27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96296E-6 L 1.04167E-6 2.22222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417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4.16667E-7 1.30104E-17 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324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96296E-6 L -1.04167E-6 0.0002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-2.08333E-7 2.60209E-17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80780" y="835377"/>
            <a:ext cx="1817782" cy="191693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5" name="Oval 4"/>
          <p:cNvSpPr/>
          <p:nvPr/>
        </p:nvSpPr>
        <p:spPr>
          <a:xfrm>
            <a:off x="826340" y="4544479"/>
            <a:ext cx="1390777" cy="1615739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1</a:t>
            </a:r>
            <a:endParaRPr lang="en-US" sz="13000"/>
          </a:p>
        </p:txBody>
      </p:sp>
      <p:sp>
        <p:nvSpPr>
          <p:cNvPr id="6" name="Oval 5"/>
          <p:cNvSpPr/>
          <p:nvPr/>
        </p:nvSpPr>
        <p:spPr>
          <a:xfrm>
            <a:off x="5057519" y="835377"/>
            <a:ext cx="1817782" cy="1916935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7" name="Oval 6"/>
          <p:cNvSpPr/>
          <p:nvPr/>
        </p:nvSpPr>
        <p:spPr>
          <a:xfrm>
            <a:off x="9070921" y="745066"/>
            <a:ext cx="1817782" cy="1916935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15000" smtClean="0"/>
              <a:t>7</a:t>
            </a:r>
            <a:endParaRPr lang="en-US" sz="15000"/>
          </a:p>
        </p:txBody>
      </p:sp>
      <p:sp>
        <p:nvSpPr>
          <p:cNvPr id="8" name="Oval 7"/>
          <p:cNvSpPr/>
          <p:nvPr/>
        </p:nvSpPr>
        <p:spPr>
          <a:xfrm>
            <a:off x="2289671" y="4544480"/>
            <a:ext cx="1390777" cy="1615739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6</a:t>
            </a:r>
            <a:endParaRPr lang="en-US" sz="13000"/>
          </a:p>
        </p:txBody>
      </p:sp>
      <p:sp>
        <p:nvSpPr>
          <p:cNvPr id="9" name="Oval 8"/>
          <p:cNvSpPr/>
          <p:nvPr/>
        </p:nvSpPr>
        <p:spPr>
          <a:xfrm>
            <a:off x="6179913" y="4544482"/>
            <a:ext cx="1390777" cy="161573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5</a:t>
            </a:r>
            <a:endParaRPr lang="en-US" sz="13000"/>
          </a:p>
        </p:txBody>
      </p:sp>
      <p:sp>
        <p:nvSpPr>
          <p:cNvPr id="10" name="Oval 9"/>
          <p:cNvSpPr/>
          <p:nvPr/>
        </p:nvSpPr>
        <p:spPr>
          <a:xfrm>
            <a:off x="4575633" y="4544479"/>
            <a:ext cx="1390777" cy="161573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2</a:t>
            </a:r>
            <a:endParaRPr lang="en-US" sz="13000"/>
          </a:p>
        </p:txBody>
      </p:sp>
      <p:sp>
        <p:nvSpPr>
          <p:cNvPr id="11" name="Oval 10"/>
          <p:cNvSpPr/>
          <p:nvPr/>
        </p:nvSpPr>
        <p:spPr>
          <a:xfrm>
            <a:off x="8795834" y="4544484"/>
            <a:ext cx="1390777" cy="1615739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3</a:t>
            </a:r>
            <a:endParaRPr lang="en-US" sz="13000"/>
          </a:p>
        </p:txBody>
      </p:sp>
      <p:sp>
        <p:nvSpPr>
          <p:cNvPr id="12" name="Oval 11"/>
          <p:cNvSpPr/>
          <p:nvPr/>
        </p:nvSpPr>
        <p:spPr>
          <a:xfrm>
            <a:off x="10259165" y="4544483"/>
            <a:ext cx="1390777" cy="161573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13000"/>
              <a:t>4</a:t>
            </a:r>
            <a:endParaRPr lang="en-US" sz="13000"/>
          </a:p>
        </p:txBody>
      </p:sp>
      <p:cxnSp>
        <p:nvCxnSpPr>
          <p:cNvPr id="14" name="Straight Arrow Connector 13"/>
          <p:cNvCxnSpPr>
            <a:stCxn id="4" idx="4"/>
            <a:endCxn id="5" idx="0"/>
          </p:cNvCxnSpPr>
          <p:nvPr/>
        </p:nvCxnSpPr>
        <p:spPr>
          <a:xfrm flipH="1">
            <a:off x="1521729" y="2752312"/>
            <a:ext cx="767942" cy="1792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4" idx="4"/>
            <a:endCxn id="8" idx="0"/>
          </p:cNvCxnSpPr>
          <p:nvPr/>
        </p:nvCxnSpPr>
        <p:spPr>
          <a:xfrm>
            <a:off x="2289671" y="2752312"/>
            <a:ext cx="695389" cy="17921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6" idx="4"/>
            <a:endCxn id="10" idx="0"/>
          </p:cNvCxnSpPr>
          <p:nvPr/>
        </p:nvCxnSpPr>
        <p:spPr>
          <a:xfrm flipH="1">
            <a:off x="5271022" y="2752312"/>
            <a:ext cx="695388" cy="179216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6" idx="4"/>
            <a:endCxn id="9" idx="0"/>
          </p:cNvCxnSpPr>
          <p:nvPr/>
        </p:nvCxnSpPr>
        <p:spPr>
          <a:xfrm>
            <a:off x="5966410" y="2752312"/>
            <a:ext cx="908892" cy="179217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7" idx="4"/>
            <a:endCxn id="11" idx="0"/>
          </p:cNvCxnSpPr>
          <p:nvPr/>
        </p:nvCxnSpPr>
        <p:spPr>
          <a:xfrm flipH="1">
            <a:off x="9491223" y="2662001"/>
            <a:ext cx="488589" cy="188248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endCxn id="12" idx="0"/>
          </p:cNvCxnSpPr>
          <p:nvPr/>
        </p:nvCxnSpPr>
        <p:spPr>
          <a:xfrm>
            <a:off x="9998070" y="2689931"/>
            <a:ext cx="956484" cy="18545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79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f47-zpg.zdn.vn/4075502927060338743/f0396f16be6775392c7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906" b="43822"/>
          <a:stretch/>
        </p:blipFill>
        <p:spPr bwMode="auto">
          <a:xfrm>
            <a:off x="0" y="-47616"/>
            <a:ext cx="12192000" cy="690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5" descr="Paper bag"/>
          <p:cNvSpPr>
            <a:spLocks noChangeArrowheads="1" noChangeShapeType="1" noTextEdit="1"/>
          </p:cNvSpPr>
          <p:nvPr/>
        </p:nvSpPr>
        <p:spPr bwMode="auto">
          <a:xfrm>
            <a:off x="2378241" y="1484149"/>
            <a:ext cx="7856621" cy="2590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MỞ RỘNG CHO BÉ</a:t>
            </a:r>
          </a:p>
        </p:txBody>
      </p:sp>
    </p:spTree>
    <p:extLst>
      <p:ext uri="{BB962C8B-B14F-4D97-AF65-F5344CB8AC3E}">
        <p14:creationId xmlns:p14="http://schemas.microsoft.com/office/powerpoint/2010/main" val="149701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B4AC04B4-A689-4F85-B95D-FFCAEF5740EB}" type="datetime1">
              <a:rPr lang="en-US"/>
              <a:pPr/>
              <a:t>8/19/2022</a:t>
            </a:fld>
            <a:endParaRPr lang="en-US"/>
          </a:p>
        </p:txBody>
      </p:sp>
      <p:sp>
        <p:nvSpPr>
          <p:cNvPr id="5" name="Footer Placeholder 3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r>
              <a:rPr lang="en-US"/>
              <a:t>ÁNH VINH</a:t>
            </a:r>
          </a:p>
        </p:txBody>
      </p:sp>
      <p:sp>
        <p:nvSpPr>
          <p:cNvPr id="6" name="Slide Number Placeholder 3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BA7CE104-8D6B-42D2-AB6F-B23B139330EE}" type="slidenum">
              <a:rPr lang="en-US"/>
              <a:pPr/>
              <a:t>9</a:t>
            </a:fld>
            <a:endParaRPr 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39808" y="0"/>
            <a:ext cx="3686259" cy="4038600"/>
          </a:xfrm>
          <a:prstGeom prst="octagon">
            <a:avLst>
              <a:gd name="adj" fmla="val 29287"/>
            </a:avLst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8" name="WordArt 8"/>
          <p:cNvSpPr>
            <a:spLocks noChangeArrowheads="1" noChangeShapeType="1" noTextEdit="1"/>
          </p:cNvSpPr>
          <p:nvPr/>
        </p:nvSpPr>
        <p:spPr bwMode="auto">
          <a:xfrm>
            <a:off x="6858000" y="5213838"/>
            <a:ext cx="10668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66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grpSp>
        <p:nvGrpSpPr>
          <p:cNvPr id="9" name="Group 69"/>
          <p:cNvGrpSpPr>
            <a:grpSpLocks/>
          </p:cNvGrpSpPr>
          <p:nvPr/>
        </p:nvGrpSpPr>
        <p:grpSpPr bwMode="auto">
          <a:xfrm>
            <a:off x="1179637" y="101600"/>
            <a:ext cx="2005013" cy="3427413"/>
            <a:chOff x="304" y="223"/>
            <a:chExt cx="1263" cy="2159"/>
          </a:xfrm>
        </p:grpSpPr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664" y="1518"/>
              <a:ext cx="543" cy="86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1</a:t>
              </a:r>
            </a:p>
          </p:txBody>
        </p:sp>
        <p:pic>
          <p:nvPicPr>
            <p:cNvPr id="11" name="Picture 4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7143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223"/>
              <a:ext cx="1263" cy="11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82"/>
          <p:cNvGrpSpPr>
            <a:grpSpLocks/>
          </p:cNvGrpSpPr>
          <p:nvPr/>
        </p:nvGrpSpPr>
        <p:grpSpPr bwMode="auto">
          <a:xfrm>
            <a:off x="4024479" y="2843212"/>
            <a:ext cx="3429000" cy="4038600"/>
            <a:chOff x="1824" y="1776"/>
            <a:chExt cx="2160" cy="2544"/>
          </a:xfrm>
        </p:grpSpPr>
        <p:sp>
          <p:nvSpPr>
            <p:cNvPr id="13" name="AutoShape 6"/>
            <p:cNvSpPr>
              <a:spLocks noChangeArrowheads="1"/>
            </p:cNvSpPr>
            <p:nvPr/>
          </p:nvSpPr>
          <p:spPr bwMode="auto">
            <a:xfrm>
              <a:off x="1824" y="1776"/>
              <a:ext cx="2160" cy="2544"/>
            </a:xfrm>
            <a:prstGeom prst="octagon">
              <a:avLst>
                <a:gd name="adj" fmla="val 29287"/>
              </a:avLst>
            </a:prstGeom>
            <a:solidFill>
              <a:srgbClr val="3366FF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WordArt 9"/>
            <p:cNvSpPr>
              <a:spLocks noChangeArrowheads="1" noChangeShapeType="1" noTextEdit="1"/>
            </p:cNvSpPr>
            <p:nvPr/>
          </p:nvSpPr>
          <p:spPr bwMode="auto">
            <a:xfrm>
              <a:off x="2568" y="3408"/>
              <a:ext cx="720" cy="8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2</a:t>
              </a:r>
            </a:p>
          </p:txBody>
        </p:sp>
        <p:pic>
          <p:nvPicPr>
            <p:cNvPr id="15" name="Picture 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714" b="90000" l="9174" r="9724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1" y="2128"/>
              <a:ext cx="1020" cy="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5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43" b="92143" l="11927" r="95413">
                          <a14:foregroundMark x1="50459" y1="12857" x2="50459" y2="12857"/>
                          <a14:foregroundMark x1="39450" y1="10714" x2="39450" y2="1071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9" y="2081"/>
              <a:ext cx="1056" cy="13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85"/>
          <p:cNvGrpSpPr>
            <a:grpSpLocks/>
          </p:cNvGrpSpPr>
          <p:nvPr/>
        </p:nvGrpSpPr>
        <p:grpSpPr bwMode="auto">
          <a:xfrm>
            <a:off x="7689934" y="0"/>
            <a:ext cx="4181224" cy="4963722"/>
            <a:chOff x="3600" y="0"/>
            <a:chExt cx="2160" cy="2570"/>
          </a:xfrm>
        </p:grpSpPr>
        <p:sp>
          <p:nvSpPr>
            <p:cNvPr id="18" name="AutoShape 86"/>
            <p:cNvSpPr>
              <a:spLocks noChangeArrowheads="1"/>
            </p:cNvSpPr>
            <p:nvPr/>
          </p:nvSpPr>
          <p:spPr bwMode="auto">
            <a:xfrm>
              <a:off x="3600" y="0"/>
              <a:ext cx="2160" cy="2544"/>
            </a:xfrm>
            <a:prstGeom prst="octagon">
              <a:avLst>
                <a:gd name="adj" fmla="val 29287"/>
              </a:avLst>
            </a:prstGeom>
            <a:solidFill>
              <a:srgbClr val="FFFF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4353" y="1754"/>
              <a:ext cx="672" cy="81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FF0066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4</a:t>
              </a:r>
            </a:p>
          </p:txBody>
        </p:sp>
        <p:pic>
          <p:nvPicPr>
            <p:cNvPr id="20" name="Picture 8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0000" l="5505" r="97248">
                          <a14:foregroundMark x1="43119" y1="5000" x2="43119" y2="5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1" y="53"/>
              <a:ext cx="828" cy="1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0000" l="0" r="97248">
                          <a14:foregroundMark x1="41284" y1="8571" x2="41284" y2="857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2" y="62"/>
              <a:ext cx="822" cy="1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88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670" r="97248">
                        <a14:foregroundMark x1="42202" y1="12857" x2="48624" y2="13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810" y="1743074"/>
            <a:ext cx="1713072" cy="220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9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3670" r="100000">
                        <a14:foregroundMark x1="44954" y1="10714" x2="44954" y2="10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982" y="1777089"/>
            <a:ext cx="1705894" cy="219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9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PR\data\asimages\{C3237322-D461-4C6B-A720-7968AA20EC30}_1.png&quot;/&gt;&lt;left val=&quot;106&quot;/&gt;&lt;top val=&quot;13&quot;/&gt;&lt;width val=&quot;5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86C29ACE-5A4B-4CCF-8B46-C7C8BFD61DCA}&quot;/&gt;&lt;isInvalidForFieldText val=&quot;0&quot;/&gt;&lt;Image&gt;&lt;filename val=&quot;C:\Users\Admin\AppData\Local\Temp\PR\data\asimages\{86C29ACE-5A4B-4CCF-8B46-C7C8BFD61DCA}_1.png&quot;/&gt;&lt;left val=&quot;83&quot;/&gt;&lt;top val=&quot;53&quot;/&gt;&lt;width val=&quot;528&quot;/&gt;&lt;height val=&quot;25&quot;/&gt;&lt;hasText val=&quot;1&quot;/&gt;&lt;/Image&gt;&lt;/ThreeDShapeInfo&gt;"/>
  <p:tag name="PRESENTER_SHAPETEXTINFO" val="&lt;ShapeTextInfo&gt;&lt;TableIndex row=&quot;-1&quot; col=&quot;-1&quot;&gt;&lt;linesCount val=&quot;1&quot;/&gt;&lt;lineCharCount val=&quot;24&quot;/&gt;&lt;/TableIndex&gt;&lt;/ShapeText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\AppData\Local\Temp\PR\data\asimages\{C3237322-D461-4C6B-A720-7968AA20EC30}_1.png&quot;/&gt;&lt;left val=&quot;106&quot;/&gt;&lt;top val=&quot;13&quot;/&gt;&lt;width val=&quot;524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2&quot;/&gt;&lt;/TableIndex&gt;&lt;/ShapeText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62C89469-1F73-4F95-A00F-A2248D7651D9}&quot;/&gt;&lt;isInvalidForFieldText val=&quot;0&quot;/&gt;&lt;Image&gt;&lt;filename val=&quot;C:\Users\Admin\AppData\Local\Temp\PR\data\asimages\{62C89469-1F73-4F95-A00F-A2248D7651D9}.png&quot;/&gt;&lt;left val=&quot;0&quot;/&gt;&lt;top val=&quot;0&quot;/&gt;&lt;width val=&quot;68&quot;/&gt;&lt;height val=&quot;16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DF65CD6D-5D51-4F65-B0CB-0766DEF30D87}&quot;/&gt;&lt;isInvalidForFieldText val=&quot;0&quot;/&gt;&lt;Image&gt;&lt;filename val=&quot;C:\Users\Admin\AppData\Local\Temp\PR\data\asimages\{DF65CD6D-5D51-4F65-B0CB-0766DEF30D87}.png&quot;/&gt;&lt;left val=&quot;0&quot;/&gt;&lt;top val=&quot;395&quot;/&gt;&lt;width val=&quot;72&quot;/&gt;&lt;height val=&quot;144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AUTOSHAPE_INFO" val="&lt;ThreeDShapeInfo&gt;&lt;uuid val=&quot;{C7DD729A-731E-4C02-B584-480D56CBE76C}&quot;/&gt;&lt;isInvalidForFieldText val=&quot;0&quot;/&gt;&lt;Image&gt;&lt;filename val=&quot;C:\Users\Admin\AppData\Local\Temp\PR\data\asimages\{C7DD729A-731E-4C02-B584-480D56CBE76C}.png&quot;/&gt;&lt;left val=&quot;662&quot;/&gt;&lt;top val=&quot;365&quot;/&gt;&lt;width val=&quot;58&quot;/&gt;&lt;height val=&quot;174&quot;/&gt;&lt;hasText val=&quot;1&quot;/&gt;&lt;/Image&gt;&lt;/ThreeDShapeInfo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</TotalTime>
  <Words>90</Words>
  <Application>Microsoft Office PowerPoint</Application>
  <PresentationFormat>Custom</PresentationFormat>
  <Paragraphs>51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TTC</dc:creator>
  <cp:lastModifiedBy>Admin</cp:lastModifiedBy>
  <cp:revision>32</cp:revision>
  <dcterms:created xsi:type="dcterms:W3CDTF">2021-11-23T12:31:15Z</dcterms:created>
  <dcterms:modified xsi:type="dcterms:W3CDTF">2022-08-19T14:25:10Z</dcterms:modified>
</cp:coreProperties>
</file>