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2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89" r:id="rId2"/>
    <p:sldMasterId id="2147484643" r:id="rId3"/>
    <p:sldMasterId id="2147484655" r:id="rId4"/>
  </p:sldMasterIdLst>
  <p:notesMasterIdLst>
    <p:notesMasterId r:id="rId18"/>
  </p:notesMasterIdLst>
  <p:sldIdLst>
    <p:sldId id="308" r:id="rId5"/>
    <p:sldId id="275" r:id="rId6"/>
    <p:sldId id="310" r:id="rId7"/>
    <p:sldId id="277" r:id="rId8"/>
    <p:sldId id="265" r:id="rId9"/>
    <p:sldId id="294" r:id="rId10"/>
    <p:sldId id="296" r:id="rId11"/>
    <p:sldId id="305" r:id="rId12"/>
    <p:sldId id="303" r:id="rId13"/>
    <p:sldId id="298" r:id="rId14"/>
    <p:sldId id="299" r:id="rId15"/>
    <p:sldId id="300" r:id="rId16"/>
    <p:sldId id="306" r:id="rId17"/>
  </p:sldIdLst>
  <p:sldSz cx="9144000" cy="5143500" type="screen16x9"/>
  <p:notesSz cx="6858000" cy="9144000"/>
  <p:custDataLst>
    <p:tags r:id="rId1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FFCC"/>
    <a:srgbClr val="FF3300"/>
    <a:srgbClr val="FF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4" autoAdjust="0"/>
    <p:restoredTop sz="94660"/>
  </p:normalViewPr>
  <p:slideViewPr>
    <p:cSldViewPr>
      <p:cViewPr varScale="1">
        <p:scale>
          <a:sx n="85" d="100"/>
          <a:sy n="85" d="100"/>
        </p:scale>
        <p:origin x="930" y="8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C83B32-27BE-4DA1-BD5D-8BC24F4929B4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B05F6FB-6613-4966-A30A-235DE26235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43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A938E4-7897-43D9-8B05-84638AA6DE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0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89434-0473-412D-A22C-AD6B8CE50D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60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A550F-91EA-4CA5-B10F-46144A7AB3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71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613F114-CA5B-425F-B55E-062EF4009F44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41647C1-F1AB-4762-A9A6-49E2189D3A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5775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2F6A60-91C6-4BDF-8E75-8D2EDC8A74CE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8E7E5E87-08EE-4402-975B-D1C95694E9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56033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F82D872-8CCB-40C6-9912-37748AA33A9C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A29FF80D-C806-4AC6-9E6E-806F01586A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00682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A78FB22-2B28-40E7-A1E4-BBC58CEE74FD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B2BBE6F5-57A3-49AF-8F7E-F62CEFCC6C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39132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D10DE37-648D-47D4-A35B-68AF3218A7CB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0916BE3D-A18B-460D-83D9-E885EF6079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6832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7CFF210-C809-4D4E-A846-D50D48D8B29B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E029821-7B89-4CB7-9C11-394F2C1638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21433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F5289E5-7920-4F48-A89C-552355BC0F0E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1C27C9A7-23A0-4532-8358-C92DC2AA67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49063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17FE97B-9A29-4C8C-A163-C5B99083822D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A852938-F5D4-4C10-BF4F-4E5143555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79537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6E057C-201C-43D1-A30B-A4736709CC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259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EE2248D-C8FC-42DC-97B4-7F4F8C924E11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4DB5E6BC-14B0-4DD7-8E27-77C1C6FB11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75579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7F25563-B426-45EB-8D71-0B03CCCD28B2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9D2A0D54-BF90-4619-89A6-89ECF2C46B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76679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53B09EE-FA28-492D-88B9-DF82BAF2D2C4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C7E943C2-AAB8-4125-925B-CA420F390D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94821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184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53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23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24214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989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758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99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E7BA1-83EF-416D-A9F0-AB01A7BA09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2035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582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7495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573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291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A938E4-7897-43D9-8B05-84638AA6DE5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9252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6E057C-201C-43D1-A30B-A4736709CC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1842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E7BA1-83EF-416D-A9F0-AB01A7BA09D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619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18B3BD-5A42-4C37-9C96-8E3734DFC5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874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F5DBC-7527-447E-B84F-827ED27AD0A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55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968D18-B6CF-4165-86B3-7C014973128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77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18B3BD-5A42-4C37-9C96-8E3734DFC5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678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F0306-5519-4A0B-8D7A-55474695EE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270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E950CD-3149-4774-9807-41199CD6689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29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4B0BF-78DA-4962-A52E-BAD3A86277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971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89434-0473-412D-A22C-AD6B8CE50DD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6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A550F-91EA-4CA5-B10F-46144A7AB3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4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F5DBC-7527-447E-B84F-827ED27AD0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74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968D18-B6CF-4165-86B3-7C01497312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44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F0306-5519-4A0B-8D7A-55474695E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67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E950CD-3149-4774-9807-41199CD668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68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4B0BF-78DA-4962-A52E-BAD3A86277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60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61764B7-BD16-444A-A635-D4B318FA9BA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1" r:id="rId1"/>
    <p:sldLayoutId id="2147484622" r:id="rId2"/>
    <p:sldLayoutId id="2147484623" r:id="rId3"/>
    <p:sldLayoutId id="2147484624" r:id="rId4"/>
    <p:sldLayoutId id="2147484625" r:id="rId5"/>
    <p:sldLayoutId id="2147484626" r:id="rId6"/>
    <p:sldLayoutId id="2147484627" r:id="rId7"/>
    <p:sldLayoutId id="2147484628" r:id="rId8"/>
    <p:sldLayoutId id="2147484629" r:id="rId9"/>
    <p:sldLayoutId id="2147484630" r:id="rId10"/>
    <p:sldLayoutId id="21474846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708DF42-75B2-4CAB-97AB-FFA8DB3CCB28}" type="datetimeFigureOut">
              <a:rPr lang="en-US"/>
              <a:pPr>
                <a:defRPr/>
              </a:pPr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31C08B4-9E05-4522-9234-31F65EB3D5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2" r:id="rId1"/>
    <p:sldLayoutId id="2147484633" r:id="rId2"/>
    <p:sldLayoutId id="2147484634" r:id="rId3"/>
    <p:sldLayoutId id="2147484635" r:id="rId4"/>
    <p:sldLayoutId id="2147484636" r:id="rId5"/>
    <p:sldLayoutId id="2147484637" r:id="rId6"/>
    <p:sldLayoutId id="2147484638" r:id="rId7"/>
    <p:sldLayoutId id="2147484639" r:id="rId8"/>
    <p:sldLayoutId id="2147484640" r:id="rId9"/>
    <p:sldLayoutId id="2147484641" r:id="rId10"/>
    <p:sldLayoutId id="2147484642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6D0D384-866A-4128-8B67-F39F865BBD6D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1/31/2023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D90EEEE-E9C3-451F-A62A-5651FD5EFDD3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16762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4" r:id="rId1"/>
    <p:sldLayoutId id="2147484645" r:id="rId2"/>
    <p:sldLayoutId id="2147484646" r:id="rId3"/>
    <p:sldLayoutId id="2147484647" r:id="rId4"/>
    <p:sldLayoutId id="2147484648" r:id="rId5"/>
    <p:sldLayoutId id="2147484649" r:id="rId6"/>
    <p:sldLayoutId id="2147484650" r:id="rId7"/>
    <p:sldLayoutId id="2147484651" r:id="rId8"/>
    <p:sldLayoutId id="2147484652" r:id="rId9"/>
    <p:sldLayoutId id="2147484653" r:id="rId10"/>
    <p:sldLayoutId id="2147484654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61764B7-BD16-444A-A635-D4B318FA9BA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662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6" r:id="rId1"/>
    <p:sldLayoutId id="2147484657" r:id="rId2"/>
    <p:sldLayoutId id="2147484658" r:id="rId3"/>
    <p:sldLayoutId id="2147484659" r:id="rId4"/>
    <p:sldLayoutId id="2147484660" r:id="rId5"/>
    <p:sldLayoutId id="2147484661" r:id="rId6"/>
    <p:sldLayoutId id="2147484662" r:id="rId7"/>
    <p:sldLayoutId id="2147484663" r:id="rId8"/>
    <p:sldLayoutId id="2147484664" r:id="rId9"/>
    <p:sldLayoutId id="2147484665" r:id="rId10"/>
    <p:sldLayoutId id="214748466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microsoft.com/office/2007/relationships/hdphoto" Target="../media/hdphoto1.wdp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jpg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6.wdp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audio" Target="file:///C:\Users\Trang\Desktop\KissTheRain-Yiruma_34qne.mp3" TargetMode="External"/><Relationship Id="rId6" Type="http://schemas.openxmlformats.org/officeDocument/2006/relationships/slideLayout" Target="../slideLayouts/slideLayout13.xml"/><Relationship Id="rId5" Type="http://schemas.openxmlformats.org/officeDocument/2006/relationships/audio" Target="../media/media2.mp3"/><Relationship Id="rId10" Type="http://schemas.openxmlformats.org/officeDocument/2006/relationships/image" Target="../media/image5.png"/><Relationship Id="rId4" Type="http://schemas.microsoft.com/office/2007/relationships/media" Target="../media/media2.mp3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Trang\Desktop\KissTheRain-Yiruma_34qne.mp3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rang\Desktop\KissTheRain-Yiruma_34qne.mp3" TargetMode="Externa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rang\Desktop\KissTheRain-Yiruma_34qne.mp3" TargetMode="Externa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inh Viên Mới Trên đường đến Trường Quảng Cáo Nền, Nền Quảng Cáo, Sinh  Viên, Đồng Cỏ Hình nền Vector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17848" y="1275606"/>
            <a:ext cx="730830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LĨNH VỰC PHÁT TRIỂN NHẬN THỨC</a:t>
            </a:r>
          </a:p>
          <a:p>
            <a:pPr lvl="0" algn="ctr" eaLnBrk="1" hangingPunct="1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LQVT: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1:1:1</a:t>
            </a:r>
          </a:p>
          <a:p>
            <a:pPr lvl="0" algn="ctr" eaLnBrk="1" hangingPunct="1"/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59832" y="2747729"/>
            <a:ext cx="44644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: 4 – 5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688" y="169666"/>
            <a:ext cx="543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TRƯỜNG MẦM NON THẠCH CẦU</a:t>
            </a:r>
          </a:p>
        </p:txBody>
      </p:sp>
    </p:spTree>
    <p:extLst>
      <p:ext uri="{BB962C8B-B14F-4D97-AF65-F5344CB8AC3E}">
        <p14:creationId xmlns:p14="http://schemas.microsoft.com/office/powerpoint/2010/main" val="26623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6446" y="1635645"/>
            <a:ext cx="9035879" cy="1160386"/>
            <a:chOff x="126446" y="1635645"/>
            <a:chExt cx="9035879" cy="1160386"/>
          </a:xfrm>
        </p:grpSpPr>
        <p:grpSp>
          <p:nvGrpSpPr>
            <p:cNvPr id="5" name="Group 4"/>
            <p:cNvGrpSpPr/>
            <p:nvPr/>
          </p:nvGrpSpPr>
          <p:grpSpPr>
            <a:xfrm>
              <a:off x="126446" y="1635646"/>
              <a:ext cx="2802018" cy="1160385"/>
              <a:chOff x="58374" y="9612"/>
              <a:chExt cx="2358651" cy="1174748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74" y="185099"/>
                <a:ext cx="959213" cy="959213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96889" l="1778" r="93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27" y="9612"/>
                <a:ext cx="1174748" cy="1174748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6400" y="185099"/>
                <a:ext cx="740625" cy="914234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3059337" y="1635645"/>
              <a:ext cx="2851861" cy="1076398"/>
              <a:chOff x="58374" y="9612"/>
              <a:chExt cx="2358651" cy="1174748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74" y="185099"/>
                <a:ext cx="959213" cy="95921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96889" l="1778" r="93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27" y="9612"/>
                <a:ext cx="1174748" cy="1174748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6400" y="185099"/>
                <a:ext cx="740625" cy="914234"/>
              </a:xfrm>
              <a:prstGeom prst="rect">
                <a:avLst/>
              </a:prstGeom>
            </p:spPr>
          </p:pic>
        </p:grpSp>
        <p:grpSp>
          <p:nvGrpSpPr>
            <p:cNvPr id="38" name="Group 37"/>
            <p:cNvGrpSpPr/>
            <p:nvPr/>
          </p:nvGrpSpPr>
          <p:grpSpPr>
            <a:xfrm>
              <a:off x="5929522" y="1686949"/>
              <a:ext cx="3232803" cy="1069523"/>
              <a:chOff x="58374" y="9612"/>
              <a:chExt cx="2358651" cy="1174748"/>
            </a:xfrm>
          </p:grpSpPr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74" y="185099"/>
                <a:ext cx="959213" cy="959213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96889" l="1778" r="93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27" y="9612"/>
                <a:ext cx="1174748" cy="1174748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6400" y="185099"/>
                <a:ext cx="740625" cy="914234"/>
              </a:xfrm>
              <a:prstGeom prst="rect">
                <a:avLst/>
              </a:prstGeom>
            </p:spPr>
          </p:pic>
        </p:grpSp>
      </p:grpSp>
      <p:sp>
        <p:nvSpPr>
          <p:cNvPr id="8" name="TextBox 7"/>
          <p:cNvSpPr txBox="1"/>
          <p:nvPr/>
        </p:nvSpPr>
        <p:spPr>
          <a:xfrm>
            <a:off x="851826" y="147159"/>
            <a:ext cx="8639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Theo bé, các hình ảnh dưới đây được sắp xếp theo quy tắc nào?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93313" y="4155926"/>
            <a:ext cx="350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</a:rPr>
              <a:t>1 – 1 - 1</a:t>
            </a:r>
          </a:p>
        </p:txBody>
      </p:sp>
    </p:spTree>
    <p:extLst>
      <p:ext uri="{BB962C8B-B14F-4D97-AF65-F5344CB8AC3E}">
        <p14:creationId xmlns:p14="http://schemas.microsoft.com/office/powerpoint/2010/main" val="3278060546"/>
      </p:ext>
    </p:extLst>
  </p:cSld>
  <p:clrMapOvr>
    <a:masterClrMapping/>
  </p:clrMapOvr>
  <p:transition>
    <p:sndAc>
      <p:stSnd>
        <p:snd r:embed="rId2" name="nhacnen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9" name="Text Box 32"/>
          <p:cNvSpPr txBox="1">
            <a:spLocks noChangeArrowheads="1"/>
          </p:cNvSpPr>
          <p:nvPr/>
        </p:nvSpPr>
        <p:spPr bwMode="auto">
          <a:xfrm>
            <a:off x="976564" y="3717131"/>
            <a:ext cx="396392" cy="58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 b="1">
              <a:solidFill>
                <a:srgbClr val="FF0000"/>
              </a:solidFill>
            </a:endParaRPr>
          </a:p>
        </p:txBody>
      </p:sp>
      <p:sp>
        <p:nvSpPr>
          <p:cNvPr id="25625" name="WordArt 51"/>
          <p:cNvSpPr>
            <a:spLocks noChangeArrowheads="1" noChangeShapeType="1" noTextEdit="1"/>
          </p:cNvSpPr>
          <p:nvPr/>
        </p:nvSpPr>
        <p:spPr bwMode="auto">
          <a:xfrm>
            <a:off x="272521" y="4389837"/>
            <a:ext cx="1346201" cy="4929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FF00"/>
              </a:solidFill>
              <a:latin typeface="Times New Roman"/>
              <a:cs typeface="Times New Roman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2012425"/>
            <a:ext cx="8697329" cy="783053"/>
            <a:chOff x="0" y="2012425"/>
            <a:chExt cx="8697329" cy="783053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067694"/>
              <a:ext cx="2749183" cy="727784"/>
              <a:chOff x="19050" y="17848"/>
              <a:chExt cx="2749183" cy="970378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01" y="17848"/>
                <a:ext cx="818864" cy="818864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5343" y="58003"/>
                <a:ext cx="1062890" cy="930223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50" y="58003"/>
                <a:ext cx="937131" cy="778709"/>
              </a:xfrm>
              <a:prstGeom prst="rect">
                <a:avLst/>
              </a:prstGeom>
            </p:spPr>
          </p:pic>
        </p:grpSp>
        <p:grpSp>
          <p:nvGrpSpPr>
            <p:cNvPr id="44" name="Group 43"/>
            <p:cNvGrpSpPr/>
            <p:nvPr/>
          </p:nvGrpSpPr>
          <p:grpSpPr>
            <a:xfrm>
              <a:off x="3020027" y="2012425"/>
              <a:ext cx="2749183" cy="727784"/>
              <a:chOff x="19050" y="17848"/>
              <a:chExt cx="2749183" cy="970378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01" y="17848"/>
                <a:ext cx="818864" cy="818864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5343" y="58003"/>
                <a:ext cx="1062890" cy="930223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50" y="58003"/>
                <a:ext cx="937131" cy="778709"/>
              </a:xfrm>
              <a:prstGeom prst="rect">
                <a:avLst/>
              </a:prstGeom>
            </p:spPr>
          </p:pic>
        </p:grpSp>
        <p:grpSp>
          <p:nvGrpSpPr>
            <p:cNvPr id="48" name="Group 47"/>
            <p:cNvGrpSpPr/>
            <p:nvPr/>
          </p:nvGrpSpPr>
          <p:grpSpPr>
            <a:xfrm>
              <a:off x="5948146" y="2067694"/>
              <a:ext cx="2749183" cy="727784"/>
              <a:chOff x="19050" y="17848"/>
              <a:chExt cx="2749183" cy="970378"/>
            </a:xfrm>
          </p:grpSpPr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01" y="17848"/>
                <a:ext cx="818864" cy="818864"/>
              </a:xfrm>
              <a:prstGeom prst="rect">
                <a:avLst/>
              </a:prstGeom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5343" y="58003"/>
                <a:ext cx="1062890" cy="930223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50" y="58003"/>
                <a:ext cx="937131" cy="778709"/>
              </a:xfrm>
              <a:prstGeom prst="rect">
                <a:avLst/>
              </a:prstGeom>
            </p:spPr>
          </p:pic>
        </p:grpSp>
      </p:grpSp>
      <p:sp>
        <p:nvSpPr>
          <p:cNvPr id="3" name="Rectangle 2"/>
          <p:cNvSpPr/>
          <p:nvPr/>
        </p:nvSpPr>
        <p:spPr>
          <a:xfrm>
            <a:off x="952246" y="0"/>
            <a:ext cx="7940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Theo bé, các hình ảnh dưới đây được sắp xếp theo quy tắc nào?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93313" y="4155926"/>
            <a:ext cx="350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</a:rPr>
              <a:t>1 – 1 - 1</a:t>
            </a:r>
          </a:p>
        </p:txBody>
      </p:sp>
    </p:spTree>
    <p:extLst>
      <p:ext uri="{BB962C8B-B14F-4D97-AF65-F5344CB8AC3E}">
        <p14:creationId xmlns:p14="http://schemas.microsoft.com/office/powerpoint/2010/main" val="3299761289"/>
      </p:ext>
    </p:extLst>
  </p:cSld>
  <p:clrMapOvr>
    <a:masterClrMapping/>
  </p:clrMapOvr>
  <p:transition>
    <p:sndAc>
      <p:stSnd>
        <p:snd r:embed="rId2" name="nhacnen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4" name="WordArt 37"/>
          <p:cNvSpPr>
            <a:spLocks noChangeArrowheads="1" noChangeShapeType="1" noTextEdit="1"/>
          </p:cNvSpPr>
          <p:nvPr/>
        </p:nvSpPr>
        <p:spPr bwMode="auto">
          <a:xfrm>
            <a:off x="1083733" y="4343402"/>
            <a:ext cx="1346200" cy="4929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FF00"/>
              </a:solidFill>
              <a:latin typeface="Times New Roman"/>
              <a:cs typeface="Times New Roman"/>
            </a:endParaRPr>
          </a:p>
        </p:txBody>
      </p:sp>
      <p:sp>
        <p:nvSpPr>
          <p:cNvPr id="26650" name="Text Box 27"/>
          <p:cNvSpPr txBox="1">
            <a:spLocks noChangeArrowheads="1"/>
          </p:cNvSpPr>
          <p:nvPr/>
        </p:nvSpPr>
        <p:spPr bwMode="auto">
          <a:xfrm>
            <a:off x="7943271" y="3789473"/>
            <a:ext cx="57727" cy="4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446" name="WordArt 38"/>
          <p:cNvSpPr>
            <a:spLocks noChangeArrowheads="1" noChangeShapeType="1" noTextEdit="1"/>
          </p:cNvSpPr>
          <p:nvPr/>
        </p:nvSpPr>
        <p:spPr bwMode="auto">
          <a:xfrm>
            <a:off x="1600200" y="4286250"/>
            <a:ext cx="30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7447" name="WordArt 39"/>
          <p:cNvSpPr>
            <a:spLocks noChangeArrowheads="1" noChangeShapeType="1" noTextEdit="1"/>
          </p:cNvSpPr>
          <p:nvPr/>
        </p:nvSpPr>
        <p:spPr bwMode="auto">
          <a:xfrm>
            <a:off x="1600200" y="4343400"/>
            <a:ext cx="30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7448" name="WordArt 40"/>
          <p:cNvSpPr>
            <a:spLocks noChangeArrowheads="1" noChangeShapeType="1" noTextEdit="1"/>
          </p:cNvSpPr>
          <p:nvPr/>
        </p:nvSpPr>
        <p:spPr bwMode="auto">
          <a:xfrm>
            <a:off x="1600200" y="4343400"/>
            <a:ext cx="30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61489" y="1707654"/>
            <a:ext cx="8513874" cy="662547"/>
            <a:chOff x="161489" y="1707654"/>
            <a:chExt cx="8513874" cy="662547"/>
          </a:xfrm>
        </p:grpSpPr>
        <p:grpSp>
          <p:nvGrpSpPr>
            <p:cNvPr id="9" name="Group 8"/>
            <p:cNvGrpSpPr/>
            <p:nvPr/>
          </p:nvGrpSpPr>
          <p:grpSpPr>
            <a:xfrm>
              <a:off x="161489" y="1707654"/>
              <a:ext cx="2725022" cy="629714"/>
              <a:chOff x="74782" y="0"/>
              <a:chExt cx="2725022" cy="839618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233" y="9080"/>
                <a:ext cx="806979" cy="754804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3899" b="96296" l="9405" r="9059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8355" y="43777"/>
                <a:ext cx="1231449" cy="752063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8667" l="1778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82" y="0"/>
                <a:ext cx="839618" cy="839618"/>
              </a:xfrm>
              <a:prstGeom prst="rect">
                <a:avLst/>
              </a:prstGeom>
            </p:spPr>
          </p:pic>
        </p:grpSp>
        <p:grpSp>
          <p:nvGrpSpPr>
            <p:cNvPr id="36" name="Group 35"/>
            <p:cNvGrpSpPr/>
            <p:nvPr/>
          </p:nvGrpSpPr>
          <p:grpSpPr>
            <a:xfrm>
              <a:off x="2886511" y="1738079"/>
              <a:ext cx="2725022" cy="629714"/>
              <a:chOff x="74782" y="0"/>
              <a:chExt cx="2725022" cy="839618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233" y="9080"/>
                <a:ext cx="806979" cy="754804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3899" b="96296" l="9405" r="9059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8355" y="43777"/>
                <a:ext cx="1231449" cy="752063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98667" l="1778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82" y="0"/>
                <a:ext cx="839618" cy="839618"/>
              </a:xfrm>
              <a:prstGeom prst="rect">
                <a:avLst/>
              </a:prstGeom>
            </p:spPr>
          </p:pic>
        </p:grpSp>
        <p:grpSp>
          <p:nvGrpSpPr>
            <p:cNvPr id="40" name="Group 39"/>
            <p:cNvGrpSpPr/>
            <p:nvPr/>
          </p:nvGrpSpPr>
          <p:grpSpPr>
            <a:xfrm>
              <a:off x="5950341" y="1740487"/>
              <a:ext cx="2725022" cy="629714"/>
              <a:chOff x="74782" y="0"/>
              <a:chExt cx="2725022" cy="839618"/>
            </a:xfrm>
          </p:grpSpPr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233" y="9080"/>
                <a:ext cx="806979" cy="754804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3899" b="96296" l="9405" r="9059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8355" y="43777"/>
                <a:ext cx="1231449" cy="752063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98667" l="1778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82" y="0"/>
                <a:ext cx="839618" cy="839618"/>
              </a:xfrm>
              <a:prstGeom prst="rect">
                <a:avLst/>
              </a:prstGeom>
            </p:spPr>
          </p:pic>
        </p:grpSp>
      </p:grpSp>
      <p:sp>
        <p:nvSpPr>
          <p:cNvPr id="33" name="TextBox 32"/>
          <p:cNvSpPr txBox="1"/>
          <p:nvPr/>
        </p:nvSpPr>
        <p:spPr>
          <a:xfrm>
            <a:off x="2293313" y="4155926"/>
            <a:ext cx="350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</a:rPr>
              <a:t>1 – 1 - 1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9" y="123478"/>
            <a:ext cx="8820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>
                <a:solidFill>
                  <a:srgbClr val="FF0000"/>
                </a:solidFill>
              </a:rPr>
              <a:t>Theo bé, các hình ảnh dưới đây được sắp xếp theo quy tắc nào?</a:t>
            </a:r>
          </a:p>
        </p:txBody>
      </p:sp>
    </p:spTree>
    <p:extLst>
      <p:ext uri="{BB962C8B-B14F-4D97-AF65-F5344CB8AC3E}">
        <p14:creationId xmlns:p14="http://schemas.microsoft.com/office/powerpoint/2010/main" val="2820756063"/>
      </p:ext>
    </p:extLst>
  </p:cSld>
  <p:clrMapOvr>
    <a:masterClrMapping/>
  </p:clrMapOvr>
  <p:transition>
    <p:sndAc>
      <p:stSnd>
        <p:snd r:embed="rId2" name="nhacnen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7" name="WordArt 39"/>
          <p:cNvSpPr>
            <a:spLocks noChangeArrowheads="1" noChangeShapeType="1" noTextEdit="1"/>
          </p:cNvSpPr>
          <p:nvPr/>
        </p:nvSpPr>
        <p:spPr bwMode="auto">
          <a:xfrm>
            <a:off x="1600200" y="4343400"/>
            <a:ext cx="30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7448" name="WordArt 40"/>
          <p:cNvSpPr>
            <a:spLocks noChangeArrowheads="1" noChangeShapeType="1" noTextEdit="1"/>
          </p:cNvSpPr>
          <p:nvPr/>
        </p:nvSpPr>
        <p:spPr bwMode="auto">
          <a:xfrm>
            <a:off x="1600200" y="4343400"/>
            <a:ext cx="30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-305921" y="1692600"/>
            <a:ext cx="9449921" cy="973724"/>
            <a:chOff x="-272903" y="285870"/>
            <a:chExt cx="9449921" cy="1298299"/>
          </a:xfrm>
        </p:grpSpPr>
        <p:grpSp>
          <p:nvGrpSpPr>
            <p:cNvPr id="33" name="Group 32"/>
            <p:cNvGrpSpPr/>
            <p:nvPr/>
          </p:nvGrpSpPr>
          <p:grpSpPr>
            <a:xfrm>
              <a:off x="2749402" y="285870"/>
              <a:ext cx="3370410" cy="1150410"/>
              <a:chOff x="-380386" y="250478"/>
              <a:chExt cx="3370410" cy="1150410"/>
            </a:xfrm>
          </p:grpSpPr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3617" y="391452"/>
                <a:ext cx="626407" cy="983599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0795" y="333883"/>
                <a:ext cx="686890" cy="983600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0386" y="250478"/>
                <a:ext cx="1541787" cy="1150410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2467" y="449021"/>
                <a:ext cx="603917" cy="868462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5806608" y="433759"/>
              <a:ext cx="3370410" cy="1150410"/>
              <a:chOff x="-380386" y="250478"/>
              <a:chExt cx="3370410" cy="1150410"/>
            </a:xfrm>
          </p:grpSpPr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3617" y="391452"/>
                <a:ext cx="626407" cy="983599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0795" y="333883"/>
                <a:ext cx="686890" cy="983600"/>
              </a:xfrm>
              <a:prstGeom prst="rect">
                <a:avLst/>
              </a:prstGeom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0386" y="250478"/>
                <a:ext cx="1541787" cy="1150410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2467" y="449021"/>
                <a:ext cx="603917" cy="868462"/>
              </a:xfrm>
              <a:prstGeom prst="rect">
                <a:avLst/>
              </a:prstGeom>
            </p:spPr>
          </p:pic>
        </p:grpSp>
        <p:grpSp>
          <p:nvGrpSpPr>
            <p:cNvPr id="35" name="Group 34"/>
            <p:cNvGrpSpPr/>
            <p:nvPr/>
          </p:nvGrpSpPr>
          <p:grpSpPr>
            <a:xfrm>
              <a:off x="-272903" y="355261"/>
              <a:ext cx="3370410" cy="1150410"/>
              <a:chOff x="-380386" y="250478"/>
              <a:chExt cx="3370410" cy="1150410"/>
            </a:xfrm>
          </p:grpSpPr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3617" y="391452"/>
                <a:ext cx="626407" cy="983599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0795" y="333883"/>
                <a:ext cx="686890" cy="983600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0386" y="250478"/>
                <a:ext cx="1541787" cy="1150410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2467" y="449021"/>
                <a:ext cx="603917" cy="868462"/>
              </a:xfrm>
              <a:prstGeom prst="rect">
                <a:avLst/>
              </a:prstGeom>
            </p:spPr>
          </p:pic>
        </p:grpSp>
      </p:grpSp>
      <p:sp>
        <p:nvSpPr>
          <p:cNvPr id="2" name="Rectangle 1"/>
          <p:cNvSpPr/>
          <p:nvPr/>
        </p:nvSpPr>
        <p:spPr>
          <a:xfrm>
            <a:off x="515636" y="123478"/>
            <a:ext cx="8315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Theo bé, các hình ảnh dưới đây được sắp xếp theo quy tắc nào?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93313" y="4155926"/>
            <a:ext cx="350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</a:rPr>
              <a:t>1 – 1 - 2</a:t>
            </a:r>
          </a:p>
        </p:txBody>
      </p:sp>
    </p:spTree>
    <p:extLst>
      <p:ext uri="{BB962C8B-B14F-4D97-AF65-F5344CB8AC3E}">
        <p14:creationId xmlns:p14="http://schemas.microsoft.com/office/powerpoint/2010/main" val="3058729377"/>
      </p:ext>
    </p:extLst>
  </p:cSld>
  <p:clrMapOvr>
    <a:masterClrMapping/>
  </p:clrMapOvr>
  <p:transition>
    <p:sndAc>
      <p:stSnd>
        <p:snd r:embed="rId2" name="nhacnen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7" name="KissTheRain-Yiruma_34qn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2668191"/>
            <a:ext cx="609600" cy="457200"/>
          </a:xfrm>
        </p:spPr>
      </p:pic>
      <p:pic>
        <p:nvPicPr>
          <p:cNvPr id="29700" name="Picture 2" descr="Kết quả hình ảnh cho hình nền làm elearni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5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381000" y="1943100"/>
            <a:ext cx="8458200" cy="15490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-US" sz="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+mj-lt"/>
                <a:cs typeface="Arial"/>
              </a:rPr>
              <a:t> </a:t>
            </a:r>
            <a:r>
              <a:rPr lang="vi-VN" sz="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+mj-lt"/>
                <a:cs typeface="Arial"/>
              </a:rPr>
              <a:t>Ôn quy tắc 1:1</a:t>
            </a:r>
          </a:p>
        </p:txBody>
      </p:sp>
      <p:pic>
        <p:nvPicPr>
          <p:cNvPr id="2" name="Đội Kèn Tí Hon - Nhạc Thiếu Nhi Hay Cho Bé - Mầm Chồi Lá (mp3cut.net)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81000" y="3756510"/>
            <a:ext cx="609600" cy="457200"/>
          </a:xfrm>
          <a:prstGeom prst="rect">
            <a:avLst/>
          </a:prstGeom>
        </p:spPr>
      </p:pic>
      <p:pic>
        <p:nvPicPr>
          <p:cNvPr id="3" name="phượn đã cắt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9434" y="3659388"/>
            <a:ext cx="868592" cy="65144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2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rgbClr val="FFCCFF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ChangeArrowheads="1"/>
          </p:cNvSpPr>
          <p:nvPr/>
        </p:nvSpPr>
        <p:spPr bwMode="auto">
          <a:xfrm>
            <a:off x="10598" y="1391366"/>
            <a:ext cx="9144000" cy="200025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381001" y="-34528"/>
            <a:ext cx="233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cách sắp xếp 1-1</a:t>
            </a: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414" y="4205731"/>
            <a:ext cx="875620" cy="76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85" y="4182027"/>
            <a:ext cx="1092200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813" y="3487293"/>
            <a:ext cx="865188" cy="71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645" y="3595094"/>
            <a:ext cx="1090613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605" y="3723346"/>
            <a:ext cx="865188" cy="71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172" y="3977105"/>
            <a:ext cx="1090613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239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5462E-6 L -8.33333E-7 -2.95462E-6 C -0.00121 -0.00525 -0.00364 -0.01019 -0.00417 -0.01543 C -0.00469 -0.02531 -0.0033 -0.0355 -0.00278 -0.04538 C -0.00226 -0.05341 -0.00191 -0.06144 -0.00121 -0.06977 C -0.00069 -0.08089 0.00017 -0.08583 0.00139 -0.09601 C -0.00121 -0.09972 -0.00364 -0.10435 -0.00694 -0.10713 C -0.00833 -0.10867 -0.01059 -0.10806 -0.0125 -0.10898 C -0.01753 -0.11176 -0.02257 -0.11423 -0.02778 -0.11701 C -0.04392 -0.1238 -0.01823 -0.11022 -0.04288 -0.12226 C -0.04496 -0.12318 -0.0467 -0.12504 -0.04861 -0.12596 C -0.05087 -0.1272 -0.0533 -0.1272 -0.05555 -0.12781 C -0.05833 -0.12905 -0.06111 -0.1309 -0.06389 -0.13183 L -0.06944 -0.13337 C -0.06545 -0.14171 -0.0684 -0.13739 -0.0625 -0.14294 C -0.06059 -0.14479 -0.05903 -0.14757 -0.05694 -0.1485 C -0.05295 -0.15097 -0.04844 -0.1522 -0.04444 -0.15406 C -0.04253 -0.15529 -0.0408 -0.15714 -0.03889 -0.15807 C -0.02778 -0.16332 -0.03125 -0.16054 -0.02083 -0.16332 C -0.01944 -0.16394 -0.01805 -0.16517 -0.01667 -0.16548 C -0.0125 -0.16641 -0.00816 -0.16672 -0.00417 -0.16764 C -0.00087 -0.16826 0.0033 -0.16888 0.00573 -0.17289 C 0.00642 -0.17443 0.00642 -0.1769 0.00695 -0.17845 C 0.00174 -0.19975 0.00781 -0.18153 -0.03055 -0.18617 C -0.0342 -0.18678 -0.04184 -0.18987 -0.04184 -0.18956 C -0.04288 -0.19111 -0.04479 -0.19203 -0.04583 -0.19388 C -0.04757 -0.19635 -0.04774 -0.20222 -0.04583 -0.205 C -0.0434 -0.20809 -0.04028 -0.20963 -0.03802 -0.21241 C -0.03594 -0.21395 -0.03437 -0.21457 -0.03333 -0.21611 C -0.03038 -0.21982 -0.02743 -0.22507 -0.02361 -0.22754 C -0.01996 -0.22939 -0.01614 -0.23093 -0.0125 -0.23309 C -0.01042 -0.23402 -0.00885 -0.23587 -0.00694 -0.2368 C -0.00417 -0.23803 -0.00121 -0.23803 0.00139 -0.23865 C 0.00747 -0.24236 0.01354 -0.24606 0.01962 -0.24977 C 0.02101 -0.251 0.0224 -0.25254 0.02361 -0.25378 C 0.02552 -0.25501 0.02726 -0.25625 0.02934 -0.25748 C 0.03177 -0.26675 0.03142 -0.26057 0.025 -0.27045 C 0.02396 -0.27199 0.02379 -0.27508 0.0224 -0.27601 C 0.01129 -0.28465 0.00833 -0.28496 -0.00121 -0.28743 C -0.00364 -0.28867 -0.00573 -0.29052 -0.00816 -0.29114 C -0.02864 -0.29731 -0.02917 -0.29608 -0.04722 -0.29855 C -0.08871 -0.30441 -0.0743 -0.30132 -0.10139 -0.30781 C -0.10052 -0.30997 -0.09983 -0.31213 -0.09861 -0.31367 C -0.09739 -0.31522 -0.09601 -0.31614 -0.09444 -0.31738 C -0.09253 -0.31923 -0.0908 -0.32139 -0.08889 -0.32294 C -0.07951 -0.33065 -0.08003 -0.32788 -0.07361 -0.33436 C -0.06753 -0.34053 -0.05555 -0.35319 -0.05555 -0.35288 C -0.05451 -0.35566 -0.0526 -0.35751 -0.05278 -0.3606 C -0.05312 -0.36801 -0.05451 -0.37604 -0.05694 -0.38283 C -0.05746 -0.3853 -0.05955 -0.38592 -0.06111 -0.38684 C -0.06476 -0.38962 -0.06858 -0.39178 -0.07222 -0.39425 C -0.07361 -0.39549 -0.07483 -0.39734 -0.07656 -0.39796 C -0.07847 -0.39919 -0.08108 -0.39889 -0.08333 -0.40012 C -0.08976 -0.40259 -0.09653 -0.40599 -0.10278 -0.40938 C -0.10469 -0.41031 -0.10642 -0.41216 -0.10833 -0.41309 C -0.11059 -0.41432 -0.11285 -0.41556 -0.1151 -0.4171 C -0.11389 -0.41864 -0.11267 -0.42081 -0.11111 -0.42266 C -0.10243 -0.43192 -0.09549 -0.4347 -0.08472 -0.44149 C -0.08246 -0.44273 -0.08003 -0.44334 -0.07778 -0.44489 C -0.07465 -0.44736 -0.07101 -0.44952 -0.06805 -0.45261 C -0.06562 -0.45477 -0.06233 -0.46002 -0.06111 -0.46372 C -0.06042 -0.46557 -0.06007 -0.46773 -0.05972 -0.46928 L -0.06667 -0.47113 C -0.06944 -0.47206 -0.07222 -0.47237 -0.075 -0.47329 C -0.07795 -0.47391 -0.0809 -0.47453 -0.08333 -0.477 C -0.08472 -0.47823 -0.08576 -0.48008 -0.0875 -0.4807 C -0.0901 -0.48163 -0.09305 -0.4807 -0.09601 -0.4807 L -0.09601 -0.48039 L -0.09305 -0.4841 " pathEditMode="relative" rAng="0" ptsTypes="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-24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8 0.03458 L -0.07952 -0.31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-176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61871E-6 L -0.07952 -0.3624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6" y="-18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44 -0.00309 L 0.02517 -0.462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22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06206E-6 L -0.09566 -0.436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8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0046 L -0.02777 -0.369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-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6" name="KissTheRain-Yiruma_34qn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2668191"/>
            <a:ext cx="609600" cy="457200"/>
          </a:xfrm>
        </p:spPr>
      </p:pic>
      <p:pic>
        <p:nvPicPr>
          <p:cNvPr id="18436" name="Picture 2" descr="Kết quả hình ảnh cho hình nền làm elearn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5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628650"/>
            <a:ext cx="9245600" cy="3657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endParaRPr lang="en-US" sz="6600" b="1" kern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Dạy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kern="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tắc</a:t>
            </a: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 eaLnBrk="1" hangingPunct="1">
              <a:buFontTx/>
              <a:buNone/>
              <a:defRPr/>
            </a:pPr>
            <a:r>
              <a:rPr lang="en-US" sz="60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1 : 1 : 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rgbClr val="FFCCFF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ChangeArrowheads="1"/>
          </p:cNvSpPr>
          <p:nvPr/>
        </p:nvSpPr>
        <p:spPr bwMode="auto">
          <a:xfrm>
            <a:off x="-5849" y="1360163"/>
            <a:ext cx="9144000" cy="200025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381001" y="-34528"/>
            <a:ext cx="4272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Cô làm mẫu cách sắp xếp 1-1-1</a:t>
            </a: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414" y="4205731"/>
            <a:ext cx="875620" cy="76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85" y="4182027"/>
            <a:ext cx="1092200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570" y="4158194"/>
            <a:ext cx="1039812" cy="77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813" y="3487293"/>
            <a:ext cx="865188" cy="71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645" y="3595094"/>
            <a:ext cx="1090613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270" y="4261021"/>
            <a:ext cx="1038225" cy="77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605" y="3723346"/>
            <a:ext cx="865188" cy="71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172" y="3977105"/>
            <a:ext cx="1090613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705" y="3654071"/>
            <a:ext cx="1038225" cy="77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0.03542 L 0.00538 0.03565 C 0.004 0.03009 0.00139 0.025 0.00087 0.01945 C 0.00035 0.0088 0.00191 -0.00185 0.00243 -0.0125 C 0.00295 -0.02106 0.0033 -0.02963 0.004 -0.03842 C 0.00469 -0.05 0.00556 -0.05532 0.00695 -0.0662 C 0.004 -0.07014 0.00139 -0.075 -0.00208 -0.07824 C -0.00364 -0.07963 -0.00607 -0.07917 -0.00798 -0.08009 C -0.01354 -0.08264 -0.01892 -0.08565 -0.02448 -0.08819 C -0.04184 -0.09583 -0.01423 -0.08125 -0.0408 -0.09398 C -0.04288 -0.09514 -0.04479 -0.09699 -0.04687 -0.09792 C -0.0493 -0.09907 -0.05191 -0.09907 -0.05434 -0.1 C -0.05729 -0.10116 -0.06024 -0.10301 -0.06319 -0.10393 L -0.06927 -0.10602 C -0.06493 -0.11458 -0.06805 -0.10995 -0.0618 -0.11597 C -0.05972 -0.11782 -0.05798 -0.1206 -0.05573 -0.12199 C -0.05156 -0.12454 -0.0467 -0.12569 -0.04236 -0.12778 C -0.04028 -0.12893 -0.03854 -0.13079 -0.03646 -0.13194 C -0.02448 -0.13773 -0.0283 -0.13449 -0.01701 -0.13773 C -0.01545 -0.13819 -0.01406 -0.13958 -0.0125 -0.13981 C -0.00798 -0.14074 -0.00347 -0.1412 0.00087 -0.1419 C 0.00452 -0.14305 0.00886 -0.14352 0.01146 -0.14768 C 0.01233 -0.1493 0.01233 -0.15185 0.01285 -0.1537 C 0.00729 -0.17639 0.01372 -0.15694 -0.02743 -0.1618 C -0.03142 -0.16227 -0.03958 -0.16574 -0.03958 -0.16551 C -0.0408 -0.16713 -0.04271 -0.16782 -0.04392 -0.16967 C -0.04566 -0.17268 -0.046 -0.1787 -0.04392 -0.18171 C -0.04132 -0.18495 -0.03785 -0.1868 -0.03541 -0.18958 C -0.03333 -0.19097 -0.0316 -0.1919 -0.03038 -0.19352 C -0.02725 -0.19768 -0.02413 -0.20301 -0.01996 -0.20555 C -0.01614 -0.20787 -0.01198 -0.20926 -0.00798 -0.21157 C -0.0059 -0.2125 -0.00416 -0.21458 -0.00208 -0.21551 C 0.00087 -0.21667 0.004 -0.21667 0.00695 -0.21736 C 0.01337 -0.2213 0.01997 -0.22523 0.02639 -0.2294 C 0.02795 -0.23055 0.02934 -0.23217 0.03073 -0.23333 C 0.03281 -0.23472 0.03472 -0.23611 0.03681 -0.23727 C 0.03941 -0.24745 0.03906 -0.24074 0.03229 -0.25116 C 0.03108 -0.25301 0.0309 -0.25602 0.02934 -0.25717 C 0.01754 -0.2662 0.01441 -0.26643 0.004 -0.26921 C 0.00139 -0.2706 -0.00087 -0.27245 -0.00347 -0.27315 C -0.02535 -0.27986 -0.02604 -0.27847 -0.04531 -0.28102 C -0.08993 -0.28727 -0.07448 -0.28403 -0.10364 -0.29097 C -0.1026 -0.29305 -0.10191 -0.29537 -0.10052 -0.29699 C -0.0993 -0.29861 -0.09774 -0.29954 -0.09618 -0.30092 C -0.0941 -0.30301 -0.09219 -0.30532 -0.0901 -0.30694 C -0.08003 -0.31481 -0.08055 -0.31204 -0.07378 -0.31898 C -0.06719 -0.32546 -0.05434 -0.33889 -0.05434 -0.33866 C -0.0533 -0.34143 -0.05121 -0.34375 -0.05139 -0.34676 C -0.05173 -0.35486 -0.0533 -0.36319 -0.05573 -0.3706 C -0.05642 -0.37292 -0.05868 -0.37361 -0.06024 -0.37454 C -0.06423 -0.37755 -0.06823 -0.37986 -0.07222 -0.38264 C -0.07378 -0.3838 -0.075 -0.38565 -0.07691 -0.38657 C -0.07899 -0.38773 -0.08177 -0.3875 -0.0842 -0.38866 C -0.09114 -0.39143 -0.09826 -0.39491 -0.10503 -0.39861 C -0.10712 -0.39954 -0.10903 -0.40139 -0.11111 -0.40255 C -0.11354 -0.40393 -0.11597 -0.40509 -0.1184 -0.40648 C -0.11701 -0.40856 -0.11562 -0.41065 -0.11406 -0.4125 C -0.10469 -0.42222 -0.09722 -0.42546 -0.08559 -0.43241 C -0.08316 -0.4338 -0.08055 -0.43472 -0.07812 -0.43634 C -0.07482 -0.43866 -0.071 -0.4412 -0.06771 -0.44421 C -0.0651 -0.44676 -0.06163 -0.45231 -0.06024 -0.45625 C -0.05955 -0.4581 -0.0592 -0.46018 -0.05885 -0.46227 L -0.06632 -0.46412 C -0.06927 -0.46481 -0.07222 -0.46528 -0.07517 -0.4662 C -0.0783 -0.46713 -0.0816 -0.46782 -0.0842 -0.47014 C -0.08559 -0.47153 -0.0868 -0.47361 -0.08871 -0.47407 C -0.09149 -0.475 -0.09462 -0.47407 -0.09774 -0.47407 L -0.09774 -0.47384 L -0.09462 -0.47801 " pathEditMode="relative" rAng="0" ptsTypes="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9" y="-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-0.12552 -0.310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5" y="-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2.22222E-6 L -0.12344 -0.4662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0" y="-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375 L -0.07083 -0.3414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-0.01927 -0.45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2.77778E-6 0.00046 C 0.00034 -0.00579 0.00173 -0.01135 0.00139 -0.0169 C 0.00121 -0.02199 -0.0007 -0.02686 -0.00157 -0.03195 C -0.00347 -0.04236 -0.00278 -0.04329 -0.00608 -0.0544 C -0.00729 -0.05857 -0.01441 -0.07361 -0.01493 -0.07477 C -0.01597 -0.07986 -0.01719 -0.08496 -0.01806 -0.09005 C -0.01858 -0.09375 -0.01893 -0.09746 -0.01945 -0.10116 C -0.01997 -0.10371 -0.02049 -0.10625 -0.02101 -0.10857 C -0.02153 -0.11158 -0.0217 -0.11482 -0.0224 -0.11783 C -0.02327 -0.12061 -0.02448 -0.12315 -0.02552 -0.12547 C -0.02761 -0.13125 -0.03004 -0.14236 -0.03438 -0.14607 C -0.03733 -0.14838 -0.04028 -0.15116 -0.04341 -0.15348 C -0.04566 -0.1551 -0.04844 -0.15556 -0.05087 -0.15741 C -0.06441 -0.1669 -0.05052 -0.16019 -0.06129 -0.16482 C -0.06841 -0.17385 -0.06927 -0.17199 -0.06424 -0.19098 C -0.06285 -0.19607 -0.05938 -0.19977 -0.05677 -0.20417 C -0.054 -0.20857 -0.0507 -0.21273 -0.04792 -0.21736 C -0.0467 -0.21898 -0.04618 -0.2213 -0.04479 -0.22269 C -0.04306 -0.225 -0.04063 -0.22616 -0.03889 -0.22824 C -0.03768 -0.2301 -0.03716 -0.23241 -0.03594 -0.23403 C -0.02986 -0.24144 -0.03021 -0.24074 -0.02396 -0.24352 C -0.01979 -0.24861 -0.01979 -0.24931 -0.01493 -0.25278 C -0.01042 -0.25602 -0.00677 -0.25695 -0.00313 -0.26204 C -0.0007 -0.26528 0.00173 -0.26898 0.00295 -0.27338 L 0.00746 -0.29028 C 0.00694 -0.29468 0.00712 -0.29908 0.0059 -0.30324 C 0.00503 -0.30625 0.00312 -0.30857 0.00139 -0.31065 C -0.00782 -0.32223 -0.00486 -0.3176 -0.01354 -0.32385 C -0.01511 -0.32523 -0.01632 -0.32686 -0.01806 -0.32778 C -0.01979 -0.32871 -0.03004 -0.33102 -0.03143 -0.33148 C -0.03247 -0.33519 -0.03264 -0.33936 -0.03438 -0.3426 C -0.0382 -0.34977 -0.03681 -0.34607 -0.03889 -0.35371 C -0.03837 -0.36065 -0.0382 -0.3676 -0.03733 -0.37454 C -0.03646 -0.38195 -0.03438 -0.38125 -0.02986 -0.3875 C -0.02882 -0.38912 -0.02813 -0.39144 -0.02691 -0.39306 C -0.02309 -0.39838 -0.01806 -0.40209 -0.01493 -0.40811 C -0.01407 -0.40996 -0.01337 -0.41227 -0.01198 -0.41366 C -0.00938 -0.41667 -0.00313 -0.4213 -0.00313 -0.42107 C 0.00382 -0.43403 0.00173 -0.42824 0.00434 -0.43797 C 0.00382 -0.44236 0.00434 -0.44723 0.00295 -0.45116 C 0.00225 -0.45324 2.77778E-6 -0.45394 -0.00157 -0.45486 C -0.00347 -0.45602 -0.00556 -0.45625 -0.00747 -0.45672 C -0.00903 -0.45718 -0.01059 -0.45811 -0.01198 -0.4588 C -0.01545 -0.47176 -0.01198 -0.46852 -0.01945 -0.47176 C -0.02101 -0.47338 -0.02275 -0.475 -0.02396 -0.47732 C -0.0257 -0.48056 -0.02552 -0.48311 -0.02552 -0.48635 L -0.02552 -0.48611 L -0.02552 -0.48635 L -0.02552 -0.48611 L -0.0224 -0.48287 " pathEditMode="relative" rAng="0" ptsTypes="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-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208 L -0.05955 -0.426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-2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0046 L -0.02777 -0.369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-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1.11111E-6 0.00023 C -0.00104 -0.00602 -0.00174 -0.01204 -0.00295 -0.01805 C -0.00382 -0.02199 -0.00521 -0.02592 -0.0059 -0.02986 C -0.00642 -0.03264 -0.00677 -0.03542 -0.00747 -0.03796 C -0.00868 -0.04213 -0.01059 -0.04583 -0.01198 -0.04977 C -0.01632 -0.06296 -0.01024 -0.04792 -0.01493 -0.06389 C -0.01962 -0.07963 -0.01788 -0.07106 -0.0224 -0.08171 C -0.02344 -0.08426 -0.02431 -0.08704 -0.02535 -0.08958 C -0.02743 -0.09444 -0.03386 -0.10602 -0.03576 -0.11157 C -0.03715 -0.11528 -0.03872 -0.12361 -0.03872 -0.12338 C -0.03837 -0.12685 -0.03854 -0.13055 -0.03733 -0.13356 C -0.03646 -0.13542 -0.0342 -0.13588 -0.03281 -0.1375 C -0.03125 -0.13912 -0.03021 -0.1419 -0.0283 -0.14329 C -0.02656 -0.14467 -0.02431 -0.14467 -0.0224 -0.14537 C -0.01945 -0.14653 -0.01649 -0.14838 -0.01337 -0.1493 C 0.00972 -0.15787 -0.02413 -0.14329 0.00295 -0.15532 C 0.0059 -0.15671 0.0092 -0.15741 0.01198 -0.15926 L 0.02378 -0.16736 C 0.02587 -0.1713 0.03003 -0.17454 0.02986 -0.17917 C 0.02934 -0.19028 0.03229 -0.20579 0.02535 -0.21505 C 0.02413 -0.21667 0.02239 -0.21759 0.02083 -0.21898 C 0.02031 -0.22106 0.02066 -0.22361 0.01944 -0.225 C 0.01736 -0.22731 0.00278 -0.23264 0.00156 -0.23287 C -0.00243 -0.23403 -0.00642 -0.23403 -0.01042 -0.23495 C -0.0125 -0.23542 -0.01858 -0.23773 -0.02083 -0.23889 C -0.02292 -0.24005 -0.02483 -0.24167 -0.02691 -0.24282 C -0.02761 -0.24583 -0.02986 -0.2544 -0.02986 -0.25694 C -0.02986 -0.25949 -0.02899 -0.26227 -0.0283 -0.26481 C -0.02604 -0.27569 -0.02552 -0.27315 -0.01788 -0.28657 C -0.01649 -0.28935 -0.01545 -0.29259 -0.01337 -0.29467 C -0.01094 -0.29722 -0.00816 -0.29954 -0.0059 -0.30255 C -0.00469 -0.3044 -0.00434 -0.30717 -0.00295 -0.30856 C 0.0026 -0.31458 0.00903 -0.31921 0.01493 -0.32454 C 0.01632 -0.32592 0.01771 -0.32778 0.01944 -0.32847 C 0.02083 -0.32917 0.02239 -0.32963 0.02378 -0.33055 C 0.03542 -0.33819 0.02153 -0.33148 0.03281 -0.33634 C 0.03385 -0.33842 0.03472 -0.34051 0.03576 -0.34236 C 0.03715 -0.34467 0.03993 -0.3456 0.04028 -0.34838 C 0.04097 -0.35301 0.04028 -0.3581 0.03871 -0.36227 C 0.03802 -0.36458 0.03594 -0.36528 0.03437 -0.3662 C 0.03073 -0.36829 0.02031 -0.36991 0.01788 -0.37037 C 0.01493 -0.37153 0.01198 -0.37523 0.00903 -0.3743 C 0.00712 -0.37361 0.00069 -0.37176 -0.00156 -0.37037 C -0.00313 -0.36921 -0.00451 -0.36759 -0.0059 -0.3662 C -0.00642 -0.36435 -0.0059 -0.36088 -0.00747 -0.36042 C -0.0092 -0.35972 -0.01024 -0.36342 -0.01198 -0.36435 C -0.01424 -0.36551 -0.01945 -0.3662 -0.01945 -0.36597 L -0.01945 -0.3662 L -0.01945 -0.36597 " pathEditMode="relative" rAng="0" ptsTypes="AAAA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892" y="1824689"/>
            <a:ext cx="977628" cy="73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162" y="1846027"/>
            <a:ext cx="866776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529" y="1830871"/>
            <a:ext cx="1039813" cy="77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336" y="1861184"/>
            <a:ext cx="977628" cy="73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87" y="1909526"/>
            <a:ext cx="866776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821" y="1846622"/>
            <a:ext cx="1038225" cy="77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46027"/>
            <a:ext cx="1039813" cy="77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244" y="1893671"/>
            <a:ext cx="866776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193" y="1815666"/>
            <a:ext cx="1039813" cy="77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125493" y="2733769"/>
            <a:ext cx="9287303" cy="865481"/>
            <a:chOff x="-145126" y="4157065"/>
            <a:chExt cx="9287303" cy="1153975"/>
          </a:xfrm>
        </p:grpSpPr>
        <p:pic>
          <p:nvPicPr>
            <p:cNvPr id="16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4261995"/>
              <a:ext cx="866776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5126" y="4157065"/>
              <a:ext cx="1090613" cy="109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" name="Group 20"/>
            <p:cNvGrpSpPr/>
            <p:nvPr/>
          </p:nvGrpSpPr>
          <p:grpSpPr>
            <a:xfrm>
              <a:off x="1932941" y="4232370"/>
              <a:ext cx="1038225" cy="1055790"/>
              <a:chOff x="64653" y="2529508"/>
              <a:chExt cx="1038225" cy="1055790"/>
            </a:xfrm>
          </p:grpSpPr>
          <p:pic>
            <p:nvPicPr>
              <p:cNvPr id="22" name="Picture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653" y="2529508"/>
                <a:ext cx="1038225" cy="1038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653" y="2545485"/>
                <a:ext cx="1038225" cy="1039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4" name="Content Placeholder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7854" y="4293669"/>
              <a:ext cx="866775" cy="957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867" y="4213820"/>
              <a:ext cx="1090613" cy="109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7107" y="4166404"/>
              <a:ext cx="103822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5488" y="4276564"/>
              <a:ext cx="866775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32" y="4220428"/>
              <a:ext cx="1090613" cy="109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2365" y="4168946"/>
              <a:ext cx="1039812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107504" y="1059582"/>
            <a:ext cx="8721606" cy="867119"/>
            <a:chOff x="229265" y="2582583"/>
            <a:chExt cx="8721606" cy="1156158"/>
          </a:xfrm>
        </p:grpSpPr>
        <p:pic>
          <p:nvPicPr>
            <p:cNvPr id="17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4096" y="2614166"/>
              <a:ext cx="866775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1650" y="2584484"/>
              <a:ext cx="1090613" cy="109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Content Placeholder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8023" y="2690627"/>
              <a:ext cx="866776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" name="Group 43"/>
            <p:cNvGrpSpPr/>
            <p:nvPr/>
          </p:nvGrpSpPr>
          <p:grpSpPr>
            <a:xfrm>
              <a:off x="1138688" y="2636737"/>
              <a:ext cx="1090613" cy="1102004"/>
              <a:chOff x="1043608" y="2584876"/>
              <a:chExt cx="1090613" cy="1102004"/>
            </a:xfrm>
          </p:grpSpPr>
          <p:pic>
            <p:nvPicPr>
              <p:cNvPr id="45" name="Picture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2596267"/>
                <a:ext cx="1090613" cy="109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2584876"/>
                <a:ext cx="1090613" cy="109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7" name="Group 46"/>
            <p:cNvGrpSpPr/>
            <p:nvPr/>
          </p:nvGrpSpPr>
          <p:grpSpPr>
            <a:xfrm>
              <a:off x="229265" y="2582583"/>
              <a:ext cx="1038225" cy="1055790"/>
              <a:chOff x="134185" y="2530722"/>
              <a:chExt cx="1038225" cy="1055790"/>
            </a:xfrm>
          </p:grpSpPr>
          <p:pic>
            <p:nvPicPr>
              <p:cNvPr id="48" name="Picture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185" y="2530722"/>
                <a:ext cx="1038225" cy="1038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185" y="2546699"/>
                <a:ext cx="1038225" cy="1039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0" name="Content Placeholder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3637" y="2667614"/>
              <a:ext cx="866775" cy="957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016" y="2606272"/>
              <a:ext cx="1090613" cy="109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799" y="2606853"/>
              <a:ext cx="103822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0412" y="2585064"/>
              <a:ext cx="1039812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090377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6" name="KissTheRain-Yiruma_34qn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2668191"/>
            <a:ext cx="609600" cy="457200"/>
          </a:xfrm>
        </p:spPr>
      </p:pic>
      <p:pic>
        <p:nvPicPr>
          <p:cNvPr id="23556" name="Picture 2" descr="Kết quả hình ảnh cho hình nền làm elearn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5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304800" y="1653648"/>
            <a:ext cx="8610600" cy="20611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53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3615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4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6" name="KissTheRain-Yiruma_34qn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2668191"/>
            <a:ext cx="609600" cy="457200"/>
          </a:xfrm>
        </p:spPr>
      </p:pic>
      <p:pic>
        <p:nvPicPr>
          <p:cNvPr id="23556" name="Picture 2" descr="Kết quả hình ảnh cho hình nền làm elearn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5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0" y="1545636"/>
            <a:ext cx="9144000" cy="21691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28"/>
              </a:avLst>
            </a:prstTxWarp>
          </a:bodyPr>
          <a:lstStyle/>
          <a:p>
            <a:pPr algn="ctr">
              <a:defRPr/>
            </a:pP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896" y="141962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</a:rPr>
              <a:t>Củng cố</a:t>
            </a:r>
          </a:p>
        </p:txBody>
      </p:sp>
    </p:spTree>
    <p:extLst>
      <p:ext uri="{BB962C8B-B14F-4D97-AF65-F5344CB8AC3E}">
        <p14:creationId xmlns:p14="http://schemas.microsoft.com/office/powerpoint/2010/main" val="15426271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4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4&quot;/&gt;&lt;property id=&quot;20307&quot; value=&quot;256&quot;/&gt;&lt;/object&gt;&lt;object type=&quot;3&quot; unique_id=&quot;10047&quot;&gt;&lt;property id=&quot;20148&quot; value=&quot;5&quot;/&gt;&lt;property id=&quot;20300&quot; value=&quot;Slide 1&quot;/&gt;&lt;property id=&quot;20307&quot; value=&quot;260&quot;/&gt;&lt;/object&gt;&lt;object type=&quot;3&quot; unique_id=&quot;10731&quot;&gt;&lt;property id=&quot;20148&quot; value=&quot;5&quot;/&gt;&lt;property id=&quot;20300&quot; value=&quot;Slide 6&quot;/&gt;&lt;property id=&quot;20307&quot; value=&quot;265&quot;/&gt;&lt;/object&gt;&lt;object type=&quot;3&quot; unique_id=&quot;10866&quot;&gt;&lt;property id=&quot;20148&quot; value=&quot;5&quot;/&gt;&lt;property id=&quot;20300&quot; value=&quot;Slide 8&quot;/&gt;&lt;property id=&quot;20307&quot; value=&quot;268&quot;/&gt;&lt;/object&gt;&lt;object type=&quot;3&quot; unique_id=&quot;10867&quot;&gt;&lt;property id=&quot;20148&quot; value=&quot;5&quot;/&gt;&lt;property id=&quot;20300&quot; value=&quot;Slide 10&quot;/&gt;&lt;property id=&quot;20307&quot; value=&quot;269&quot;/&gt;&lt;/object&gt;&lt;object type=&quot;3&quot; unique_id=&quot;10868&quot;&gt;&lt;property id=&quot;20148&quot; value=&quot;5&quot;/&gt;&lt;property id=&quot;20300&quot; value=&quot;Slide 11&quot;/&gt;&lt;property id=&quot;20307&quot; value=&quot;270&quot;/&gt;&lt;/object&gt;&lt;object type=&quot;3&quot; unique_id=&quot;10997&quot;&gt;&lt;property id=&quot;20148&quot; value=&quot;5&quot;/&gt;&lt;property id=&quot;20300&quot; value=&quot;Slide 9&quot;/&gt;&lt;property id=&quot;20307&quot; value=&quot;273&quot;/&gt;&lt;/object&gt;&lt;object type=&quot;3&quot; unique_id=&quot;68334&quot;&gt;&lt;property id=&quot;20148&quot; value=&quot;5&quot;/&gt;&lt;property id=&quot;20300&quot; value=&quot;Slide 3&quot;/&gt;&lt;property id=&quot;20307&quot; value=&quot;277&quot;/&gt;&lt;/object&gt;&lt;object type=&quot;3&quot; unique_id=&quot;68335&quot;&gt;&lt;property id=&quot;20148&quot; value=&quot;5&quot;/&gt;&lt;property id=&quot;20300&quot; value=&quot;Slide 2&quot;/&gt;&lt;property id=&quot;20307&quot; value=&quot;275&quot;/&gt;&lt;/object&gt;&lt;object type=&quot;3&quot; unique_id=&quot;68336&quot;&gt;&lt;property id=&quot;20148&quot; value=&quot;5&quot;/&gt;&lt;property id=&quot;20300&quot; value=&quot;Slide 7&quot;/&gt;&lt;property id=&quot;20307&quot; value=&quot;276&quot;/&gt;&lt;/object&gt;&lt;object type=&quot;3&quot; unique_id=&quot;68383&quot;&gt;&lt;property id=&quot;20148&quot; value=&quot;5&quot;/&gt;&lt;property id=&quot;20300&quot; value=&quot;Slide 12&quot;/&gt;&lt;property id=&quot;20307&quot; value=&quot;278&quot;/&gt;&lt;/object&gt;&lt;object type=&quot;3&quot; unique_id=&quot;68423&quot;&gt;&lt;property id=&quot;20148&quot; value=&quot;5&quot;/&gt;&lt;property id=&quot;20300&quot; value=&quot;Slide 5&quot;/&gt;&lt;property id=&quot;20307&quot; value=&quot;27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Phượng sắp xếp 11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hượng sắp xếp 11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Phượng sắp xếp 111</Template>
  <TotalTime>646</TotalTime>
  <Words>163</Words>
  <Application>Microsoft Office PowerPoint</Application>
  <PresentationFormat>On-screen Show (16:9)</PresentationFormat>
  <Paragraphs>21</Paragraphs>
  <Slides>13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Arial Black</vt:lpstr>
      <vt:lpstr>Calibri</vt:lpstr>
      <vt:lpstr>Georgia</vt:lpstr>
      <vt:lpstr>Times New Roman</vt:lpstr>
      <vt:lpstr>Trebuchet MS</vt:lpstr>
      <vt:lpstr>Phượng sắp xếp 111</vt:lpstr>
      <vt:lpstr>Office Theme</vt:lpstr>
      <vt:lpstr>Slipstream</vt:lpstr>
      <vt:lpstr>1_Phượng sắp xếp 111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`</dc:title>
  <dc:creator>Administrator</dc:creator>
  <cp:lastModifiedBy>hp</cp:lastModifiedBy>
  <cp:revision>40</cp:revision>
  <dcterms:created xsi:type="dcterms:W3CDTF">2020-11-04T12:33:24Z</dcterms:created>
  <dcterms:modified xsi:type="dcterms:W3CDTF">2023-01-31T13:49:07Z</dcterms:modified>
</cp:coreProperties>
</file>