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74" r:id="rId6"/>
    <p:sldId id="276" r:id="rId7"/>
    <p:sldId id="275" r:id="rId8"/>
    <p:sldId id="277" r:id="rId9"/>
    <p:sldId id="265" r:id="rId10"/>
    <p:sldId id="278" r:id="rId11"/>
    <p:sldId id="266" r:id="rId12"/>
    <p:sldId id="267" r:id="rId13"/>
    <p:sldId id="260" r:id="rId14"/>
    <p:sldId id="268" r:id="rId15"/>
    <p:sldId id="279" r:id="rId16"/>
    <p:sldId id="262" r:id="rId17"/>
    <p:sldId id="271" r:id="rId18"/>
    <p:sldId id="272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8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4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1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5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5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0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5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1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94A9D-30E5-4881-8E52-F4B3BA8854B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A2375-2724-49DC-A072-896E333E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6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33367"/>
            <a:ext cx="7162800" cy="1143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 CẦU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006365" y="2894642"/>
            <a:ext cx="7299435" cy="816035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Stop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2800" b="1" dirty="0"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76200" y="3727314"/>
            <a:ext cx="8839200" cy="2429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4 – 5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219200" y="6286499"/>
            <a:ext cx="7162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12" y="990600"/>
            <a:ext cx="1645575" cy="16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2801" r="2649" b="12231"/>
          <a:stretch/>
        </p:blipFill>
        <p:spPr bwMode="auto">
          <a:xfrm>
            <a:off x="0" y="533400"/>
            <a:ext cx="920514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868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85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717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57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2400300"/>
            <a:ext cx="5181600" cy="2057400"/>
          </a:xfrm>
        </p:spPr>
        <p:txBody>
          <a:bodyPr>
            <a:prstTxWarp prst="textInflateBottom">
              <a:avLst/>
            </a:prstTxWarp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19" y="1752600"/>
            <a:ext cx="6248400" cy="467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50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25309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1505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237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0"/>
            <a:ext cx="9157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31" y="3429000"/>
            <a:ext cx="6629400" cy="685800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65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0"/>
            <a:ext cx="9157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31" y="3429000"/>
            <a:ext cx="6629400" cy="11430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06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86100"/>
            <a:ext cx="7467600" cy="6858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80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86100"/>
            <a:ext cx="7467600" cy="6858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6: 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8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062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905000" y="1665890"/>
            <a:ext cx="7010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TC “Taxi”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553200" cy="1905000"/>
          </a:xfrm>
        </p:spPr>
        <p:txBody>
          <a:bodyPr>
            <a:prstTxWarp prst="textInflateBottom">
              <a:avLst/>
            </a:prstTxWarp>
            <a:normAutofit fontScale="90000"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yt1s.com - Kiến con đi ô tô  Bé ngoan ngoãn lịch sự 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" y="1981200"/>
            <a:ext cx="91084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7"/>
            <a:ext cx="9144000" cy="68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295400"/>
            <a:ext cx="7086600" cy="19812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PHÁP </a:t>
            </a:r>
            <a:b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THỨC TỔ CHỨC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057400"/>
            <a:ext cx="7315200" cy="2895600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b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2667000"/>
            <a:ext cx="6553200" cy="2286000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2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21866"/>
            <a:ext cx="9128185" cy="683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89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971800"/>
            <a:ext cx="6324600" cy="1981200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2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21866"/>
            <a:ext cx="9128185" cy="683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37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81000"/>
            <a:ext cx="9148763" cy="60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44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144</Words>
  <Application>Microsoft Office PowerPoint</Application>
  <PresentationFormat>On-screen Show (4:3)</PresentationFormat>
  <Paragraphs>19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PHÒNG GIÁO DỤC VÀ ĐÀO TẠO QUẬN LONG BIÊN TRƯỜNG MẦM NON THẠCH CẦU</vt:lpstr>
      <vt:lpstr>ỔN ĐỊNH TỔ CHỨC</vt:lpstr>
      <vt:lpstr>PHƯƠNG PHÁP  HÌNH THỨC TỔ CHỨC</vt:lpstr>
      <vt:lpstr>Hoạt động 1 Kể chuyện cho trẻ nghe</vt:lpstr>
      <vt:lpstr>Cô kể lần 1</vt:lpstr>
      <vt:lpstr>PowerPoint Presentation</vt:lpstr>
      <vt:lpstr>Cô kể lần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Câu 1: Câu chuyện cô vừa kể có tên là gì?</vt:lpstr>
      <vt:lpstr>Câu 2: Trong truyện có những nhân vật nào?</vt:lpstr>
      <vt:lpstr>Câu 3: Kiến con lên xe ô tô để đi đâu?</vt:lpstr>
      <vt:lpstr>Câu 4: Những ai đã mời bác Gấu ngồi vào chỗ của mình? Và bác Gấu đã ngồi chỗ của ai?</vt:lpstr>
      <vt:lpstr>Câu 5: Kiến con đã ngồi vào đâu để cho bác Gấu ngồi?</vt:lpstr>
      <vt:lpstr>Câu 6: Qua câu chuyện các con thấy bạn Kiến là người như thế nào?</vt:lpstr>
      <vt:lpstr>Xem  phim chuyển thể từ truyện sang phim hoạt hình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GIANG BIÊN</dc:title>
  <dc:creator>Admin</dc:creator>
  <cp:lastModifiedBy>ADMIN</cp:lastModifiedBy>
  <cp:revision>13</cp:revision>
  <dcterms:created xsi:type="dcterms:W3CDTF">2023-02-13T14:00:12Z</dcterms:created>
  <dcterms:modified xsi:type="dcterms:W3CDTF">2023-03-30T14:30:58Z</dcterms:modified>
</cp:coreProperties>
</file>