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5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8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6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D9A52-9E15-4922-939C-16AD8A646CE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6.png"/><Relationship Id="rId7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DF3E249-D6CA-F80B-3614-AD914815A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725" y="-87745"/>
            <a:ext cx="12192000" cy="6945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543" y="2555856"/>
            <a:ext cx="8596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THANH LỊCH, VĂN MINH</a:t>
            </a: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SỚM MAI THỨC DẬY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1891" y="3602038"/>
            <a:ext cx="6862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2022 - 2023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BEF822-C475-BB15-6860-DF72B3F02F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26" y="1416437"/>
            <a:ext cx="1433945" cy="10279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157260-CEF3-7156-8040-6167141EB1A7}"/>
              </a:ext>
            </a:extLst>
          </p:cNvPr>
          <p:cNvSpPr txBox="1"/>
          <p:nvPr/>
        </p:nvSpPr>
        <p:spPr>
          <a:xfrm>
            <a:off x="2071543" y="83641"/>
            <a:ext cx="8010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10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57" y="0"/>
            <a:ext cx="1255885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5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2190"/>
            <a:ext cx="12192000" cy="6870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291" y="1"/>
            <a:ext cx="833451" cy="71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34" y="4922628"/>
            <a:ext cx="3149599" cy="17203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25" y="5043655"/>
            <a:ext cx="3149599" cy="16767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63" y="2857039"/>
            <a:ext cx="3149599" cy="17205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64" y="621130"/>
            <a:ext cx="3149599" cy="17205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06" y="2719279"/>
            <a:ext cx="3149599" cy="16767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68" y="564678"/>
            <a:ext cx="3149598" cy="17203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31968" y="324396"/>
            <a:ext cx="3140359" cy="2967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19267" y="2503232"/>
            <a:ext cx="314959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54689" y="4599709"/>
            <a:ext cx="315883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25928" y="272468"/>
            <a:ext cx="275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Vệ sinh cá nhân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5667" y="2534613"/>
            <a:ext cx="247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Ăn bữa sáng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61089" y="4577620"/>
            <a:ext cx="217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Mặc quần áo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02764" y="308463"/>
            <a:ext cx="314959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02764" y="2534613"/>
            <a:ext cx="314959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093525" y="4704959"/>
            <a:ext cx="3158837" cy="3879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241309" y="355601"/>
            <a:ext cx="254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Đi học nào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07706" y="2503232"/>
            <a:ext cx="221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Tự thức dậy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64651" y="4731650"/>
            <a:ext cx="1995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Tập thể dục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858156" y="1065567"/>
            <a:ext cx="1052945" cy="831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819763" y="3049633"/>
            <a:ext cx="969818" cy="802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4367" y="5362140"/>
            <a:ext cx="1060796" cy="8413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23402" y="938099"/>
            <a:ext cx="1060796" cy="8413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23402" y="3079926"/>
            <a:ext cx="1060796" cy="8413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23402" y="5326393"/>
            <a:ext cx="1060796" cy="84132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061610" y="1112686"/>
            <a:ext cx="737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47483" y="3108172"/>
            <a:ext cx="461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57340" y="5428857"/>
            <a:ext cx="636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132185" y="954371"/>
            <a:ext cx="603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070964" y="3156132"/>
            <a:ext cx="726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213582" y="536214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851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/>
      <p:bldP spid="23" grpId="0"/>
      <p:bldP spid="24" grpId="0"/>
      <p:bldP spid="25" grpId="0" animBg="1"/>
      <p:bldP spid="26" grpId="0" animBg="1"/>
      <p:bldP spid="28" grpId="0" animBg="1"/>
      <p:bldP spid="29" grpId="0"/>
      <p:bldP spid="30" grpId="0"/>
      <p:bldP spid="31" grpId="0"/>
      <p:bldP spid="32" grpId="0" animBg="1"/>
      <p:bldP spid="33" grpId="0" animBg="1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450" y="2342356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21161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52436" y="2706255"/>
            <a:ext cx="8525164" cy="2189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3274" y="2942074"/>
            <a:ext cx="7786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cùng xem tranh với cô nhé!</a:t>
            </a:r>
          </a:p>
        </p:txBody>
      </p:sp>
    </p:spTree>
    <p:extLst>
      <p:ext uri="{BB962C8B-B14F-4D97-AF65-F5344CB8AC3E}">
        <p14:creationId xmlns:p14="http://schemas.microsoft.com/office/powerpoint/2010/main" val="6764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7" y="0"/>
            <a:ext cx="1313743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4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29" y="-1"/>
            <a:ext cx="1255885" cy="11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3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20" y="0"/>
            <a:ext cx="1255885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5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93" y="-87392"/>
            <a:ext cx="1255885" cy="12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2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57" y="0"/>
            <a:ext cx="1255885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3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64656"/>
            <a:ext cx="12192000" cy="70658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7" y="-124338"/>
            <a:ext cx="1255885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9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38" y="-13566"/>
            <a:ext cx="1369161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0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92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12A1.25.Nguyễn Thành Nam</cp:lastModifiedBy>
  <cp:revision>18</cp:revision>
  <dcterms:created xsi:type="dcterms:W3CDTF">2022-11-20T02:15:51Z</dcterms:created>
  <dcterms:modified xsi:type="dcterms:W3CDTF">2023-04-05T04:57:40Z</dcterms:modified>
</cp:coreProperties>
</file>