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5C96-EAA7-4A7B-BB8C-A2F5F92AF9E5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CF75-9E67-4468-997D-DB545E17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8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5C96-EAA7-4A7B-BB8C-A2F5F92AF9E5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CF75-9E67-4468-997D-DB545E17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4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5C96-EAA7-4A7B-BB8C-A2F5F92AF9E5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CF75-9E67-4468-997D-DB545E17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37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2B6A7FA-939A-4598-BABD-82B508D6E94A}" type="datetimeFigureOut">
              <a:rPr lang="en-US" smtClean="0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15C5F2E-CA66-4F78-BAC2-BB82828754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69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C5B9902-4BE5-47BD-983D-9A56F8C06D21}" type="datetimeFigureOut">
              <a:rPr lang="en-US" smtClean="0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5AFCF8-42BF-479D-91C4-E91F082A7F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4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8CBFCF-0BDF-42DC-928C-9457BC19D393}" type="datetimeFigureOut">
              <a:rPr lang="en-US" smtClean="0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37CFDE-8736-48FD-B961-D62E38E4EF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3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169835-ED29-4558-B5D8-53D633737B28}" type="datetimeFigureOut">
              <a:rPr lang="en-US" smtClean="0"/>
              <a:pPr>
                <a:defRPr/>
              </a:pPr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B11EAA-A584-4393-8520-FDEA2A950A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85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1C7DA7-F973-4680-864F-7EBD2039F392}" type="datetimeFigureOut">
              <a:rPr lang="en-US" smtClean="0"/>
              <a:pPr>
                <a:defRPr/>
              </a:pPr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618C3D-B635-4DD0-8821-42A7743430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10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23D95C-48C4-4074-A2C1-6938D9979D72}" type="datetimeFigureOut">
              <a:rPr lang="en-US" smtClean="0"/>
              <a:pPr>
                <a:defRPr/>
              </a:pPr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D06CD7-2DE0-4DAC-8D78-857D368147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32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BD96783-0AC0-408A-B7CA-5628B5A042AE}" type="datetimeFigureOut">
              <a:rPr lang="en-US" smtClean="0"/>
              <a:pPr>
                <a:defRPr/>
              </a:pPr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3FBFFE-03E7-4C59-9C86-DCDD5CFD1E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12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48FA30-0815-4D92-A41C-B57295FD4F18}" type="datetimeFigureOut">
              <a:rPr lang="en-US" smtClean="0"/>
              <a:pPr>
                <a:defRPr/>
              </a:pPr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525C02-54F3-470D-B16B-719D7CEEA2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6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5C96-EAA7-4A7B-BB8C-A2F5F92AF9E5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CF75-9E67-4468-997D-DB545E17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73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59C3EF-3BBA-4090-AB78-4703605E336E}" type="datetimeFigureOut">
              <a:rPr lang="en-US" smtClean="0"/>
              <a:pPr>
                <a:defRPr/>
              </a:pPr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4D79DC-14B1-4200-BCCC-77E8B6A3D2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15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72415C-E0A2-4490-AF38-0347F90A3D1E}" type="datetimeFigureOut">
              <a:rPr lang="en-US" smtClean="0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C2CF0A-4966-485B-AC38-EC46E15440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18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B32F34-5756-4F2E-9EEF-CD027F093247}" type="datetimeFigureOut">
              <a:rPr lang="en-US" smtClean="0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AFFAAA-B55E-42FA-B979-9F5C1A9302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3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5C96-EAA7-4A7B-BB8C-A2F5F92AF9E5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CF75-9E67-4468-997D-DB545E17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1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5C96-EAA7-4A7B-BB8C-A2F5F92AF9E5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CF75-9E67-4468-997D-DB545E17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7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5C96-EAA7-4A7B-BB8C-A2F5F92AF9E5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CF75-9E67-4468-997D-DB545E17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5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5C96-EAA7-4A7B-BB8C-A2F5F92AF9E5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CF75-9E67-4468-997D-DB545E17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9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5C96-EAA7-4A7B-BB8C-A2F5F92AF9E5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CF75-9E67-4468-997D-DB545E17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8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5C96-EAA7-4A7B-BB8C-A2F5F92AF9E5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CF75-9E67-4468-997D-DB545E17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7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5C96-EAA7-4A7B-BB8C-A2F5F92AF9E5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CF75-9E67-4468-997D-DB545E17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9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55C96-EAA7-4A7B-BB8C-A2F5F92AF9E5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0CF75-9E67-4468-997D-DB545E17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1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F5FA7329-22C6-44D4-AC6E-0EB1ECAEFA9E}" type="datetimeFigureOut">
              <a:rPr lang="en-US" smtClean="0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E150B69E-5F35-4DE3-B56E-38122F3152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6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gif"/><Relationship Id="rId3" Type="http://schemas.openxmlformats.org/officeDocument/2006/relationships/image" Target="../media/image8.gi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17" Type="http://schemas.openxmlformats.org/officeDocument/2006/relationships/image" Target="../media/image22.gif"/><Relationship Id="rId2" Type="http://schemas.openxmlformats.org/officeDocument/2006/relationships/audio" Target="../media/audio1.wav"/><Relationship Id="rId16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6.png"/><Relationship Id="rId5" Type="http://schemas.openxmlformats.org/officeDocument/2006/relationships/image" Target="../media/image10.gif"/><Relationship Id="rId15" Type="http://schemas.openxmlformats.org/officeDocument/2006/relationships/image" Target="../media/image20.gif"/><Relationship Id="rId10" Type="http://schemas.openxmlformats.org/officeDocument/2006/relationships/image" Target="../media/image15.png"/><Relationship Id="rId4" Type="http://schemas.openxmlformats.org/officeDocument/2006/relationships/image" Target="../media/image9.gif"/><Relationship Id="rId9" Type="http://schemas.openxmlformats.org/officeDocument/2006/relationships/image" Target="../media/image14.png"/><Relationship Id="rId1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46514" y="187325"/>
            <a:ext cx="51450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UBND QUẬN 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LONG BIÊN</a:t>
            </a:r>
            <a:endParaRPr lang="en-US" b="1" dirty="0">
              <a:solidFill>
                <a:srgbClr val="0070C0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4495801" y="601663"/>
            <a:ext cx="4043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CẦU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1677" y="2039011"/>
            <a:ext cx="5127914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</a:t>
            </a:r>
            <a:r>
              <a:rPr lang="vi-VN" sz="21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</a:t>
            </a:r>
            <a:r>
              <a:rPr lang="en-US" sz="21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6961" y="3060984"/>
            <a:ext cx="7837346" cy="1221880"/>
          </a:xfrm>
          <a:prstGeom prst="rect">
            <a:avLst/>
          </a:prstGeom>
          <a:noFill/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pPr>
              <a:defRPr/>
            </a:pPr>
            <a:r>
              <a:rPr lang="vi-VN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6369" y="4332463"/>
            <a:ext cx="487853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b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</a:t>
            </a:r>
            <a:r>
              <a:rPr lang="en-US" b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  <a:endParaRPr lang="en-US" b="1" dirty="0">
              <a:solidFill>
                <a:srgbClr val="0070C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b="1" dirty="0">
              <a:solidFill>
                <a:srgbClr val="0070C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6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8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8042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1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65920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8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16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/>
          <p:cNvSpPr>
            <a:spLocks noChangeArrowheads="1" noChangeShapeType="1" noTextEdit="1"/>
          </p:cNvSpPr>
          <p:nvPr/>
        </p:nvSpPr>
        <p:spPr bwMode="auto">
          <a:xfrm>
            <a:off x="2743200" y="990600"/>
            <a:ext cx="68580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 panose="020B7200000000000000" pitchFamily="34" charset="0"/>
              </a:rPr>
              <a:t>KÝnh chóc c¸c c« m¹nh khoÎ </a:t>
            </a:r>
          </a:p>
          <a:p>
            <a:pPr algn="ctr"/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 panose="020B7200000000000000" pitchFamily="34" charset="0"/>
              </a:rPr>
              <a:t>gia ®×nh h¹nh phóc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95800" y="1524000"/>
            <a:ext cx="2971800" cy="1257300"/>
            <a:chOff x="1992" y="960"/>
            <a:chExt cx="1200" cy="600"/>
          </a:xfrm>
        </p:grpSpPr>
        <p:pic>
          <p:nvPicPr>
            <p:cNvPr id="45109" name="Picture 4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10" name="Picture 5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11" name="Picture 6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>
            <a:off x="3276600" y="4724400"/>
            <a:ext cx="571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THÚC TIẾT HỌC</a:t>
            </a:r>
          </a:p>
        </p:txBody>
      </p:sp>
      <p:pic>
        <p:nvPicPr>
          <p:cNvPr id="54280" name="Picture 8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9555164" y="1371601"/>
            <a:ext cx="11128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8288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Picture 16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Picture 17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5908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0" name="Picture 18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1" name="Picture 19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2" name="Picture 20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1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4" name="Picture 21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5" name="Picture 23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6" name="Picture 24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7" name="Picture 2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8" name="Picture 2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9" name="Picture 2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0" name="Picture 2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2590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2" name="Picture 30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1054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3" name="Picture 31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816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4" name="Picture 32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5" name="Picture 33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5814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6" name="Picture 34" descr="Hoa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10200"/>
            <a:ext cx="815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86" name="Group 35"/>
          <p:cNvGrpSpPr>
            <a:grpSpLocks/>
          </p:cNvGrpSpPr>
          <p:nvPr/>
        </p:nvGrpSpPr>
        <p:grpSpPr bwMode="auto">
          <a:xfrm flipH="1" flipV="1">
            <a:off x="1828801" y="304801"/>
            <a:ext cx="1800225" cy="1565275"/>
            <a:chOff x="4368" y="2880"/>
            <a:chExt cx="1200" cy="1289"/>
          </a:xfrm>
        </p:grpSpPr>
        <p:sp>
          <p:nvSpPr>
            <p:cNvPr id="45092" name="Freeform 36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 h 1572"/>
                <a:gd name="T2" fmla="*/ 3 w 1337"/>
                <a:gd name="T3" fmla="*/ 1 h 1572"/>
                <a:gd name="T4" fmla="*/ 5 w 1337"/>
                <a:gd name="T5" fmla="*/ 1 h 1572"/>
                <a:gd name="T6" fmla="*/ 7 w 1337"/>
                <a:gd name="T7" fmla="*/ 1 h 1572"/>
                <a:gd name="T8" fmla="*/ 9 w 1337"/>
                <a:gd name="T9" fmla="*/ 1 h 1572"/>
                <a:gd name="T10" fmla="*/ 10 w 1337"/>
                <a:gd name="T11" fmla="*/ 1 h 1572"/>
                <a:gd name="T12" fmla="*/ 12 w 1337"/>
                <a:gd name="T13" fmla="*/ 0 h 1572"/>
                <a:gd name="T14" fmla="*/ 14 w 1337"/>
                <a:gd name="T15" fmla="*/ 0 h 1572"/>
                <a:gd name="T16" fmla="*/ 15 w 1337"/>
                <a:gd name="T17" fmla="*/ 0 h 1572"/>
                <a:gd name="T18" fmla="*/ 17 w 1337"/>
                <a:gd name="T19" fmla="*/ 0 h 1572"/>
                <a:gd name="T20" fmla="*/ 18 w 1337"/>
                <a:gd name="T21" fmla="*/ 0 h 1572"/>
                <a:gd name="T22" fmla="*/ 19 w 1337"/>
                <a:gd name="T23" fmla="*/ 0 h 1572"/>
                <a:gd name="T24" fmla="*/ 20 w 1337"/>
                <a:gd name="T25" fmla="*/ 0 h 1572"/>
                <a:gd name="T26" fmla="*/ 20 w 1337"/>
                <a:gd name="T27" fmla="*/ 0 h 1572"/>
                <a:gd name="T28" fmla="*/ 21 w 1337"/>
                <a:gd name="T29" fmla="*/ 0 h 1572"/>
                <a:gd name="T30" fmla="*/ 21 w 1337"/>
                <a:gd name="T31" fmla="*/ 0 h 1572"/>
                <a:gd name="T32" fmla="*/ 21 w 1337"/>
                <a:gd name="T33" fmla="*/ 0 h 1572"/>
                <a:gd name="T34" fmla="*/ 20 w 1337"/>
                <a:gd name="T35" fmla="*/ 0 h 1572"/>
                <a:gd name="T36" fmla="*/ 20 w 1337"/>
                <a:gd name="T37" fmla="*/ 0 h 1572"/>
                <a:gd name="T38" fmla="*/ 20 w 1337"/>
                <a:gd name="T39" fmla="*/ 0 h 1572"/>
                <a:gd name="T40" fmla="*/ 19 w 1337"/>
                <a:gd name="T41" fmla="*/ 0 h 1572"/>
                <a:gd name="T42" fmla="*/ 18 w 1337"/>
                <a:gd name="T43" fmla="*/ 0 h 1572"/>
                <a:gd name="T44" fmla="*/ 18 w 1337"/>
                <a:gd name="T45" fmla="*/ 0 h 1572"/>
                <a:gd name="T46" fmla="*/ 17 w 1337"/>
                <a:gd name="T47" fmla="*/ 0 h 1572"/>
                <a:gd name="T48" fmla="*/ 16 w 1337"/>
                <a:gd name="T49" fmla="*/ 0 h 1572"/>
                <a:gd name="T50" fmla="*/ 14 w 1337"/>
                <a:gd name="T51" fmla="*/ 0 h 1572"/>
                <a:gd name="T52" fmla="*/ 13 w 1337"/>
                <a:gd name="T53" fmla="*/ 0 h 1572"/>
                <a:gd name="T54" fmla="*/ 11 w 1337"/>
                <a:gd name="T55" fmla="*/ 0 h 1572"/>
                <a:gd name="T56" fmla="*/ 10 w 1337"/>
                <a:gd name="T57" fmla="*/ 0 h 1572"/>
                <a:gd name="T58" fmla="*/ 8 w 1337"/>
                <a:gd name="T59" fmla="*/ 0 h 1572"/>
                <a:gd name="T60" fmla="*/ 6 w 1337"/>
                <a:gd name="T61" fmla="*/ 1 h 1572"/>
                <a:gd name="T62" fmla="*/ 4 w 1337"/>
                <a:gd name="T63" fmla="*/ 1 h 1572"/>
                <a:gd name="T64" fmla="*/ 2 w 1337"/>
                <a:gd name="T65" fmla="*/ 1 h 1572"/>
                <a:gd name="T66" fmla="*/ 0 w 1337"/>
                <a:gd name="T67" fmla="*/ 1 h 1572"/>
                <a:gd name="T68" fmla="*/ 0 w 1337"/>
                <a:gd name="T69" fmla="*/ 1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Freeform 37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7 w 1176"/>
                <a:gd name="T1" fmla="*/ 0 h 1382"/>
                <a:gd name="T2" fmla="*/ 17 w 1176"/>
                <a:gd name="T3" fmla="*/ 0 h 1382"/>
                <a:gd name="T4" fmla="*/ 17 w 1176"/>
                <a:gd name="T5" fmla="*/ 0 h 1382"/>
                <a:gd name="T6" fmla="*/ 17 w 1176"/>
                <a:gd name="T7" fmla="*/ 0 h 1382"/>
                <a:gd name="T8" fmla="*/ 16 w 1176"/>
                <a:gd name="T9" fmla="*/ 0 h 1382"/>
                <a:gd name="T10" fmla="*/ 15 w 1176"/>
                <a:gd name="T11" fmla="*/ 0 h 1382"/>
                <a:gd name="T12" fmla="*/ 14 w 1176"/>
                <a:gd name="T13" fmla="*/ 0 h 1382"/>
                <a:gd name="T14" fmla="*/ 14 w 1176"/>
                <a:gd name="T15" fmla="*/ 0 h 1382"/>
                <a:gd name="T16" fmla="*/ 12 w 1176"/>
                <a:gd name="T17" fmla="*/ 0 h 1382"/>
                <a:gd name="T18" fmla="*/ 11 w 1176"/>
                <a:gd name="T19" fmla="*/ 0 h 1382"/>
                <a:gd name="T20" fmla="*/ 10 w 1176"/>
                <a:gd name="T21" fmla="*/ 0 h 1382"/>
                <a:gd name="T22" fmla="*/ 9 w 1176"/>
                <a:gd name="T23" fmla="*/ 0 h 1382"/>
                <a:gd name="T24" fmla="*/ 7 w 1176"/>
                <a:gd name="T25" fmla="*/ 0 h 1382"/>
                <a:gd name="T26" fmla="*/ 5 w 1176"/>
                <a:gd name="T27" fmla="*/ 0 h 1382"/>
                <a:gd name="T28" fmla="*/ 4 w 1176"/>
                <a:gd name="T29" fmla="*/ 0 h 1382"/>
                <a:gd name="T30" fmla="*/ 2 w 1176"/>
                <a:gd name="T31" fmla="*/ 0 h 1382"/>
                <a:gd name="T32" fmla="*/ 0 w 1176"/>
                <a:gd name="T33" fmla="*/ 0 h 1382"/>
                <a:gd name="T34" fmla="*/ 0 w 1176"/>
                <a:gd name="T35" fmla="*/ 1 h 1382"/>
                <a:gd name="T36" fmla="*/ 2 w 1176"/>
                <a:gd name="T37" fmla="*/ 1 h 1382"/>
                <a:gd name="T38" fmla="*/ 4 w 1176"/>
                <a:gd name="T39" fmla="*/ 0 h 1382"/>
                <a:gd name="T40" fmla="*/ 6 w 1176"/>
                <a:gd name="T41" fmla="*/ 0 h 1382"/>
                <a:gd name="T42" fmla="*/ 8 w 1176"/>
                <a:gd name="T43" fmla="*/ 0 h 1382"/>
                <a:gd name="T44" fmla="*/ 9 w 1176"/>
                <a:gd name="T45" fmla="*/ 0 h 1382"/>
                <a:gd name="T46" fmla="*/ 11 w 1176"/>
                <a:gd name="T47" fmla="*/ 0 h 1382"/>
                <a:gd name="T48" fmla="*/ 12 w 1176"/>
                <a:gd name="T49" fmla="*/ 0 h 1382"/>
                <a:gd name="T50" fmla="*/ 13 w 1176"/>
                <a:gd name="T51" fmla="*/ 0 h 1382"/>
                <a:gd name="T52" fmla="*/ 15 w 1176"/>
                <a:gd name="T53" fmla="*/ 0 h 1382"/>
                <a:gd name="T54" fmla="*/ 16 w 1176"/>
                <a:gd name="T55" fmla="*/ 0 h 1382"/>
                <a:gd name="T56" fmla="*/ 17 w 1176"/>
                <a:gd name="T57" fmla="*/ 0 h 1382"/>
                <a:gd name="T58" fmla="*/ 17 w 1176"/>
                <a:gd name="T59" fmla="*/ 0 h 1382"/>
                <a:gd name="T60" fmla="*/ 18 w 1176"/>
                <a:gd name="T61" fmla="*/ 0 h 1382"/>
                <a:gd name="T62" fmla="*/ 18 w 1176"/>
                <a:gd name="T63" fmla="*/ 0 h 1382"/>
                <a:gd name="T64" fmla="*/ 19 w 1176"/>
                <a:gd name="T65" fmla="*/ 0 h 1382"/>
                <a:gd name="T66" fmla="*/ 19 w 1176"/>
                <a:gd name="T67" fmla="*/ 0 h 1382"/>
                <a:gd name="T68" fmla="*/ 17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Freeform 38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5 w 1014"/>
                <a:gd name="T1" fmla="*/ 0 h 1193"/>
                <a:gd name="T2" fmla="*/ 15 w 1014"/>
                <a:gd name="T3" fmla="*/ 0 h 1193"/>
                <a:gd name="T4" fmla="*/ 15 w 1014"/>
                <a:gd name="T5" fmla="*/ 0 h 1193"/>
                <a:gd name="T6" fmla="*/ 14 w 1014"/>
                <a:gd name="T7" fmla="*/ 0 h 1193"/>
                <a:gd name="T8" fmla="*/ 14 w 1014"/>
                <a:gd name="T9" fmla="*/ 0 h 1193"/>
                <a:gd name="T10" fmla="*/ 13 w 1014"/>
                <a:gd name="T11" fmla="*/ 0 h 1193"/>
                <a:gd name="T12" fmla="*/ 12 w 1014"/>
                <a:gd name="T13" fmla="*/ 0 h 1193"/>
                <a:gd name="T14" fmla="*/ 12 w 1014"/>
                <a:gd name="T15" fmla="*/ 0 h 1193"/>
                <a:gd name="T16" fmla="*/ 11 w 1014"/>
                <a:gd name="T17" fmla="*/ 0 h 1193"/>
                <a:gd name="T18" fmla="*/ 10 w 1014"/>
                <a:gd name="T19" fmla="*/ 0 h 1193"/>
                <a:gd name="T20" fmla="*/ 9 w 1014"/>
                <a:gd name="T21" fmla="*/ 0 h 1193"/>
                <a:gd name="T22" fmla="*/ 7 w 1014"/>
                <a:gd name="T23" fmla="*/ 0 h 1193"/>
                <a:gd name="T24" fmla="*/ 6 w 1014"/>
                <a:gd name="T25" fmla="*/ 0 h 1193"/>
                <a:gd name="T26" fmla="*/ 5 w 1014"/>
                <a:gd name="T27" fmla="*/ 0 h 1193"/>
                <a:gd name="T28" fmla="*/ 3 w 1014"/>
                <a:gd name="T29" fmla="*/ 0 h 1193"/>
                <a:gd name="T30" fmla="*/ 2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2 w 1014"/>
                <a:gd name="T37" fmla="*/ 0 h 1193"/>
                <a:gd name="T38" fmla="*/ 4 w 1014"/>
                <a:gd name="T39" fmla="*/ 0 h 1193"/>
                <a:gd name="T40" fmla="*/ 5 w 1014"/>
                <a:gd name="T41" fmla="*/ 0 h 1193"/>
                <a:gd name="T42" fmla="*/ 7 w 1014"/>
                <a:gd name="T43" fmla="*/ 0 h 1193"/>
                <a:gd name="T44" fmla="*/ 8 w 1014"/>
                <a:gd name="T45" fmla="*/ 0 h 1193"/>
                <a:gd name="T46" fmla="*/ 9 w 1014"/>
                <a:gd name="T47" fmla="*/ 0 h 1193"/>
                <a:gd name="T48" fmla="*/ 11 w 1014"/>
                <a:gd name="T49" fmla="*/ 0 h 1193"/>
                <a:gd name="T50" fmla="*/ 12 w 1014"/>
                <a:gd name="T51" fmla="*/ 0 h 1193"/>
                <a:gd name="T52" fmla="*/ 13 w 1014"/>
                <a:gd name="T53" fmla="*/ 0 h 1193"/>
                <a:gd name="T54" fmla="*/ 14 w 1014"/>
                <a:gd name="T55" fmla="*/ 0 h 1193"/>
                <a:gd name="T56" fmla="*/ 14 w 1014"/>
                <a:gd name="T57" fmla="*/ 0 h 1193"/>
                <a:gd name="T58" fmla="*/ 15 w 1014"/>
                <a:gd name="T59" fmla="*/ 0 h 1193"/>
                <a:gd name="T60" fmla="*/ 16 w 1014"/>
                <a:gd name="T61" fmla="*/ 0 h 1193"/>
                <a:gd name="T62" fmla="*/ 16 w 1014"/>
                <a:gd name="T63" fmla="*/ 0 h 1193"/>
                <a:gd name="T64" fmla="*/ 16 w 1014"/>
                <a:gd name="T65" fmla="*/ 0 h 1193"/>
                <a:gd name="T66" fmla="*/ 16 w 1014"/>
                <a:gd name="T67" fmla="*/ 0 h 1193"/>
                <a:gd name="T68" fmla="*/ 15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5" name="Freeform 39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15 w 1272"/>
                <a:gd name="T1" fmla="*/ 0 h 1495"/>
                <a:gd name="T2" fmla="*/ 15 w 1272"/>
                <a:gd name="T3" fmla="*/ 0 h 1495"/>
                <a:gd name="T4" fmla="*/ 15 w 1272"/>
                <a:gd name="T5" fmla="*/ 0 h 1495"/>
                <a:gd name="T6" fmla="*/ 14 w 1272"/>
                <a:gd name="T7" fmla="*/ 0 h 1495"/>
                <a:gd name="T8" fmla="*/ 14 w 1272"/>
                <a:gd name="T9" fmla="*/ 0 h 1495"/>
                <a:gd name="T10" fmla="*/ 13 w 1272"/>
                <a:gd name="T11" fmla="*/ 0 h 1495"/>
                <a:gd name="T12" fmla="*/ 12 w 1272"/>
                <a:gd name="T13" fmla="*/ 0 h 1495"/>
                <a:gd name="T14" fmla="*/ 11 w 1272"/>
                <a:gd name="T15" fmla="*/ 0 h 1495"/>
                <a:gd name="T16" fmla="*/ 10 w 1272"/>
                <a:gd name="T17" fmla="*/ 0 h 1495"/>
                <a:gd name="T18" fmla="*/ 9 w 1272"/>
                <a:gd name="T19" fmla="*/ 0 h 1495"/>
                <a:gd name="T20" fmla="*/ 8 w 1272"/>
                <a:gd name="T21" fmla="*/ 0 h 1495"/>
                <a:gd name="T22" fmla="*/ 7 w 1272"/>
                <a:gd name="T23" fmla="*/ 0 h 1495"/>
                <a:gd name="T24" fmla="*/ 6 w 1272"/>
                <a:gd name="T25" fmla="*/ 0 h 1495"/>
                <a:gd name="T26" fmla="*/ 4 w 1272"/>
                <a:gd name="T27" fmla="*/ 0 h 1495"/>
                <a:gd name="T28" fmla="*/ 3 w 1272"/>
                <a:gd name="T29" fmla="*/ 0 h 1495"/>
                <a:gd name="T30" fmla="*/ 1 w 1272"/>
                <a:gd name="T31" fmla="*/ 0 h 1495"/>
                <a:gd name="T32" fmla="*/ 0 w 1272"/>
                <a:gd name="T33" fmla="*/ 0 h 1495"/>
                <a:gd name="T34" fmla="*/ 0 w 1272"/>
                <a:gd name="T35" fmla="*/ 1 h 1495"/>
                <a:gd name="T36" fmla="*/ 2 w 1272"/>
                <a:gd name="T37" fmla="*/ 1 h 1495"/>
                <a:gd name="T38" fmla="*/ 3 w 1272"/>
                <a:gd name="T39" fmla="*/ 1 h 1495"/>
                <a:gd name="T40" fmla="*/ 5 w 1272"/>
                <a:gd name="T41" fmla="*/ 1 h 1495"/>
                <a:gd name="T42" fmla="*/ 7 w 1272"/>
                <a:gd name="T43" fmla="*/ 1 h 1495"/>
                <a:gd name="T44" fmla="*/ 9 w 1272"/>
                <a:gd name="T45" fmla="*/ 0 h 1495"/>
                <a:gd name="T46" fmla="*/ 11 w 1272"/>
                <a:gd name="T47" fmla="*/ 0 h 1495"/>
                <a:gd name="T48" fmla="*/ 12 w 1272"/>
                <a:gd name="T49" fmla="*/ 0 h 1495"/>
                <a:gd name="T50" fmla="*/ 14 w 1272"/>
                <a:gd name="T51" fmla="*/ 0 h 1495"/>
                <a:gd name="T52" fmla="*/ 15 w 1272"/>
                <a:gd name="T53" fmla="*/ 0 h 1495"/>
                <a:gd name="T54" fmla="*/ 16 w 1272"/>
                <a:gd name="T55" fmla="*/ 0 h 1495"/>
                <a:gd name="T56" fmla="*/ 17 w 1272"/>
                <a:gd name="T57" fmla="*/ 0 h 1495"/>
                <a:gd name="T58" fmla="*/ 18 w 1272"/>
                <a:gd name="T59" fmla="*/ 0 h 1495"/>
                <a:gd name="T60" fmla="*/ 18 w 1272"/>
                <a:gd name="T61" fmla="*/ 0 h 1495"/>
                <a:gd name="T62" fmla="*/ 19 w 1272"/>
                <a:gd name="T63" fmla="*/ 0 h 1495"/>
                <a:gd name="T64" fmla="*/ 19 w 1272"/>
                <a:gd name="T65" fmla="*/ 0 h 1495"/>
                <a:gd name="T66" fmla="*/ 19 w 1272"/>
                <a:gd name="T67" fmla="*/ 0 h 1495"/>
                <a:gd name="T68" fmla="*/ 15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Freeform 40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 h 1572"/>
                <a:gd name="T2" fmla="*/ 3 w 1338"/>
                <a:gd name="T3" fmla="*/ 1 h 1572"/>
                <a:gd name="T4" fmla="*/ 5 w 1338"/>
                <a:gd name="T5" fmla="*/ 1 h 1572"/>
                <a:gd name="T6" fmla="*/ 7 w 1338"/>
                <a:gd name="T7" fmla="*/ 1 h 1572"/>
                <a:gd name="T8" fmla="*/ 9 w 1338"/>
                <a:gd name="T9" fmla="*/ 1 h 1572"/>
                <a:gd name="T10" fmla="*/ 10 w 1338"/>
                <a:gd name="T11" fmla="*/ 1 h 1572"/>
                <a:gd name="T12" fmla="*/ 12 w 1338"/>
                <a:gd name="T13" fmla="*/ 0 h 1572"/>
                <a:gd name="T14" fmla="*/ 14 w 1338"/>
                <a:gd name="T15" fmla="*/ 0 h 1572"/>
                <a:gd name="T16" fmla="*/ 15 w 1338"/>
                <a:gd name="T17" fmla="*/ 0 h 1572"/>
                <a:gd name="T18" fmla="*/ 17 w 1338"/>
                <a:gd name="T19" fmla="*/ 0 h 1572"/>
                <a:gd name="T20" fmla="*/ 18 w 1338"/>
                <a:gd name="T21" fmla="*/ 0 h 1572"/>
                <a:gd name="T22" fmla="*/ 19 w 1338"/>
                <a:gd name="T23" fmla="*/ 0 h 1572"/>
                <a:gd name="T24" fmla="*/ 20 w 1338"/>
                <a:gd name="T25" fmla="*/ 0 h 1572"/>
                <a:gd name="T26" fmla="*/ 20 w 1338"/>
                <a:gd name="T27" fmla="*/ 0 h 1572"/>
                <a:gd name="T28" fmla="*/ 21 w 1338"/>
                <a:gd name="T29" fmla="*/ 0 h 1572"/>
                <a:gd name="T30" fmla="*/ 21 w 1338"/>
                <a:gd name="T31" fmla="*/ 0 h 1572"/>
                <a:gd name="T32" fmla="*/ 21 w 1338"/>
                <a:gd name="T33" fmla="*/ 0 h 1572"/>
                <a:gd name="T34" fmla="*/ 20 w 1338"/>
                <a:gd name="T35" fmla="*/ 0 h 1572"/>
                <a:gd name="T36" fmla="*/ 20 w 1338"/>
                <a:gd name="T37" fmla="*/ 0 h 1572"/>
                <a:gd name="T38" fmla="*/ 20 w 1338"/>
                <a:gd name="T39" fmla="*/ 0 h 1572"/>
                <a:gd name="T40" fmla="*/ 19 w 1338"/>
                <a:gd name="T41" fmla="*/ 0 h 1572"/>
                <a:gd name="T42" fmla="*/ 18 w 1338"/>
                <a:gd name="T43" fmla="*/ 0 h 1572"/>
                <a:gd name="T44" fmla="*/ 18 w 1338"/>
                <a:gd name="T45" fmla="*/ 0 h 1572"/>
                <a:gd name="T46" fmla="*/ 17 w 1338"/>
                <a:gd name="T47" fmla="*/ 0 h 1572"/>
                <a:gd name="T48" fmla="*/ 15 w 1338"/>
                <a:gd name="T49" fmla="*/ 0 h 1572"/>
                <a:gd name="T50" fmla="*/ 14 w 1338"/>
                <a:gd name="T51" fmla="*/ 0 h 1572"/>
                <a:gd name="T52" fmla="*/ 13 w 1338"/>
                <a:gd name="T53" fmla="*/ 0 h 1572"/>
                <a:gd name="T54" fmla="*/ 11 w 1338"/>
                <a:gd name="T55" fmla="*/ 0 h 1572"/>
                <a:gd name="T56" fmla="*/ 10 w 1338"/>
                <a:gd name="T57" fmla="*/ 0 h 1572"/>
                <a:gd name="T58" fmla="*/ 8 w 1338"/>
                <a:gd name="T59" fmla="*/ 0 h 1572"/>
                <a:gd name="T60" fmla="*/ 6 w 1338"/>
                <a:gd name="T61" fmla="*/ 1 h 1572"/>
                <a:gd name="T62" fmla="*/ 4 w 1338"/>
                <a:gd name="T63" fmla="*/ 1 h 1572"/>
                <a:gd name="T64" fmla="*/ 3 w 1338"/>
                <a:gd name="T65" fmla="*/ 1 h 1572"/>
                <a:gd name="T66" fmla="*/ 0 w 1338"/>
                <a:gd name="T67" fmla="*/ 1 h 1572"/>
                <a:gd name="T68" fmla="*/ 0 w 1338"/>
                <a:gd name="T69" fmla="*/ 1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Freeform 41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7 w 1176"/>
                <a:gd name="T1" fmla="*/ 0 h 1383"/>
                <a:gd name="T2" fmla="*/ 17 w 1176"/>
                <a:gd name="T3" fmla="*/ 0 h 1383"/>
                <a:gd name="T4" fmla="*/ 17 w 1176"/>
                <a:gd name="T5" fmla="*/ 0 h 1383"/>
                <a:gd name="T6" fmla="*/ 17 w 1176"/>
                <a:gd name="T7" fmla="*/ 0 h 1383"/>
                <a:gd name="T8" fmla="*/ 16 w 1176"/>
                <a:gd name="T9" fmla="*/ 0 h 1383"/>
                <a:gd name="T10" fmla="*/ 15 w 1176"/>
                <a:gd name="T11" fmla="*/ 0 h 1383"/>
                <a:gd name="T12" fmla="*/ 15 w 1176"/>
                <a:gd name="T13" fmla="*/ 0 h 1383"/>
                <a:gd name="T14" fmla="*/ 14 w 1176"/>
                <a:gd name="T15" fmla="*/ 0 h 1383"/>
                <a:gd name="T16" fmla="*/ 12 w 1176"/>
                <a:gd name="T17" fmla="*/ 0 h 1383"/>
                <a:gd name="T18" fmla="*/ 11 w 1176"/>
                <a:gd name="T19" fmla="*/ 0 h 1383"/>
                <a:gd name="T20" fmla="*/ 10 w 1176"/>
                <a:gd name="T21" fmla="*/ 0 h 1383"/>
                <a:gd name="T22" fmla="*/ 9 w 1176"/>
                <a:gd name="T23" fmla="*/ 0 h 1383"/>
                <a:gd name="T24" fmla="*/ 7 w 1176"/>
                <a:gd name="T25" fmla="*/ 0 h 1383"/>
                <a:gd name="T26" fmla="*/ 5 w 1176"/>
                <a:gd name="T27" fmla="*/ 0 h 1383"/>
                <a:gd name="T28" fmla="*/ 4 w 1176"/>
                <a:gd name="T29" fmla="*/ 0 h 1383"/>
                <a:gd name="T30" fmla="*/ 2 w 1176"/>
                <a:gd name="T31" fmla="*/ 0 h 1383"/>
                <a:gd name="T32" fmla="*/ 0 w 1176"/>
                <a:gd name="T33" fmla="*/ 0 h 1383"/>
                <a:gd name="T34" fmla="*/ 0 w 1176"/>
                <a:gd name="T35" fmla="*/ 1 h 1383"/>
                <a:gd name="T36" fmla="*/ 2 w 1176"/>
                <a:gd name="T37" fmla="*/ 1 h 1383"/>
                <a:gd name="T38" fmla="*/ 4 w 1176"/>
                <a:gd name="T39" fmla="*/ 0 h 1383"/>
                <a:gd name="T40" fmla="*/ 6 w 1176"/>
                <a:gd name="T41" fmla="*/ 0 h 1383"/>
                <a:gd name="T42" fmla="*/ 8 w 1176"/>
                <a:gd name="T43" fmla="*/ 0 h 1383"/>
                <a:gd name="T44" fmla="*/ 9 w 1176"/>
                <a:gd name="T45" fmla="*/ 0 h 1383"/>
                <a:gd name="T46" fmla="*/ 11 w 1176"/>
                <a:gd name="T47" fmla="*/ 0 h 1383"/>
                <a:gd name="T48" fmla="*/ 12 w 1176"/>
                <a:gd name="T49" fmla="*/ 0 h 1383"/>
                <a:gd name="T50" fmla="*/ 13 w 1176"/>
                <a:gd name="T51" fmla="*/ 0 h 1383"/>
                <a:gd name="T52" fmla="*/ 15 w 1176"/>
                <a:gd name="T53" fmla="*/ 0 h 1383"/>
                <a:gd name="T54" fmla="*/ 16 w 1176"/>
                <a:gd name="T55" fmla="*/ 0 h 1383"/>
                <a:gd name="T56" fmla="*/ 17 w 1176"/>
                <a:gd name="T57" fmla="*/ 0 h 1383"/>
                <a:gd name="T58" fmla="*/ 17 w 1176"/>
                <a:gd name="T59" fmla="*/ 0 h 1383"/>
                <a:gd name="T60" fmla="*/ 18 w 1176"/>
                <a:gd name="T61" fmla="*/ 0 h 1383"/>
                <a:gd name="T62" fmla="*/ 18 w 1176"/>
                <a:gd name="T63" fmla="*/ 0 h 1383"/>
                <a:gd name="T64" fmla="*/ 19 w 1176"/>
                <a:gd name="T65" fmla="*/ 0 h 1383"/>
                <a:gd name="T66" fmla="*/ 19 w 1176"/>
                <a:gd name="T67" fmla="*/ 0 h 1383"/>
                <a:gd name="T68" fmla="*/ 17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8" name="Freeform 42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5 w 1011"/>
                <a:gd name="T1" fmla="*/ 0 h 1223"/>
                <a:gd name="T2" fmla="*/ 15 w 1011"/>
                <a:gd name="T3" fmla="*/ 0 h 1223"/>
                <a:gd name="T4" fmla="*/ 15 w 1011"/>
                <a:gd name="T5" fmla="*/ 0 h 1223"/>
                <a:gd name="T6" fmla="*/ 14 w 1011"/>
                <a:gd name="T7" fmla="*/ 0 h 1223"/>
                <a:gd name="T8" fmla="*/ 14 w 1011"/>
                <a:gd name="T9" fmla="*/ 0 h 1223"/>
                <a:gd name="T10" fmla="*/ 13 w 1011"/>
                <a:gd name="T11" fmla="*/ 0 h 1223"/>
                <a:gd name="T12" fmla="*/ 12 w 1011"/>
                <a:gd name="T13" fmla="*/ 0 h 1223"/>
                <a:gd name="T14" fmla="*/ 12 w 1011"/>
                <a:gd name="T15" fmla="*/ 0 h 1223"/>
                <a:gd name="T16" fmla="*/ 11 w 1011"/>
                <a:gd name="T17" fmla="*/ 0 h 1223"/>
                <a:gd name="T18" fmla="*/ 10 w 1011"/>
                <a:gd name="T19" fmla="*/ 0 h 1223"/>
                <a:gd name="T20" fmla="*/ 9 w 1011"/>
                <a:gd name="T21" fmla="*/ 0 h 1223"/>
                <a:gd name="T22" fmla="*/ 7 w 1011"/>
                <a:gd name="T23" fmla="*/ 0 h 1223"/>
                <a:gd name="T24" fmla="*/ 6 w 1011"/>
                <a:gd name="T25" fmla="*/ 0 h 1223"/>
                <a:gd name="T26" fmla="*/ 5 w 1011"/>
                <a:gd name="T27" fmla="*/ 0 h 1223"/>
                <a:gd name="T28" fmla="*/ 3 w 1011"/>
                <a:gd name="T29" fmla="*/ 0 h 1223"/>
                <a:gd name="T30" fmla="*/ 2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2 w 1011"/>
                <a:gd name="T37" fmla="*/ 0 h 1223"/>
                <a:gd name="T38" fmla="*/ 4 w 1011"/>
                <a:gd name="T39" fmla="*/ 0 h 1223"/>
                <a:gd name="T40" fmla="*/ 5 w 1011"/>
                <a:gd name="T41" fmla="*/ 0 h 1223"/>
                <a:gd name="T42" fmla="*/ 7 w 1011"/>
                <a:gd name="T43" fmla="*/ 0 h 1223"/>
                <a:gd name="T44" fmla="*/ 8 w 1011"/>
                <a:gd name="T45" fmla="*/ 0 h 1223"/>
                <a:gd name="T46" fmla="*/ 9 w 1011"/>
                <a:gd name="T47" fmla="*/ 0 h 1223"/>
                <a:gd name="T48" fmla="*/ 11 w 1011"/>
                <a:gd name="T49" fmla="*/ 0 h 1223"/>
                <a:gd name="T50" fmla="*/ 12 w 1011"/>
                <a:gd name="T51" fmla="*/ 0 h 1223"/>
                <a:gd name="T52" fmla="*/ 13 w 1011"/>
                <a:gd name="T53" fmla="*/ 0 h 1223"/>
                <a:gd name="T54" fmla="*/ 14 w 1011"/>
                <a:gd name="T55" fmla="*/ 0 h 1223"/>
                <a:gd name="T56" fmla="*/ 14 w 1011"/>
                <a:gd name="T57" fmla="*/ 0 h 1223"/>
                <a:gd name="T58" fmla="*/ 15 w 1011"/>
                <a:gd name="T59" fmla="*/ 0 h 1223"/>
                <a:gd name="T60" fmla="*/ 16 w 1011"/>
                <a:gd name="T61" fmla="*/ 0 h 1223"/>
                <a:gd name="T62" fmla="*/ 16 w 1011"/>
                <a:gd name="T63" fmla="*/ 0 h 1223"/>
                <a:gd name="T64" fmla="*/ 16 w 1011"/>
                <a:gd name="T65" fmla="*/ 0 h 1223"/>
                <a:gd name="T66" fmla="*/ 16 w 1011"/>
                <a:gd name="T67" fmla="*/ 0 h 1223"/>
                <a:gd name="T68" fmla="*/ 15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099" name="Group 43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45100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01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02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03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04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05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06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07" name="Picture 5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08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5087" name="Picture 72" descr="felicitsh71-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066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8" name="Picture 73" descr="Awreath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312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9" name="Picture 74" descr="chuc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0" name="Picture 75" descr="XMASCA~1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672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1" name="Picture 76" descr="1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86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54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10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52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.VnAristote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12A1.25.Nguyễn Thành Nam</cp:lastModifiedBy>
  <cp:revision>5</cp:revision>
  <dcterms:created xsi:type="dcterms:W3CDTF">2023-03-20T02:15:55Z</dcterms:created>
  <dcterms:modified xsi:type="dcterms:W3CDTF">2023-04-04T14:31:28Z</dcterms:modified>
</cp:coreProperties>
</file>