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56" r:id="rId2"/>
    <p:sldId id="269" r:id="rId3"/>
    <p:sldId id="264" r:id="rId4"/>
    <p:sldId id="273" r:id="rId5"/>
    <p:sldId id="282" r:id="rId6"/>
    <p:sldId id="283" r:id="rId7"/>
    <p:sldId id="284" r:id="rId8"/>
    <p:sldId id="281" r:id="rId9"/>
    <p:sldId id="285" r:id="rId10"/>
    <p:sldId id="286" r:id="rId11"/>
    <p:sldId id="288" r:id="rId12"/>
    <p:sldId id="290" r:id="rId13"/>
    <p:sldId id="292" r:id="rId14"/>
    <p:sldId id="279" r:id="rId15"/>
  </p:sldIdLst>
  <p:sldSz cx="12192000" cy="6858000"/>
  <p:notesSz cx="6858000" cy="9144000"/>
  <p:embeddedFontLst>
    <p:embeddedFont>
      <p:font typeface="Amasis MT Pro Black" panose="020B0604020202020204" charset="0"/>
      <p:bold r:id="rId17"/>
      <p:bold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6FA4E"/>
    <a:srgbClr val="FF0066"/>
    <a:srgbClr val="F020E6"/>
    <a:srgbClr val="FFFFFF"/>
    <a:srgbClr val="1163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1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13FF48-E260-4DE1-B5D5-917B39B747B2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C417A-79A2-44FB-AE0D-C924330096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95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56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83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4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29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57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184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57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241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16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0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2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59A2E-38DD-4923-9489-5A87CBD16AC0}" type="datetimeFigureOut">
              <a:rPr lang="en-US" smtClean="0"/>
              <a:t>5/13/2023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685A20-07EC-403E-820E-71161EA895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39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5.jpeg"/><Relationship Id="rId18" Type="http://schemas.openxmlformats.org/officeDocument/2006/relationships/image" Target="../media/image9.png"/><Relationship Id="rId3" Type="http://schemas.microsoft.com/office/2007/relationships/media" Target="../media/media4.m4a"/><Relationship Id="rId21" Type="http://schemas.openxmlformats.org/officeDocument/2006/relationships/image" Target="../media/image2.png"/><Relationship Id="rId7" Type="http://schemas.microsoft.com/office/2007/relationships/media" Target="../media/media6.m4a"/><Relationship Id="rId12" Type="http://schemas.openxmlformats.org/officeDocument/2006/relationships/audio" Target="../media/audio1.wav"/><Relationship Id="rId17" Type="http://schemas.openxmlformats.org/officeDocument/2006/relationships/image" Target="../media/image8.png"/><Relationship Id="rId2" Type="http://schemas.openxmlformats.org/officeDocument/2006/relationships/audio" Target="../media/media3.m4a"/><Relationship Id="rId16" Type="http://schemas.microsoft.com/office/2007/relationships/hdphoto" Target="../media/hdphoto1.wdp"/><Relationship Id="rId20" Type="http://schemas.openxmlformats.org/officeDocument/2006/relationships/image" Target="../media/image11.jpeg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slideLayout" Target="../slideLayouts/slideLayout2.xml"/><Relationship Id="rId5" Type="http://schemas.microsoft.com/office/2007/relationships/media" Target="../media/media5.m4a"/><Relationship Id="rId15" Type="http://schemas.openxmlformats.org/officeDocument/2006/relationships/image" Target="../media/image7.png"/><Relationship Id="rId10" Type="http://schemas.openxmlformats.org/officeDocument/2006/relationships/audio" Target="../media/media7.mp3"/><Relationship Id="rId19" Type="http://schemas.openxmlformats.org/officeDocument/2006/relationships/image" Target="../media/image10.jpeg"/><Relationship Id="rId4" Type="http://schemas.openxmlformats.org/officeDocument/2006/relationships/audio" Target="../media/media4.m4a"/><Relationship Id="rId9" Type="http://schemas.microsoft.com/office/2007/relationships/media" Target="../media/media7.mp3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image" Target="../media/image14.jpeg"/><Relationship Id="rId3" Type="http://schemas.microsoft.com/office/2007/relationships/media" Target="../media/media7.mp3"/><Relationship Id="rId7" Type="http://schemas.microsoft.com/office/2007/relationships/media" Target="../media/media9.m4a"/><Relationship Id="rId12" Type="http://schemas.openxmlformats.org/officeDocument/2006/relationships/image" Target="../media/image13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audio" Target="../media/media8.m4a"/><Relationship Id="rId11" Type="http://schemas.openxmlformats.org/officeDocument/2006/relationships/image" Target="../media/image12.jpeg"/><Relationship Id="rId5" Type="http://schemas.microsoft.com/office/2007/relationships/media" Target="../media/media8.m4a"/><Relationship Id="rId15" Type="http://schemas.openxmlformats.org/officeDocument/2006/relationships/image" Target="../media/image2.png"/><Relationship Id="rId10" Type="http://schemas.openxmlformats.org/officeDocument/2006/relationships/audio" Target="../media/audio1.wav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Đề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36699" y="891199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511782" y="3345366"/>
            <a:ext cx="8534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 </a:t>
            </a:r>
            <a:r>
              <a:rPr lang="en-US" altLang="en-US" sz="24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NHẬN BIẾT CÁC NGÀY TRONG TUẦN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Lứa</a:t>
            </a:r>
            <a:r>
              <a:rPr lang="en-US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tuổi</a:t>
            </a:r>
            <a:r>
              <a:rPr lang="en-US" altLang="en-US" sz="24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 5 - 6 </a:t>
            </a:r>
            <a:r>
              <a:rPr lang="en-US" altLang="en-US" sz="24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tuổi</a:t>
            </a:r>
            <a:endParaRPr lang="en-US" altLang="en-US" sz="2400" b="1" dirty="0">
              <a:solidFill>
                <a:srgbClr val="7030A0"/>
              </a:solidFill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Chi</a:t>
            </a:r>
            <a:endParaRPr lang="en-US" altLang="en-US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979461" y="688744"/>
            <a:ext cx="39042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3497" y="2854984"/>
            <a:ext cx="576580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ln w="13462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LÀM QUEN VỚI TOÁN</a:t>
            </a:r>
          </a:p>
          <a:p>
            <a:pPr algn="ctr">
              <a:defRPr/>
            </a:pPr>
            <a:endParaRPr lang="en-US" sz="1600" b="1" dirty="0">
              <a:ln w="13462">
                <a:noFill/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FC562A-A40F-4A93-98DF-86D4F98E7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047" y="1500799"/>
            <a:ext cx="1435100" cy="137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9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3199464" y="703695"/>
            <a:ext cx="71765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002060"/>
                </a:solidFill>
              </a:rPr>
              <a:t>Một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tuần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lễ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có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mấy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ngày</a:t>
            </a:r>
            <a:r>
              <a:rPr lang="en-US" sz="44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457418" y="2270416"/>
            <a:ext cx="3181739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4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3181739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5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7194299" y="2164961"/>
            <a:ext cx="3181739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6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7194299" y="4697670"/>
            <a:ext cx="3181739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7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49" y="3600836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93" y="997925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168" y="1177445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3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324101" y="322032"/>
            <a:ext cx="8605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con </a:t>
            </a:r>
            <a:r>
              <a:rPr lang="en-US" sz="4000" b="1" dirty="0" err="1">
                <a:solidFill>
                  <a:srgbClr val="002060"/>
                </a:solidFill>
              </a:rPr>
              <a:t>đi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học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vào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những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ngày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nào</a:t>
            </a:r>
            <a:r>
              <a:rPr lang="en-US" sz="40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1593746" y="1525047"/>
            <a:ext cx="4735616" cy="819150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593746" y="2931364"/>
            <a:ext cx="5611452" cy="72999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ba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tư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5</a:t>
            </a: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1610146" y="5746401"/>
            <a:ext cx="6396870" cy="72999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năm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sáu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thứ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bảy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93746" y="4313478"/>
            <a:ext cx="6863595" cy="72999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ba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tư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5, </a:t>
            </a:r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6</a:t>
            </a: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3510265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475" y="1238251"/>
            <a:ext cx="1112034" cy="110594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576" y="5563221"/>
            <a:ext cx="1112034" cy="1105946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98" y="2642363"/>
            <a:ext cx="1112034" cy="1105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0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DB26D6-1BB1-498B-AE00-B27895B18AB1}"/>
              </a:ext>
            </a:extLst>
          </p:cNvPr>
          <p:cNvSpPr txBox="1"/>
          <p:nvPr/>
        </p:nvSpPr>
        <p:spPr>
          <a:xfrm>
            <a:off x="2029461" y="323737"/>
            <a:ext cx="95002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C00000"/>
                </a:solidFill>
              </a:rPr>
              <a:t>Các</a:t>
            </a:r>
            <a:r>
              <a:rPr lang="en-US" sz="4400" b="1" dirty="0">
                <a:solidFill>
                  <a:srgbClr val="C00000"/>
                </a:solidFill>
              </a:rPr>
              <a:t> con </a:t>
            </a:r>
            <a:r>
              <a:rPr lang="en-US" sz="4400" b="1" dirty="0" err="1">
                <a:solidFill>
                  <a:srgbClr val="C00000"/>
                </a:solidFill>
              </a:rPr>
              <a:t>được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nghỉ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những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ngày</a:t>
            </a:r>
            <a:r>
              <a:rPr lang="en-US" sz="4400" b="1" dirty="0">
                <a:solidFill>
                  <a:srgbClr val="C00000"/>
                </a:solidFill>
              </a:rPr>
              <a:t> </a:t>
            </a:r>
            <a:r>
              <a:rPr lang="en-US" sz="4400" b="1" dirty="0" err="1">
                <a:solidFill>
                  <a:srgbClr val="C00000"/>
                </a:solidFill>
              </a:rPr>
              <a:t>nào</a:t>
            </a:r>
            <a:r>
              <a:rPr lang="en-US" sz="4400" b="1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id="{DFDC5D14-22E4-4C88-A337-136DD5BCD876}"/>
              </a:ext>
            </a:extLst>
          </p:cNvPr>
          <p:cNvSpPr/>
          <p:nvPr/>
        </p:nvSpPr>
        <p:spPr>
          <a:xfrm>
            <a:off x="6721429" y="4579743"/>
            <a:ext cx="3809906" cy="1158584"/>
          </a:xfrm>
          <a:prstGeom prst="homePlat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ba</a:t>
            </a:r>
            <a:r>
              <a:rPr lang="en-US" sz="4000" b="1" dirty="0">
                <a:solidFill>
                  <a:srgbClr val="FF0000"/>
                </a:solidFill>
              </a:rPr>
              <a:t>, </a:t>
            </a:r>
            <a:r>
              <a:rPr lang="en-US" sz="4000" b="1" dirty="0" err="1">
                <a:solidFill>
                  <a:srgbClr val="FF0000"/>
                </a:solidFill>
              </a:rPr>
              <a:t>thứ</a:t>
            </a:r>
            <a:r>
              <a:rPr lang="en-US" sz="4000" b="1" dirty="0">
                <a:solidFill>
                  <a:srgbClr val="FF0000"/>
                </a:solidFill>
              </a:rPr>
              <a:t> 4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477535C7-85C3-44B5-97EB-5685576383F0}"/>
              </a:ext>
            </a:extLst>
          </p:cNvPr>
          <p:cNvSpPr/>
          <p:nvPr/>
        </p:nvSpPr>
        <p:spPr>
          <a:xfrm>
            <a:off x="1457419" y="4579743"/>
            <a:ext cx="4324256" cy="1158584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sáu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bảy</a:t>
            </a:r>
            <a:endParaRPr lang="en-US" sz="4000" b="1" dirty="0">
              <a:solidFill>
                <a:srgbClr val="002060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419BF6BE-FC12-471F-AEDE-06ABF025D560}"/>
              </a:ext>
            </a:extLst>
          </p:cNvPr>
          <p:cNvSpPr/>
          <p:nvPr/>
        </p:nvSpPr>
        <p:spPr>
          <a:xfrm>
            <a:off x="6861379" y="1732427"/>
            <a:ext cx="3809907" cy="1158584"/>
          </a:xfrm>
          <a:prstGeom prst="homePlat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năm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C21CB40B-7D18-4FBE-B96C-384843044974}"/>
              </a:ext>
            </a:extLst>
          </p:cNvPr>
          <p:cNvSpPr/>
          <p:nvPr/>
        </p:nvSpPr>
        <p:spPr>
          <a:xfrm>
            <a:off x="1520713" y="1732427"/>
            <a:ext cx="3746612" cy="1158584"/>
          </a:xfrm>
          <a:prstGeom prst="homePlate">
            <a:avLst/>
          </a:prstGeom>
          <a:solidFill>
            <a:srgbClr val="FF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Thứ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bảy</a:t>
            </a:r>
            <a:r>
              <a:rPr lang="en-US" sz="3200" b="1" dirty="0">
                <a:solidFill>
                  <a:srgbClr val="002060"/>
                </a:solidFill>
              </a:rPr>
              <a:t>, </a:t>
            </a:r>
            <a:r>
              <a:rPr lang="en-US" sz="3200" b="1" dirty="0" err="1">
                <a:solidFill>
                  <a:srgbClr val="002060"/>
                </a:solidFill>
              </a:rPr>
              <a:t>chủ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nhật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29CCE3F-004C-4FA0-A8DB-52443AEB34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25" y="1304089"/>
            <a:ext cx="2390776" cy="1793082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BFCB4CAF-9C16-44A0-8CA8-EDC8EE50D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6" y="4448810"/>
            <a:ext cx="1428269" cy="142045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3C8B00F-95DC-417E-9424-0868435E9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1287" y="1227319"/>
            <a:ext cx="1428269" cy="1420450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F99C1B36-D405-4CD4-B60F-A4A184112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4" y="4104532"/>
            <a:ext cx="1428269" cy="142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75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497A63D-928B-4BAB-81C1-BCE7E397A573}"/>
              </a:ext>
            </a:extLst>
          </p:cNvPr>
          <p:cNvSpPr/>
          <p:nvPr/>
        </p:nvSpPr>
        <p:spPr>
          <a:xfrm>
            <a:off x="7019661" y="2631070"/>
            <a:ext cx="1585609" cy="2271408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9E55F7B-547C-4053-9EAA-7401A4BBFDD6}"/>
              </a:ext>
            </a:extLst>
          </p:cNvPr>
          <p:cNvGrpSpPr/>
          <p:nvPr/>
        </p:nvGrpSpPr>
        <p:grpSpPr>
          <a:xfrm>
            <a:off x="6998152" y="2649059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78AEBBB-B22D-4097-94A7-69D9C92BF9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0EF6B97-AC1C-4E96-8CD8-2CB986AEA740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14083BF-4C9E-44E2-8332-7069B977F46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DB0DBDB-0236-4712-9566-EC0F08DD7120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26A95A3B-EB93-4551-A2AF-76A322885693}"/>
              </a:ext>
            </a:extLst>
          </p:cNvPr>
          <p:cNvSpPr/>
          <p:nvPr/>
        </p:nvSpPr>
        <p:spPr>
          <a:xfrm>
            <a:off x="1907281" y="2646501"/>
            <a:ext cx="1585609" cy="2271408"/>
          </a:xfrm>
          <a:prstGeom prst="rect">
            <a:avLst/>
          </a:prstGeom>
          <a:solidFill>
            <a:srgbClr val="26FA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219471" y="2641485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95652" y="2633910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605372" y="2644295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FA13C71-AC63-416B-9C50-782DB7C319C6}"/>
              </a:ext>
            </a:extLst>
          </p:cNvPr>
          <p:cNvGrpSpPr/>
          <p:nvPr/>
        </p:nvGrpSpPr>
        <p:grpSpPr>
          <a:xfrm>
            <a:off x="5282904" y="2631070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521445" y="733056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các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còn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thiếu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666816" y="260730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386920" y="2628205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1722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̀o ngà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95031" y="27796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5652" y="2690192"/>
            <a:ext cx="7580921" cy="707886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bé chăm ngoan, học giỏi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09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82838" y="2424548"/>
            <a:ext cx="8969250" cy="830997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4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85183" y="1475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4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Vector night cartoon cityscape | Custom-Designed Illustrations ...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517983"/>
            <a:ext cx="3879549" cy="302760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940087" y="553264"/>
            <a:ext cx="3879515" cy="3001039"/>
            <a:chOff x="293240" y="1681481"/>
            <a:chExt cx="5802760" cy="441009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240" y="1681481"/>
              <a:ext cx="5802760" cy="4410097"/>
            </a:xfrm>
            <a:prstGeom prst="roundRect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1800" r="100000">
                          <a14:foregroundMark x1="58000" y1="36575" x2="58000" y2="36575"/>
                          <a14:foregroundMark x1="58000" y1="36575" x2="58000" y2="36575"/>
                          <a14:foregroundMark x1="40200" y1="39746" x2="40200" y2="39746"/>
                          <a14:foregroundMark x1="40200" y1="39746" x2="40200" y2="39746"/>
                          <a14:foregroundMark x1="54800" y1="85835" x2="54800" y2="85835"/>
                          <a14:foregroundMark x1="54800" y1="85835" x2="54800" y2="85835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4400" y1="80973" x2="84400" y2="80973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80000" y1="75899" x2="80000" y2="75899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40600" y1="75687" x2="40600" y2="75687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18000" y2="69345"/>
                          <a14:foregroundMark x1="18000" y1="69345" x2="20000" y2="69133"/>
                          <a14:foregroundMark x1="20400" y1="69345" x2="20400" y2="69345"/>
                          <a14:foregroundMark x1="20400" y1="69345" x2="25800" y2="71670"/>
                          <a14:foregroundMark x1="28000" y1="73573" x2="28000" y2="73573"/>
                          <a14:foregroundMark x1="28200" y1="73784" x2="28200" y2="73784"/>
                          <a14:foregroundMark x1="28200" y1="73784" x2="28200" y2="73784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800" y1="80127" x2="24800" y2="80127"/>
                          <a14:foregroundMark x1="24400" y1="68710" x2="24400" y2="68710"/>
                          <a14:foregroundMark x1="24400" y1="68710" x2="24400" y2="68710"/>
                          <a14:foregroundMark x1="24400" y1="68710" x2="24400" y2="68710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23200" y1="73573" x2="23200" y2="73573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15000" y1="75899" x2="15000" y2="75899"/>
                          <a14:foregroundMark x1="20600" y1="72304" x2="20600" y2="72304"/>
                          <a14:foregroundMark x1="20600" y1="72304" x2="20600" y2="72304"/>
                          <a14:foregroundMark x1="20600" y1="72304" x2="20600" y2="72304"/>
                          <a14:foregroundMark x1="35600" y1="80127" x2="35600" y2="80127"/>
                          <a14:foregroundMark x1="35600" y1="79704" x2="35600" y2="79704"/>
                          <a14:foregroundMark x1="35600" y1="79704" x2="35600" y2="79704"/>
                          <a14:foregroundMark x1="54800" y1="71459" x2="54800" y2="71459"/>
                          <a14:foregroundMark x1="54200" y1="70825" x2="54200" y2="70825"/>
                          <a14:foregroundMark x1="53600" y1="70825" x2="53600" y2="70825"/>
                          <a14:foregroundMark x1="53600" y1="70825" x2="53600" y2="70825"/>
                          <a14:foregroundMark x1="53200" y1="60677" x2="53200" y2="60677"/>
                          <a14:foregroundMark x1="53200" y1="60677" x2="53200" y2="60677"/>
                          <a14:foregroundMark x1="53200" y1="60677" x2="53200" y2="60677"/>
                          <a14:foregroundMark x1="51200" y1="60888" x2="51200" y2="60888"/>
                          <a14:foregroundMark x1="50800" y1="60888" x2="50800" y2="60888"/>
                          <a14:foregroundMark x1="50800" y1="60888" x2="50800" y2="60888"/>
                          <a14:foregroundMark x1="50800" y1="60888" x2="50800" y2="60888"/>
                          <a14:foregroundMark x1="51600" y1="64059" x2="51600" y2="64059"/>
                          <a14:foregroundMark x1="51600" y1="64059" x2="51600" y2="64059"/>
                          <a14:foregroundMark x1="51600" y1="64059" x2="51600" y2="64059"/>
                          <a14:foregroundMark x1="39800" y1="43975" x2="39800" y2="43975"/>
                          <a14:foregroundMark x1="39800" y1="43975" x2="39800" y2="43975"/>
                          <a14:foregroundMark x1="72800" y1="74207" x2="72800" y2="74207"/>
                          <a14:foregroundMark x1="72800" y1="74207" x2="72800" y2="74207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3800" y1="73784" x2="73800" y2="73784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72000" y1="86892" x2="72000" y2="86892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57600" y1="75899" x2="57600" y2="75899"/>
                          <a14:foregroundMark x1="71800" y1="76533" x2="71800" y2="76533"/>
                          <a14:foregroundMark x1="71400" y1="76533" x2="71400" y2="76533"/>
                          <a14:foregroundMark x1="71400" y1="76533" x2="71400" y2="76533"/>
                          <a14:foregroundMark x1="71200" y1="76533" x2="71200" y2="76533"/>
                          <a14:foregroundMark x1="67000" y1="81184" x2="67000" y2="81184"/>
                          <a14:foregroundMark x1="67000" y1="81184" x2="67000" y2="81184"/>
                          <a14:foregroundMark x1="67000" y1="81184" x2="67000" y2="81184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68000" y1="74419" x2="68000" y2="74419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1200" y1="80338" x2="91200" y2="80338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3400" y1="70825" x2="93400" y2="70825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91200" y1="75264" x2="91200" y2="7526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5400" y1="76744" x2="25400" y2="76744"/>
                          <a14:foregroundMark x1="28800" y1="75899" x2="28800" y2="75899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30600" y1="80973" x2="30600" y2="80973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7200" y1="84355" x2="27200" y2="84355"/>
                          <a14:foregroundMark x1="22600" y1="75053" x2="22600" y2="75053"/>
                          <a14:foregroundMark x1="22600" y1="75053" x2="22600" y2="75053"/>
                          <a14:foregroundMark x1="22600" y1="75053" x2="22600" y2="75053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9000" y1="74207" x2="19000" y2="74207"/>
                          <a14:foregroundMark x1="18000" y1="73784" x2="18000" y2="73784"/>
                          <a14:foregroundMark x1="17800" y1="74207" x2="17800" y2="74207"/>
                          <a14:foregroundMark x1="15600" y1="74207" x2="15600" y2="74207"/>
                          <a14:foregroundMark x1="15200" y1="74207" x2="152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2800" y1="74207" x2="12800" y2="74207"/>
                          <a14:foregroundMark x1="198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6533" x2="20000" y2="7653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20000" y1="79493" x2="20000" y2="79493"/>
                          <a14:foregroundMark x1="19600" y1="82452" x2="19600" y2="82452"/>
                          <a14:foregroundMark x1="19600" y1="82664" x2="19600" y2="82664"/>
                          <a14:foregroundMark x1="19600" y1="82664" x2="19600" y2="82664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1400" y1="86047" x2="31400" y2="86047"/>
                          <a14:foregroundMark x1="38200" y1="88372" x2="38200" y2="88372"/>
                          <a14:foregroundMark x1="38200" y1="88372" x2="38200" y2="88372"/>
                          <a14:foregroundMark x1="38200" y1="88372" x2="38400" y2="90486"/>
                          <a14:foregroundMark x1="37800" y1="97674" x2="37800" y2="97674"/>
                          <a14:foregroundMark x1="43200" y1="94503" x2="43200" y2="94503"/>
                          <a14:foregroundMark x1="43200" y1="94503" x2="43200" y2="94503"/>
                          <a14:foregroundMark x1="43200" y1="94503" x2="43200" y2="94503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6000" y1="93446" x2="46000" y2="93446"/>
                          <a14:foregroundMark x1="41800" y1="81184" x2="41800" y2="81184"/>
                          <a14:foregroundMark x1="41800" y1="81184" x2="41800" y2="81184"/>
                          <a14:foregroundMark x1="42000" y1="81818" x2="42000" y2="81818"/>
                          <a14:foregroundMark x1="42400" y1="82452" x2="42400" y2="82452"/>
                          <a14:foregroundMark x1="42400" y1="82452" x2="42400" y2="82452"/>
                          <a14:foregroundMark x1="43000" y1="82664" x2="43800" y2="83087"/>
                          <a14:foregroundMark x1="43800" y1="83087" x2="43800" y2="83087"/>
                          <a14:foregroundMark x1="43800" y1="83087" x2="43800" y2="83087"/>
                          <a14:foregroundMark x1="43800" y1="83087" x2="43800" y2="83087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9800" y1="83721" x2="49800" y2="83721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5200" y1="76533" x2="45200" y2="76533"/>
                          <a14:foregroundMark x1="47800" y1="79493" x2="47800" y2="79493"/>
                          <a14:foregroundMark x1="48000" y1="79493" x2="48000" y2="79493"/>
                          <a14:foregroundMark x1="48000" y1="79493" x2="48000" y2="79493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51200" y1="74419" x2="51200" y2="74419"/>
                          <a14:foregroundMark x1="49800" y1="72516" x2="49800" y2="72516"/>
                          <a14:foregroundMark x1="49200" y1="72516" x2="49200" y2="72516"/>
                          <a14:foregroundMark x1="49200" y1="72516" x2="49200" y2="72516"/>
                          <a14:foregroundMark x1="49200" y1="72516" x2="49200" y2="72516"/>
                          <a14:foregroundMark x1="60800" y1="69556" x2="60800" y2="69556"/>
                          <a14:foregroundMark x1="60800" y1="69556" x2="60800" y2="6955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4637" y="1785174"/>
              <a:ext cx="1364130" cy="1290467"/>
            </a:xfrm>
            <a:prstGeom prst="roundRect">
              <a:avLst/>
            </a:prstGeom>
            <a:ln>
              <a:noFill/>
            </a:ln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238" y="2498892"/>
            <a:ext cx="1090692" cy="1090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549" y="2498892"/>
            <a:ext cx="1583118" cy="10554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221" y="-128348"/>
            <a:ext cx="7458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Фотки Good Morning Nature, Good Morning Meme, Morning - Nature ...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4" t="5744" r="6316" b="12106"/>
          <a:stretch/>
        </p:blipFill>
        <p:spPr bwMode="auto">
          <a:xfrm>
            <a:off x="940053" y="3855904"/>
            <a:ext cx="3879549" cy="3002096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ysage de matin illustration stock. Illustration du nuage - 3577436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468" y="3855904"/>
            <a:ext cx="3886086" cy="2975529"/>
          </a:xfrm>
          <a:prstGeom prst="roundRect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256" y="5740741"/>
            <a:ext cx="1090692" cy="10906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7239" y="5767308"/>
            <a:ext cx="1090692" cy="1090692"/>
          </a:xfrm>
          <a:prstGeom prst="rect">
            <a:avLst/>
          </a:prstGeom>
        </p:spPr>
      </p:pic>
      <p:pic>
        <p:nvPicPr>
          <p:cNvPr id="2" name="15ng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71513" y="-128348"/>
            <a:ext cx="609600" cy="609600"/>
          </a:xfrm>
          <a:prstGeom prst="rect">
            <a:avLst/>
          </a:prstGeom>
        </p:spPr>
      </p:pic>
      <p:pic>
        <p:nvPicPr>
          <p:cNvPr id="3" name="15a nga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425836"/>
            <a:ext cx="609600" cy="609600"/>
          </a:xfrm>
          <a:prstGeom prst="rect">
            <a:avLst/>
          </a:prstGeom>
        </p:spPr>
      </p:pic>
      <p:pic>
        <p:nvPicPr>
          <p:cNvPr id="15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11555" y="1032953"/>
            <a:ext cx="609600" cy="609600"/>
          </a:xfrm>
          <a:prstGeom prst="rect">
            <a:avLst/>
          </a:prstGeom>
        </p:spPr>
      </p:pic>
      <p:pic>
        <p:nvPicPr>
          <p:cNvPr id="16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284765" y="1590802"/>
            <a:ext cx="609600" cy="609600"/>
          </a:xfrm>
          <a:prstGeom prst="rect">
            <a:avLst/>
          </a:prstGeom>
        </p:spPr>
      </p:pic>
      <p:pic>
        <p:nvPicPr>
          <p:cNvPr id="17" name="Sai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194092"/>
            <a:ext cx="609600" cy="609600"/>
          </a:xfrm>
          <a:prstGeom prst="rect">
            <a:avLst/>
          </a:prstGeom>
        </p:spPr>
      </p:pic>
      <p:pic>
        <p:nvPicPr>
          <p:cNvPr id="4" name="Đúng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2751941"/>
            <a:ext cx="609600" cy="609600"/>
          </a:xfrm>
          <a:prstGeom prst="rect">
            <a:avLst/>
          </a:prstGeom>
        </p:spPr>
      </p:pic>
      <p:pic>
        <p:nvPicPr>
          <p:cNvPr id="7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6078" y="3332511"/>
            <a:ext cx="609600" cy="609600"/>
          </a:xfrm>
          <a:prstGeom prst="rect">
            <a:avLst/>
          </a:prstGeom>
        </p:spPr>
      </p:pic>
      <p:pic>
        <p:nvPicPr>
          <p:cNvPr id="21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88603" y="4568422"/>
            <a:ext cx="609600" cy="609600"/>
          </a:xfrm>
          <a:prstGeom prst="rect">
            <a:avLst/>
          </a:prstGeom>
        </p:spPr>
      </p:pic>
      <p:pic>
        <p:nvPicPr>
          <p:cNvPr id="22" name="Âm thanh sai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1308" y="3913080"/>
            <a:ext cx="609600" cy="609600"/>
          </a:xfrm>
          <a:prstGeom prst="rect">
            <a:avLst/>
          </a:prstGeom>
        </p:spPr>
      </p:pic>
      <p:sp>
        <p:nvSpPr>
          <p:cNvPr id="23" name="Notched Right Arrow 22"/>
          <p:cNvSpPr/>
          <p:nvPr/>
        </p:nvSpPr>
        <p:spPr>
          <a:xfrm>
            <a:off x="11396870" y="6453808"/>
            <a:ext cx="760614" cy="404191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1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3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3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95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0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58"/>
          <p:cNvGrpSpPr/>
          <p:nvPr/>
        </p:nvGrpSpPr>
        <p:grpSpPr>
          <a:xfrm>
            <a:off x="890338" y="4741423"/>
            <a:ext cx="10522424" cy="1945187"/>
            <a:chOff x="890338" y="4714919"/>
            <a:chExt cx="10522424" cy="1945187"/>
          </a:xfrm>
        </p:grpSpPr>
        <p:sp>
          <p:nvSpPr>
            <p:cNvPr id="24" name="Rounded Rectangle 23"/>
            <p:cNvSpPr/>
            <p:nvPr/>
          </p:nvSpPr>
          <p:spPr>
            <a:xfrm>
              <a:off x="890338" y="4718823"/>
              <a:ext cx="10522424" cy="194128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8766929" y="4806187"/>
              <a:ext cx="2333767" cy="1766554"/>
              <a:chOff x="1624084" y="3378652"/>
              <a:chExt cx="2333767" cy="176655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1624084" y="3378652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10" descr="Idyllic Summer Landscape With Green Grass Hills, Sun, Trees ...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90788" y="3436794"/>
                <a:ext cx="2200358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6164742" y="4823855"/>
              <a:ext cx="2333767" cy="1766554"/>
              <a:chOff x="4151185" y="3402366"/>
              <a:chExt cx="2333767" cy="176655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4151185" y="340236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8" descr="Summer Day Free Stock Photo - Public Domain Pictures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39475" y="3460508"/>
                <a:ext cx="2157186" cy="1650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0" name="Group 39"/>
            <p:cNvGrpSpPr/>
            <p:nvPr/>
          </p:nvGrpSpPr>
          <p:grpSpPr>
            <a:xfrm>
              <a:off x="3684887" y="4806187"/>
              <a:ext cx="2333767" cy="1766554"/>
              <a:chOff x="2131841" y="5091446"/>
              <a:chExt cx="2333767" cy="1766554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2131841" y="5091446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2" name="Picture 4" descr="Beach sunset | Stock Images Page | Everypixel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4440" y="5123651"/>
                <a:ext cx="2228567" cy="1702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1166630" y="4806187"/>
              <a:ext cx="2333767" cy="1766554"/>
              <a:chOff x="8600879" y="4085867"/>
              <a:chExt cx="2333767" cy="1766554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8600879" y="4085867"/>
                <a:ext cx="2333767" cy="1766554"/>
              </a:xfrm>
              <a:prstGeom prst="rect">
                <a:avLst/>
              </a:prstGeom>
              <a:ln w="57150">
                <a:prstDash val="solid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2" name="Picture 2" descr="Relaxing Sleep Music and Night Nature Sounds: Soft Crickets ..."/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26379" y="4117184"/>
                <a:ext cx="2272117" cy="1703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8" name="TextBox 57"/>
            <p:cNvSpPr txBox="1"/>
            <p:nvPr/>
          </p:nvSpPr>
          <p:spPr>
            <a:xfrm>
              <a:off x="9695238" y="4714920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166110" y="4714919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625271" y="472111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102431" y="4750139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90338" y="2435934"/>
            <a:ext cx="10522424" cy="1944592"/>
            <a:chOff x="890338" y="2477281"/>
            <a:chExt cx="10522424" cy="1944592"/>
          </a:xfrm>
        </p:grpSpPr>
        <p:grpSp>
          <p:nvGrpSpPr>
            <p:cNvPr id="19" name="Group 18"/>
            <p:cNvGrpSpPr/>
            <p:nvPr/>
          </p:nvGrpSpPr>
          <p:grpSpPr>
            <a:xfrm>
              <a:off x="890338" y="2480590"/>
              <a:ext cx="10522424" cy="1941283"/>
              <a:chOff x="890338" y="2480590"/>
              <a:chExt cx="10522424" cy="1941283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890338" y="2480590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1184090" y="2567953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27" name="Rectangle 26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28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32" name="Group 31"/>
              <p:cNvGrpSpPr/>
              <p:nvPr/>
            </p:nvGrpSpPr>
            <p:grpSpPr>
              <a:xfrm>
                <a:off x="3708820" y="2596335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33" name="Rectangle 32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4" name="Group 43"/>
              <p:cNvGrpSpPr/>
              <p:nvPr/>
            </p:nvGrpSpPr>
            <p:grpSpPr>
              <a:xfrm>
                <a:off x="6192425" y="2596334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6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47" name="Group 46"/>
              <p:cNvGrpSpPr/>
              <p:nvPr/>
            </p:nvGrpSpPr>
            <p:grpSpPr>
              <a:xfrm>
                <a:off x="8741429" y="2595535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9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7" name="TextBox 56"/>
            <p:cNvSpPr txBox="1"/>
            <p:nvPr/>
          </p:nvSpPr>
          <p:spPr>
            <a:xfrm>
              <a:off x="2167345" y="2480587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753393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117318" y="247728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720431" y="253575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90338" y="145460"/>
            <a:ext cx="10522424" cy="1941283"/>
            <a:chOff x="890338" y="242357"/>
            <a:chExt cx="10522424" cy="1941283"/>
          </a:xfrm>
        </p:grpSpPr>
        <p:grpSp>
          <p:nvGrpSpPr>
            <p:cNvPr id="17" name="Group 16"/>
            <p:cNvGrpSpPr/>
            <p:nvPr/>
          </p:nvGrpSpPr>
          <p:grpSpPr>
            <a:xfrm>
              <a:off x="890338" y="242357"/>
              <a:ext cx="10522424" cy="1941283"/>
              <a:chOff x="890338" y="242357"/>
              <a:chExt cx="10522424" cy="1941283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890338" y="242357"/>
                <a:ext cx="10522424" cy="1941283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3708820" y="323156"/>
                <a:ext cx="2333767" cy="1766554"/>
                <a:chOff x="1624084" y="3378652"/>
                <a:chExt cx="2333767" cy="176655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1624084" y="3378652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4" name="Picture 10" descr="Idyllic Summer Landscape With Green Grass Hills, Sun, Trees ..."/>
                <p:cNvPicPr>
                  <a:picLocks noChangeAspect="1" noChangeArrowheads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90788" y="3436794"/>
                  <a:ext cx="2200358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2" name="Group 11"/>
              <p:cNvGrpSpPr/>
              <p:nvPr/>
            </p:nvGrpSpPr>
            <p:grpSpPr>
              <a:xfrm>
                <a:off x="1166631" y="337487"/>
                <a:ext cx="2333767" cy="1766554"/>
                <a:chOff x="4151185" y="3402366"/>
                <a:chExt cx="2333767" cy="1766554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4151185" y="340236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32" name="Picture 8" descr="Summer Day Free Stock Photo - Public Domain Pictures"/>
                <p:cNvPicPr>
                  <a:picLocks noChangeAspect="1" noChangeArrowheads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39475" y="3460508"/>
                  <a:ext cx="2157186" cy="165026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4" name="Group 13"/>
              <p:cNvGrpSpPr/>
              <p:nvPr/>
            </p:nvGrpSpPr>
            <p:grpSpPr>
              <a:xfrm>
                <a:off x="8741429" y="329721"/>
                <a:ext cx="2333767" cy="1766554"/>
                <a:chOff x="2131841" y="5091446"/>
                <a:chExt cx="2333767" cy="1766554"/>
              </a:xfrm>
            </p:grpSpPr>
            <p:sp>
              <p:nvSpPr>
                <p:cNvPr id="18" name="Rectangle 17"/>
                <p:cNvSpPr/>
                <p:nvPr/>
              </p:nvSpPr>
              <p:spPr>
                <a:xfrm>
                  <a:off x="2131841" y="5091446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1028" name="Picture 4" descr="Beach sunset | Stock Images Page | Everypixel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184440" y="5123651"/>
                  <a:ext cx="2228567" cy="170214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6" name="Group 15"/>
              <p:cNvGrpSpPr/>
              <p:nvPr/>
            </p:nvGrpSpPr>
            <p:grpSpPr>
              <a:xfrm>
                <a:off x="6245024" y="344863"/>
                <a:ext cx="2333767" cy="1766554"/>
                <a:chOff x="8600879" y="4085867"/>
                <a:chExt cx="2333767" cy="1766554"/>
              </a:xfrm>
            </p:grpSpPr>
            <p:sp>
              <p:nvSpPr>
                <p:cNvPr id="21" name="Rectangle 20"/>
                <p:cNvSpPr/>
                <p:nvPr/>
              </p:nvSpPr>
              <p:spPr>
                <a:xfrm>
                  <a:off x="8600879" y="4085867"/>
                  <a:ext cx="2333767" cy="1766554"/>
                </a:xfrm>
                <a:prstGeom prst="rect">
                  <a:avLst/>
                </a:prstGeom>
                <a:ln w="57150">
                  <a:prstDash val="solid"/>
                </a:ln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8" name="Picture 2" descr="Relaxing Sleep Music and Night Nature Sounds: Soft Crickets ..."/>
                <p:cNvPicPr>
                  <a:picLocks noChangeAspect="1" noChangeArrowheads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6379" y="4117184"/>
                  <a:ext cx="2272117" cy="17039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22" name="TextBox 21"/>
            <p:cNvSpPr txBox="1"/>
            <p:nvPr/>
          </p:nvSpPr>
          <p:spPr>
            <a:xfrm>
              <a:off x="4709634" y="264172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167345" y="267841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9695238" y="250664"/>
              <a:ext cx="41549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97230" y="265131"/>
              <a:ext cx="4187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84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524947" y="881985"/>
            <a:ext cx="609600" cy="609600"/>
          </a:xfrm>
          <a:prstGeom prst="rect">
            <a:avLst/>
          </a:prstGeom>
        </p:spPr>
      </p:pic>
      <p:pic>
        <p:nvPicPr>
          <p:cNvPr id="107" name="Sai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1629870"/>
            <a:ext cx="609600" cy="609600"/>
          </a:xfrm>
          <a:prstGeom prst="rect">
            <a:avLst/>
          </a:prstGeom>
        </p:spPr>
      </p:pic>
      <p:pic>
        <p:nvPicPr>
          <p:cNvPr id="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08071" y="2351408"/>
            <a:ext cx="609600" cy="609600"/>
          </a:xfrm>
          <a:prstGeom prst="rect">
            <a:avLst/>
          </a:prstGeom>
        </p:spPr>
      </p:pic>
      <p:pic>
        <p:nvPicPr>
          <p:cNvPr id="3" name="16ng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298732"/>
            <a:ext cx="609600" cy="609600"/>
          </a:xfrm>
          <a:prstGeom prst="rect">
            <a:avLst/>
          </a:prstGeom>
        </p:spPr>
      </p:pic>
      <p:pic>
        <p:nvPicPr>
          <p:cNvPr id="62" name="Âm thanh 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269435" y="3182082"/>
            <a:ext cx="609600" cy="609600"/>
          </a:xfrm>
          <a:prstGeom prst="rect">
            <a:avLst/>
          </a:prstGeom>
        </p:spPr>
      </p:pic>
      <p:pic>
        <p:nvPicPr>
          <p:cNvPr id="5" name="Hoan hô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6920" y="3930217"/>
            <a:ext cx="609600" cy="609600"/>
          </a:xfrm>
          <a:prstGeom prst="rect">
            <a:avLst/>
          </a:prstGeom>
        </p:spPr>
      </p:pic>
      <p:sp>
        <p:nvSpPr>
          <p:cNvPr id="64" name="Notched Right Arrow 63"/>
          <p:cNvSpPr/>
          <p:nvPr/>
        </p:nvSpPr>
        <p:spPr>
          <a:xfrm>
            <a:off x="11438262" y="6374295"/>
            <a:ext cx="753738" cy="437909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1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234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34" fill="hold"/>
                                        <p:tgtEl>
                                          <p:spTgt spid="1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95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5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E7A96-C407-407C-B5C1-44767BA5A4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249" y="206504"/>
            <a:ext cx="6078166" cy="735887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Hát</a:t>
            </a:r>
            <a:r>
              <a:rPr lang="en-US" sz="3600" b="1" dirty="0">
                <a:solidFill>
                  <a:srgbClr val="FF0000"/>
                </a:solidFill>
              </a:rPr>
              <a:t>: </a:t>
            </a:r>
            <a:r>
              <a:rPr lang="en-US" sz="3600" b="1" dirty="0" err="1">
                <a:solidFill>
                  <a:srgbClr val="FF0000"/>
                </a:solidFill>
              </a:rPr>
              <a:t>Cả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tuần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đều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ngoan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bài hát- cả tuần đều ngoan - Bậc Thang Vàng channel">
            <a:hlinkClick r:id="" action="ppaction://media"/>
            <a:extLst>
              <a:ext uri="{FF2B5EF4-FFF2-40B4-BE49-F238E27FC236}">
                <a16:creationId xmlns:a16="http://schemas.microsoft.com/office/drawing/2014/main" id="{6C4ADF81-F86C-4C14-8E56-221BB579C0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3264" y="1046519"/>
            <a:ext cx="10823245" cy="5486400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84177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28799" y="924128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11684" y="1389101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CC0D0FD-E482-4084-B3CD-E124411C63B9}"/>
              </a:ext>
            </a:extLst>
          </p:cNvPr>
          <p:cNvGrpSpPr/>
          <p:nvPr/>
        </p:nvGrpSpPr>
        <p:grpSpPr>
          <a:xfrm>
            <a:off x="5184840" y="1850766"/>
            <a:ext cx="1585609" cy="2271408"/>
            <a:chOff x="175097" y="476656"/>
            <a:chExt cx="1585609" cy="2271408"/>
          </a:xfrm>
          <a:solidFill>
            <a:srgbClr val="92D050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819082" y="2278464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511693" y="2679529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126457" y="3017128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43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175097" y="476656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1867709" y="740299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3501953" y="1019769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79C4918-0EC9-491A-8685-7630D3C42FE5}"/>
              </a:ext>
            </a:extLst>
          </p:cNvPr>
          <p:cNvSpPr/>
          <p:nvPr/>
        </p:nvSpPr>
        <p:spPr>
          <a:xfrm>
            <a:off x="5150784" y="1253112"/>
            <a:ext cx="1585609" cy="2271408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FD8A21-5800-45E5-89AC-D9E4F4F160F9}"/>
              </a:ext>
            </a:extLst>
          </p:cNvPr>
          <p:cNvSpPr txBox="1"/>
          <p:nvPr/>
        </p:nvSpPr>
        <p:spPr>
          <a:xfrm>
            <a:off x="5267515" y="1253112"/>
            <a:ext cx="1352145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THÁNG 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C9CF9-F419-4B6B-A0CC-A90239676259}"/>
              </a:ext>
            </a:extLst>
          </p:cNvPr>
          <p:cNvSpPr txBox="1"/>
          <p:nvPr/>
        </p:nvSpPr>
        <p:spPr>
          <a:xfrm>
            <a:off x="5364792" y="1680810"/>
            <a:ext cx="1157592" cy="120032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C000"/>
                </a:solidFill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2B418C-8E90-4CC0-9F44-628F9501DA89}"/>
              </a:ext>
            </a:extLst>
          </p:cNvPr>
          <p:cNvSpPr txBox="1"/>
          <p:nvPr/>
        </p:nvSpPr>
        <p:spPr>
          <a:xfrm>
            <a:off x="5199421" y="3036222"/>
            <a:ext cx="1488332" cy="46166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THỨ NĂM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39309" y="5763758"/>
            <a:ext cx="5351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tuần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có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mấy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ngày</a:t>
            </a:r>
            <a:r>
              <a:rPr lang="en-US" sz="40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6780198" y="154601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F5ADC59-B8B3-42DE-B302-B3CC3CD097BF}"/>
              </a:ext>
            </a:extLst>
          </p:cNvPr>
          <p:cNvGrpSpPr/>
          <p:nvPr/>
        </p:nvGrpSpPr>
        <p:grpSpPr>
          <a:xfrm>
            <a:off x="8390114" y="1973715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167EDAD0-6267-4933-B310-179958C00B76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0418623-E0EB-410C-A56C-BA0C49F212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5944342-14D4-4B34-9477-E7E3612A00CC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14BD43F-F1F4-4AC5-9075-8D874D26F999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10000030" y="2280974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71E2819-17C9-441C-9C15-B4015545EBB4}"/>
              </a:ext>
            </a:extLst>
          </p:cNvPr>
          <p:cNvSpPr txBox="1"/>
          <p:nvPr/>
        </p:nvSpPr>
        <p:spPr>
          <a:xfrm>
            <a:off x="430462" y="2960078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585D30-62B2-4F1D-A497-B05AAF0FC12C}"/>
              </a:ext>
            </a:extLst>
          </p:cNvPr>
          <p:cNvSpPr txBox="1"/>
          <p:nvPr/>
        </p:nvSpPr>
        <p:spPr>
          <a:xfrm>
            <a:off x="2172913" y="335044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22E199F-3F4C-459D-89A2-971581112154}"/>
              </a:ext>
            </a:extLst>
          </p:cNvPr>
          <p:cNvSpPr txBox="1"/>
          <p:nvPr/>
        </p:nvSpPr>
        <p:spPr>
          <a:xfrm>
            <a:off x="3755878" y="3658510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16C673-37A9-4F87-958C-95A7F4E2FA9B}"/>
              </a:ext>
            </a:extLst>
          </p:cNvPr>
          <p:cNvSpPr txBox="1"/>
          <p:nvPr/>
        </p:nvSpPr>
        <p:spPr>
          <a:xfrm>
            <a:off x="5455988" y="3943603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E53BFD7-BD98-4578-889C-3589844F29D6}"/>
              </a:ext>
            </a:extLst>
          </p:cNvPr>
          <p:cNvSpPr txBox="1"/>
          <p:nvPr/>
        </p:nvSpPr>
        <p:spPr>
          <a:xfrm>
            <a:off x="7085402" y="4193805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72BA73E-FC82-411E-9739-914348AB18EE}"/>
              </a:ext>
            </a:extLst>
          </p:cNvPr>
          <p:cNvSpPr txBox="1"/>
          <p:nvPr/>
        </p:nvSpPr>
        <p:spPr>
          <a:xfrm>
            <a:off x="8753687" y="4552382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6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147DCE-F436-4416-9F68-2600B6093352}"/>
              </a:ext>
            </a:extLst>
          </p:cNvPr>
          <p:cNvSpPr txBox="1"/>
          <p:nvPr/>
        </p:nvSpPr>
        <p:spPr>
          <a:xfrm>
            <a:off x="10458847" y="4852497"/>
            <a:ext cx="9751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Amasis MT Pro Black" panose="02040A040500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3402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C9D14C-052F-423F-A3FF-3951CAE83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39" y="324605"/>
            <a:ext cx="11378306" cy="609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17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8B21D576-B7BB-473F-89E5-FB62275D1AF9}"/>
              </a:ext>
            </a:extLst>
          </p:cNvPr>
          <p:cNvGrpSpPr/>
          <p:nvPr/>
        </p:nvGrpSpPr>
        <p:grpSpPr>
          <a:xfrm>
            <a:off x="698886" y="1424757"/>
            <a:ext cx="1585609" cy="2286557"/>
            <a:chOff x="175097" y="476656"/>
            <a:chExt cx="1585609" cy="22865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4DEDEFE-211B-449A-A1FE-F7293E3F2D5E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1ED2DA-F321-43BB-A81D-2DDFC56ABC4F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THÁNG 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1D9B70-FB93-49C4-827A-B84601275A9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0000"/>
                  </a:solidFill>
                </a:rPr>
                <a:t>18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632BA4-B091-444B-AACF-F35688BD4896}"/>
                </a:ext>
              </a:extLst>
            </p:cNvPr>
            <p:cNvSpPr txBox="1"/>
            <p:nvPr/>
          </p:nvSpPr>
          <p:spPr>
            <a:xfrm>
              <a:off x="345329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THỨ HAI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35A44B-AF37-4CFD-B365-C2B0CEF4F899}"/>
              </a:ext>
            </a:extLst>
          </p:cNvPr>
          <p:cNvGrpSpPr/>
          <p:nvPr/>
        </p:nvGrpSpPr>
        <p:grpSpPr>
          <a:xfrm>
            <a:off x="3066049" y="1448952"/>
            <a:ext cx="1585609" cy="2286557"/>
            <a:chOff x="175097" y="476656"/>
            <a:chExt cx="1585609" cy="228655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3579254-B3BF-4497-A8BB-265F39D36BA8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solidFill>
              <a:srgbClr val="26FA4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53AAEFF-0DC7-43FA-9381-C54C2466312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527494C-9116-4BC7-A894-E7B8AF2704E1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</a:rPr>
                <a:t>19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4F42DC-562E-43B7-9066-00AC7B307E2B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THỨ BA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35E3448-633C-4FA8-AEA4-5EEF5748131B}"/>
              </a:ext>
            </a:extLst>
          </p:cNvPr>
          <p:cNvGrpSpPr/>
          <p:nvPr/>
        </p:nvGrpSpPr>
        <p:grpSpPr>
          <a:xfrm>
            <a:off x="5560917" y="1448952"/>
            <a:ext cx="1585609" cy="2286557"/>
            <a:chOff x="175097" y="476656"/>
            <a:chExt cx="1585609" cy="2286557"/>
          </a:xfrm>
          <a:solidFill>
            <a:srgbClr val="FF66FF"/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D08848A-1B45-47F6-978C-739EBF9FC4E5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C897851-C425-4F0E-8F0B-26F3F903C719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BBC14D4-330D-4E1E-8655-2B0CAE6B8EF7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B050"/>
                  </a:solidFill>
                </a:rPr>
                <a:t>20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9A773DB-4FEC-494B-8626-0E510D29FF9C}"/>
                </a:ext>
              </a:extLst>
            </p:cNvPr>
            <p:cNvSpPr txBox="1"/>
            <p:nvPr/>
          </p:nvSpPr>
          <p:spPr>
            <a:xfrm>
              <a:off x="408561" y="2301548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THỨ TƯ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C2A8C4C-CE0A-4F01-83CF-488F35707048}"/>
              </a:ext>
            </a:extLst>
          </p:cNvPr>
          <p:cNvGrpSpPr/>
          <p:nvPr/>
        </p:nvGrpSpPr>
        <p:grpSpPr>
          <a:xfrm>
            <a:off x="7918297" y="1460464"/>
            <a:ext cx="1585609" cy="2271408"/>
            <a:chOff x="5150784" y="1253112"/>
            <a:chExt cx="1585609" cy="227140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9C4918-0EC9-491A-8685-7630D3C42FE5}"/>
                </a:ext>
              </a:extLst>
            </p:cNvPr>
            <p:cNvSpPr/>
            <p:nvPr/>
          </p:nvSpPr>
          <p:spPr>
            <a:xfrm>
              <a:off x="5150784" y="1253112"/>
              <a:ext cx="1585609" cy="2271408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BFD8A21-5800-45E5-89AC-D9E4F4F160F9}"/>
                </a:ext>
              </a:extLst>
            </p:cNvPr>
            <p:cNvSpPr txBox="1"/>
            <p:nvPr/>
          </p:nvSpPr>
          <p:spPr>
            <a:xfrm>
              <a:off x="5267515" y="1253112"/>
              <a:ext cx="1352145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8DC9CF9-F419-4B6B-A0CC-A90239676259}"/>
                </a:ext>
              </a:extLst>
            </p:cNvPr>
            <p:cNvSpPr txBox="1"/>
            <p:nvPr/>
          </p:nvSpPr>
          <p:spPr>
            <a:xfrm>
              <a:off x="5364792" y="1680810"/>
              <a:ext cx="1157592" cy="1200329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FC000"/>
                  </a:solidFill>
                </a:rPr>
                <a:t>21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42B418C-8E90-4CC0-9F44-628F9501DA89}"/>
                </a:ext>
              </a:extLst>
            </p:cNvPr>
            <p:cNvSpPr txBox="1"/>
            <p:nvPr/>
          </p:nvSpPr>
          <p:spPr>
            <a:xfrm>
              <a:off x="5199421" y="3036222"/>
              <a:ext cx="1488332" cy="461665"/>
            </a:xfrm>
            <a:prstGeom prst="rect">
              <a:avLst/>
            </a:prstGeom>
            <a:solidFill>
              <a:srgbClr val="92D050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NĂM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BA30DDC8-FB02-4AD8-B6E1-03D1B1606B08}"/>
              </a:ext>
            </a:extLst>
          </p:cNvPr>
          <p:cNvSpPr txBox="1"/>
          <p:nvPr/>
        </p:nvSpPr>
        <p:spPr>
          <a:xfrm>
            <a:off x="3299513" y="262047"/>
            <a:ext cx="6623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</a:rPr>
              <a:t>đi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vào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những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ngày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nào</a:t>
            </a:r>
            <a:r>
              <a:rPr lang="en-US" sz="3200" b="1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F7BC0E2-43B0-4133-9ECD-E0A20E774231}"/>
              </a:ext>
            </a:extLst>
          </p:cNvPr>
          <p:cNvGrpSpPr/>
          <p:nvPr/>
        </p:nvGrpSpPr>
        <p:grpSpPr>
          <a:xfrm>
            <a:off x="10228618" y="1490027"/>
            <a:ext cx="1585609" cy="2271408"/>
            <a:chOff x="175097" y="476656"/>
            <a:chExt cx="1585609" cy="2271408"/>
          </a:xfrm>
          <a:solidFill>
            <a:srgbClr val="00B0F0"/>
          </a:solidFill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497A63D-928B-4BAB-81C1-BCE7E397A573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E134577-A97F-436E-82BA-B20BE1AD795C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9338252-86BA-496F-BEA0-0DBBAA410832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F020E6"/>
                  </a:solidFill>
                </a:rPr>
                <a:t>22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F6AA6C-B897-4A6B-8060-7AAC5A86DFE6}"/>
                </a:ext>
              </a:extLst>
            </p:cNvPr>
            <p:cNvSpPr txBox="1"/>
            <p:nvPr/>
          </p:nvSpPr>
          <p:spPr>
            <a:xfrm>
              <a:off x="223734" y="2259766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C00000"/>
                  </a:solidFill>
                </a:rPr>
                <a:t>THỨ SÁU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961426E-6467-4111-A9BD-EDBDD571C8CB}"/>
              </a:ext>
            </a:extLst>
          </p:cNvPr>
          <p:cNvGrpSpPr/>
          <p:nvPr/>
        </p:nvGrpSpPr>
        <p:grpSpPr>
          <a:xfrm>
            <a:off x="8990380" y="4439499"/>
            <a:ext cx="1585609" cy="2271408"/>
            <a:chOff x="175097" y="476656"/>
            <a:chExt cx="1585609" cy="2271408"/>
          </a:xfrm>
          <a:solidFill>
            <a:srgbClr val="FF0000"/>
          </a:solidFill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5047A05-0BF2-46D4-9633-7EF751B612C2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E7920112-A02B-4C67-AFA6-D354BF56119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2B0570D-ACF4-4C48-9649-A901C5882853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E75B8F-58A5-4A7C-946B-47E907B3E1B1}"/>
                </a:ext>
              </a:extLst>
            </p:cNvPr>
            <p:cNvSpPr txBox="1"/>
            <p:nvPr/>
          </p:nvSpPr>
          <p:spPr>
            <a:xfrm>
              <a:off x="223734" y="2194657"/>
              <a:ext cx="153697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CHỦ NHẬT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23684E9-6A75-421F-8BB6-557DCBA0D69F}"/>
              </a:ext>
            </a:extLst>
          </p:cNvPr>
          <p:cNvGrpSpPr/>
          <p:nvPr/>
        </p:nvGrpSpPr>
        <p:grpSpPr>
          <a:xfrm>
            <a:off x="6371596" y="4398424"/>
            <a:ext cx="1595338" cy="2271408"/>
            <a:chOff x="175097" y="476656"/>
            <a:chExt cx="1595338" cy="2271408"/>
          </a:xfrm>
          <a:solidFill>
            <a:schemeClr val="accent2"/>
          </a:solidFill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4F546D9-5F89-427D-B57E-D81B05A036EA}"/>
                </a:ext>
              </a:extLst>
            </p:cNvPr>
            <p:cNvSpPr/>
            <p:nvPr/>
          </p:nvSpPr>
          <p:spPr>
            <a:xfrm>
              <a:off x="175097" y="476656"/>
              <a:ext cx="1585609" cy="2271408"/>
            </a:xfrm>
            <a:prstGeom prst="rect">
              <a:avLst/>
            </a:prstGeom>
            <a:grp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381D61A-54F6-469D-BF0E-5293F0D5AC74}"/>
                </a:ext>
              </a:extLst>
            </p:cNvPr>
            <p:cNvSpPr txBox="1"/>
            <p:nvPr/>
          </p:nvSpPr>
          <p:spPr>
            <a:xfrm>
              <a:off x="291828" y="476656"/>
              <a:ext cx="1352145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</a:rPr>
                <a:t>THÁNG 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9C4BC66-3809-4924-B2CD-9CB66170EA3B}"/>
                </a:ext>
              </a:extLst>
            </p:cNvPr>
            <p:cNvSpPr txBox="1"/>
            <p:nvPr/>
          </p:nvSpPr>
          <p:spPr>
            <a:xfrm>
              <a:off x="389105" y="904354"/>
              <a:ext cx="1157592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002060"/>
                  </a:solidFill>
                </a:rPr>
                <a:t>23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0FB7ED8-9C9A-448A-A505-610DB3366C05}"/>
                </a:ext>
              </a:extLst>
            </p:cNvPr>
            <p:cNvSpPr txBox="1"/>
            <p:nvPr/>
          </p:nvSpPr>
          <p:spPr>
            <a:xfrm>
              <a:off x="282103" y="2253784"/>
              <a:ext cx="1488332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7030A0"/>
                  </a:solidFill>
                </a:rPr>
                <a:t>THỨ BẢY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1A6A481-B2DB-4140-9D3E-E394E95B4585}"/>
              </a:ext>
            </a:extLst>
          </p:cNvPr>
          <p:cNvSpPr txBox="1"/>
          <p:nvPr/>
        </p:nvSpPr>
        <p:spPr>
          <a:xfrm>
            <a:off x="341785" y="5098334"/>
            <a:ext cx="5109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Ngày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nào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trong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tuần</a:t>
            </a:r>
            <a:endParaRPr lang="en-US" sz="3200" b="1" dirty="0">
              <a:solidFill>
                <a:srgbClr val="FF0000"/>
              </a:solidFill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</a:rPr>
              <a:t>được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nghỉ</a:t>
            </a:r>
            <a:r>
              <a:rPr lang="en-US" sz="32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354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4401</TotalTime>
  <Words>352</Words>
  <Application>Microsoft Office PowerPoint</Application>
  <PresentationFormat>Widescreen</PresentationFormat>
  <Paragraphs>133</Paragraphs>
  <Slides>14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Times New Roman</vt:lpstr>
      <vt:lpstr>Arial</vt:lpstr>
      <vt:lpstr>Calibri</vt:lpstr>
      <vt:lpstr>Calibri Light</vt:lpstr>
      <vt:lpstr>Amasis MT Pro Black</vt:lpstr>
      <vt:lpstr>Office Theme</vt:lpstr>
      <vt:lpstr>PowerPoint Presentation</vt:lpstr>
      <vt:lpstr>PowerPoint Presentation</vt:lpstr>
      <vt:lpstr>PowerPoint Presentation</vt:lpstr>
      <vt:lpstr>PowerPoint Presentation</vt:lpstr>
      <vt:lpstr>Hát: Cả tuần đều ngoan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Giang Nguyen</dc:creator>
  <cp:lastModifiedBy>Administrator</cp:lastModifiedBy>
  <cp:revision>630</cp:revision>
  <dcterms:created xsi:type="dcterms:W3CDTF">2020-04-07T04:05:42Z</dcterms:created>
  <dcterms:modified xsi:type="dcterms:W3CDTF">2023-05-13T02:20:12Z</dcterms:modified>
</cp:coreProperties>
</file>