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2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4.wav" ContentType="audio/x-wav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5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6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1"/>
  </p:notesMasterIdLst>
  <p:sldIdLst>
    <p:sldId id="319" r:id="rId8"/>
    <p:sldId id="258" r:id="rId9"/>
    <p:sldId id="309" r:id="rId10"/>
    <p:sldId id="262" r:id="rId11"/>
    <p:sldId id="268" r:id="rId12"/>
    <p:sldId id="269" r:id="rId13"/>
    <p:sldId id="280" r:id="rId14"/>
    <p:sldId id="281" r:id="rId15"/>
    <p:sldId id="284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B11"/>
    <a:srgbClr val="0000FF"/>
    <a:srgbClr val="FFFF00"/>
    <a:srgbClr val="CC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660"/>
  </p:normalViewPr>
  <p:slideViewPr>
    <p:cSldViewPr>
      <p:cViewPr varScale="1">
        <p:scale>
          <a:sx n="75" d="100"/>
          <a:sy n="75" d="100"/>
        </p:scale>
        <p:origin x="34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4446-7BA8-4B56-93F7-D8186A1FEA80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2E97-4489-48C8-8FBF-74EC70E30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40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79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46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4758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225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712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8227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0424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146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136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395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16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097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320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771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011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86A3B-477C-4071-99A3-1C7455E29C4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7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292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3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09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5421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969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529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09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1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1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6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4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2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5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6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1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93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0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24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06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2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9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6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2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1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1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36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96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9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55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3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51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86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99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82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00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5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2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61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79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9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04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05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7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9C1-96EE-41E5-84FA-0BDC9784F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F71C9-D487-4C0F-B906-3B0297F52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99B2-5A41-470F-A995-81DB6395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30C0-5B59-46C1-A4F1-DB954951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6C58-0C7D-489F-8662-CADA3EE9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9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ED83-89F5-4302-9E8D-13A00B5D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F19B-791E-4461-827A-72013780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1039A-6009-447B-B083-AF3C563E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B244-8758-4AE8-888C-3F7B907B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73D6-06D2-47F0-BBD4-43F047AD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8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393-D5A8-4411-95DE-D5C7DDFC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BAE5-2893-4C73-A9B0-23A612F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2530-9784-47DB-8867-847B25FE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9745-53C8-4EBF-9163-E61654D1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C42B-0FA2-4D56-83D3-EE38693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50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EB6D-FC47-4ECE-B336-20FEB05A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9A58-4ADA-467E-B783-348A95460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AA10-6AE5-4482-A732-4FD1F92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DE187-EC54-4397-9D15-61D24F51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3F9DB-2C36-46A9-960B-6601A6C9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C113-7C0F-4690-A0C4-D81DC969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6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D206-85E4-4981-995D-3A9C80D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AAF-06DD-4EEA-A78A-31083E6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152DC-BEFB-4988-8AEE-599291E7F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28B7-B43C-44BB-97BC-53A1F8D90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9A5C7-0C3F-4B04-BB58-E93E85718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61FCD-D879-4A7B-8969-849DD3F9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92EDB-AACE-4C45-B0D4-F9DDF875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B11B1-EE46-4DBC-8239-D179643B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13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FAD-BAA1-439F-A6FE-A595D721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A17EB-E427-49A0-ADA3-BC8D2F63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00ACB-1FB8-4C48-82C7-1CB2286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0097-4D1D-4185-8F3C-0C3C6A68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80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D7232-28FE-4E92-A9EC-F3ECAB7C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D7066-E79B-4E14-8D0C-7843CEFD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29A3-E1A2-450A-9FF4-F31F383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02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268-0C2D-4E12-80C3-BF1B8FE8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CF186-387E-4F5E-9FB8-16CA48DB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A98C-25FE-4A34-8881-F54EEF416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48885-85B8-444F-A45A-745596FC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0B58-0582-4A24-9E82-6669F751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CB33D-17ED-4DF2-8CFD-6A202BBE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080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474A-1377-4B61-963E-344AEC93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04DC7-7ACE-4CF8-99BD-BA463696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DEA68-6640-43B2-BE04-6A732F5F4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6B83-FAD2-4553-B51F-8ECFD8C0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60E1-CACA-484F-8415-D94FE16E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6F5AD-2CA5-48EE-9F62-1D65EF54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6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8EA8-F2AA-42EF-ABF4-1F868D3B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CB0A-B664-429C-9A62-DFB8C0C9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B65C-87FC-49E8-B09B-0FF874F6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D2D5-AD1A-4CA9-B9E5-40A694D8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2EE2-E25B-4417-B1F2-E02E9706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05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31B27-F987-4631-AA9A-C6DEB8F72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DE50F-9F1F-4D28-B774-FAC9AF4D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F916-7F50-47EA-A536-C3433C8C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085-B4A0-4A24-9F13-2B8DBC94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22370-D91A-441F-B344-29628738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87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5874-CC6F-405C-82D9-8AF39BEF6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96F97-B814-4218-A019-1BBD44224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83D61-2025-4180-9307-4BF293BF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DB453-3861-45DF-878D-072BE9B5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0A074-A46D-48FA-92BE-D366E9AA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91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1130-387A-469B-97C4-6921E2A7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64120-F5B2-4641-9ED2-DC576C844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5ED27-6F41-4ED5-8037-D9B13CC9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7901E-CF10-414A-B47D-68F24FD3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187C-0AF8-4EC5-8974-D650157C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2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AB86-EF2B-4BAA-98F9-611B8C78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A5042-B39A-4659-AD7B-793935EC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6913A-3F0D-4A9B-9F85-B5427C83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7D446-153D-44D0-A154-7947A67B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D2CDC-7161-45A5-B842-564A0673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3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51A5-EB9F-48B1-9814-D1F01C00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220F-5212-4762-AF5B-ED5C5ECA7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8F919-041B-4A54-B79D-8F64AA9F1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4AA7D-A8FF-4EC4-B3D0-76F80516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0C46E-2405-4D8A-A9C5-8AC80C7B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67843-D391-4B46-A77B-90270604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948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C2F0-F29E-4CF6-9307-53E683D7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7439D-12AB-421F-B041-35ED041EB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5FEA7-8874-4748-9066-972552539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09CC2-9479-492D-9167-16007238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B525E-135E-413B-BD83-0F93C3725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6D51D-C6C6-439D-A84C-FEC7BF3E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1474F-FFFB-49C8-9C70-CA4E63A5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98986-5DEF-4D81-A05A-3706E040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5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2427-C352-4729-9DC6-6FE33DD3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C974D-C7C0-4274-A552-853D4B222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28D9D-B91A-4B7E-9509-ECD374BB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57D9F-2CEB-45F9-935D-0B9FFDE5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836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C662A-AD2C-4430-90EC-0047BE44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6DE4B0-D596-4903-BDF3-C90273B7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6B722-2A7D-4C90-A34B-F3FFD961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36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4E3-545F-4DBD-ABB8-3C3D63A9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3993-AB4D-4247-A7E6-858C001C1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E8DE4-2BDB-4ABB-B220-2C782D596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44FE-D154-44E5-B666-8AC58DEC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7BB3A-0C44-4223-9199-5140A877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1023-437C-45C9-9F5B-98F63D89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654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AE14-9C39-4B8E-B332-1C4800FD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D19AB-0290-42C6-9DAD-3D48BA291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461B5-AFEB-4968-B2D8-ADD97C410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37107-F1ED-4F1A-890E-5E7F4E96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E7F2B-95E8-44CD-9A62-2AD31756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2330D-6560-4D1C-B8E2-2B2A2B23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40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956B-8B09-4417-87CB-210E7555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E7ED5-5170-4A16-B9DA-C97B8E014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E8219-00F0-428E-872B-B179BAC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F2A87-8BD8-4B59-A1DC-EB650CFE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290D2-84A5-474F-9106-A37177B3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59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F558B-DDD7-451C-B8F2-02D403BA3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8C88D-4928-46DA-BA78-D1785B257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EE19F-9271-4618-9CB8-7019C567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4C1D-6735-4B36-9671-73742193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9101B-60E8-462D-A043-EA523314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8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4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4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51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6F53-737B-4A4B-84A0-747C8BB8D21F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4"/>
            <a:ext cx="2895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04/02/2023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0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0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BCC7C-3B1D-4F5C-B424-316C718C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7594-3B24-400D-99B5-14BEE396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6E67A-1CB5-4186-987C-E305646E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24AF6-3791-49EB-A8F0-91AC9A2D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D3AA-E57D-49DF-809B-713D08A2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7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05C68-D271-4540-AE23-B88A63CA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7D6DF-9760-478D-89F9-A50DB1C43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CD94-1635-4EE6-98DC-EA55F92941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6508EB5-1DC3-4E2B-ADB0-4AF9294A4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4295D-8DA4-4D72-ADC8-EED8431CF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BB52F-E37E-4EA7-A03F-93A36B02C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865513-0ED4-40E6-9460-2ED549AEF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1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image" Target="../media/image52.gif"/><Relationship Id="rId5" Type="http://schemas.openxmlformats.org/officeDocument/2006/relationships/image" Target="../media/image51.jp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6" Type="http://schemas.openxmlformats.org/officeDocument/2006/relationships/image" Target="../media/image54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Relationship Id="rId6" Type="http://schemas.openxmlformats.org/officeDocument/2006/relationships/image" Target="../media/image54.png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5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.xml"/><Relationship Id="rId6" Type="http://schemas.openxmlformats.org/officeDocument/2006/relationships/image" Target="../media/image54.pn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6" Type="http://schemas.openxmlformats.org/officeDocument/2006/relationships/image" Target="../media/image54.png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7.xml"/><Relationship Id="rId6" Type="http://schemas.openxmlformats.org/officeDocument/2006/relationships/image" Target="../media/image60.png"/><Relationship Id="rId5" Type="http://schemas.openxmlformats.org/officeDocument/2006/relationships/slide" Target="slide1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8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.png"/><Relationship Id="rId12" Type="http://schemas.microsoft.com/office/2007/relationships/hdphoto" Target="../media/hdphoto9.wdp"/><Relationship Id="rId17" Type="http://schemas.openxmlformats.org/officeDocument/2006/relationships/slide" Target="slide22.xml"/><Relationship Id="rId2" Type="http://schemas.openxmlformats.org/officeDocument/2006/relationships/slideLayout" Target="../slideLayouts/slideLayout57.xml"/><Relationship Id="rId16" Type="http://schemas.openxmlformats.org/officeDocument/2006/relationships/slide" Target="slide21.xml"/><Relationship Id="rId1" Type="http://schemas.openxmlformats.org/officeDocument/2006/relationships/tags" Target="../tags/tag18.xml"/><Relationship Id="rId6" Type="http://schemas.openxmlformats.org/officeDocument/2006/relationships/image" Target="../media/image61.jpg"/><Relationship Id="rId11" Type="http://schemas.openxmlformats.org/officeDocument/2006/relationships/image" Target="../media/image64.png"/><Relationship Id="rId5" Type="http://schemas.openxmlformats.org/officeDocument/2006/relationships/audio" Target="../media/audio6.wav"/><Relationship Id="rId15" Type="http://schemas.openxmlformats.org/officeDocument/2006/relationships/slide" Target="slide20.xml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63.png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7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5.jp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9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5.jp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57.xml"/><Relationship Id="rId16" Type="http://schemas.openxmlformats.org/officeDocument/2006/relationships/slide" Target="slide17.xml"/><Relationship Id="rId1" Type="http://schemas.openxmlformats.org/officeDocument/2006/relationships/tags" Target="../tags/tag20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5" Type="http://schemas.microsoft.com/office/2007/relationships/hdphoto" Target="../media/hdphoto12.wdp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7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5.jp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1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7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5.jp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2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microsoft.com/office/2007/relationships/hdphoto" Target="../media/hdphoto10.wdp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7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5.jp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3.xml"/><Relationship Id="rId6" Type="http://schemas.openxmlformats.org/officeDocument/2006/relationships/audio" Target="../media/audio9.wav"/><Relationship Id="rId11" Type="http://schemas.microsoft.com/office/2007/relationships/hdphoto" Target="../media/hdphoto11.wdp"/><Relationship Id="rId5" Type="http://schemas.openxmlformats.org/officeDocument/2006/relationships/audio" Target="../media/audio8.wav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4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audio" Target="../media/media2.mp3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6" Type="http://schemas.openxmlformats.org/officeDocument/2006/relationships/image" Target="../media/image14.gif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jpeg"/><Relationship Id="rId2" Type="http://schemas.openxmlformats.org/officeDocument/2006/relationships/audio" Target="file:///C:\Documents%20and%20Settings\ADMIN\My%20Documents\Downloads\SapDenTetRoiBeatInstrumental-Da_4f3bw.mp3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21" Type="http://schemas.microsoft.com/office/2007/relationships/hdphoto" Target="../media/hdphoto3.wdp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30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tags" Target="../tags/tag10.xml"/><Relationship Id="rId6" Type="http://schemas.openxmlformats.org/officeDocument/2006/relationships/image" Target="../media/image41.jpeg"/><Relationship Id="rId11" Type="http://schemas.openxmlformats.org/officeDocument/2006/relationships/image" Target="../media/image43.jpeg"/><Relationship Id="rId24" Type="http://schemas.openxmlformats.org/officeDocument/2006/relationships/image" Target="../media/image50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microsoft.com/office/2007/relationships/hdphoto" Target="../media/hdphoto4.wdp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image" Target="../media/image29.pn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PHUONG_OT\Downloads\5ef818b0ed2d2818717b71e0c5086e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9453" y="152444"/>
            <a:ext cx="6360924" cy="95410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 &amp; ĐT QUẬN LONG BIÊN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7913" y="829277"/>
            <a:ext cx="838644" cy="38471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--------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7620" y="2268084"/>
            <a:ext cx="6663507" cy="58477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 tài: TRÒ CHƠI CHỮ CÁI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u-ư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9021" y="3014381"/>
            <a:ext cx="5943599" cy="1384990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       : Trẻ 5-6 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giả         : Nguyễn Thị Phượng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6160536"/>
            <a:ext cx="3235133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2022-2023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A2205-DF14-4923-A976-91D915278FB2}"/>
              </a:ext>
            </a:extLst>
          </p:cNvPr>
          <p:cNvSpPr txBox="1"/>
          <p:nvPr/>
        </p:nvSpPr>
        <p:spPr>
          <a:xfrm>
            <a:off x="527806" y="1547817"/>
            <a:ext cx="808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CHỮ VIẾT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69830-5DCC-4993-B3E2-3E324950B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14" y="4701749"/>
            <a:ext cx="2330971" cy="2330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3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139"/>
    </mc:Choice>
    <mc:Fallback xmlns="">
      <p:transition spd="slow" advClick="0" advTm="3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8" y="883919"/>
            <a:ext cx="2143125" cy="2857500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2560324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4" y="1379255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3436659"/>
            <a:ext cx="1987529" cy="2661817"/>
          </a:xfrm>
          <a:prstGeom prst="rect">
            <a:avLst/>
          </a:prstGeom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00200" y="198155"/>
            <a:ext cx="238620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245" y="1388220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5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648"/>
    </mc:Choice>
    <mc:Fallback xmlns="">
      <p:transition spd="slow" advClick="0" advTm="3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36547" y="103031"/>
            <a:ext cx="5664347" cy="188031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 1: Các con hãy cho cô biết chữ cái nào gồm một nét móc ngược và một nét sổ thẳng bên phải nét móc ngược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79742" y="574710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h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29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47103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d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9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004000" y="193183"/>
            <a:ext cx="3996878" cy="238259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chân chữ ngũ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củ khoai lang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cô nhà hàng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bát nước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10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D.</a:t>
            </a:r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36939" y="103031"/>
            <a:ext cx="6247462" cy="188031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 3: Các con hãy cho cô biết chữ cái nào gồm một nét móc ngược và một nét sổ thẳng bên phải nét móc ngược và 1 nét móc nhỏ ở phía trên bên phải nét sổ thẳng.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1. </a:t>
            </a:r>
            <a:endParaRPr lang="en-US" sz="4000" b="1" dirty="0">
              <a:solidFill>
                <a:srgbClr val="0309F3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endParaRPr lang="en-US" sz="60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3.</a:t>
            </a:r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n</a:t>
            </a:r>
            <a:endParaRPr lang="en-US" sz="60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4000" b="1" dirty="0" smtClean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4.</a:t>
            </a:r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v</a:t>
            </a:r>
            <a:endParaRPr lang="en-US" sz="60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PHUONG_OT\Desktop\u-ư\z2957228748718_13f4fb08fcb951a1f41b19a1d29b21a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306" b="91250" l="53750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8" t="33427" r="7454" b="11877"/>
          <a:stretch/>
        </p:blipFill>
        <p:spPr bwMode="auto">
          <a:xfrm>
            <a:off x="814933" y="5919936"/>
            <a:ext cx="412682" cy="4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4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43202" y="0"/>
            <a:ext cx="4257675" cy="256289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Bài thơ: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ngô là cô đậu nành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 nành là anh dưa chuột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chuột là ruột dưa ngang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ngang là nàng dưa hấu</a:t>
            </a:r>
          </a:p>
          <a:p>
            <a:pPr algn="ctr" defTabSz="91440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hấu là cậu bí ngô.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A.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C.</a:t>
            </a:r>
            <a:r>
              <a:rPr lang="en-US" sz="28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9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D.</a:t>
            </a:r>
            <a:r>
              <a:rPr lang="en-US" sz="2800" b="1" dirty="0">
                <a:solidFill>
                  <a:srgbClr val="0309F3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8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2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2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058ABDE1-37E0-4FA8-8B8D-A594D3D13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" y="175534"/>
            <a:ext cx="8882108" cy="6506932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A634-45F4-4AD0-98C5-C3FED9D0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92" y="1887811"/>
            <a:ext cx="6880335" cy="2133047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TRÒ CH</a:t>
            </a:r>
            <a:r>
              <a:rPr lang="vi-VN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Ơ</a:t>
            </a:r>
            <a:r>
              <a:rPr lang="en-US" sz="88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I HÁI QUẢ</a:t>
            </a:r>
          </a:p>
        </p:txBody>
      </p:sp>
      <p:pic>
        <p:nvPicPr>
          <p:cNvPr id="7" name="Picture 6" descr="A drawing of a cartoon character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E71B4FE9-F305-48EB-8330-A44CBB84A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6" y="4020858"/>
            <a:ext cx="1724238" cy="135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4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0775-360E-4758-996F-B88771E7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field of grass&#10;&#10;Description automatically generated">
            <a:extLst>
              <a:ext uri="{FF2B5EF4-FFF2-40B4-BE49-F238E27FC236}">
                <a16:creationId xmlns:a16="http://schemas.microsoft.com/office/drawing/2014/main" id="{50A71EFE-1544-443A-9F39-21F749429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8" descr="A field of grass&#10;&#10;Description automatically generated">
            <a:extLst>
              <a:ext uri="{FF2B5EF4-FFF2-40B4-BE49-F238E27FC236}">
                <a16:creationId xmlns:a16="http://schemas.microsoft.com/office/drawing/2014/main" id="{988C8ABC-7484-442A-BCD4-12890AACD9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1615" y1="50167" x2="31615" y2="50167"/>
                        <a14:backgroundMark x1="28750" y1="53417" x2="28750" y2="53417"/>
                        <a14:backgroundMark x1="22448" y1="59917" x2="22448" y2="59917"/>
                        <a14:backgroundMark x1="16458" y1="57583" x2="16458" y2="57583"/>
                        <a14:backgroundMark x1="14115" y1="51500" x2="14115" y2="51500"/>
                        <a14:backgroundMark x1="25052" y1="62250" x2="25052" y2="62250"/>
                        <a14:backgroundMark x1="23490" y1="63667" x2="23490" y2="63667"/>
                        <a14:backgroundMark x1="24271" y1="70250" x2="24271" y2="70250"/>
                        <a14:backgroundMark x1="24271" y1="70250" x2="24271" y2="70250"/>
                        <a14:backgroundMark x1="31615" y1="56167" x2="31615" y2="56167"/>
                        <a14:backgroundMark x1="31615" y1="56167" x2="31615" y2="56167"/>
                        <a14:backgroundMark x1="67969" y1="67417" x2="67969" y2="67417"/>
                        <a14:backgroundMark x1="67969" y1="67417" x2="67969" y2="67417"/>
                        <a14:backgroundMark x1="67969" y1="66500" x2="67969" y2="66500"/>
                        <a14:backgroundMark x1="75260" y1="57167" x2="75260" y2="57167"/>
                        <a14:backgroundMark x1="75521" y1="57167" x2="75521" y2="57167"/>
                        <a14:backgroundMark x1="75521" y1="57167" x2="75521" y2="57167"/>
                        <a14:backgroundMark x1="75521" y1="57167" x2="75521" y2="57167"/>
                        <a14:backgroundMark x1="76823" y1="53417" x2="76823" y2="53417"/>
                        <a14:backgroundMark x1="76823" y1="52917" x2="76823" y2="52917"/>
                        <a14:backgroundMark x1="77604" y1="50583" x2="77604" y2="50583"/>
                        <a14:backgroundMark x1="78125" y1="50583" x2="78125" y2="50583"/>
                        <a14:backgroundMark x1="85208" y1="54333" x2="85208" y2="54333"/>
                        <a14:backgroundMark x1="86771" y1="53417" x2="86771" y2="53417"/>
                        <a14:backgroundMark x1="86771" y1="53417" x2="86771" y2="53417"/>
                        <a14:backgroundMark x1="86771" y1="53417" x2="86771" y2="53417"/>
                        <a14:backgroundMark x1="84688" y1="50583" x2="84688" y2="50583"/>
                        <a14:backgroundMark x1="84688" y1="50583" x2="84688" y2="50583"/>
                        <a14:backgroundMark x1="68229" y1="60417" x2="68229" y2="60417"/>
                        <a14:backgroundMark x1="70833" y1="54833" x2="70833" y2="54833"/>
                        <a14:backgroundMark x1="71094" y1="53417" x2="71094" y2="53417"/>
                        <a14:backgroundMark x1="71354" y1="53417" x2="71354" y2="53417"/>
                        <a14:backgroundMark x1="60625" y1="50583" x2="60625" y2="50583"/>
                        <a14:backgroundMark x1="60365" y1="55750" x2="60365" y2="55750"/>
                        <a14:backgroundMark x1="60365" y1="55750" x2="60365" y2="55750"/>
                        <a14:backgroundMark x1="60365" y1="55750" x2="60365" y2="55750"/>
                        <a14:backgroundMark x1="53073" y1="53833" x2="53073" y2="53833"/>
                        <a14:backgroundMark x1="52760" y1="53833" x2="52760" y2="53833"/>
                        <a14:backgroundMark x1="52760" y1="53833" x2="52760" y2="53833"/>
                        <a14:backgroundMark x1="52760" y1="53833" x2="52760" y2="53833"/>
                        <a14:backgroundMark x1="49635" y1="53833" x2="49635" y2="538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35781" y1="54833" x2="35781" y2="54833"/>
                        <a14:backgroundMark x1="35781" y1="54833" x2="35781" y2="54833"/>
                        <a14:backgroundMark x1="35781" y1="54833" x2="35781" y2="5483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4635" y1="80500" x2="54635" y2="80500"/>
                        <a14:backgroundMark x1="54635" y1="80500" x2="54635" y2="80500"/>
                        <a14:backgroundMark x1="54635" y1="80500" x2="54635" y2="80500"/>
                        <a14:backgroundMark x1="53854" y1="89833" x2="53854" y2="89833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48333" y1="71667" x2="48333" y2="71667"/>
                        <a14:backgroundMark x1="48333" y1="71667" x2="48333" y2="71667"/>
                        <a14:backgroundMark x1="48333" y1="71667" x2="48333" y2="71667"/>
                        <a14:backgroundMark x1="49375" y1="64583" x2="49375" y2="64583"/>
                        <a14:backgroundMark x1="49375" y1="64583" x2="49375" y2="64583"/>
                        <a14:backgroundMark x1="49375" y1="64583" x2="49896" y2="69333"/>
                        <a14:backgroundMark x1="49896" y1="69333" x2="49896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12" b="33507"/>
          <a:stretch/>
        </p:blipFill>
        <p:spPr>
          <a:xfrm>
            <a:off x="1929826" y="-663951"/>
            <a:ext cx="5394002" cy="5815343"/>
          </a:xfrm>
          <a:prstGeom prst="rect">
            <a:avLst/>
          </a:prstGeom>
        </p:spPr>
      </p:pic>
      <p:pic>
        <p:nvPicPr>
          <p:cNvPr id="18" name="Content Placeholder 8" descr="A field of grass&#10;&#10;Description automatically generated">
            <a:extLst>
              <a:ext uri="{FF2B5EF4-FFF2-40B4-BE49-F238E27FC236}">
                <a16:creationId xmlns:a16="http://schemas.microsoft.com/office/drawing/2014/main" id="{E7D6F11C-BC66-4206-9B55-111B7F190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1615" y1="50167" x2="31615" y2="50167"/>
                        <a14:backgroundMark x1="28750" y1="53417" x2="28750" y2="53417"/>
                        <a14:backgroundMark x1="22448" y1="59917" x2="22448" y2="59917"/>
                        <a14:backgroundMark x1="16458" y1="57583" x2="16458" y2="57583"/>
                        <a14:backgroundMark x1="14115" y1="51500" x2="14115" y2="51500"/>
                        <a14:backgroundMark x1="25052" y1="62250" x2="25052" y2="62250"/>
                        <a14:backgroundMark x1="23490" y1="63667" x2="23490" y2="63667"/>
                        <a14:backgroundMark x1="24271" y1="70250" x2="24271" y2="70250"/>
                        <a14:backgroundMark x1="24271" y1="70250" x2="24271" y2="70250"/>
                        <a14:backgroundMark x1="31615" y1="56167" x2="31615" y2="56167"/>
                        <a14:backgroundMark x1="31615" y1="56167" x2="31615" y2="56167"/>
                        <a14:backgroundMark x1="67969" y1="67417" x2="67969" y2="67417"/>
                        <a14:backgroundMark x1="67969" y1="67417" x2="67969" y2="67417"/>
                        <a14:backgroundMark x1="67969" y1="66500" x2="67969" y2="66500"/>
                        <a14:backgroundMark x1="75260" y1="57167" x2="75260" y2="57167"/>
                        <a14:backgroundMark x1="75521" y1="57167" x2="75521" y2="57167"/>
                        <a14:backgroundMark x1="75521" y1="57167" x2="75521" y2="57167"/>
                        <a14:backgroundMark x1="75521" y1="57167" x2="75521" y2="57167"/>
                        <a14:backgroundMark x1="76823" y1="53417" x2="76823" y2="53417"/>
                        <a14:backgroundMark x1="76823" y1="52917" x2="76823" y2="52917"/>
                        <a14:backgroundMark x1="77604" y1="50583" x2="77604" y2="50583"/>
                        <a14:backgroundMark x1="78125" y1="50583" x2="78125" y2="50583"/>
                        <a14:backgroundMark x1="85208" y1="54333" x2="85208" y2="54333"/>
                        <a14:backgroundMark x1="86771" y1="53417" x2="86771" y2="53417"/>
                        <a14:backgroundMark x1="86771" y1="53417" x2="86771" y2="53417"/>
                        <a14:backgroundMark x1="86771" y1="53417" x2="86771" y2="53417"/>
                        <a14:backgroundMark x1="84688" y1="50583" x2="84688" y2="50583"/>
                        <a14:backgroundMark x1="84688" y1="50583" x2="84688" y2="50583"/>
                        <a14:backgroundMark x1="68229" y1="60417" x2="68229" y2="60417"/>
                        <a14:backgroundMark x1="70833" y1="54833" x2="70833" y2="54833"/>
                        <a14:backgroundMark x1="71094" y1="53417" x2="71094" y2="53417"/>
                        <a14:backgroundMark x1="71354" y1="53417" x2="71354" y2="53417"/>
                        <a14:backgroundMark x1="60625" y1="50583" x2="60625" y2="50583"/>
                        <a14:backgroundMark x1="60365" y1="55750" x2="60365" y2="55750"/>
                        <a14:backgroundMark x1="60365" y1="55750" x2="60365" y2="55750"/>
                        <a14:backgroundMark x1="60365" y1="55750" x2="60365" y2="55750"/>
                        <a14:backgroundMark x1="53073" y1="53833" x2="53073" y2="53833"/>
                        <a14:backgroundMark x1="52760" y1="53833" x2="52760" y2="53833"/>
                        <a14:backgroundMark x1="52760" y1="53833" x2="52760" y2="53833"/>
                        <a14:backgroundMark x1="52760" y1="53833" x2="52760" y2="53833"/>
                        <a14:backgroundMark x1="49635" y1="53833" x2="49635" y2="538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49115" y1="54333" x2="49115" y2="54333"/>
                        <a14:backgroundMark x1="35781" y1="54833" x2="35781" y2="54833"/>
                        <a14:backgroundMark x1="35781" y1="54833" x2="35781" y2="54833"/>
                        <a14:backgroundMark x1="35781" y1="54833" x2="35781" y2="5483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979" y1="58583" x2="51979" y2="58583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1458" y1="52500" x2="51458" y2="52500"/>
                        <a14:backgroundMark x1="54635" y1="80500" x2="54635" y2="80500"/>
                        <a14:backgroundMark x1="54635" y1="80500" x2="54635" y2="80500"/>
                        <a14:backgroundMark x1="54635" y1="80500" x2="54635" y2="80500"/>
                        <a14:backgroundMark x1="53854" y1="89833" x2="53854" y2="89833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51198" y1="85667" x2="51198" y2="85667"/>
                        <a14:backgroundMark x1="48333" y1="71667" x2="48333" y2="71667"/>
                        <a14:backgroundMark x1="48333" y1="71667" x2="48333" y2="71667"/>
                        <a14:backgroundMark x1="48333" y1="71667" x2="48333" y2="71667"/>
                        <a14:backgroundMark x1="49375" y1="64583" x2="49375" y2="64583"/>
                        <a14:backgroundMark x1="49375" y1="64583" x2="49375" y2="64583"/>
                        <a14:backgroundMark x1="49375" y1="64583" x2="49896" y2="69333"/>
                        <a14:backgroundMark x1="49896" y1="69333" x2="49896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12" b="33507"/>
          <a:stretch/>
        </p:blipFill>
        <p:spPr>
          <a:xfrm>
            <a:off x="4820980" y="-657739"/>
            <a:ext cx="5394002" cy="5815343"/>
          </a:xfrm>
          <a:prstGeom prst="rect">
            <a:avLst/>
          </a:prstGeom>
        </p:spPr>
      </p:pic>
      <p:pic>
        <p:nvPicPr>
          <p:cNvPr id="33" name="táo 1" descr="A close up of a logo&#10;&#10;Description automatically generated">
            <a:extLst>
              <a:ext uri="{FF2B5EF4-FFF2-40B4-BE49-F238E27FC236}">
                <a16:creationId xmlns:a16="http://schemas.microsoft.com/office/drawing/2014/main" id="{A60D2364-987F-4481-BB50-31268EE74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78" y="956600"/>
            <a:ext cx="785321" cy="1060806"/>
          </a:xfrm>
          <a:prstGeom prst="rect">
            <a:avLst/>
          </a:prstGeom>
        </p:spPr>
      </p:pic>
      <p:pic>
        <p:nvPicPr>
          <p:cNvPr id="34" name="táo 2" descr="A close up of a logo&#10;&#10;Description automatically generated">
            <a:extLst>
              <a:ext uri="{FF2B5EF4-FFF2-40B4-BE49-F238E27FC236}">
                <a16:creationId xmlns:a16="http://schemas.microsoft.com/office/drawing/2014/main" id="{866B7BDF-163F-42B8-80FE-F01F88418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11" y="557896"/>
            <a:ext cx="785321" cy="1060806"/>
          </a:xfrm>
          <a:prstGeom prst="rect">
            <a:avLst/>
          </a:prstGeom>
        </p:spPr>
      </p:pic>
      <p:pic>
        <p:nvPicPr>
          <p:cNvPr id="37" name="táo 5" descr="A close up of a logo&#10;&#10;Description automatically generated">
            <a:extLst>
              <a:ext uri="{FF2B5EF4-FFF2-40B4-BE49-F238E27FC236}">
                <a16:creationId xmlns:a16="http://schemas.microsoft.com/office/drawing/2014/main" id="{83DEBE75-B61F-41F8-81F7-D472DDCAE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91" y="2073424"/>
            <a:ext cx="785321" cy="1060806"/>
          </a:xfrm>
          <a:prstGeom prst="rect">
            <a:avLst/>
          </a:prstGeom>
        </p:spPr>
      </p:pic>
      <p:pic>
        <p:nvPicPr>
          <p:cNvPr id="35" name="táo 3" descr="A close up of a logo&#10;&#10;Description automatically generated">
            <a:extLst>
              <a:ext uri="{FF2B5EF4-FFF2-40B4-BE49-F238E27FC236}">
                <a16:creationId xmlns:a16="http://schemas.microsoft.com/office/drawing/2014/main" id="{5979F3B9-26B2-4B06-997D-18C3811EF6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37" y="1706608"/>
            <a:ext cx="785321" cy="1060806"/>
          </a:xfrm>
          <a:prstGeom prst="rect">
            <a:avLst/>
          </a:prstGeom>
        </p:spPr>
      </p:pic>
      <p:pic>
        <p:nvPicPr>
          <p:cNvPr id="36" name="táo 4" descr="A close up of a logo&#10;&#10;Description automatically generated">
            <a:extLst>
              <a:ext uri="{FF2B5EF4-FFF2-40B4-BE49-F238E27FC236}">
                <a16:creationId xmlns:a16="http://schemas.microsoft.com/office/drawing/2014/main" id="{5AAE0B0D-5A18-4E1D-9736-A1AE5CBF04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8" b="90482" l="10000" r="90000">
                        <a14:foregroundMark x1="44048" y1="23032" x2="44048" y2="23032"/>
                        <a14:foregroundMark x1="42857" y1="15981" x2="42857" y2="15981"/>
                        <a14:foregroundMark x1="41905" y1="17391" x2="41905" y2="17391"/>
                        <a14:foregroundMark x1="38810" y1="22092" x2="38810" y2="22092"/>
                        <a14:foregroundMark x1="38095" y1="20212" x2="38095" y2="20212"/>
                        <a14:foregroundMark x1="58333" y1="11986" x2="58333" y2="11868"/>
                        <a14:foregroundMark x1="56071" y1="8931" x2="56071" y2="8931"/>
                        <a14:foregroundMark x1="67262" y1="5875" x2="67262" y2="5875"/>
                        <a14:foregroundMark x1="57024" y1="90129" x2="57024" y2="90129"/>
                        <a14:foregroundMark x1="35119" y1="90482" x2="35119" y2="9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90" y="2607455"/>
            <a:ext cx="785321" cy="1060806"/>
          </a:xfrm>
          <a:prstGeom prst="rect">
            <a:avLst/>
          </a:prstGeom>
        </p:spPr>
      </p:pic>
      <p:grpSp>
        <p:nvGrpSpPr>
          <p:cNvPr id="59" name="ĐỘI B">
            <a:extLst>
              <a:ext uri="{FF2B5EF4-FFF2-40B4-BE49-F238E27FC236}">
                <a16:creationId xmlns:a16="http://schemas.microsoft.com/office/drawing/2014/main" id="{4ABA6656-D7A6-4490-B974-73A1EA0667E1}"/>
              </a:ext>
            </a:extLst>
          </p:cNvPr>
          <p:cNvGrpSpPr/>
          <p:nvPr/>
        </p:nvGrpSpPr>
        <p:grpSpPr>
          <a:xfrm>
            <a:off x="3703681" y="3731196"/>
            <a:ext cx="2282354" cy="1434647"/>
            <a:chOff x="838200" y="3574651"/>
            <a:chExt cx="3043138" cy="1434647"/>
          </a:xfrm>
        </p:grpSpPr>
        <p:pic>
          <p:nvPicPr>
            <p:cNvPr id="60" name="Picture 59" descr="A vase of flowers on a table&#10;&#10;Description automatically generated">
              <a:extLst>
                <a:ext uri="{FF2B5EF4-FFF2-40B4-BE49-F238E27FC236}">
                  <a16:creationId xmlns:a16="http://schemas.microsoft.com/office/drawing/2014/main" id="{CE327145-0B91-4748-B020-AF24536B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574651"/>
              <a:ext cx="3043138" cy="143464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CD6A86E-B013-491A-A844-B5B54F97C8FE}"/>
                </a:ext>
              </a:extLst>
            </p:cNvPr>
            <p:cNvSpPr txBox="1"/>
            <p:nvPr/>
          </p:nvSpPr>
          <p:spPr>
            <a:xfrm>
              <a:off x="1485892" y="4041871"/>
              <a:ext cx="17880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endParaRPr lang="en-US" sz="3600" b="1" dirty="0">
                <a:solidFill>
                  <a:srgbClr val="CC0066"/>
                </a:solidFill>
                <a:latin typeface="#9Slide03 IcielNovecento sans E" panose="00000900000000000000" pitchFamily="2" charset="0"/>
              </a:endParaRPr>
            </a:p>
          </p:txBody>
        </p:sp>
      </p:grpSp>
      <p:sp>
        <p:nvSpPr>
          <p:cNvPr id="70" name="1 t">
            <a:hlinkClick r:id="rId13" action="ppaction://hlinksldjump"/>
            <a:extLst>
              <a:ext uri="{FF2B5EF4-FFF2-40B4-BE49-F238E27FC236}">
                <a16:creationId xmlns:a16="http://schemas.microsoft.com/office/drawing/2014/main" id="{9CC10B3E-6C0F-45B9-AB7D-686F1A8F0EE2}"/>
              </a:ext>
            </a:extLst>
          </p:cNvPr>
          <p:cNvSpPr txBox="1"/>
          <p:nvPr/>
        </p:nvSpPr>
        <p:spPr>
          <a:xfrm>
            <a:off x="4186451" y="516978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1" name="2 t">
            <a:hlinkClick r:id="rId14" action="ppaction://hlinksldjump"/>
            <a:extLst>
              <a:ext uri="{FF2B5EF4-FFF2-40B4-BE49-F238E27FC236}">
                <a16:creationId xmlns:a16="http://schemas.microsoft.com/office/drawing/2014/main" id="{881DDCA8-A4B6-4E2D-93A6-1941830663E8}"/>
              </a:ext>
            </a:extLst>
          </p:cNvPr>
          <p:cNvSpPr txBox="1"/>
          <p:nvPr/>
        </p:nvSpPr>
        <p:spPr>
          <a:xfrm>
            <a:off x="4871693" y="143663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2" name="3 t">
            <a:hlinkClick r:id="rId15" action="ppaction://hlinksldjump"/>
            <a:extLst>
              <a:ext uri="{FF2B5EF4-FFF2-40B4-BE49-F238E27FC236}">
                <a16:creationId xmlns:a16="http://schemas.microsoft.com/office/drawing/2014/main" id="{CBB89611-17BB-4918-A50B-06999B4EB0DA}"/>
              </a:ext>
            </a:extLst>
          </p:cNvPr>
          <p:cNvSpPr txBox="1"/>
          <p:nvPr/>
        </p:nvSpPr>
        <p:spPr>
          <a:xfrm>
            <a:off x="5423867" y="1198963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3" name="4 t">
            <a:hlinkClick r:id="rId16" action="ppaction://hlinksldjump"/>
            <a:extLst>
              <a:ext uri="{FF2B5EF4-FFF2-40B4-BE49-F238E27FC236}">
                <a16:creationId xmlns:a16="http://schemas.microsoft.com/office/drawing/2014/main" id="{84F0896F-D8A2-496E-83FF-D50D62711755}"/>
              </a:ext>
            </a:extLst>
          </p:cNvPr>
          <p:cNvSpPr txBox="1"/>
          <p:nvPr/>
        </p:nvSpPr>
        <p:spPr>
          <a:xfrm>
            <a:off x="4525094" y="2145734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74" name="5 t">
            <a:hlinkClick r:id="rId17" action="ppaction://hlinksldjump"/>
            <a:extLst>
              <a:ext uri="{FF2B5EF4-FFF2-40B4-BE49-F238E27FC236}">
                <a16:creationId xmlns:a16="http://schemas.microsoft.com/office/drawing/2014/main" id="{F005045F-05E6-4C44-AFD0-F9DAD42A6883}"/>
              </a:ext>
            </a:extLst>
          </p:cNvPr>
          <p:cNvSpPr txBox="1"/>
          <p:nvPr/>
        </p:nvSpPr>
        <p:spPr>
          <a:xfrm>
            <a:off x="3560948" y="1640676"/>
            <a:ext cx="34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892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00416 0.443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21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00416 0.443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1159 0.3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5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042 L 0.00547 0.192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003 0.2497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47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1" y="166985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68056" y="1"/>
            <a:ext cx="6840316" cy="3240206"/>
            <a:chOff x="560672" y="385800"/>
            <a:chExt cx="9120421" cy="2186423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48676" r="7566" b="27348"/>
            <a:stretch/>
          </p:blipFill>
          <p:spPr>
            <a:xfrm>
              <a:off x="560672" y="385800"/>
              <a:ext cx="9120421" cy="21864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2658441" y="883425"/>
              <a:ext cx="5323309" cy="6438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 1: Chữ cái nào còn thiếu trong các ô sau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1.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4737624" y="3933914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1460098" y="5414820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d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4734239" y="5311476"/>
            <a:ext cx="2551471" cy="8062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4.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2" y="4697046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sp>
        <p:nvSpPr>
          <p:cNvPr id="31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26" name="Picture 2" descr="C:\Users\PHUONG_OT\Desktop\u-ư\u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13" y="1901081"/>
            <a:ext cx="4292203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9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50926" y="120787"/>
            <a:ext cx="6840316" cy="2671591"/>
            <a:chOff x="560674" y="653114"/>
            <a:chExt cx="9120421" cy="2117243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49434" r="7566" b="27348"/>
            <a:stretch/>
          </p:blipFill>
          <p:spPr>
            <a:xfrm>
              <a:off x="560674" y="653114"/>
              <a:ext cx="9120421" cy="21172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2698453" y="996190"/>
              <a:ext cx="5279923" cy="7561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2: 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 cái nào còn thiếu trong các ô sau</a:t>
              </a: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1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7200" b="1" dirty="0" smtClean="0">
                <a:solidFill>
                  <a:prstClr val="white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1460099" y="5332113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2.</a:t>
            </a:r>
            <a:r>
              <a:rPr lang="en-US" sz="2800" dirty="0" smtClean="0">
                <a:solidFill>
                  <a:prstClr val="white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987619" y="5414820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4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r>
              <a:rPr lang="en-US" sz="7200" dirty="0" smtClean="0">
                <a:solidFill>
                  <a:prstClr val="white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4987611" y="3992083"/>
            <a:ext cx="2551471" cy="8062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3.   </a:t>
            </a:r>
            <a:r>
              <a:rPr lang="en-US" sz="2800" dirty="0" smtClean="0">
                <a:solidFill>
                  <a:prstClr val="white"/>
                </a:solidFill>
                <a:latin typeface="#9Slide03 IcielPanton Black" panose="00000A00000000000000" pitchFamily="2" charset="0"/>
              </a:rPr>
              <a:t>........ </a:t>
            </a:r>
            <a:endParaRPr lang="en-US" sz="2800" dirty="0">
              <a:solidFill>
                <a:prstClr val="white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31" y="3553846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15" y="4951484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pic>
        <p:nvPicPr>
          <p:cNvPr id="2050" name="Picture 2" descr="C:\Users\PHUONG_OT\Desktop\u-ư\ư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07" y="1507779"/>
            <a:ext cx="4292203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HUONG_OT\Desktop\u-ư\9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369" b="67376" l="29412" r="71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79" t="34015" r="30154" b="37155"/>
          <a:stretch/>
        </p:blipFill>
        <p:spPr bwMode="auto">
          <a:xfrm>
            <a:off x="6263354" y="4096811"/>
            <a:ext cx="566206" cy="62013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9" name="Arrow: Left 30">
            <a:hlinkClick r:id="rId16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9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UONG_OT\Downloads\top-25-hinh-nen-powerpoint-de-thuong-dang-yeu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8"/>
            <a:ext cx="9144000" cy="6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6166" y="152403"/>
            <a:ext cx="3773229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971800" y="1295400"/>
            <a:ext cx="5943600" cy="1524000"/>
          </a:xfrm>
          <a:prstGeom prst="flowChart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Nhận ra các chữ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pt-B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trong các từ trọn vẹn.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phát âm đúng, rõ âm của các chữ cái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 qua các trò chơi.</a:t>
            </a:r>
          </a:p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thêm nhiều từ có chứa chữ cái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2971800" y="2971800"/>
            <a:ext cx="5943600" cy="17526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cách chơi các trò chơi với chữ cái</a:t>
            </a:r>
            <a:r>
              <a:rPr lang="pt-B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bài giảng điện tử.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Rèn </a:t>
            </a:r>
            <a:r>
              <a:rPr lang="pt-B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KN </a:t>
            </a: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 âm đúng âm chữ cái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u-ư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các từ trọn vẹn. </a:t>
            </a:r>
            <a:endParaRPr lang="en-US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có khả năng ghi nhớ, quan sát....</a:t>
            </a:r>
            <a:endParaRPr lang="en-US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2957945" y="4876800"/>
            <a:ext cx="5943600" cy="1600200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vui vẻ, hứng thú, tích cực tham gia vào các trò chơi.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36475" y="1295400"/>
            <a:ext cx="1847161" cy="1447800"/>
          </a:xfrm>
          <a:prstGeom prst="flowChartAlternate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43402" y="3048000"/>
            <a:ext cx="1847161" cy="14478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450362" y="4959927"/>
            <a:ext cx="1847161" cy="1447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94892" y="1842655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456774" y="3492212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456774" y="5448300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401"/>
    </mc:Choice>
    <mc:Fallback xmlns="">
      <p:transition spd="slow" advClick="0" advTm="5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41350" y="138024"/>
            <a:ext cx="6840316" cy="3102182"/>
            <a:chOff x="561896" y="1424703"/>
            <a:chExt cx="9120421" cy="2070319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49949" r="7566" b="27348"/>
            <a:stretch/>
          </p:blipFill>
          <p:spPr>
            <a:xfrm>
              <a:off x="561896" y="1424703"/>
              <a:ext cx="9120421" cy="20703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1794386" y="2176105"/>
              <a:ext cx="5279923" cy="47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4000" dirty="0">
                <a:solidFill>
                  <a:srgbClr val="FFFF00"/>
                </a:solidFill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1.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l o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4937930" y="5211982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4.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l   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734239" y="3987660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3.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    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o        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1677789" y="5354607"/>
            <a:ext cx="2551471" cy="806245"/>
          </a:xfrm>
          <a:prstGeom prst="roundRect">
            <a:avLst/>
          </a:prstGeom>
          <a:solidFill>
            <a:srgbClr val="F95565"/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D4FB11"/>
                </a:solidFill>
                <a:latin typeface=".VnAvant" pitchFamily="34" charset="0"/>
              </a:rPr>
              <a:t>2.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 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 l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0" y="4891270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37" y="4877099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BB5AEA-0BF8-4C57-BD85-BA8393D4B2B9}"/>
              </a:ext>
            </a:extLst>
          </p:cNvPr>
          <p:cNvSpPr txBox="1"/>
          <p:nvPr/>
        </p:nvSpPr>
        <p:spPr>
          <a:xfrm>
            <a:off x="2679158" y="1313451"/>
            <a:ext cx="399248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3: Chữ u gồm những nét nào?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1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2795628" y="5355095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5805263" y="4033381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4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picture containing wooden, sitting&#10;&#10;Description automatically generated">
            <a:extLst>
              <a:ext uri="{FF2B5EF4-FFF2-40B4-BE49-F238E27FC236}">
                <a16:creationId xmlns:a16="http://schemas.microsoft.com/office/drawing/2014/main" id="{F0D78B9F-3AD5-4537-9CAA-495BF2994F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6" t="51224" r="7566" b="27348"/>
          <a:stretch/>
        </p:blipFill>
        <p:spPr>
          <a:xfrm>
            <a:off x="1117196" y="228600"/>
            <a:ext cx="6840316" cy="2819400"/>
          </a:xfrm>
          <a:prstGeom prst="rect">
            <a:avLst/>
          </a:prstGeom>
        </p:spPr>
      </p:pic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1460099" y="4003754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prstClr val="white"/>
                </a:solidFill>
                <a:latin typeface="#9Slide03 IcielPanton Black" panose="00000A00000000000000" pitchFamily="2" charset="0"/>
              </a:rPr>
              <a:t>…………..</a:t>
            </a:r>
            <a:endParaRPr lang="en-US" sz="2800" dirty="0">
              <a:solidFill>
                <a:prstClr val="white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1460099" y="5332113"/>
            <a:ext cx="2551471" cy="8062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err="1">
                <a:solidFill>
                  <a:prstClr val="white"/>
                </a:solidFill>
                <a:latin typeface="#9Slide03 IcielPanton Black" panose="00000A00000000000000" pitchFamily="2" charset="0"/>
              </a:rPr>
              <a:t>Đáp</a:t>
            </a:r>
            <a:r>
              <a:rPr lang="en-US" sz="2800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#9Slide03 IcielPanton Black" panose="00000A00000000000000" pitchFamily="2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 B …………..</a:t>
            </a: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734239" y="3987660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3.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 l  o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4761805" y="5311476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4.   </a:t>
            </a:r>
            <a:r>
              <a:rPr lang="en-US" sz="7200" b="1" dirty="0" smtClean="0">
                <a:solidFill>
                  <a:srgbClr val="0000FF"/>
                </a:solidFill>
                <a:latin typeface=".VnAvant" pitchFamily="34" charset="0"/>
              </a:rPr>
              <a:t> l</a:t>
            </a:r>
            <a:endParaRPr lang="en-US" sz="7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2" y="4697046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" y="3240206"/>
            <a:ext cx="695004" cy="926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236754-9B78-4793-B232-BCF005A23687}"/>
              </a:ext>
            </a:extLst>
          </p:cNvPr>
          <p:cNvSpPr txBox="1"/>
          <p:nvPr/>
        </p:nvSpPr>
        <p:spPr>
          <a:xfrm>
            <a:off x="1902447" y="976580"/>
            <a:ext cx="5410829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ư gồm những nét nào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ĐÁP ÁN A">
            <a:extLst>
              <a:ext uri="{FF2B5EF4-FFF2-40B4-BE49-F238E27FC236}">
                <a16:creationId xmlns:a16="http://schemas.microsoft.com/office/drawing/2014/main" id="{7210E6F5-6DE3-4C82-9D02-717A99410FE4}"/>
              </a:ext>
            </a:extLst>
          </p:cNvPr>
          <p:cNvSpPr/>
          <p:nvPr/>
        </p:nvSpPr>
        <p:spPr>
          <a:xfrm>
            <a:off x="1445680" y="4003754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1.       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</a:rPr>
              <a:t>l</a:t>
            </a:r>
            <a:endParaRPr lang="en-US" sz="6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2" name="ĐÁP ÁN B">
            <a:extLst>
              <a:ext uri="{FF2B5EF4-FFF2-40B4-BE49-F238E27FC236}">
                <a16:creationId xmlns:a16="http://schemas.microsoft.com/office/drawing/2014/main" id="{EF904F47-2F74-42EC-9B1D-26ED6045B521}"/>
              </a:ext>
            </a:extLst>
          </p:cNvPr>
          <p:cNvSpPr/>
          <p:nvPr/>
        </p:nvSpPr>
        <p:spPr>
          <a:xfrm>
            <a:off x="1455206" y="5332113"/>
            <a:ext cx="2551471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2.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o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3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A012EBA-0F1B-42CF-A6DA-CCFFFFB3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0" y="4891271"/>
            <a:ext cx="695004" cy="926672"/>
          </a:xfrm>
          <a:prstGeom prst="rect">
            <a:avLst/>
          </a:prstGeom>
        </p:spPr>
      </p:pic>
      <p:pic>
        <p:nvPicPr>
          <p:cNvPr id="35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2D189930-8B36-4AE9-A6A9-80CA1C250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61" y="3240206"/>
            <a:ext cx="695004" cy="926672"/>
          </a:xfrm>
          <a:prstGeom prst="rect">
            <a:avLst/>
          </a:prstGeom>
        </p:spPr>
      </p:pic>
      <p:sp>
        <p:nvSpPr>
          <p:cNvPr id="36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1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2622815" y="4003754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 rot="10800000">
            <a:off x="2439557" y="5368253"/>
            <a:ext cx="403655" cy="7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31925" r="48371" b="34038"/>
          <a:stretch/>
        </p:blipFill>
        <p:spPr bwMode="auto">
          <a:xfrm>
            <a:off x="5817143" y="5326433"/>
            <a:ext cx="440794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TRò chơi u-ư\u-ư\qư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31925" r="29241" b="47495"/>
          <a:stretch/>
        </p:blipFill>
        <p:spPr bwMode="auto">
          <a:xfrm>
            <a:off x="6749255" y="5368253"/>
            <a:ext cx="239710" cy="4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4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2" grpId="0" animBg="1"/>
      <p:bldP spid="22" grpId="1" animBg="1"/>
      <p:bldP spid="32" grpId="0" animBg="1"/>
      <p:bldP spid="3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D24B-518A-4CE3-8E30-78E6DB1F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green field&#10;&#10;Description automatically generated">
            <a:extLst>
              <a:ext uri="{FF2B5EF4-FFF2-40B4-BE49-F238E27FC236}">
                <a16:creationId xmlns:a16="http://schemas.microsoft.com/office/drawing/2014/main" id="{29B3892E-1F8F-4FB5-98D6-5ABD4C65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9" y="241761"/>
            <a:ext cx="8856746" cy="6374478"/>
          </a:xfrm>
          <a:prstGeom prst="rect">
            <a:avLst/>
          </a:prstGeom>
          <a:ln w="2286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CÂU HOI">
            <a:extLst>
              <a:ext uri="{FF2B5EF4-FFF2-40B4-BE49-F238E27FC236}">
                <a16:creationId xmlns:a16="http://schemas.microsoft.com/office/drawing/2014/main" id="{00CD3DCF-B11A-4AA8-B89B-F1EC7B21E842}"/>
              </a:ext>
            </a:extLst>
          </p:cNvPr>
          <p:cNvGrpSpPr/>
          <p:nvPr/>
        </p:nvGrpSpPr>
        <p:grpSpPr>
          <a:xfrm>
            <a:off x="1151844" y="48408"/>
            <a:ext cx="6840316" cy="3301238"/>
            <a:chOff x="561896" y="1541019"/>
            <a:chExt cx="9120421" cy="1954003"/>
          </a:xfrm>
        </p:grpSpPr>
        <p:pic>
          <p:nvPicPr>
            <p:cNvPr id="17" name="Picture 16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F0D78B9F-3AD5-4537-9CAA-495BF299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51224" r="7566" b="27348"/>
            <a:stretch/>
          </p:blipFill>
          <p:spPr>
            <a:xfrm>
              <a:off x="561896" y="1541019"/>
              <a:ext cx="9120421" cy="19540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B5AEA-0BF8-4C57-BD85-BA8393D4B2B9}"/>
                </a:ext>
              </a:extLst>
            </p:cNvPr>
            <p:cNvSpPr txBox="1"/>
            <p:nvPr/>
          </p:nvSpPr>
          <p:spPr>
            <a:xfrm>
              <a:off x="1502604" y="1925958"/>
              <a:ext cx="7522897" cy="11841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5: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thơ:</a:t>
              </a:r>
            </a:p>
            <a:p>
              <a:pPr algn="ctr" defTabSz="914400"/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Chuồn chuồn có cánh thì bay</a:t>
              </a:r>
            </a:p>
            <a:p>
              <a:pPr algn="ctr" defTabSz="914400"/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 thằng cu tí thò tay bắt chuồn</a:t>
              </a:r>
            </a:p>
            <a:p>
              <a:pPr defTabSz="914400"/>
              <a:endParaRPr lang="en-US" sz="4000" dirty="0">
                <a:solidFill>
                  <a:srgbClr val="FFFF00"/>
                </a:solidFill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23" name="ĐÁP ÁN A">
            <a:extLst>
              <a:ext uri="{FF2B5EF4-FFF2-40B4-BE49-F238E27FC236}">
                <a16:creationId xmlns:a16="http://schemas.microsoft.com/office/drawing/2014/main" id="{3E411523-2871-4524-9B75-927F06C25682}"/>
              </a:ext>
            </a:extLst>
          </p:cNvPr>
          <p:cNvSpPr/>
          <p:nvPr/>
        </p:nvSpPr>
        <p:spPr>
          <a:xfrm>
            <a:off x="4919502" y="5414820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D: 7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ĐÁP ÁN B">
            <a:extLst>
              <a:ext uri="{FF2B5EF4-FFF2-40B4-BE49-F238E27FC236}">
                <a16:creationId xmlns:a16="http://schemas.microsoft.com/office/drawing/2014/main" id="{735CBAE8-98DA-4ADB-9C88-47DC54C861C3}"/>
              </a:ext>
            </a:extLst>
          </p:cNvPr>
          <p:cNvSpPr/>
          <p:nvPr/>
        </p:nvSpPr>
        <p:spPr>
          <a:xfrm>
            <a:off x="1460099" y="5332113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B: 5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ĐÁP ÁN C">
            <a:extLst>
              <a:ext uri="{FF2B5EF4-FFF2-40B4-BE49-F238E27FC236}">
                <a16:creationId xmlns:a16="http://schemas.microsoft.com/office/drawing/2014/main" id="{B64FF428-BECB-4CA2-ADFE-97FB6C72D2C2}"/>
              </a:ext>
            </a:extLst>
          </p:cNvPr>
          <p:cNvSpPr/>
          <p:nvPr/>
        </p:nvSpPr>
        <p:spPr>
          <a:xfrm>
            <a:off x="4948077" y="3939724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C: 6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ĐÁP ÁN D">
            <a:extLst>
              <a:ext uri="{FF2B5EF4-FFF2-40B4-BE49-F238E27FC236}">
                <a16:creationId xmlns:a16="http://schemas.microsoft.com/office/drawing/2014/main" id="{1888A431-7D5F-4FE4-BBEE-64E9E69394FA}"/>
              </a:ext>
            </a:extLst>
          </p:cNvPr>
          <p:cNvSpPr/>
          <p:nvPr/>
        </p:nvSpPr>
        <p:spPr>
          <a:xfrm>
            <a:off x="1504712" y="3763755"/>
            <a:ext cx="2551471" cy="806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834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A: 4  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VUI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24918B-1162-404C-8795-CDE1919D5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4" y="3171294"/>
            <a:ext cx="695004" cy="926672"/>
          </a:xfrm>
          <a:prstGeom prst="rect">
            <a:avLst/>
          </a:prstGeom>
        </p:spPr>
      </p:pic>
      <p:pic>
        <p:nvPicPr>
          <p:cNvPr id="28" name="BUỒN 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1D1361C-2247-481C-983A-E3DAD4F47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4891271"/>
            <a:ext cx="695004" cy="926672"/>
          </a:xfrm>
          <a:prstGeom prst="rect">
            <a:avLst/>
          </a:prstGeom>
        </p:spPr>
      </p:pic>
      <p:pic>
        <p:nvPicPr>
          <p:cNvPr id="29" name="BUỒN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849CC7A-5760-4F8D-AFB8-65340AAD5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3349646"/>
            <a:ext cx="695004" cy="926672"/>
          </a:xfrm>
          <a:prstGeom prst="rect">
            <a:avLst/>
          </a:prstGeom>
        </p:spPr>
      </p:pic>
      <p:pic>
        <p:nvPicPr>
          <p:cNvPr id="30" name="BUỒN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5C27690-C1FA-4E31-B535-09035F5E0F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4891271"/>
            <a:ext cx="695004" cy="926672"/>
          </a:xfrm>
          <a:prstGeom prst="rect">
            <a:avLst/>
          </a:prstGeom>
        </p:spPr>
      </p:pic>
      <p:sp>
        <p:nvSpPr>
          <p:cNvPr id="19" name="Arrow: Left 30">
            <a:hlinkClick r:id="rId13" action="ppaction://hlinksldjump"/>
            <a:extLst>
              <a:ext uri="{FF2B5EF4-FFF2-40B4-BE49-F238E27FC236}">
                <a16:creationId xmlns:a16="http://schemas.microsoft.com/office/drawing/2014/main" id="{93EC3FF0-1866-4970-879A-D97B57D28E65}"/>
              </a:ext>
            </a:extLst>
          </p:cNvPr>
          <p:cNvSpPr/>
          <p:nvPr/>
        </p:nvSpPr>
        <p:spPr>
          <a:xfrm>
            <a:off x="8008373" y="5735235"/>
            <a:ext cx="803787" cy="80624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5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24B3E-0C85-4822-9FC5-84E679A1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52051164694">
            <a:hlinkClick r:id="" action="ppaction://media"/>
            <a:extLst>
              <a:ext uri="{FF2B5EF4-FFF2-40B4-BE49-F238E27FC236}">
                <a16:creationId xmlns:a16="http://schemas.microsoft.com/office/drawing/2014/main" id="{487FC437-CFC3-4819-A0C9-C52A9CDCA82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59820"/>
            <a:ext cx="9144000" cy="69178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9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7960467450630718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08335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8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595"/>
    </mc:Choice>
    <mc:Fallback xmlns="">
      <p:transition spd="slow" advClick="0" advTm="13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" y="-19523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9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07" y="2000305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4633848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" y="5255089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53" y="5120833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4" y="5372021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57" y="797508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211" y="346553"/>
            <a:ext cx="8368792" cy="3759343"/>
          </a:xfrm>
          <a:prstGeom prst="rect">
            <a:avLst/>
          </a:prstGeom>
          <a:noFill/>
        </p:spPr>
        <p:txBody>
          <a:bodyPr wrap="none" lIns="91416" tIns="45718" rIns="91416" bIns="4571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911397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073"/>
    </mc:Choice>
    <mc:Fallback xmlns="">
      <p:transition spd="slow" advClick="0" advTm="7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01" y="1290497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6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HUONG_OT\Desktop\u-ư\1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32543" r="29974" b="36474"/>
          <a:stretch/>
        </p:blipFill>
        <p:spPr bwMode="auto">
          <a:xfrm>
            <a:off x="4876811" y="3338943"/>
            <a:ext cx="2299855" cy="20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UONG_OT\Desktop\u-ư\1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30567" r="32094" b="36578"/>
          <a:stretch/>
        </p:blipFill>
        <p:spPr bwMode="auto">
          <a:xfrm>
            <a:off x="1447800" y="3235035"/>
            <a:ext cx="1939636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8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357"/>
    </mc:Choice>
    <mc:Fallback xmlns="">
      <p:transition spd="slow" advClick="0" advTm="4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9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8358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41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00875" y="511507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245437">
            <a:off x="350527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70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55"/>
    </mc:Choice>
    <mc:Fallback xmlns="">
      <p:transition spd="slow" advClick="0" advTm="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5" y="415297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cho tôi bông hoa </a:t>
            </a:r>
          </a:p>
          <a:p>
            <a:pPr algn="ctr" defTabSz="914218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chứa chữ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67" y="35917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CC00FF"/>
                  </a:solidFill>
                  <a:latin typeface=".VnAvantH" pitchFamily="34" charset="0"/>
                </a:rPr>
                <a:t>u</a:t>
              </a:r>
              <a:endParaRPr lang="en-US" sz="4800" b="1" dirty="0">
                <a:solidFill>
                  <a:srgbClr val="CC00FF"/>
                </a:solidFill>
                <a:latin typeface=".VnAvantH" pitchFamily="34" charset="0"/>
              </a:endParaRP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 dirty="0" smtClean="0">
                  <a:solidFill>
                    <a:prstClr val="black"/>
                  </a:solidFill>
                  <a:latin typeface=".VnAvant" pitchFamily="34" charset="0"/>
                </a:rPr>
                <a:t>u</a:t>
              </a:r>
              <a:endParaRPr lang="en-US" sz="6000" b="1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5027766" y="2267882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CC00FF"/>
                  </a:solidFill>
                  <a:latin typeface=".VnAvant" pitchFamily="34" charset="0"/>
                </a:rPr>
                <a:t>c</a:t>
              </a:r>
              <a:endParaRPr lang="en-US" sz="4800" b="1" dirty="0">
                <a:solidFill>
                  <a:srgbClr val="CC00FF"/>
                </a:solidFill>
                <a:latin typeface=".VnAvant" pitchFamily="34" charset="0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26797" y="51157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0000FF"/>
                  </a:solidFill>
                  <a:latin typeface=".VnAvantH" pitchFamily="34" charset="0"/>
                </a:rPr>
                <a:t>u</a:t>
              </a:r>
              <a:endParaRPr lang="en-US" sz="4800" b="1" dirty="0">
                <a:solidFill>
                  <a:srgbClr val="0000FF"/>
                </a:solidFill>
                <a:latin typeface=".VnAvantH" pitchFamily="34" charset="0"/>
              </a:endParaRP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266447" y="2346891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FF00"/>
                  </a:solidFill>
                  <a:latin typeface=".VnAvant" pitchFamily="34" charset="0"/>
                </a:rPr>
                <a:t>u</a:t>
              </a:r>
              <a:endParaRPr lang="en-US" sz="4800" b="1" dirty="0">
                <a:solidFill>
                  <a:srgbClr val="FFFF00"/>
                </a:solidFill>
                <a:latin typeface=".VnAvant" pitchFamily="34" charset="0"/>
              </a:endParaRP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097749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793" y="453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926797" y="2267843"/>
            <a:ext cx="1491526" cy="1747738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0000"/>
                  </a:solidFill>
                  <a:latin typeface=".VnAvant" pitchFamily="34" charset="0"/>
                </a:rPr>
                <a:t>u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2" y="586963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701" y="3856696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HUONG_OT\Desktop\u-ư\z2957228748718_13f4fb08fcb951a1f41b19a1d29b21ad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917" b="87778" l="7422" r="3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33317" r="62929" b="10862"/>
          <a:stretch/>
        </p:blipFill>
        <p:spPr bwMode="auto">
          <a:xfrm>
            <a:off x="3891871" y="5486440"/>
            <a:ext cx="1124039" cy="117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2875 -0.33866 L 0.07083 0.31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208 L 3.33333E-6 0.33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5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những </a:t>
            </a:r>
          </a:p>
          <a:p>
            <a:pPr algn="ctr" defTabSz="914218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</a:t>
            </a:r>
          </a:p>
          <a:p>
            <a:pPr algn="ctr" defTabSz="914218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chữ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91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4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91" y="26068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6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1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496891" y="295401"/>
            <a:ext cx="1408110" cy="1676400"/>
            <a:chOff x="496891" y="295401"/>
            <a:chExt cx="1408110" cy="1676400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96891" y="295401"/>
              <a:ext cx="1408110" cy="1676400"/>
            </a:xfrm>
            <a:prstGeom prst="rect">
              <a:avLst/>
            </a:prstGeom>
            <a:noFill/>
          </p:spPr>
        </p:pic>
        <p:pic>
          <p:nvPicPr>
            <p:cNvPr id="37" name="Picture 4" descr="C:\Users\PHUONG_OT\Desktop\u-ư\13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t="32543" r="29974" b="36474"/>
            <a:stretch/>
          </p:blipFill>
          <p:spPr bwMode="auto">
            <a:xfrm>
              <a:off x="960342" y="990275"/>
              <a:ext cx="516129" cy="46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162861" y="228740"/>
            <a:ext cx="1485865" cy="1762125"/>
            <a:chOff x="7162841" y="228700"/>
            <a:chExt cx="1485865" cy="1762125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162841" y="228700"/>
              <a:ext cx="1485865" cy="1762125"/>
            </a:xfrm>
            <a:prstGeom prst="rect">
              <a:avLst/>
            </a:prstGeom>
            <a:noFill/>
          </p:spPr>
        </p:pic>
        <p:pic>
          <p:nvPicPr>
            <p:cNvPr id="40" name="Picture 4" descr="C:\Users\PHUONG_OT\Desktop\u-ư\13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t="32543" r="29974" b="36474"/>
            <a:stretch/>
          </p:blipFill>
          <p:spPr bwMode="auto">
            <a:xfrm>
              <a:off x="7630397" y="840339"/>
              <a:ext cx="516129" cy="46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7128232" y="2209976"/>
            <a:ext cx="1520501" cy="1647825"/>
            <a:chOff x="7128212" y="2209936"/>
            <a:chExt cx="1520501" cy="1647825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128212" y="2209936"/>
              <a:ext cx="1520501" cy="1647825"/>
            </a:xfrm>
            <a:prstGeom prst="rect">
              <a:avLst/>
            </a:prstGeom>
            <a:noFill/>
          </p:spPr>
        </p:pic>
        <p:pic>
          <p:nvPicPr>
            <p:cNvPr id="2056" name="Picture 8" descr="C:\Users\PHUONG_OT\Desktop\u-ư\34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3" t="25418" r="30163" b="25034"/>
            <a:stretch/>
          </p:blipFill>
          <p:spPr bwMode="auto">
            <a:xfrm>
              <a:off x="7422228" y="2655228"/>
              <a:ext cx="776311" cy="833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3845094" y="2240469"/>
            <a:ext cx="1412706" cy="1543051"/>
            <a:chOff x="3845094" y="2240429"/>
            <a:chExt cx="1412706" cy="1543051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845094" y="2240429"/>
              <a:ext cx="1412706" cy="1543051"/>
            </a:xfrm>
            <a:prstGeom prst="rect">
              <a:avLst/>
            </a:prstGeom>
            <a:noFill/>
          </p:spPr>
        </p:pic>
        <p:pic>
          <p:nvPicPr>
            <p:cNvPr id="2057" name="Picture 9" descr="C:\Users\PHUONG_OT\Desktop\u-ư\qư.pn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5" t="29834" r="22811" b="24644"/>
            <a:stretch/>
          </p:blipFill>
          <p:spPr bwMode="auto">
            <a:xfrm>
              <a:off x="4277520" y="2775366"/>
              <a:ext cx="692244" cy="682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862392" y="228667"/>
            <a:ext cx="1395408" cy="1762223"/>
            <a:chOff x="3862392" y="228627"/>
            <a:chExt cx="1395408" cy="1762223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862392" y="228627"/>
              <a:ext cx="1395408" cy="1762223"/>
            </a:xfrm>
            <a:prstGeom prst="rect">
              <a:avLst/>
            </a:prstGeom>
            <a:noFill/>
          </p:spPr>
        </p:pic>
        <p:pic>
          <p:nvPicPr>
            <p:cNvPr id="2058" name="Picture 10" descr="C:\Users\PHUONG_OT\Desktop\u-ư\fef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1" t="17456" r="23333" b="30793"/>
            <a:stretch/>
          </p:blipFill>
          <p:spPr bwMode="auto">
            <a:xfrm>
              <a:off x="4406041" y="819070"/>
              <a:ext cx="547350" cy="6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31813" y="2209907"/>
            <a:ext cx="1373188" cy="1640076"/>
            <a:chOff x="531813" y="2209907"/>
            <a:chExt cx="1373188" cy="1640076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31813" y="2209907"/>
              <a:ext cx="1373188" cy="1640076"/>
            </a:xfrm>
            <a:prstGeom prst="rect">
              <a:avLst/>
            </a:prstGeom>
            <a:noFill/>
          </p:spPr>
        </p:pic>
        <p:pic>
          <p:nvPicPr>
            <p:cNvPr id="50" name="Picture 10" descr="C:\Users\PHUONG_OT\Desktop\u-ư\fef.pn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1" t="17456" r="23333" b="30793"/>
            <a:stretch/>
          </p:blipFill>
          <p:spPr bwMode="auto">
            <a:xfrm>
              <a:off x="1066800" y="2775366"/>
              <a:ext cx="547350" cy="6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5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PHUONG_OT\Desktop\u-ư\13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32543" r="29974" b="36474"/>
          <a:stretch/>
        </p:blipFill>
        <p:spPr bwMode="auto">
          <a:xfrm>
            <a:off x="3862412" y="5715000"/>
            <a:ext cx="1032257" cy="92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62 L -0.15018 0.534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7708 0.645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3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01528 0.682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3412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1458 0.604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3023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3351 0.402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0.32934 0.302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15093"/>
                                    </p:animMotion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mYQV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5mEF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C5mEF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C5mEF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uZhB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uZhB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C5mEFTuOq3cEkAAABqAAAAGwAAAHVuaXZlcnNhbC91bml2ZXJzYWwucG5nLnhtbLOxr8jNUShLLSrOzM+zVTLUM1Cyt+PlsikoSi3LTC1XqACKGekZQICSQiUqtzwzpSTDVsncHEksIzUzPaPEVsnU3BIuqA80EgBQSwECAAAUAAIACAA8gCZLqQHEdvsCAACwCAAAFAAAAAAAAAABAAAAAAAAAAAAdW5pdmVyc2FsL3BsYXllci54bWxQSwECAAAUAAIACAC5mEFTCr4S8MkFAAClFAAAHQAAAAAAAAABAAAAAAAtAwAAdW5pdmVyc2FsL2NvbW1vbl9tZXNzYWdlcy5sbmdQSwECAAAUAAIACAC5mEFTEfdO8U8FAAD0FwAAJwAAAAAAAAABAAAAAAAxCQAAdW5pdmVyc2FsL2ZsYXNoX3B1Ymxpc2hpbmdfc2V0dGluZ3MueG1sUEsBAgAAFAACAAgAuZhBU0AjT1ffAgAAcgoAACEAAAAAAAAAAQAAAAAAxQ4AAHVuaXZlcnNhbC9mbGFzaF9za2luX3NldHRpbmdzLnhtbFBLAQIAABQAAgAIALmYQVO8tImCOQUAAIUXAAAmAAAAAAAAAAEAAAAAAOMRAAB1bml2ZXJzYWwvaHRtbF9wdWJsaXNoaW5nX3NldHRpbmdzLnhtbFBLAQIAABQAAgAIALmYQVNnNAq+owEAABkGAAAfAAAAAAAAAAEAAAAAAGAXAAB1bml2ZXJzYWwvaHRtbF9za2luX3NldHRpbmdzLmpzUEsBAgAAFAACAAgAuZhBU2XnEVtAPgAAL1kAABcAAAAAAAAAAAAAAAAAQBkAAHVuaXZlcnNhbC91bml2ZXJzYWwucG5nUEsBAgAAFAACAAgAuZhBU7jqt3BJAAAAagAAABsAAAAAAAAAAQAAAAAAtVcAAHVuaXZlcnNhbC91bml2ZXJzYWwucG5nLnhtbFBLBQYAAAAACAAIAGACAAA3WAAAAAA="/>
  <p:tag name="ISPRING_SCORM_RATE_SLIDES" val="0"/>
  <p:tag name="ISPRING_ULTRA_SCORM_COURSE_ID" val="284621E9-C612-4176-8D26-7FE37A0BB9DC"/>
  <p:tag name="ISPRING_FIRST_PUBLISH" val="1"/>
  <p:tag name="ISPRING_UUID" val="{A857216A-5BE6-4B4A-9F68-5C6F462BE017}"/>
  <p:tag name="ISPRING_PROJECT_VERSION" val="9.3"/>
  <p:tag name="ISPRING_PROJECT_FOLDER_UPDATED" val="1"/>
  <p:tag name="FLASHSPRING_ZOOM_TAG" val="50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PRESENTER_PHOTO_2" val="jpg|/9j/4AAQSkZJRgABAQEAlgCWAAD/2wBDAAoHBwgHBgoICAgLCgoLDhgQDg0NDh0VFhEYIx8lJCIf&#10;IiEmKzcvJik0KSEiMEExNDk7Pj4+JS5ESUM8SDc9Pjv/2wBDAQoLCw4NDhwQEBw7KCIoOzs7Ozs7&#10;Ozs7Ozs7Ozs7Ozs7Ozs7Ozs7Ozs7Ozs7Ozs7Ozs7Ozs7Ozs7Ozs7Ozs7Ozv/wAARCAHzAfQ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CfQdBm&#10;1+4lhhnSFokDEuCQecdq3P8AhW97/wBBC3/74aj4b/8AITvf+uK/+hV6HWcYpo8LA4GhVoKc1qee&#10;f8K3vf8AoIW//fDUf8K3vf8AoIW//fDV6HRVcqOz+zMN/L+LPPP+Fb3v/QQt/wDvhqP+Fb3v/QQt&#10;/wDvhq9Doo5UH9mYb+X8Weef8K3vf+ghb/8AfDUf8K3vf+ghb/8AfDV6HRRyoP7Mw38v4s88/wCF&#10;b3v/AEELf/vhqP8AhW97/wBBC3/74avQ6KOVB/ZmG/l/Fnnn/Ct73/oIW/8A3w1H/Ct73/oIW/8A&#10;3w1eh0UcqD+zMN/L+LPPP+Fb3v8A0ELf/vhqP+Fb3v8A0ELf/vhq9Doo5UH9mYb+X8Weef8ACt73&#10;/oIW/wD3w1H/AAre9/6CFv8A98NXodFHKg/szDfy/izzz/hW97/0ELf/AL4aj/hW97/0ELf/AL4a&#10;vQ6KOVB/ZmG/l/Fnnn/Ct73/AKCFv/3w1H/Ct73/AKCFv/3w1eh0UcqD+zMN/L+LPPP+Fb3v/QQt&#10;/wDvhqP+Fb3v/QQt/wDvhq9DpM0cqD+zMN/L+LPPf+Fb3v8A0ELf/vhqP+Fb3v8A0ELf/vhq9BLA&#10;VDcXttZxGW6uI4EH8UjhR+tHKhrK8M3ZR/FnCf8ACt73/oIW/wD3w1H/AAri9/6CFv8A98NWzffE&#10;Tw7Z5Vbprph2gQsPzOBWBd/FnqLLSfo08v8AQf41jKpSjuz0aPDE63w0n83b8yb/AIVxe/8AQRt/&#10;++Go/wCFcX3/AEEbf/vhqwLn4l+IZifLa2gH+xFn+ZNZs/jPxJOctq86+0eF/kKxeJpLY9GnwROX&#10;xJL5s7H/AIVvff8AQQt/++GpD8Ob0ddRth9UNcDLrOqTnMupXbk+s7f41Wa4nk+/PK31cmo+tw/l&#10;OqPAtL7U1+P+Z6Kfh7cjrqtoPwNH/Cvrg9NWtD+Brzcsx6sT+NGfc/nS+tx/lNP9RMN/P+D/AMz0&#10;kfDq7PTU7Y/RTTv+FcX3/QQt/wDvhq81Eki9JHH0Y1Omo30WPLvblMf3ZmH9aFi4fykPgSj0n+f+&#10;Z6H/AMK4vf8AoI2//fDUf8K4vf8AoI2//fDVxEPijX4BiPWLsAeshb+daMHxD8SwYBvEmA/56Qqc&#10;/lirWKpPdHPPgdr4bP5s6b/hXF7/ANBG3/74aj/hW97/ANBC3/74as60+K2oR4F1p1vMO5jYof61&#10;vWXxR0WfC3UFzaE9yu9fzHP6VtGtRl1PPrcKVaW9Jv0d/wAmUv8AhW97/wBBC3/74aj/AIVve/8A&#10;QQt/++Grr7DxHo+pAfY9StpWP8O8BvyPNaQatkovY8yeU0IO0oNP5nn3/Ct73/oIW/8A3w1H/Ct7&#10;3/oIW/8A3w1ehZop8qI/szDfy/izz3/hW97/ANBC3/74aj/hW97/ANBC3/74avQ6KOVB/ZmG/l/F&#10;nnn/AAre9/6CFv8A98NR/wAK3vf+ghb/APfDV6HRRyoP7Mw38v4s88/4Vve/9BC3/wC+Go/4Vve/&#10;9BC3/wC+Gr0OijlQf2Zhv5fxZ55/wre9/wCghb/98NR/wre9/wCghb/98NXodFHKg/szDfy/izzz&#10;/hW97/0ELf8A74aj/hW97/0ELf8A74avQ6KOVB/ZmG/l/Fnnn/Ct73/oIW//AHw1H/Ct73/oIW//&#10;AHw1eh0UcqD+zMN/L+LPPP8AhW97/wBBC3/74aj/AIVve/8AQQt/++Gr0OijlQf2Zhv5fxZ55/wr&#10;e9/6CFv/AN8NR/wre9/6CFv/AN8NXodFHKg/szDfy/izzz/hW97/ANBC3/74aj/hW97/ANBC3/74&#10;avQ6KOVB/ZmG/l/Fnnn/AAre+/6CFv8A98NTJ/h7eQQSTNfwERoWICNzgZr0aq2o/wDIOuv+uL/y&#10;NHKhSy3DJN8v4s8TJzzRSDoPpRWJ8odn8N/+Qne/9cV/9Cr0OvPPhv8A8hO9/wCuK/8AoVeh1tDY&#10;+syz/do/P8woooqj0QooooAKKKKACiiigAooooAKKKKACiiigAopKTNADqTNZereIdL0OLdf3aRt&#10;jKxg7nb6KOa4LWfijdzlotIthbx9BNN8zn6DoP1rKpWhDdnfhMtxOLf7qOnfZHpV3e21lCZrq4jg&#10;jHVpGCiuS1P4m6PaFks0lvnHdBtT8z/hXlt7f3eozme9uZbiQ/xSNnH09KgVWdgqgsx7AZNcM8ZJ&#10;/Cj6jDcNUoLmxEr+S0X9fcdXqfxH12+ylu0VjGf+eK5b/vo/0rmLi5uLyUy3U8k8h6tIxY/rVyDQ&#10;72bG5BCvq5/pWlB4dt0wZpXkPoPlFedVxa+1I9imsDhFalFX8v8AM5yp4rK6n/1dvI3vtrrIbK1t&#10;/wDVW8an1xzU+fyrjljV9lClmD+zE5iPQL5/vCOMf7Tf4VZTw03/AC0uh9FX/Gt9VZzhVZvYDNWI&#10;9NvZfuWsuPdcfzrnljZ+SOWeYVFvJI59fDlqPvTSt+QqZdAsB1Rz9Xrok0LUG6xKv+84qUeHbw9X&#10;iH4k1g8c+szllmK61Dm10TTx/wAsM/VjR/Y2n/8APv8A+PGun/4Rq4/5+I/yNL/wjVx/z8R/kay+&#10;vf3zP+0Yf8/H+Jyp0LTz/wAsmH0c1G3h6yI4Mq/Rs11p8NXOOJ4j+dRt4evh90xN9Gqljv75SzGP&#10;Socg/hqIj93cuP8AeUGq8nhy4H+rmjf65Fdi+i6gn/Lvu/3WBqtJaXMX+st5V9yprojjZ90zohmM&#10;uk7nGS6Rfw9bcsPVDmqjo8Zw6Mh/2hiu4zg47+lI6JINrqrD0YZrojjX9pHZHMJ/aVzhu9a2m+KN&#10;b0nAtNRlCD/lnId6/ka1Z9FsZ84i8s+qHH6VnXHhyRQTbzh/9lxg/nXVTxkL6OxrKvha65asfvVz&#10;qdM+KsqkLqmnhx3ktjg/98n/ABrsdJ8WaLrOFtb5PNP/ACyl+R/yPX8K8TuLG6tf9dCyj1xkfnVc&#10;V6VPGT66o82vw/g665qL5X5ao+jc0ua8R0fxtrmjbUS5NzAP+WNx8w/A9RXeaL8SdJvysV8GsJjx&#10;lzmM/wDAu3413U8TTnpsz5nF5Ji8NrbmXdf5bnZ0VHHMkqCSN1dGGVZTkH8afmug8YWiiigAoooo&#10;AKKKKACiiigAooooAKKKKACiiigAqtqP/IOuv+uL/wAjVmq2o/8AIOuv+uL/AMjQTL4WeJDoPpRQ&#10;Og+lFc58Idn8N/8AkJ3v/XFf/Qq9Drzz4b/8hO9/64r/AOhV6HW0Nj6zLP8Ado/P8woooqj0Qooo&#10;oAKKKKACiiigAooooAKKKKAEozTHlWNWZmCqoySTgAe9cF4k+JUNvvtdECzy9GuWHyL/ALo/i/l9&#10;aidSMFeTOrC4Stip8lJX/Q7DVta0/Rbf7Rf3Kwr/AAg8s3sB1Neca98S769LQ6ShsoenmnBkb+i1&#10;x95e3WoXLXN5cPPM3V3OT/8AWp1pp1xet+6T5c8u3AFeZWxja00R9ng8iw+GXtMQ+Z/h/wAEgllk&#10;mlaWWRpJGOWd2yT9SantdOurz/UxEr/ebgfnW/Z6HbW2Gl/fSf7Q4H4VpdBjgD0FePUxi+zqejUx&#10;yiuWkjGtvDsSANcymQ/3V4FasNvDbLthiWMewq9aabdXvMUeF/vtwK2rXw5bx4a4czN6Dha8utjP&#10;55fI8bEY9X9+V32OdSNpWCopdvRRmr9voV9NgsixL/tnn8q6eKCGBdsUaxj0UYp5YKCTgAdzXnSx&#10;jfwI8upmE38KsYsPhqFf9dO7+yjAq/FpFhDgrbISO7fN/Om3Gr2UBIaYMw7JzWfL4kAz5NsT7u3+&#10;FRbE1P6seHic7oU9KlX5L/gG4qIgwihR6AYp1crJr19J911jH+ytVJL67l+/cyN/wKqWDm/iZ4lX&#10;ibDR+CLf4HaM6r95gPqajN5bL1njH/AxXEksxyxJ+ppMCtFgY9WcUuKJfZpfj/wDtDqFmOt1F/33&#10;R/aVkf8Al6i/76rjMUmKf1KHcy/1orf8+1+J2ovbVulxF/32KkWaJ/uyI30YVw2KUce1L6lHoy48&#10;UT+1SX3/APAO760lcQk0qfcldfo5qxHq9/H0uWI/2uah4KS2Z1w4moP44Nfc/wDI6uW1t5wRLDG/&#10;+8tUZtAsZc7VaI/7DcfkazYvEdynEkUcg9sg1eh8RWr4EkbxH16ip9liKfws9bD59hJv3anK/PT/&#10;AIBUn8NTLzBMr+zjBrMuLG6tT++hZR/exkfnXXwXlvcj9zMj+wPNS9QaaxdSLtNH0FHMZNXupI4S&#10;qNzo9ncksY/Lc/xJx/8AWrvLrR7K6yzReWx/ij4rHuvD1zCC0DCdfTo1dtHGxv7rsz06OYQb35Wc&#10;JdaBcw5aBhMvp0b8qy3RkYq6lWHUEYNd06NGxR1KsOqsMGoLm0t7pds8St6HuPxr1aeMe00e3Sx8&#10;l8WqOf0bxJquhSA2N0wjzloX+aNvw/wr0nw/8RNN1Upb3wFhck4G4/u2Ps3b6GvOr3w/LHl7VvNX&#10;+4fvD/GshlKsVYEEdQRXrUMW0vdd0RictweYLmWku63+fc+iw2QKdXifh7xtqmgFYtxurMdYJW+7&#10;/unt/KvVdC8Tab4gtzJZTfvFH7yF+HT8O49xXq0q8Km258ZjsqxGDd5K8e6/XsbFFNBzTq3PLCii&#10;igAooooAKKKKACiiigAooooAKraj/wAg66/64v8AyNWaraj/AMg66/64v/I0Ey+FniQ6D6UUDoPp&#10;RXOfCHZ/Df8A5Cd7/wBcV/8AQq9Drzz4b/8AITvf+uK/+hV6HW0Nj6zLP92j8/zCiiiqPRCiiigA&#10;ooooAKKKKACiimk+9ACms3WddsdCtDc30wReiIOWc+gHeszxV4ys/DsRiXFxfMMpCDwvu3oP1NeQ&#10;6nql5rF613fTtLK3r0UegHYVy1sRGnotz3csyapjP3k9Ifn6f5mv4m8Z6h4idosm2sgflgU/e92P&#10;f6dK59I3kcIilmPQAVYstPnv5NsYwo+856CumstPgsExGuXP3nPU14eIxSTvJ3Z9nzUMFT9lRX9e&#10;ZnWGgKuJLz5m7Rg8D61tKqooVQFA6ADFSwwS3MgjhjLsewroLDQIocSXWJX/ALv8I/xrw8Rius38&#10;jxsVjUneo7vsYtnp11ekeUmE/vtwP/r1v2WhWtvhpf37ju3QfQVpAKBtAAA7Cs+81m1tCVDebIP4&#10;U7fU15kq9Ws7QR87jMzUIc1SXLE0cAdOKqXOqWlrkSTAt/dXk1zt1rF3dZXf5aH+FOP1qgBz71pD&#10;BdZs+LxfEsV7uHjfzf8Akbdz4jlbi2jCD+8/JrKnu7i5OZpnf2J4/Ksq/wBd03Tci4ul3j/lmnzN&#10;+Qrnr3x05ytjaqo/vzHJ/IV9Vl3DGPxaToUrLu9F+P6HjzeY4/4m7fcjsRz2qrc6nYWeftF5DGR2&#10;Lc/lXnN5rmp3x/f3khX+6h2j8hWfzmvt8H4ft2eKrfKK/V/5G9LJV/y8l9x6BceM9Jh/1QmnP+ym&#10;B+tZ03jtv+XewUe8kmf5VyaRSP8AdRj+FSizmPUAfU19HQ4Oyaj8UHJ+bf6WPSpZPQW0G/vNmTxt&#10;qzn5BBGPaPP8zVV/FWtP/wAvzL/uoo/pVMWDd5FH4U4WC95D+Ar1qeT5XS+GhH/wFfqd0MrS2pL7&#10;kSN4h1huuoz/AINik/t7V/8AoJXH/fdJ9hj/AL7flR9hj/vt+VdSweBt/Cj/AOAr/I2/s2X8i/Ak&#10;XxHrK9NRm/Eg1PH4t1pCM3Yf/ejU/wBKpmxj7SMPqKabD0lH4isp5dl1Re9Rj/4Cv8iJZZfemvuR&#10;sw+ONSU/vYbeUf7pX+Rq/B47hOPtFg6+pjcH+dcqbGQdGU/jUbW0y/8ALMn6c15tfhjJq+9JL0bX&#10;5HHUyii/ip2PQbfxXo1xgG5aEntKhH69K1YJ4blQ0EySr6owNeSEMOoI+tOikkhffE7RsO6HBrwc&#10;VwBhJq+HquPrqv0Z5tTJaT+CTX4nruSDkEg+oq7b6ve22AJd6/3X5ry6z8WaraYDTC4QfwzDJ/Pr&#10;XQWHjawnwt3G9s5/i+8v+NfGZhwbmWGTagqkfLX8N/uOL6ljsLLmoy+5/oej23iKCTC3CGI+o5Fa&#10;kU0cyb43Dr6qc1wkFxDcxCS3lSVD/EjZFTwzzW7b4ZGRvY18TWwHLJxtyvsz0MLxFXpPkxEb/g/6&#10;+47K5tLe8j2zRK49e4/GsO98PSJl7RvMX+43X8PWn2fiLot2n/A0H8xW1DPHcIHikV19Qa5L1sPv&#10;sfY4DNqdZXoT+X/AOKdGjYo6srDqGGCKp3mnW98v7xcOBw69R/jXfXdjb3ybZowTjhhwR+Nc7f6L&#10;cWYLp+9i9QOR9RXdQxak9HZn0uHx0ZPszgL/AEu4sTuYb4s8SKOPx9Kr21zPZ3CXFtM8MyHKuhwR&#10;XaEBlKsAQeoPOaxNR0HOZrMYPeL/AA/wr26OLUnaWjPoaOLjNclZf15naeFviLDfbLLWCtvcn5Vn&#10;HEch9/7p/Su7U5Ga+cyCCVYEEcEEV2PhLx5Po+yx1Jnnseiv1eH/ABX2/KvdoYr7M/vPAzPILJ1c&#10;L93+X+R67RUFrd295bx3FtMksMgyjocgips16B8g007MWiiigQUUUUAFFFFABRRRQAVW1H/kHXX/&#10;AFxf+RqzVbUf+Qddf9cX/kaCZfCzxIdB9KKB0H0ornPhDs/hv/yE73/riv8A6FXodeefDf8A5Cd7&#10;/wBcV/8AQq9DraGx9Zln+7R+f5hRRRVHohRRRQAUUUUAFJS00mgALYri/GXjmPRw+n6cyyX5GGbq&#10;sH+Le1Q+N/HH9mh9L0uQG8IxLMvSEeg/2v5V5azF2LMSzMckk5JNcWIxPL7sdz6nJ8l9taviF7vR&#10;d/Xy/MdNNJcTPNNI0ksh3O7nJY+pNaOmaM91iafKQdvV/wDAVZ0nRelxdr7rGf5n/Ct0DtjnoK+e&#10;r4q3ux37n0uIxaivZ0tv62GRRRwxCONAiL0UcVp6dpE18Q7fuof7xHJ+lXdM0L7s96ue6xH+v+Fb&#10;3CgYGAK+fr4uztHVnzGJx1rxp/eQ21pDZx+XCoUdz3P1NJd38Fkm6Z8Z6KOp/Cs7UdcSHMVriSTo&#10;X7L/AI1z8ksk0hkkcux6k1jTw0qj5qh8LmWfQoNwpe9Lv0X+ZevtYuLslUJii/ug8n6ms89CegHU&#10;1m6tr1lpC4mbzJiPliTr+PoK4fVvEV/qhKvJ5UPaGM4H4+tfd5Lwpi8wSklyU+76+i6/kfMxw+Lz&#10;CXtKz07v9EdbqXi3T7DdHCftUw7Rn5Qfdv8ACuT1HxPqeoEq03kxH/lnFwPxPU1lKGYgAZJ7CrMd&#10;ix5kO0eg5NfquW8NZblyTUeaXeWr+S2R7+EyunD+HG77v+tCr1981NHaTSfw7R/tVeSKOL7i49z1&#10;p/evfdR29096ngOs2Vkso1PzsWPtxUyRxp91APwqUROx6Y+tSCEfxN+VZOfdnoU8LCPwxIc5pPpV&#10;nYg6KPxpRx0qebsdSosriNj/AAn8qUQv6Y+pqc5NFLmZfsUQ+S2f4fzpfIb1X86k3D1H50bl9RRz&#10;MfsokXkvjt+dIYXH8OfpU+R6j86KOZi9jErFGHUEfhSDrVrJoIB6gH8KfMyXRfRlZgGGGAI96he1&#10;hf8Ah2n/AGTVwxRn1FNMB7EGmpIwnh1L4o3M57FsfIwI9DxVd4pIz8yla1ipXggg+9NPQggEelbR&#10;qSPPqYCD+HQoW15cWUvm20zwv6ocV02meN5FxHqUW9f+esYwfxHesKSziflfkP6VUlt5IeSuV/vD&#10;pXnY/KsBmUeXEQTffZ/eeRi8uU1+9jfzPUrS+tdQh860nWVe+DyPqO1Xbe4mtX8yGQo3fHQ/WvIL&#10;e7ntJhNbyvFIOjKcV1+k+NEfbDqihG6CdBx+I7fhX5lnHBOIwydTC/vI9vtf8H8/I+Zr5XVoP2mH&#10;d/zPTrDXopsR3IEUnTd/Cf8ACtfIbHoRXBpIksayRsrowyrKcgitGw1aeyIU/vIv7pPT6V+aV8FZ&#10;vl0fY9LL+IJRfs8Uvn/mauo6FHcZltsRS+nRW/wrnZYpIJDHKhR16g12VpeQXkXmQvkdx3H1pl/p&#10;8F/HtkGGH3XHVaxpYiVN8tQ+/wAJj/dWt4vqefajpUN8C4wk2OHx1+tczcW01rMYplKsP1+ld9e2&#10;E1hLslGQfuuOhrOvbKG+g8uUYI+6w6rXvYfFWSTd0fUYTGcqWt4md4U8W3Xhu62NumsZD+9hz0/2&#10;l9D/ADr2HTdTtNUskvLKZZoXHBXsfQjsfavBbyymsZjHKP8AdYdGFX/DniO88OX4ngJeFyPOgJ4k&#10;H9D6GvoMPiuVWeqMM0yeGLj7fD/F+D/4P9M93BzS1Q0rVbXV9PjvbOTfFIPxU9wR2Iq8K9ZO58JK&#10;MotxkrNC0UUUEhRRRQAUUUUAFVtR/wCQddf9cX/kas1W1H/kHXX/AFxf+RoJl8LPEh0H0ooHQfSi&#10;uc+EOz+G/wDyE73/AK4r/wChV6HXnnw3/wCQne/9cV/9Cr0OtobH1mWf7tH5/mFFFFUeiFFFFABR&#10;RSE8UAITXF+OfGI0aJtO0+QG/kX5nHPkKe/+8e351o+MPFUXh3Tv3RVr2YEQxnt/tH2H614xNNLc&#10;zvPPI0ksjFndjksT3rjxNfkXLHc+kyTKvrMvb1V7i28/+ANJLMSSWJOSTySa6DSNHEYW5uVy/VEP&#10;8Pufeo9F0r7t3cL7xqf5mt5VZ3CqCzE4AHU183icRb3Is+oxeK/5dw0S3BQWYKoJJOABXSaTowts&#10;XFwAZv4V7J/9en6TpC2SiWUBrg/knsKv3FxHbQtLK+1RXztfEOT5KZ8ljMammk7RW7HvIkUZeRgq&#10;qMkntXNanrL3WYrclIe56Fv/AK1QajqcuoSYOUhB+VP6msu8vbfT7Zri6kEca9+5PoB3NdODwUpT&#10;UUryeyR+b5nnU8TL2GF+Hv1f/AJmYKpZiFVRkknAFclrfjAAtbaW3PRrjH/oP+NZGueJLnVmMSZh&#10;tR0jB5b3b/CsdInlbagyf5V+yZBwbToJYjHq8ukei9e78thYHKlC06qu+wO7SuzuxZmOWZjkmpob&#10;Rnwznav6mrMNqkXJwz+vpU2N3Tk1+gc9lyx0R9dQwXWp9w1I0iGEGPfuaeqljgDJqRYe7H8Kk4Aw&#10;Bge1YOR7FOhZWWiIxD/eP4CpAAv3QB71LbWtxeziC1gknlbokaljXZaP8L9UvNsmpTJYxn+AYeQ/&#10;0FcWIxlGgv3kv69DSUqVJe8ziD6nFX9P0HVtU/48dPnnH94JhfzPFew6V4F0DSdrpZi4lH/LW4+c&#10;/l0H5VU8a6pDZ2ken5uY3lXestu20RAHqQOo9q8DE8QqKfso/eYwxTq1FCmtzj7H4W61cYN3PbWi&#10;9xkyN+nH610Fp8J9Mjwbu+ubg9wgCD+prr9KknbTLd7p43lMYLPEcq3uPrVtJkkBKMrAHB2nODXl&#10;VM2xdT7VvQ4J4qs21f7jnbf4f+GbcD/iWiUjvLIzZ/WtGHw1olvxFpFmo/64qf50867YDVxpIlLX&#10;ZGSgU4Axnk9OlXpHKxswXcQMgevtXDLEVZ/FNv5mM5VdOZvUgXTbBBhbG2X6RKP6U46fZn/lzg/7&#10;9r/hWZ4f8SReIBceXbvbvbsAyOwJOfp9MVFoXij+29QubQWTQG2B3M0gOTnGOlZe021LdCsua6+H&#10;f5mlJouly58zTbRvrCv+FUJ/Bfhu4+/o9sD6opX+VN13xdp+hSrbyq887DJjjx8o9yavaNrdprlp&#10;9otSRtO10YYZD71Ua84u0ZNP1B0q8Kaq2ai+pz938MfD0+fJW4tj/wBM5cj8jmsO9+EkwybDVVb0&#10;WePH6j/CvQJdXsIdQTT5bpEuXAKRNwWz6flVvcM4rtp5ni6e0389fzGsRXh1PENQ8CeI9Pyzae06&#10;D+O3YP8Ap1/SsCRHikMcqNG46qwwR+FfR+KqX+kafqkfl31nDcL/ANNEBI+h6ivUo5/UjpVjf00O&#10;mGYSXxI+efY01okP+ya9X1f4V6fPuk0u5ktH7RyfOh/qP1rg9Z8JazoeWu7RmhH/AC2i+dPz7fjX&#10;uYbM8NX0jKz7PQ64VqNXTqYDRMvTkeoplWc96ayK3sfUV6ikVKj2KEtpG+SnyN6dqpSRPGcOuP61&#10;rvGynpx60xlV1KuAR71tGo0eXXwcZax0ZFpOu3mkSfuX3RE5aF/un/A132k63Z6xFugbbKB88Lfe&#10;X/EV5zPaMmWT5k/UVDDNJbyrLDI0ciHKspwRXz2dcNYTNYupH3anddfXv+Z8xjsshVfvK0u57BBP&#10;LbSiWFyjD9frXT6bqkV8u1sJKByvr7ivMtA8Ux6gFtr5liuuit0WT/A10as0bhlYqynII7V+IZtl&#10;FbB1XRxEbS6Po/TyPGwuMxOV1eSese3T1R2tzbRXUJhmXch/T3FcpqOmy6fLg5eJj8r/AND71taV&#10;q4ugIZsCYdD2f/69aUsUdxE0cqBkbgg14EJzw8uWWx+jZdmMJwVSk7xf9fecFdWsV5CYplyp79wf&#10;UVyd9ZSWNwYpOR1VuzCu/wBT0x7CXK5aFj8rensayruzivYDFKPdT3U+1e7hsSo9fdZ9hg8Wo+8t&#10;YsyfCvie48N6hv8AmktJSBPEO4/vD3Fe02N7b39nHdWsqywyruR1PUV8/wB3ay2dw0Mo5HQ9iPWu&#10;j8E+LX8P3n2a6YnT52+f/pk394f1r6TC4jl917GOc5WsTD6zQ+Lr5r/M9lzS1HHIsiK6MGVhkEHg&#10;in16p8ILRRRQAUUUUAFVtR/5B11/1xf+RqzVbUf+Qddf9cX/AJGgmXws8SHQfSigdB9KK5z4Q7P4&#10;b/8AITvf+uK/+hV6HXnnw3/5Cd7/ANcV/wDQq9DraGx9Zln+7R+f5hRRRVHohRRRQAVna1rFtoum&#10;S310fkjHCg8u3ZR7mrzMFBYkADqT2rxjxv4mbX9VMUDH7FbMViHZz3f/AA9qxr1VTjfqenlmAlja&#10;6h9lb/15mPq+q3OtalLfXbZkkPAHRB2Uewqxo2mfapPPmX9yh4B/jP8AhVTT7J765EQyFHLt6Cuu&#10;ijSGJY412oowAK+axWIcVbqz73EVI0Kao0tP0Q72H04rpdG0r7KouJ1/fMOFP8A/xqroWmbyt5Ou&#10;VH+rU/zrfldIY2kkbCqMkntXzWJru/s4nyONxS1hF6LdkdxcR2sLSyttUVyl/qEt/NubiMH5E9P/&#10;AK9O1PUHv58/diU/Iv8AU+9ZGpalb6VaNcXB46Ko6ufQV1YHA1JzUIK83sj8vzXM542p9XofD+f/&#10;AABNT1O20m0NxcNyeEQHlz6CvOtV1W61a5864bgfcjX7qD2pup6ncapeNcXDc9FUdEHoKjt7bzTu&#10;bhB+tfvXD3DlHKqSq1dar3fbyX+Z6GXZaqPnNjIYGmPovcmtCONYl2qMDv70oAUBVGAO1SpFn5m6&#10;fzr6SU77n1uHwqp+bGpGXPoPWplVU6dfWl7YFbXh3wtqXiSfFrH5dupxJcOPkX6ep9hXJWrwpRc6&#10;jsj0lGFNc0jHjjeWVYo0Z3c4VFGST7Cu78PfDG6ugtxrUjWsR5Fuh/eH6nov867jw94R0vw9EDbR&#10;eZckfPcScufp6D2FbuK+Txud1Knu0NF36/8AAPPrY2T0p6Io6Zo+n6PbiDT7WOBO+0ct9T1NXelM&#10;nMiwuYQrSYOwMcAntmuT0TxjNNqc2ma1HHbXHmFUK8KD/dP9D3r52c/evJ6s5adGpWjKUdbb9zo4&#10;9VsptQewiuEe4jXc6Kc7RnHPv7VkeMLhtM04anbQwNcqRD5kqbtqN1A/HFcu+o/2J8Q7mdjiJ59k&#10;v+6wHP4cGur8ax+d4UvGHOwK4/BhWXPzRl5Hb9WVCvSvrGVn9+6JfDuox694fjklVSxUxToBgZ6H&#10;jtkc/jXI+FtT/sHxHcaXM222lmMfzH7rg4U/j0/KpfB92dJ1xbF2IttShSSEn+9jj+o/AVT8SaW0&#10;/ja4tYjte5Akj92K5x+JBFZuTcYyW53UsPTjVq0ZfBJXX9eX6D9P1Hd8Rzck/LLcvF+GNo/kK9Nx&#10;ivHI7eSwt7DVW3Bmu2Bz1Gwj/wCvXsSsHVWHIIyKug207nNm0IpwcNrW+48x8Nah/ZvjWWNjiO5m&#10;eFvqWO39f51qeDCI/FGt5OAu4n8HNc5dWby3+szx5EllMZRj08zB/nn8K1fB1w9zqmsTdHmtXfHu&#10;Tn+tYwbUkvM9LFUlKlOa6xin+DX4Mt+EreHxBqes3l9EsyzYQbhnaCT09OAKi8Db7DxRf6czEgKy&#10;n3KNwfyJqx8MpVCX8OfmyjY9sEUzwwBL481W5z+7i80k/Vsf0NVHaLOetdSxFN/Coq34WIdbvlb4&#10;kWjDGIJIoiffv/6FVnW2k1H4hWllBNJGI1VZDG5U45Y9PauVlmkudTfVj9w3oOfcnI/QV1XhIf2p&#10;4y1TVTkou4If944H6ClGXM7d2a16Ko01P+WFvm7f5na3NzHZ20lxM2yOJS7E9gK5Ww+I2nznbeW8&#10;ttk8OPnXHv3FdVdxW8ts4ukV4QNzBxkYHPNeb6Do8XirUtTuJh5UOD5ZjGAjMfl49gOlb1JSTSie&#10;VgqWHnTnKsnZW1R6PaXsF9bLc20qyxP911PBqYqrKQeQRyDXAeJria3vdL8P6NI8cluFAaNsEMeB&#10;n8Mk/WtaTxTPp+vwaH5Jv22IjyoQHMh6nHTGOaftFezMngpuKlDW6bt1suozXvh3pGrBprVfsNyf&#10;4oh8jH3X/DFeZa74Y1Xw9Ltvbc+UThZ4+Y2/HsfY170OaZNBFcQtDNGskbjDI4yCPcV7ODzWvhnZ&#10;vmj2f+ZFHF1Kej1R8457VG8Pdfyr0zxR8Mx895oIx3a0Y/8AoB/oa85kjkhkaOWNo5EOGRxgg+hF&#10;fYYTHUsTHmpvXqup6kJ068boqcg+9Vp7QPlo+G9PWtB0D+x9agZSrYPFejGWuhzV8OpLlkZJBU45&#10;BFdf4b8UnKWOpSZ/hjmb+Tf41gzwLOM9HHQ+tZzKVYqwwR1BrkzLLMNmmHdGuvR9U+6PmcdgIyj7&#10;OotOjPXwSCCDgjoQa6LSNV+1KLedsTAfK39//wCvXlnhfxJtKadfyfKeIZWPT/ZJ/ka7EFkYMpIZ&#10;TkEdq/BM7yStl9d0K69H0a/rc+Xo1q+U4nvF/iv8ztpoY54WilUMjDBFcjqFhJYXBQ/NGeUf1FdB&#10;pOprexbJCBMg5H94eoq1eWkV7btDIODyD3U+tfM0qksPPklsfpWXY+EoqrTd4s4DUbCO/t9hwsi8&#10;o3of8K5KWN4ZGjkUqynBBrvbm2ktJ2glGGU/mPWsTW9O+0RfaYl/exj5gP4l/wAa+iwte3uvY+1w&#10;WJUXyt+6zoPh14r2ldCvpOD/AMejsf8Axz/D8q9JByK+c0do3V0Yq6kMrA4IPYivafBniUeIdJBl&#10;YC8t8JOvr6MPY/zr6bC1uZcj3PAz7LPYy+sU17r38n/wTpaKQUtdx8uFFFFABVbUf+Qddf8AXF/5&#10;GrNVtR/5B11/1xf+RoJl8LPEh0H0ooHQfSiuc+EOz+G//ITvf+uK/wDoVeh1558N/wDkJ3v/AFxX&#10;/wBCr0OtobH1mWf7tH5/mFFFFUeiFIaKp6pqMGl6fPfXLbYoULH39APc0XsOMXJpLdnJ/EfxIdPs&#10;BpVtJi4u1/eEHlI/8T0+ma8qVWZgqjJJwAKtapqM+ralPf3JzJM24j+6OwHsBWj4fsdzG8kHA4jz&#10;69zXg4vEJ3m9j9JwWGjl2Es/ie/r/wAA09NsRYWoj4Mjcuff0rZ0rTzf3HzZEScufX2qpDE88ywx&#10;jLscAV2NlaJZWqQpzjqfU+tfK4vEOKb6s8PHYlwW/vMnACqFUYAGABXN63qRuJDbRN+6Q/MR/Ef8&#10;Kv61qJtYfIjb97IOSOwrmSyqpZmCqoySewrnweHbfO93sfmWf5k/91pPXr/kQ3l3BY2r3Nw2yNBy&#10;e59h715vrOrXGsXhnl+VF4jjB4Qf41a8Sa42rXmyIkWsRxGP7x/vGsq3gMz+ijqa/e+FuHo5dR+s&#10;11+9l/5Ku3r3+4zyzL/ZJNr33+A63tzM2W4UdTV8AABVGAOgoACgKowB0qWOP+JvwHrX1k531Z9p&#10;hsMqat1Fjj6Mw+gqX1NJnNek+CPAIAj1XWosnhoLVh09Gcf0/OvOxmMp4Wnzz36Lud85woRuzM8I&#10;fD+bVwl/qqtDZHlIujzD+i/qa9WtbaC0gS3t4lhijXCIgwAKlAArO1u6vrfSpZ9LhSedRwpPbuQO&#10;5HpXwmMxtXFT5pvToux486k680n/AMAuXEy28EkzHCxoWP0AzXGab4l8SapcHUILJX0yOTbJEgBf&#10;Ht3JHXitDw3rQ8R6LNZ3Eg+2rGUlzxuBBAasvwBfG0ubvRLn5JA5ZAf7w4YfoDXmuXM42ejO2nh/&#10;ZU6vPFOUbb9u6/zO5jcSRq68hhkGvPfiHpX2e+i1ONcR3A2SYHRx0P4j+VdLN4ss4fEUejmNwzNt&#10;eVxtVWxwB659ava9pq6xo9xZEDey5jJ7OORVzSnFpGWFnPB14VJKyf5M8u/s+91C9njuCz3ItvOR&#10;jz5qqBjB75Wuv0/Uf7b+H15C53T28DRv6nAyp/IfpTPAlzDdRGzuox9r04sIi33gjcMv0BqpBYX+&#10;keJ9SsLGzlntbqFgQo+VQwJUknjg5H0rCK5Umup6uIq+1nKlKycLNdtP81Y5tLbU30yPVlZmt7WQ&#10;RxtvyYznIwOwzW7rmppcahoWvxkDeoEn+yyt8w/U1t+H/Ct5a6FfaZqUsXl3YBURncUOME+nYVds&#10;/BOj2sAilie7AO4ee5IBPUgDinGlKxNbMKHtG3ra6VusWv8AMoeP7SH/AIRxJIUVQtyGG0dd2cn8&#10;c5re8PXf23QbKY5DGJVbIwcjg/yq8sKKixhF2KAFXHAx0qQLjtW6jaXMeJKvzUVSts27+pw2gadd&#10;HxPq/wBqsZktbxZVDuhCkFv8Kj8HaJqOleIblbqzlWAxPGJSPlbDDH5iu+xRipVJJp9jolj6koyj&#10;bSSS+48vNrrHhHxFJJZWsk0TkiPCFlkQnIBx0IrXtLGXw34R1G+vfkvbxTlc8qW4UfXkk13G38KR&#10;o1ddrKrKeoIzQqSWzKqZhKokpRXS772PLWsRH8Oo7kcs99vz7YKium+HVr5OiTXBHNxMcfReP55r&#10;oLzSLK9sWsZrdPs7HdsT5QDnOeKfpun2+l2UdnbKRFHnaGOTyc9aUaVpJ+RdfMPa0JU+rlf5GR43&#10;1H7D4cmVWxJcnyV+h6/pmoPCsMWh+EPttwNvmK1xJn0/hH5AfnVLxnpWq6tqVnHFas9khALowJBY&#10;jcSO2BTPHmoiO2t9CtDl32l0XrtHCr+J/lSk2pOT6bF0aaqUadCL+J3l5JHN6X4gW08Qy6xeW5uJ&#10;JNzABsbSeh/AcV0PgOykvb+8126+Z3ZlQnux5Y/yFZ/iW2jsbLS/DttEr3Yw8rhRu3N2z7kn8hW/&#10;qWq23g7QbfT7fbJdiPCJ793Ptn86zgrO8novzO7FTVWmlRj709F/hX5E/izxQui2/wBntmDX0o+U&#10;dfKH94/0FaPhq9vdQ0SC61BVWaUZG0Y3L2JHYnrXnUemSaprdrZSTi4uroia7lBztB52g+w/U47V&#10;3Ou+JrHw5CsCp5txt+SBTjaOxJ7CtIzd3JvQ4cRhYRhCjSXNN6t/10OgOK5vxX4MsvEkRlGLe+UY&#10;ScD73sw7j9RWKPGfiC2EV9faYi2ErADCFSfoSf6c13ccgkjV1zhgCMjBrpoV5Qnz03Zo4alGrhmp&#10;P8Hc+fdV0q90W+azv4TFKvI7qw9VPcVTKhxhh9DXvuvaBY+ILE2t5H05jlH3o29Qf6d68W1/QLzw&#10;7qJtLtcqeYpR92RfUf1Havt8uzSOKXJPSf5+h6WHxEay5ZbmGylTiobiATLkcOOnvV4qGGD/APqq&#10;uylGwa9yMjOvQUlyy2MgqVJBHI6iu38KeIftaLp14/75R+6c/wAY9D7iuWurfzF3qPnHX3qkjtG6&#10;ujFWU5Ug8g+tcWbZVRzbCujU36Ps/wCtz5XH4FTi6c/kz2CKWSCVZY22spyDXXadex31uJF4YcOv&#10;oa838O62usWeJCBdRDEg/vf7QroLC9exuRKuSp4dfUV/POaZbVw9aWHqq04/19zPn8txtTLcQ6VX&#10;4Xv/AJnRaxpwvrfdGB5yD5ff2rk+QeRgjt6V3MMqTxLJGcqwyDXP6/p/lSfbIl+Vzhx6H1/GvMwt&#10;Vp+zkfqeAxK0g3o9jz/WtP8Ask/nRj9zKeP9k+lL4e1ubw/rEV9FkoPlmT++h6j+o966C6t0urd4&#10;ZOjjg+h9a4+eF7ed4ZBhkODX1GEruSv1R9fQlHE0XRqa9PkfQdrdQ3lrHcW8geKVQyMO4NT15t8M&#10;vEH39DuH6Zktsn/vpf6j8a9JB4FfS05qcVJH53jcLLCV5UpdNvNC0UUVocYVW1H/AJB11/1xf+Rq&#10;zVbUf+Qddf8AXF/5GgmXws8SHQfSigdB9KK5z4Q7P4b/APITvf8Ariv/AKFXodeefDf/AJCd7/1x&#10;X/0KvQ62hsfWZZ/u0fn+YUUUVR6IhNeYfE/XvPuo9Fgf5IcST47t/CPwHP416BrWpw6PpVxqExys&#10;KEhc/ePYfia8FubiW8upbmdt0szl3PqTXFi6nLHlXU+l4ewXtqzry2jt6/8AAFtLZ7u5SBOrHk+g&#10;7muyjiSGJI4xhUGAKyfD9n5Vu104+aXhfZa6GwtDe3ccA6Hlj6L3r5bGVbyt0R9BjsQnJ9omx4es&#10;NkZvJB8z8J7D1rVu7mO0t3mk6KOnqfSpEVY0CqMBRgAVzWu332i4+zof3cR556tXz0U8RVu9j89z&#10;fMfq9KVZ/E9EjPnne5neaQ5Zzn6Vx3jLWtgOl27ckZnI9Oy/41v6zqcek6bJctgv92NT/Ex6f415&#10;jLK80ryyMXdzuZiepr9Y4KyNYir9drL3IfD5v/gfmfE5XhnWqPEVdf8APuJGjSOFUZJrTRFijCL0&#10;Hf1qK0h8uPew+dv0FWEXe2O3ev1icr+h97g8Pyrme7HRJu+ZhwP1qbNGMYA6Cuy8BeEP7buRqF9H&#10;/oEDfKpH+ucdvoO/5V5+KxMMPTdSZ6zcaMOaRqfD/wAFhhHrepxZH3raFx/4+R/IfjXa6f4j03Ur&#10;2SzhlZbhCR5ciFS4HcZ6ir9xcW9lbNNcSJDCg5ZjgKK5vx1dzWujxSWrCMzyCN5l+8EIzgN2BxX5&#10;7jMXUxFR1Z/d5HmQviqvLLd6LsjRtr2TVH1DSryN7OePgGJ+Wjb7rqa457rV/Aup/Zd/2iykO9Ff&#10;7rjuR/db1pp8O+JdEC6nYzCY7MlreQuSvXoeorVtNWsvGunNpWoqtvfqN0TjoWHdf6ivOcnLyZ6U&#10;KUKN5RtOk/it08+5jXl5At8niLQX8p1O65tW4KE9Tjup7471Y1yP7bHD4t0YsjAj7Si8tC47n29a&#10;yrXSAdSk0e7k+x36ttilJ+Rz/dPsexqxpl1qPhDWTDeWrmKb5JYcZEo9V7E//qrNP+bZ/gz0JQin&#10;ek7yS0T+1Htfr5FnXNW03xFpEd4zra6pbAAoc/vR/sn9R6V2fhTUbnVdBhuLpCsnKb/+emON1U5P&#10;A+h3c63QgmhV8MYlYqp/Dt9K6KCCO2hSGGMJGi7VVRgAV0QhJSuzw8XiKE6Kp0k9HfXp5IyLbwvZ&#10;22uzawHl86ViwQNhVyOeO+etbYUYpaWtUktjz51J1HeTv0EAxS0UUyAooooAKKTNGaAFopMijPNA&#10;BS0UUAN281RvNH0+8uYrme1R54WDJJjDAjpz3rQooHGTi7xdjib3w5qGnazNr0J/tSUbmSJvlZWP&#10;APuAOwrBfSZLvRr7xBrc8qSudsC4wXfOOQe3YD2Nek6hJPDYzyWsPnTohMcf95scCsObw/c674fg&#10;g1q4YXy5fzI8AIx7EdDgcVhKmuh62Hx0opObS1Sv1suiXY5zw2yeH/D91r8yBppj5Nqp7/8A1s/y&#10;qz4Q0B9XuW17VczBnJjV/wDlo3dj7DoBUXjq0bT9M0ixjyYIUZd2OC2B/wDXrptJ1vSP7LUWk2Le&#10;0hHmuVIWPjoSe/sKiMVzcr6HTiK03Qdamtajav2S2XzLesRWQhjutQcLbWb+cQ3QsBhfr16etcpp&#10;2tazr3iU3tiRb2NuNsglPyCPqd3+0evtWN4k1678RSPJFHIun2zDaMcAnoze57elSnVZ9VsbTw9o&#10;dmbZHH74A5Mh7kn+73JolVTlp/w5VHASp0vfSu977RXX5noml6vZaxbtNZTCRVYqw7g+4qPXdDs9&#10;e057K8TKnlHH3o27MKh8O+HbXQbXanz3EgHmzH+L2HoK2OK6qcpxtJaM8OpyRqP2T06Hz/rmiXmg&#10;ak9jeL8w5SQD5ZF7MKzXUOuD17V7v4p8N2/iTTGt3wk6fNBNj7jf4HvXiF5aXFhdy2l1GY5oW2up&#10;7Gvu8szBYqFpfEt/8z1sPWVaFnuZ+Cp9CKp3dvj96nQ/eHpWlKm4bu461DgEEHkEc17kJtO5z4nD&#10;qceV/IpadqE2m3sd1CfmQ8jsw7g16dZ3cN9ZxXUBzHIuR6j1BryueEwyFe3UH2rovB2sfZbw6fM2&#10;IZz8hP8AC/8A9evkOMMlWOwv1qivfgvvj1Xy3R8PmuCdSDkl70fyPUdBv/Lk+ySH5HPyH0PpXQTR&#10;JNC0UgyrjBFcQCVOQcEdD6V12mXovbNXP31+V/rX4Li6Ti/aROrh7MHOH1eb1jt6f8A5W7tXs7l4&#10;H5Kng+o7Guf8QWO+MXiD5k4f6djXf6/ZefbfaIx88PXHde9cwyrIjI43K4wR7V6GExG0/vP1DA4p&#10;tKa3W5xlrdTWV3DdW77JoXDo3oRXvOi6rDrOlW9/B92ZMlf7rdx+Brwi8tms7p4T/CeD6jtXb/C/&#10;W/IvZdGmf5J/3kOT0cfeH4jn8K+twdVKXL0Zvn+EWIw6xEN4/l/wD1GikBpa9U+CCq2o/wDIOuv+&#10;uL/yNWaraj/yDrr/AK4v/I0Ey+FniQ6D6UUDoPpRXOfCHZ/Df/kJ3v8A1xX/ANCr0OvPPhv/AMhO&#10;9/64r/6FXodbQ2PrMs/3aPz/ADCkJpainlSGF5ZGCxxqWYnsAMmqPRPOPilrG6W20eJuFHnTAevR&#10;R/M/lXBWtu11dRwL/GefYd6m1fUZNX1a5v5M5nkLAei9h+WK0vDtrhZLphyfkT+tfP4ut8U/uP0v&#10;C0VgcCo9f1ZtoqxoqIMKowBXT+H7PybU3DL88vT2XtWBZ2xu7uOAdGPPsO9doqhFCrwAMAV8jjKl&#10;o8vVnzeYVbJU0U9Vvfsdmzqfnb5U+tcj19ya0dbu/tN8UU/JF8o9z3Ncx4l1I6bpMjI2Jpv3cftn&#10;qfwFd+VYCeIqww8Pim1/XyPybNsRLHY1UYbLRfqzkvFWq/2jqZijbMFvlEx0J7msq0h8yTLfdXk1&#10;D14HNacUfkxBO/U/Wv6SwuFp4HCww9LZK3/B+Z9TgMLFWgtojz1qwi7Fx371HCmTuPbpUyq0jqiK&#10;WZiAoA5J9KJNI+opQ+0avhrQJ/EWrx2cWVjHzTS4+4nf8T0Fe6WdpBp9nFa20QjhiUKijsKxvB3h&#10;xfDuipE6g3c2JLhh/e/u/QdPzrfJzXwGZ414qtaPwrb/ADPKxVf2s9Nkc74vurg6PPb2Nut1JgCd&#10;cBjEh5yVrG8PXljr/htvD95OVuACIw/oDldp749Kj1nR9Z8PalJrmn3Ul0rEtMWGWA9GHdfp0qq1&#10;pYeK1+16TtsdXT5pLbdtWQ/3lPr/AJPrXhSk+b9D1aNKmsOrPS9+ZfZfmu3mWNF8QXXhe8bRdaVv&#10;IjPySAZKDsR6r/KrviTw9DqMH9uaG6/aE/eEwniTHORj+IfrWXDqtvqiDRvFUTQ3ER2x3mMPGfRv&#10;8eh/WiTwNrlszLp93HJBJ/EkxjyPcVN242SuvxRq4whVVSUlCfX+WS8vU0Lywbxl4ZttTt0UanD8&#10;jYO3eQeRnt6iup0yyuI9Pt49SkjurqEZ83Z0Pt7+9QeGdGbQ9IS0eQPKWLyEdMnsK2AK6IRtq9zx&#10;8RX5r04P3U3b+uwAYpaKKs4wooooAKKSkLYoAdSVlR+J9FkYqupQBgcEM20g/jWjFMk8ayROsiNy&#10;rKcg/jTsy5QnD4lYz9c1200O0864JZ2OI4l+85/w964C+8ca1dOfJmW1jPRYlBP5mqnijUpNT165&#10;kZ90cTmKIdgoP9Tk1k11QppLU+rwGW0oU1Ooryf4G5beM9etmBN55691mQEH+tdz4c8VW2ugxsvk&#10;XaLloichh6qe9eVVNZXcthew3cDFZInDDHf1H40Sppo2xeWUa0HyRtLyPbgc0tVNNv4NSsYry3JM&#10;UoyMjBq1muQ+MaadmLRRRQISilooArXdlb38DQXcCTxnqrjIrjvEPhrUZZrXT9PEUGklslUGBEep&#10;Z/X2ruaZJEsqMjqGVhhlIyCPSplFSWp0UMROhJSj/Xn6nnGpX0bRR+F/DSGSNjtmlHJmbvz6eprr&#10;vDnh230CzxxJdSD97Ljr7D2qTSPDWn6JcXE1qmGnbjPPlr/dHtWd4x8Sto9utraMPtk4yG6+Wvr9&#10;fSs1FQ96R3TqyxLWGw+z1d92+rfoX9a8U6bon7ueRpJyMiGPlvx9K51fiJOT5zaO32XOC4c5/PGM&#10;0/w14LWTGpa0DLNId6wuc9e7+p9q6XV9KGp6eNOVhDbsy+ZsGDtBzhfTOBR+8kr7Cf1KjL2bXP3d&#10;7L5Fyyu4b6ziubdt0UqhlOOxrj/iL4V/tOyOrWcf+l2y/vFUcyxj+o/lXWQx2mlWcVumy3gTCIC2&#10;B9Oe9YcnjSO31Ge0vtPmtBFE0m52BJx04HQHtXVQxMsPUVSL1RyUY1HUcqKvb8jxUdqhlXa2R0Nd&#10;P4t0dbK4h1O1geGy1JfNjRhgxN/En9R7VzzLvUqe/Sv0bC4iFelGrDZnru1SF0UbiLzoio+8OVrO&#10;BKEEEgg8Edq1sEH0NULyLZJvH3X/AJ16NNr4e54WOo/8vF8z0Tw/qg1bSkmY/vk+SUf7Q7/j1rot&#10;FvPsl6qscRy/K3sexryzwpqf9naqscjYhuP3b+gPY/n/ADr0TvX4RxVk6wGOlCK9yeq/VfJ/gfA4&#10;iMsBjFVp7br9Ud0RuUgjIPBFcbqNobK9kh/hzlPoeldPpV39rsI3J+cfK31FU/EVp5lqtyo+aI/N&#10;/umvhsPJ06rhI/UstxUZOM4/DJHBeIbTfAt0o+aPhvoaxLO7msLyG7gbbLA4dD7iuykjWWJ43GVc&#10;bTmuLnhaCd4X+8jYNfU4Oq3G3VH3GDkqlN0pf0j3/TL6LUrC3vYDmOeMOvtntVyuA+Furedp9zpc&#10;jZa2bzI8/wBxuo/A/wA674c19RTnzwUj86xuHeGxEqT6P8OgtVtR/wCQddf9cX/kas1W1H/kHXX/&#10;AFxf+RrQ4pfCzxIdB9KKB0H0ornPhDs/hv8A8hO9/wCuK/8AoVeh1558N/8AkJ3v/XFf/Qq9DraG&#10;x9Zln+7R+f5iGuT+IuqfYPC8kKNiW8YRD/d6t+gx+NdW3SvJ/ihqH2nX4bJWytpF8wz/ABNyf0xW&#10;WInyU2fTZPh/b42EXstX8jiwCxAA5PAFdpaW4tbSKEfwLg/XvXM6Lb/aNSjyMrH85/Dp+tdX7V8r&#10;jZ7RPt8fU95R7G94btv9bdEf7C/1rT1C6+y2Us3cDC/U0/T7f7LYww45VefqeTWP4kuMvFbKenzt&#10;/Svml++xHkfnOc432VGpW67L9DEySc9Setee+LtR+26w0KtmK2Hlr7n+I/nx+Fdvql6NO0y4uz1j&#10;Q7fdjwP1ryxmZmLMcknJJ7mv2DgLLlOrPGzXw+6vXr+H5nw2TUW5SrS9F+pPZxb5Sx6Lz+NXxknF&#10;RW8flwqMYLfMaswrklvSv06cru5+hYOjywS6slA2qAO1dt8NNA/tDVm1SdMwWR/d56NKen5Dn8q4&#10;tEaR1SNSzsQFUdyele9eGdGXQtBtrEAb1XdKR/E55Y/59K+dzrFOjQ9nF6y/LqdeMqezp8q3ZqdB&#10;Xl/iTXLvUtda2+0y2FrE21A+5P8AgTAc811XjbXpNJ09ILWUpd3DfKw6oo6n+lM06CHxhoSNq0dt&#10;JMOBJA/zp7n+6fbpXwVT3vcT1MsGvq8Viakbxei7rzsYen6/q/hy6hh1WQ3dhN9yXdvG3+8jd/oa&#10;0Nb8Ix3ZGq+HpFSYHfsjbCsfVT2Pt0rD1vwzquiW7pG73Wmlg5K/wn1K9vqKr6JbXE7/APEl1j7N&#10;c/8APvK5jLfQ/dasrte7JHqezi19YozSfXTR+q6EetavdajFDa6lYhL+A7TOVKyOP7pHevQ/C2jz&#10;6PpQguLl5pGO7aSdsY7Bc9Ki8P2utt5ja/5EjIQISEUt7ncK6ECtqcLPmZ5WNxanBUIJJLXR3Xy8&#10;gAxS0UVseWFFFFABRRRQAlcl421u/wBFlsmspRGH37wyBlOMYzXW1T1KG4mspY7VYTMw+Tz1ygPu&#10;KqLSepvh5xhVUpq67HjpmjuL8z3Kny5Jd8qxehOTjNehR+OdBtLJEt0mxGoVIVixj2z0rlrrwpr1&#10;pcefLYfalD7m8ohg3PPFddb+CNBk2XBt5wHAYRPKcLntjrW83F2ufQY+rg5qHO20v5WjzSV/Mmkk&#10;xjexbH1NNrtPFvg8QqL7SbfEaLiWBB0x/EP61xdaxkpLQ9fC4mniKalT+7sFFFdL4S8NTaleR31z&#10;GVsom3DcP9aR0A9vehtJXZeIrwoU3OfQ0vAviG3t7c6VdyiI7i0DscA56rnsc1ev/Gp0rxHNZXEI&#10;ks1C4eP7ykjJPuKwvGtto9tfstuk0d4/LoFxEffnv9K5lcoUlaPem7o2cNjtms1BS948ingaGKbx&#10;DTtLp590z2qxvrfULdLm0lWWJxwy1ZrE8L37X+jxzfYFsox8qIh+VgO49q2FYNyCCPY1zNWZ8zVh&#10;yTcew+iiikZhRRRQAhrzvxTaXdp4xg1SSzkurYtGVCLnOP4frnmvRKq6hZpfWM1rIzIsq7SyHBHo&#10;aiceZHVhMR7CpzWumrP0Zmy+J7KxthLqJFpI3K25YPL+IXpWDeeNNRvoJZNKs1trWPh7u5PA/Dpn&#10;25NZt5oGj+HrKU6vdNdX8inyoYTjHox/xNQ+G/DE2qQrdahK0GmId/zNt8w+oz0HvWMp1G+U9alh&#10;sHCm6z1S7rR+i6/Mbpmkar4uvfOurqZ7ZGw1xJ/JB6/yr0JtG0+TcZrZJndUV3kGWfZ93JrndQ8b&#10;6ZpcK2WjQLcMg2ptGI1+ndvwqpp0niBdRTX9ZuEtLRAQyznaCh7Kg79D604OMdFq+pniI4isueXu&#10;RXwrZv5LudP4n0OPXtCnsSAJCN0Lf3XHT/D8a8HkjeGR4pEKPGxVlPUEcEV9GI6yxh1OVYZUjuK8&#10;l+Jeif2fra6jEmIL4ZbHaQdfzGD+dfVZFiuSo6Etnt6nJgatpOmzhphyGHQ9arzJ50RXv1H1q4V3&#10;KV9ar9DX2cWdNemneL2Zkcg+hr03QNQ/tPR4ZmOZVGyT/eH+PWvObuPy5yezcit/wTqHk6hJZO3y&#10;XC5X/eH/ANbNfN8YZcsblrqxXvU9fl1/D8j4XNsK50ZLrHU9O8P3Xk3hgY/LKOP94V0csayxNG/K&#10;sCDXExyNFKsi9UIIrtYZVnhSRejrkV/PeMhyyU0dPDeK56LoveO3o/8AgnFTRNBNJE3VGIrmvEVt&#10;suUuFHEgw31H/wBau58RW3l3qzAcSrz9RXN6xb/aNNkAGWT5x+Fetg6vvRl3P1PAV9YT77md4N1T&#10;+yfFFnMzYikbyZP91uP54Ne4qa+chnqDg9jXvfhvURqvh+yvc5aSIb/94cH9RX12Cno4nDxNh0pw&#10;rrro/wBDUqtqP/IOuv8Ari/8jVmq2o/8g66/64v/ACNd58fL4WeJDoPpRQOg+lFc58Idn8N/+Qne&#10;/wDXFf8A0KvQ688+G/8AyE73/riv/oVeh1tDY+syz/do/P8AMY5CgsxwAMk+leAazfnU9ZvL5jnz&#10;pmYfTPH6Yr2nxZff2d4Y1C5BwwhKr9W+Ufzrwnp+FcONltE/QuGKH8Ss/Jfq/wBDoPDcG2GWcj7z&#10;bR+FdLpkH2nUYYyMru3H6DmsrTIfI02BD1K7j9TzXS+GoczTTHkKAo/Gvj8ZU1lI6MfW0nP+ux0J&#10;OK4u/uPtN9NL2LYH0FdXqM32ewmk7hcD6muMrzsFHRyPyXibEW5KK9f0X6nKeOr7bDb2Kn758x/o&#10;OB+ua5CBPNmVccZ5rR8T3f2zXrlgcrG3lr9Bx/PNVbBM739OBX9J8P4NYLKqUOrV36vU7Mrw3LTh&#10;T+b/ADLmasINqAVBGu5wPerBr0ZH2lGOtzqvh3o41PxNHNIuYbIec3oW6KPz5/CvZwOK4/4Z6V9h&#10;8Mi6dcSXrmT/AICOF/qfxrsRxX5/muI9vipdloeViqnPVfkcr4k8JnVtTh1BZWfaVWWBjgFAedp7&#10;Gsu+8E6hpc5vfD94+RyIy21x7A9G+hrvsUmK8h0ovU0p4+vTSindLSz2scLp/jq4tZvsfiC0dJF4&#10;aRUwR9V/wqe88LaL4hljvNJu4otzhpliPDL3wP4WrptS0ix1aHyr23WUfwk8Mv0PUVR8PeGbbw+9&#10;y0LmVp24ZhyqDov51PJLaWqNfrNKKdSjeE+y1TNiGJYY0jQYRFCqM54FS0lLWx5gUlITiuY1rxxY&#10;6ZK1vbobudeG2thFPoT/AIU1FvY1pUalaXLTV2dRmjNeav8AEPVmYlLe1Qem0n+taOm/EVWcJqVo&#10;I1PHmwnIH1B/pVulJHdPKsXCPNy3O6oqC3uYbuBJ7eRZYnGVdTkGpqzPM2FpMUE4rH1DxTo+msUn&#10;vEaRescfzsPyppN7FwhObtFXZrnFZGueIrHQ4czNvnYZSBD8ze/sPeue1D4jRmNk06zcuekkxAA9&#10;8CuIuLia7uHuLiRpZZDlnY8mtoUm9z2cHlFScuasrL8Wb8/jvXJJWeOSGFSeEWMHH4msa91GbUJD&#10;LPHB5jcl44ghP5VV60VuoxWyPpKeFoUneEUmWLO9NnIJFtreVh086Pf+lbP/AAnOugrtlgRV6IsI&#10;xiueoocU9wqYajUd5xT9Tu9N8Uaf4iC6brtpCrvwkn8JP16qavS2WieFdNuYbxvtFvcPvjtpQGYn&#10;GMD/ABrzapJ7ie6k824meV8Y3O2Tj0qHT102PPnlUef3JNQ6r/I1dX8U6hqg8mNvsloowkERxwOm&#10;T3/lXS/Dcym0vizMYvMUKCeM45/pXC2wt2uY1undICw8xkGWA9hXrdoNL0TRRJA0cVki7/Mzndnv&#10;nuTU1LJWSOfNPZ0KCoU4fF/XzZqbqhkvrSJtsl1CjejSAGvNte8ZXupyNFZyPa2g4AU4d/cnt9K5&#10;s/McnknuealUW9zmoZJUnFSqSt5bnuMc0cq7o5FdfVSCKfuFeIW91cWcgktZ5IHHQxsRW7aeOtbt&#10;3XzZY7lB1WRACfxFJ0X0Jq5JWj/Dkn+B6lQRmsvQ9etdcs/Og+R04kiY8of8PetWsmrHiThKEnGS&#10;s0c74k0LTrto9UvVYiyRnkVB/rVAztP41xyz3vi+4ka7v4bCwtwCULYSNewC/wAR969QlRZEKuoZ&#10;WGCD0I9K8/8A+Ffz3Gt3O+RLewD5jZFGWB7AdsdM1z1INvRHrYDEU4xkqkrNbPe3ey7lRNX0jRmE&#10;Hh6xa9vD8ou513HP+yv/AOqrlr4S1rxBOLvXrt4lPRCcv+A6LXXaVoGnaOmLO3Cvj5pW5dvxrTAx&#10;TVK/xfcTUzBRb9gtf5nq/wDgFXT7JNOsorSJ5GjiXapkbJx9ayfG2j/2z4buYUXM0Q86H/eXt+Iy&#10;K6GmkV005ulNTjujzFNqXN1Pm4fpUMww+fWt/wAW6V/Y/iW9tVXEZfzIv91uR/UfhWHKMp9K/SqF&#10;VVIRqLZnvStOmpIo3ke+HdjlT+lVrO4ezu4rmM/NE4YfhWgVDIVPQjFZTDaxB7Gu1RjUhKnLZnzu&#10;Pprnv0Z65FKk0STIcpIoZT7Guo8Pz+ZYmM9Ymx+B6V594Ru/tWgxKTloGMZ+nUfoa7Dw9Nsv2i7S&#10;r+or+as6wTw1erh39lv+vuPjsrm8JmXs3s21/kaevwebprOBzEQw+neuWIyCDyDwa7maMTQvG3IZ&#10;SK4cqVYqeCDg15mDneFux+tZfO8XHscTcwmC5khP8DEV6Z8K9Q83SLqwY828u9R/ssP8Qa4LxBD5&#10;eoeYOkqg/j0rb+Gd79m8UG3J+W6gZOvcfMP5Gvs8HU96L7nvZrT+sZa5dVr9256+Kr6j/wAg66/6&#10;4v8AyNWF6VX1H/kHXX/XF/5GvbPzeXws8SHQfSigdB9KK5z4Q7P4b/8AITvf+uK/+hV6Eelee/Df&#10;/kJ3v/XFf/Qq9CNbR2PrMs/3aPz/ADOI+KV35Xh6C2B5uLgZ+ign+eK8riQyzJGP4mArvPixcltQ&#10;0+1zwkTSEfU4/pXG6PH5mqwDsp3fkK8jGT99vsfqmSQ9llql3u/6+463AUADsOK6nw/Fs0wP3kYt&#10;/T+lcsen0rtbCPybCCPuIxXxWMl+7t3PFzCVoKPcz/EkmyzSMfxvz+FctdTC2tZrg9IkZ/yFb3iW&#10;XNzDF/dTP51x3iu48jw7cDODLtj/ADPP8q9PJMK8RXo0f5pL8z8lzV/WM05O1l/medMxd2d+WY5P&#10;1NaFsuy3QevNZq8sB68VrY24UdBxX9L1EklE+ywEbyciaAcs34VatLWS+vILSIZeeRY1/E4qvEMR&#10;j35rqvh1Yi98X27sMrbI0x+oGB+przcXW9lRnU7Jnv35KTkeyWdtHZ2kNtEMRwoqKPYDFT0i9KWv&#10;zW7erPnwooooAKTFLRQAUUUhoA5fxxrUmmaatvbuUnuiVDDqqjqR/KvM67L4kIw1CxfnaYWA+ua4&#10;2uukrRPs8opxhhVJbvcKKKK0PVOr8B6xJa6oNNkc+Rc52A/wuOePrXpNeOeHVd/EenhOvnqfw7/p&#10;XsW4Vy1VZnyGc04wxClHqjM8RxXs+hXUenlhcMny7TgkdwPfGa8fZWjYo6lGXqrDBH4V7mccVUur&#10;CxuvmubWCXH8UiA4/E0QnymeAzH6onFxun955Lpui6hq8m2ytmkGeZDwi/U12mk/D+0t9supSm5k&#10;/wCeS8IPr3NdNDd6fEVt4bi2U9FjR1/QCs7xD4mttBiUMnnXEgykQOOPUnsKpzlJ2RtWzHF4mfs6&#10;S5b9Fv8AecT43torXxAI4Y1jj8hMKi4A6iueq9rGr3Gt3ourlY1YLsVUGABVGt4ppWZ9LhYTp0Iw&#10;nukFafhu1F54isYWUMpl3MCMggDP9KzK1fDWpwaRrkN3cKTEAUYj+HPGaJbMeJ5vYz5d7M6fXvAa&#10;zO1zo5WNjy1uxwp/3T2+lYlt4K1ZvMkvIhbQRIzsxYEnAzgAV6hE6yRq6MGRhlSOhFV9VbbpN4fS&#10;B/8A0E1zKpJaHydHNMTCPs7/ADe54qOQDWjd39zJolhZO7eRGXdQT1+bA/Ln86zl+6PpXfaP4ctN&#10;d8G2STFo5UZ2SVeq5Y5B9RXRKSja59Lja9OgoTqLS/3aM4Kiuj17wdNolgbz7ULhA4VgI9u0Hv1r&#10;nKaaaujooV6dePPTd0FFFFM2NHQdXk0XVY7tcmM/LKo/iU9fy616/DKs0SSxsGRwGUjuD0rw+vVf&#10;BMzT+F7XecmPcg+gJxWFZdT5zO8PG0ay32f6HQUmBS0VznzQUUUUAFJS0UAeafFnTv8Ajx1NF9YJ&#10;D+q/1rzfGQR6ivbvH1j9u8H3oxloQJl/4Cef0zXiNfbZHWc8LyP7LPawUualy9it3rOvF23DHH3u&#10;a05BiQ1Sv1+434V9HSeqODHQvSv2N/wJdbbm6tCeHQOPqDg/zrurKXyL2GTONrjP0ry/wvcfZ/EF&#10;qezsYz+Ir0np9a/G+OcL7LM+fpOKfz2/RH55md6OLjVXk/uO8Fcdq0Xk6nOuMAtuH4811lrJ5trF&#10;J/eQGuf8Rx7b6OTH30/ka/NcI+Wq4n6pl1ROomtmv+Ccd4kizBDL/dcqfxH/ANas/wAP3f2DxDYX&#10;WcCO4Xd9CcH9DW5rcXmaVL6phh+Brk8kcjqOlfWYKfuJ9mfa4ZKrhpU35r7z6OFV9R/5B11/1xf+&#10;RpumXP2vS7W5/wCesKOfxANO1H/kHXX/AFxf+Rr6i90fltRNJpniQ6D6UUDoPpRWB8Gdn8N/+Qne&#10;/wDXFf8A0KvQjXnvw3/5Cd7/ANcV/wDQq9CPStobH1mWf7tH5/meOfEm487xfInaGFE/TP8AWsrw&#10;6m6/dv7kf8zUvjKYz+L9Tb0m2D8AB/SneGl5uG/3R/Ovn8bLSbP12jH2eWwj5I3413yondmA/Wu5&#10;xtUD0GK43Tl36jbr/wBNBXZmvjsa9Yo+WzF+/FHJ65Jv1WT/AGQF/SuH8dzbbC1gH8chY/gP/r12&#10;Ootv1G4b/poa4Hx3Jm9tIuyxFsfU/wD1q+54MoqebUV/Km/uTPyag/a5pKXnJnN2q7rlB75rRqhZ&#10;D/SPoprQ6nFfutX4j7/AL9235lkDCge1ejfCS1zLqV4R0VIgfzJ/pXnXevWvhTAE8N3E3eW6b9AB&#10;XzudT5cG13aPSxb5aFjtxS0UV8MeIFFFFABRRRQAUlLRQBheK9DOt6X5cWBcwnfCT3PcfiK8plik&#10;gleGVGjkQ4ZWGCDXuJrmvFcfhvyw+r7RPj5DF/rT+Xb61tTnbQ9rLMfKi/ZNNp9tzzGipbk2xnb7&#10;Isoh/h80gt+lRV0n1qd1c09F1OLRpXvhH512FKwq33Uz1Y+voBVpPGmvpN5hvAwzyjRrtrCpUR3O&#10;1FZj6KM0nFbs554WhOTnUSbff+tD0HT/AIhWckDG/geGZBkCMblf2Hp+Nctrvia+1yUqzGG2B+WF&#10;G4+reprK+zXH/PvN/wB+z/hWrpnhPV9TdcWzW8R6yzAqPwHU1KjCOpxwwuBwsnVbXze3oZVrbtcX&#10;cMMQxJJIqrjrkmr3iG6e8167kdy22QxqfZeB/KvRdD8K2Gh4kRTPc45mccj6DtXmWqxmLV7yNuqz&#10;uP8Ax40RmpS0DC4unisQ3BaRX5sq0UUVZ6oUUUUAel+AL6S60JoJDuNrJsUn+6RkCujurdbq1lt3&#10;JCyoUYjqARiuT+HETLpd3Kc4ecAfgP8A69dliuOeknY+Ex6UMVPl7njmt6HdaFd+RON0bf6qUDhx&#10;/j7VWtdQvbI5tbuaH/ccgflXsGpaZa6nZva3ce+N/wA1PqD2NeU69ok+hX/2eVhIjjdFIP4l+nY1&#10;0QnzaM+iwGPhio+yqr3vzNCHxrqDW72uoxRX9vIu11cbWI+o/wAKwJvJ80+Rv8s/dD9R7H1+tMoq&#10;0ktj0qeHpUpN01a/3fcFTW1ldXpdbW3kmMa7nCLnAqGuh8O+LG0OP7O1jFJCxyzJ8shPqT3od7aB&#10;iJ1YU26Ubs50nGc8Y61614QtJLLw5axSqVdgZCpHTcc03TZtA18i+t7e3knQ5bfEBIh9/wDGtwCu&#10;epO6sfL5jmEsRFUnHltuOooorE8YKKKKACiiigCC9t1urGe3bpNGyH8RivnRkaJ2jb7yEqfw4r6R&#10;PSvn/wAR2/2TxLqUAGAly+PoTn+tfS8Pz/eTh5Jnp5fL3pIyJuGHuKqXg3W5/wBkg1cm6KarTjNv&#10;J/u19jB2sXio3hJFG0lMF5DMP+Wcit+Rr1rryO/NeP16zZSedYW8mfvxKf0FfnniFR0oVfVfkz85&#10;zuPuwl6naaLJv0qH1UFfyNUfEqfureT0Yr+dT+HW3acy/wB2Q0eIkzpwb+7IDX4tH3cV8z7rJanN&#10;Soy8l+Vjk7xPMsp09Yz/ACriq7phuUr6jFcM42uw9CRX02CfutH6Nl7+JHt/gif7R4P01iclYth/&#10;4CSP6Vraj/yDrr/ri/8AI1zXw1k8zwfEv/POeRf1z/Wul1H/AJB11/1xf+Rr6yk7wT8j84zCHJiK&#10;sfN/meJDoPpRQOg+lFZn5ydn8N/+Qne/9cV/9Cr0I1578N/+Qne/9cV/9Cr0I1tDY+syz/do/P8A&#10;M8C8QsX8R6kx6m6k/wDQjWh4aH+izH1kH8qzte/5GDUf+vqT/wBCNafhv/jzl/66f0r5nG/BL1/U&#10;/Yan+5x9F+R0ujjdq0HsSf0NddXKaEM6tH7K38q6s8KT7V8jjP4iPjswf735HD3B3XMp9XP868+8&#10;bOW11V7LCv8AWu+c5dj6k1554yOfEMntGn8q/TOBIp5q32i/0PyjKvexkn5P8zNsP9Y5/wBn+tXk&#10;GXH1qlYD77ewq7GcSKfev2Op8TP0XAr90ix3r2b4Zps8GwH+/LI3/j3/ANavGa9s+Ha7fBdj/tbz&#10;/wCPGvmc/dsNH1/RnZj/AOEvU6eiiivjDxgooooAKKKKACkJoJxWVr+u2+h2Jnl+aRuIogeXP+Hq&#10;aaVy4QlUkoxV2yLxJ4ig0K03HElzIP3MWevufYV5VdXU97dSXNzIZJZDlmP+elPv7+41K8ku7qTf&#10;LIefQDsB7VNo+k3GtaglpbjGeXfHCL3JrqjFQR9jg8JTwNJzm9er/T+tyjRXeeLfDFva+H4ZbGLa&#10;bL7/AKup6k++efzrg6qMlJaHThMVDE0+ePcKv6JqbaRq8F4M7FbEgHdT1/xqhRVNXR0VIRqQcJbM&#10;9xjdZFV0YMrAEEdxT8V5z4f8c/2ZYx2V9bvLHENqSoRkL6EH0r0G2nS5t454ySkiBlyMcGuOUXHc&#10;+ExOEq4aVprTo+5IRXB6/wCCb+81a5vbWWARTNv2uxBU457V3tMlQSRsjchgQfoaUZOL0Jw2JqYa&#10;fNTPDiMEjIODjIorp9R8BarbTN9jCXUOflwwVgPcGsi60HVrKF5rmwliiT7zkDArsUk+p9tSxlCo&#10;lyzWpn1sWXhbUdSsVu7BoLhTwyCTayn0INY9dT4Et9TXV1mhjkWydSJ2YYRuOMepzSk2lcnG1Z0q&#10;LnCSTXfr5Hc+H9N/snRrezIG9FzIR3Y8mtOmr0pSa427s+FnJzk5S3YjV5T4yv8A7d4jn2tmO3Ah&#10;X8Ov65rrPEXjS30zfa2JW4u+hb+CM+/qfavN2YuzMxJZjkk9zW9KDWrPosnwc4ydaatpoJRRRW59&#10;IKqszBVBLE4AA5JpGBVirAqynBBGCK6nwHpH27VTfSrmG05XPdz0/Lr+VdjrnhjT9ZRmkiEdzj5Z&#10;k4bPv6/jWcqiUrHk4jNKdCv7KSuurPLbG+uNNvI7u1kKSoePQj0PqK9d0bUo9X0yC9QbfMXlc52k&#10;dR+deNspRmVuqkg13Xw4v8pdacx+6RMn0PB/pSqxurmOc4eM6PtktV+R3VFIKWuU+TCiiigAoooo&#10;AQ9K8O8ex+V4z1Ef3nVvzUV7ieleKfEZdvjS7/2kjP8A46K93IX/ALU15P8AQ7sA/wB6/Q5WXHlj&#10;1BquwyjD1U1Yl/1f41ARkEeor7iJ21+pkV6joT79BsW6/uVry416Z4bP/FO2X/XP+pr4zj+N8BSl&#10;/e/Rn51nS/cR9f0Z2vhk5t519HB/SrWurnSpfYg/rVLwyfluB7r/AFrQ1kZ0q4/3f61+D1NMT9x9&#10;RkEr4Si/63ORHWuIuBtuZR6O3867cdq4m7/4+5v+ujfzr6PBfaP0/L/jkeqfCxs+GJV/u3TfyWut&#10;1H/kHXX/AFxf+RrkPhUf+KduR/09H/0Fa67UP+Qddf8AXF/5GvraH8KJ8Dmyti6vqzxMdB9KKB0H&#10;0oqT8zOz+G//ACE73/riv/oVehGvPfhv/wAhO9/64r/6FXoRraGx9Zln+7R+f5ngGu5/4SDUc9ft&#10;Un/oRrV8N/8AHnL/ANdP6Vla9/yMOo/9fUn/AKEa1PDn/HnN/wBdP6V8zjfgl6/qfsNX/c4ei/I6&#10;nQP+Qqn+438q6mT7jfSuV0E41aP3Vv5V1b/dP0r5HF/xEfGZj/F+RwZ6mvPfGP8AyMUv/XNP5V6G&#10;4w7D3NeeeMR/xUUn/XNP5V+n8Bv/AIVJf4H+aPynKP8AepLyf5ozrD/lp6cVdj/1i/WqVh/y0H0q&#10;7GMyL9a/YKm7P0fA/wAJFivcvAYQeDNN2cjyzn67jn9a8Nr234eNu8F2PtvH/j5r5fiBfuIvz/Rn&#10;Vj/4a9TpqKKK+OPHCiiigAooooArahdR2NjPdy/chQuffHavH9U1S51i+e8um+ZuFQdEX0Feo+Kl&#10;V/Dd6rxyyDy87YupOePwz1ry6x0fUtRcJa2csh7ttwo+pPFdFG1m2fR5NGlCE6s9Htr2K9tbTXlz&#10;HbW8ZklkbaqjvXrPh3QodD08Qrh5n+aaXH3j/gO1UfCvhZdEja4uSkl7IMEryIx6D+prpQKmpO+i&#10;OXM8w+sS9nT+FfiRzRJPC8UihkkUqwPcHrXjOqWX9napc2W7cIJCoPqO36V7Ua8h8UW11B4gvJLm&#10;F4xNKzRlhwy9iDTovVmuRzaqyjfRoyaKKK6D6onsnt476B7uNpLdXBkRerD0r2PTr22vrOO4tHDw&#10;uPlIGMe2O1eK16J8OriJtIntw582OYsynsCBgj8qxqx0ueDnVBSpKr1WnkdhRQKWuY+VExXO+OZ1&#10;h8MToxwZmVFHqc5/kDXR1S1LTbXVbR7W7TfG3ocEHsQfWqi0ndm1CcadWM5bJo8WOcHHJr2nTIjD&#10;pdpCwwUhQEehwKxNN8C6XYXiXLPLcshyiy42g+uB1rpiOK0qTUtj0s0x1PFcsaeyIrm6hs4HnuJV&#10;iiQZZ3OAK898R+Npr7da6aXhtzw0vR3+noP1rofEvha611xJHqTIqD5YHX5AfXjv+dcZfeEdcsQW&#10;azMyD+KA7/0606ah1Ncso4O6nVknLs9vx3MWildHjYq6MjDqGGDSV0H1atbQKKKKAO++HeoxvaT6&#10;awCyRt5qkfxKev5H+ddqfWvGdH1J9I1WC9XJEbfOB/Ep6ivY4pEmiWSNgyOoZSO4NctWNpXPjs3w&#10;zpV+dbS/PqeQeIbU2fiC+hK7QJSyj2PI/nV/wOs58TwmEfKEbzf93H+OK7bxF4XtdeCyFzBcpwsq&#10;jOR6Ed6l8O+HbfQLdkRjLNKf3krDGfQAdhVuonA66maU5YP2f2rW/wCCbAp1JilrnPnQooooAKKK&#10;KAEPSvGfibj/AITGXH/PCPP5GvZj0rxX4jvu8aXQ/uxxj/x0V7mRf738n+h24H+L8jlZf9War+tT&#10;y/6v8ag6ZPoK+5R3192ZB616Z4a/5Fyy/wCuZ/ma8zNemeG/+Rdsv+uf9TXxvH3/ACLqf+L9GfnW&#10;c/wF6/ozsfDPW4/4D/WtLWP+QVcf7n9azvDA4uT7r/WtDWTjSrj/AHf6ivwar/vP3H0vDytg6X9d&#10;TkRXE3X/AB9zf9dG/nXbCuJu/wDj7m/66N/Ovo8DvI/Ucv8AjkeofCn/AJF+79PtR/8AQRXYah/y&#10;Drr/AK4v/I1yHwqH/FO3J/6ej/6CtdfqH/IOuv8Ari/8jX1tD+FE+Czj/fKvqzxMdB9KKB0H0oqT&#10;8yOz+G//ACE73/riv/oVehGvPfhv/wAhO9/64r/6FXoRGRW0Nj6zLP8Ado/P8zwnXdPvm8QagVsr&#10;hgbmQgrCxB+Y+1aHh6yvI7SYSWdwgD5+aJh2+ldX4strqw1Hz4riZYLjkASEBW7jr+NYQvLtSGF1&#10;OCOh8xv8a82vgY1E03ufV1eKaipqi6S0t17Glox26vCPcj9DXXda4q31u6imSSZY7kocgyr8w/4E&#10;Oa6fTtYtNTwsRMc/eFzz+B718tmWT14fvKfvJdt/uOGeY0sVNO1mcpOMXEo9HP8AOvPvGq417OOG&#10;hX+tej6imzUbhRxiQ1wHjuPbqFrJ/ehI/I//AF6+u4HqcubRT6xa/X9D87y9cmPlH1X4mDYffce1&#10;XkOJF7c9az7E4nPupq+Dgiv2mqveZ+h4F/uvmWa9n+GjBvBsAB+7LIP/AB6vGD1r1z4VTB/DM0We&#10;YrluPqAa+Zz1XwqfZo78cr0r+Z29FFFfFnihRRRQAUUUUAJigClooASloooAKwPGOlf2noUuxczW&#10;/wC9jx146j8Rmt+msM007O5pSqSpTU47o8Morq/Gnhr+zpm1KzQC2kb94g/5Zse49j+lcpXapKSu&#10;fe4bEQxFNVIhWv4X1RtK12CTP7qUiKUexPX8Disitbw5otzq+pwbI3FujhpJcfKADnGfWiVrak4r&#10;2fsJe02sevClpop1cJ8AFFFFABRRRQAlITTqxvFVxc2nh27mtc+YFxuXqoJwT+VNK7Lpwc5qK6nn&#10;nizVRquuyyRnMMP7qM+oHU/iaxqKK7krKx+gUaUaVNQjsgq1aaZfX8UstpayTrDjfsGSM+1Va3/D&#10;3ik+H7WWFLJZjK+8sZNvbGOlJ3toRiJVY070Y3kYLKyMUdSrDqrDBFeieANXFzpradK37215T3Q9&#10;PyPH5UabrWi+LZPsd/p6JdEEqH53AddrDnNXLPwdbaZq0Woadcyw7eHif5lZT1GeorGc01aW54WP&#10;xcKtJ0a8XGa1XX+rnR9aKAMClrnPnAooooAKKKKACiiigBD0rw/x9J5njPUP9llX8lFe4GvAfFE4&#10;uvFGpzA5DXLgfgcf0r6DII3xMn2R6GAX7xvyMiX7nXvVdjhGP+yanm+6tVpji3c/7NfaxOnEO3Mz&#10;Lr1DQV2aBYr/ANMQa8vIr1iwj8nTraL+5Co/QV8P4gTSwlGHeTf3L/gn51nT/cxXmdT4aX9xO3qw&#10;H6Vb1xgulS574H61X8OhY9Nkldgi7yWZjgACqeq+IoJAbe1gSdM5MkoOCfYf41+OYfLq+KxDlFe6&#10;nuz6XKq8MNg6Ln2v+NzJjjklbEaM59FBNcpcaJq7zyuNKvCC5ORA3r9K6mXVL6UbTcuif3I/kX8h&#10;UAkmZgBJIzE4GGOSa+rw+WxpJ3le571PimVGTdOnv3Z1Pwztp7Tw7MlxDJC5umIWRCpxtHY11Oo/&#10;8g66/wCuL/yNV9EsH0/TIoZWZ5SN0hY5+Y9vw6VY1H/kHXX/AFxf+Rr2IR5IqJ5mKrvETnWkrOWp&#10;4kOg+lFA6D6UVkfnx2fw3/5Cd7/1xX/0KvQ688+G/wDyE73/AK4r/wChV6HW0Nj6zLP92j8/zKGs&#10;aamqadJbPgMRlG/usOleYyRvDI0cilXQlWB7EV64a4rxppflXCajGvyy/JLjs3Y/iP5USRtiad1z&#10;I5alBIIIJBByCO1JRWZ55pw3H9o/urlwLn/lnMeN/wDst7+hrjvH1uy21tIylWjkZGBHIyP/AK1b&#10;1M8QWkniLQJLeNd+o2+JIvWdV6r7sB09a1y2nCjmdHErSz19Hp+ph9WUsRGtHfr5/wDBPMrU7bhP&#10;c4rS71lKSrA+hrVJzz61+u1N7n1GXy0lEtKcgH2r0j4R3WP7TtCf7koH5g/0rzWLmMe1db8Nr77J&#10;4tjiZsLdRNEfc9R/KvCzWm6mDml01+49euuegz2cUtNFOr4A8IKKKKACiiigAooooAKKKKACkpaK&#10;APNfiC15/bMazM32XywYR/Dn+L8a5Sva72wtdQgMF3Ak0Z/hYVwvjfw/DYQWt5YwCOBB5Uir25yp&#10;/mPyrppzWiPp8szGHLDDtWfczfBsWnXGti31C3SbzF/c7+gYc4x3yP5V6lHGkaBI1CqBwqjAFeIw&#10;zyW08dxExWSJg6keor222kMtvFIw2l0DEemRU1k07nNnlJxqxnfR/oSCloorA8EKKQnFMSaOTdsd&#10;W2kqcHOCOooAkopKWgApjoroVYBlIwQehp9FAHmvizwl/Zu7UNPQtaE/vIxz5XuP9n+VcpXuTqGU&#10;qVBBGCCOorz7xJ4Imgme70mLzIWOWtx95P8Ad9R7V0U6nRn02W5omvZVn6P/ADOSt4Jbq4jt4ELy&#10;yNtRR3NbKeC/ED/8uIX/AHpVH9as+DtEvZNfiuJraWKK2yzNIhX5sYA5r00CnOo4vQ0x+aToVeSl&#10;Z6HI+FfB8mlXS3986tcAEJGhyEz1JPc114oxS1hKTk7s+cr16lefPUeoUUUVJgFFFFABRRRQAUUU&#10;UARXUy29rLO3SJC5/AZr5zklM0ryt1kYufqTmvb/ABzffYPCF++cNJH5S/Vjj+Wa8Or6vh+n7k6n&#10;yPVy+OkpEUx5A9qq3ZxbN7kCrEpzIapXzfKi/U19ZBXsRjJ2pyZBbRma5ihUcyOq/ma9gggTYZZm&#10;KW8fBYdWPZV9/wCVec+D9IfUtZS4clLSyIluJPQfwqPVieAP8K727u2unXCiOJOI4x0Uf1J7mvgu&#10;L4RxWKpU29IJtrzf/DHx2LwyrTi57Lp3/wCAOur+W5RYcCK3Q5SFOg9z6n3qrRRXzySSsjQK6Lwh&#10;pX2u+N7KuYrc/Jn+J/8A61YEMMlxPHDEu6SRgqj3Neo6bYx6dYRWsfSNeT/ePc/nVxWp04anzSu9&#10;kWh0qvqP/IOuv+uL/wAjVgVX1H/kHXX/AFxf+RrQ9CXws8SHQfSigdB9KK5z4Q7P4b/8hO9/64r/&#10;AOhV6HXnnw3/AOQne/8AXFf/AEKvQ62hsfWZZ/u0fn+YlVdRsk1CwmtZOki4B9D2P51apDVHoNXR&#10;5LLG8MrRSDDoxVh6EUyug8Y2H2bVhcqMJcrk/wC8OD/SufrJqzPInHlk0FKrMjB0YqynIIPIPrSU&#10;UiDm/Guiqw/t+zQKkrhbyNRxHKejgf3W/Q59RWFbtugQ+gxXosTRfPFcx+bbToY54/7yHr+I6j3A&#10;rg77TJNF1W502Rt4Qh4pMcSIeVYfUY/WvvMjzF16PsKj96O3mv8AgHrYCr+8CE/eH41c068bTtRt&#10;r1PvW8qyD3waoRttkBqevbqRUk4vZn01L3ouLPo6CVLiFJozuSRQyn1B5FS1yfw51Q6j4Viidsy2&#10;bGFvoOV/Q/pXV1+Z1qTpVJU30Z4M4OEnFi0UUVkQFFFFABRRRQAUUUUAFFFFABUM9tFcwPDPGskb&#10;jDKwyCKmooDY5J/h5pn25ZkmmWENuMGQQfbPXFdWqhRgdPSlpabk3ubVa9Srb2jvYKKKQ0jEp6rf&#10;Lp2mz3bf8skJA9T2H51574f1+XS9RLzuWt7hszj0J/iFbvj3UCsNvp6nmQ+ZJ9BwP1/lXE1y1ZtT&#10;06HhY7EyjXXI/hPZUdXRWUhlYZBHcU+uR8Eaubi2bTZny8AzFk9U9Pwrrq6IyUlc9ijVVWmpoKKK&#10;Ko1CkxmlooATFLRRQAUUUUAFFFFABRRRQAUUUUAFJS00nnFAHnfxY1Hba2WmK3MjmZx7DgfqT+Ve&#10;ZdMn0re8bap/a3im7mVsxRHyY8HjavH88muflOI/qcV+gZXQ9jhYxe71+896hH2VFXIOpzVdbS41&#10;PVYrG0jMk8rCNF9Sf6VYJABY9BzXT+ENN+waY+sTD/Sr8MlvnrHFnDN9WPyj2B9a6sbjY4Og6vXZ&#10;ep5GPmlFI1re0t9K0+LS7Ng8UR3Syj/lvL3f6dh7fWiiivzKpUlUm5zd2z56UnJ3YUUUck4AyT0F&#10;QI6fwVpvnXUl/Ivyw/JH/vHqfwH867YDFUtGsRp2mQW38Srlz6seTV6tUrI9alDkgkAqvqP/ACDr&#10;r/ri/wDI1YFV9R/5B11/1xf+Rply+FniQ6D6UUDoPpRXOfCHZ/Df/kJ3v/XFf/Qq9Drzz4b/APIT&#10;vf8Ariv/AKFXodbQ2PrMs/3aPz/MSiiiqPRMfxRp/wBv0aXauZIf3ifh1H5V5zXrpGRz0rzDWbH+&#10;ztVuLbGFDbk/3TyKiSOHFQ2kUaKKKg4gqj4kshf6Kt4o/wBI0zrjq0DHkf8AAWOfoTV6pbaVIZw0&#10;qb4mBSVD/EhGGH5E104TESw1aNWPQ0pTcJpnnvrVhW3ID+dO1TT20rU7iwZt3kPhW/vp1VvxUg0y&#10;zSSeVbeJGkkkYKiKMlj6Cv01VIzpqottz7GhUTtLozs/hpq/9n+ITZSNiK+XYP8AfHK/1H417CK8&#10;WsfDsGnTxT317IbmJg4htMfu2BzgueM/QGuybxzd5/d2UIH+0xNfB5tWw9XEc9J37+p5WNxNB1Lx&#10;Z3FFcVH47uQf3tjEw/2XIrQt/G+nycTwzQH1wGH6V5V0cir031OlorOtdd0y9kWOC8jZ26KTgn86&#10;0M0zVNPYWikpaBhRRRQAUUVT1O8ewsZLpLdp/LG4opwcdzQJtJXZcpK5KP4gWR+/ZXCj1BU1et/G&#10;mjT4DTSQn/pohA/MVCqRfU544uhLaSOgoqva3tteLvtriOZfVGBqfIqzoTT2FpG6UVBey+RZTzDr&#10;HGzfkKAbsrnmXiK9+367dTBsoreWn0Xj/GsyjJPJ6nk0V5zd3c+PnJzm5PqXNIvW07Vra6BICOA2&#10;O6ng/pXrSnPOcg14w3Q/SvX9OcyadauerQoT+QrooPdHsZXN2lEtUUUV0nshRSZpksscMbSSOqIo&#10;5ZjgCgB9LWbpusWuqyXC2jF0gYKZMcMT6Vo0bkxkpK6FooooKCiiigAopM1HNPDbpvmlSNR3dgBQ&#10;BLRWJc+LNIt8gXBmYdolz+vSsybx3GMiCwc+hdwP5UrpGUqsI7s62sXxZq40Tw9d3YbEu3ZD7u3A&#10;/wAfwrCbxze5+WzgA9yTWXrmqxeJbaO31OCSNYmLK1tJjnGMkEEGtaEqaqx9p8N9R08RR51zPQ84&#10;5PU5PcnvUUx+bb6VtaxojaXEt1FMLmzdtokC7Srf3WHY/oawc5Oe5NfpOHrU60FUpu6PoZVY1IJw&#10;d0y1pemtrGpQWAbYkrEyv/cjXl2/L9SK7i4lWWXMaCOJQEijHREAwo/Ksvw1Z/Y9HkvmGJtQPlx+&#10;qwoeT/wJ+PotX6+KzzGe3xHs4/DH8+v+R8tj6vPVaXQKKKK8E4ArY8L6f9v1qPcMxwfvH/DoPzrH&#10;rvPBlj9m0o3LD57ltw/3RwP6mmldm1CHNNHRUUUVqeqAqvqP/IOuv+uL/wAjViq+o/8AIOuv+uL/&#10;AMjQTL4WeJDoPpRQOg+lFc58Idn8N/8AkJ3v/XFf/Qq9Drzz4b/8hO9/64r/AOhV6HW0Nj6zLP8A&#10;do/P8xKKWkqj0QrkfHFjlLe/UcqfLc+x5H9a66qeq2Q1DTZ7U9ZEO32bqP1pNXRnVjzQaPLaKUgq&#10;xVhgg4I9KSsjyAooooAy/Fdp59jaaogy0R+yz/Tkxt/6Ev4Cq3gvaNYnb/lutpKYPUNjnHvt3V0C&#10;rBNFNaXQY210nly7eq9ww91IBH0rkrqz1HwzqsMm8LKhEkFxHyko/vL6j1Hboa+uyzEfWsFLCN2l&#10;Z29P6/A9zBVPa0nSvqdVRRZXltrkDXFmoiuEXdPZg8r6snqvt1FFfLVqM6M3CorNHj1aUqUuWQUU&#10;UVkZhWnZ+IdUscCO6Z0H8EvzD9eazKKY4ycdjs7DxxC+Ev7cxH+/F8y/l1rpLS+tb2PzLadJV9VP&#10;T6+leUVJBcTWsolt5XikH8SHBpqR0wxUl8Wp61mlri9L8ayR7Y9Sj3r/AM9Yxz+I/wAK6uzvrW+h&#10;EtrOsq/7J6fUdqtNM7YVIz2LNNZdwxjI7ilpaZoeW+JdIOkaqyIv7ib54vYdx+FZNen+JtI/tbS3&#10;RF/fxfPEffuPxrzD6jB75riqw5ZHzONoexq3WzHwyy28glhkeJx0ZGwa6zRPGzKy2+rfMvQXCjkf&#10;7w/qK5CiojOUXoYUcRUou8WeyRSpKivGwdGGQwOQRUGqKZNLu0HVoXA/I15/4b8SSaRMtvcMXsnP&#10;I6mM+o9vavRgyTxAqwdJF4I6EGu2E1NH0VDERxFPTc8bHQUtS3UBtruaBuDFIy/kairgPl2rOwjd&#10;DXr+nr5en2yd1iUfoK8ntIDdXsFuoyZZFUfia9fUbQAOg4rpoLdns5VH4pDs1XvL+1sIDNdTJEg7&#10;sev09axPEPiqHSiba2CzXeOQfux/X39q4K8vrrUbgz3czSv2J6D2A7Vc6qjojpxOPhSfLHVnWaj4&#10;8AzHptvn/prLwPwX/GuWvtTvdRffd3Ly+ik4UfQdKq0GuaU5S3PFq4mrV+Jnd+AIyumXMuPvzY/I&#10;D/GusrF8J2htPD1srDDSgyH8Tx+mK2q7IK0UfR4WPLRin2FpM0FgASTgD1rntV8XWlnuitMXM444&#10;+4v1Pf8ACrNpTjFXZvvIqKWdgqjqScAVh3/i/TbTKQlrqQdo/u/nXF3+rXupvuup2ZeyDhR+FU6h&#10;yOKeKf2Ub174v1O5ysJS1Q/3BlvzNYk00tw++aV5W9XYk0yipu2cspyluwooopEhRRUkMDTlsFUS&#10;Nd0kjnaka+rHsKFdvQaTbsiC/wBp8O6qJP8AViFSM/3942/j1/WuMsrSXUL2Czg/1txII09ie/4D&#10;n8K1/EWuQ3iLp2nljZxvueRhg3D9N2OyjsPfNaOg6LNo+/UL5fKupIiltAfvxhvvOw/hO3gDryTX&#10;2eFk8sy9yqu0papf1+J79O+Fw3vbmnceSJBFbDFvAgihH+wowPz6/jUVFFfGttu73PAbu7hRRRSE&#10;S21u93dRW8Yy0rhR+NeqwQrbwRwxjCRqFA9hXE+C7Hz9Sku2HyW64X/eP/1s13VaR2PQwsLR5u4U&#10;UUVR1i1W1H/kHXX/AFxf+RqzVbUf+Qddf9cX/kaCZfCzxIdB9KKB0H0ornPhDs/hv/yE73/riv8A&#10;6FXodeefDf8A5Cd7/wBcV/8AQq9DraGx9Zln+7R+f5hSUtJVHohSEZpaKAPOfFFh9h1uUqMRzjzV&#10;/HqPz/nWPXe+MrD7TpQuVXL2zbv+Anr/AENcFWclqeVXhyzYUUUVJiFPJhntms72Hz7RzkpnDIf7&#10;yHs36HvTKKqMpQkpRdmiozlB80Xqc1qmk3nh67ivLW4Z7cvm2vIvlII7H+6w9P6Vv6ZrNvrirHN5&#10;drqJ4/uxXB/krH8j7VajlCxyQyxrPbzDEsL/AHXH9COxHIrndX8PNYI19YM9xp+RvyPngz2cenow&#10;4PtX09HE0MzpqjidKi2ff+ux7dKtSxkeSrozoHRo3aORSjqcMrDBBptZ2meIUkRLTV3ZkUbYbsDc&#10;8Y7Bv7y/qP0rWngeAru2srjdHIhyrr6g9xXh4zBVcJPlmtOj7nnYrB1MNL3tu5FRRRXEcYUUUUAF&#10;SQXE1rKJbeV4nH8SHFR0UBex12j+MuRDqn4TqP8A0If1FdbFNHNGskTq6MMhlOQa8kq7pur3mky7&#10;7aT5CfmjblW/D+tWpdzrp4lrSR6jXn3jHQzZXR1C3T9xOf3gH8D/AOB/nXWaR4gs9WQKjeXOB80T&#10;Hn8PUVfuLeK6geGZA8ci7WU9xRKKmrG9elHEU7fcePUVs6/4en0aYuoaS0Y/JJ/d9m/x71jVwyi4&#10;uzPmKlOVOXLJahXZ+B9XZw2lTNnaN8JPp3X+tcZU9jdvYX0N3HkGFw31HcflVU5csjTDVnSqqXTq&#10;a/jKxNprrygYS5XzB9eh/wA+9YNel+INKXXdHDQ4MqjzIG9eOn4ivN1gmkuFt0jYzM+wJjnd0xVV&#10;Y2l6m+NoOFW62lsdD4J077VqpvXX93ajj3c9PyHNdL4n14aPZ7ISDdTDEY/uju1W9KsYdC0ZYWIx&#10;EpeZ/U9Sa821TUZNV1GW7k/jOEX+6o6CtW/Zwt1OycvqeHUF8TKrMzsXdizMcsx5JNJRRXKeIGa0&#10;ND0qTWNSS3UHyl+aVv7q/wCJqnBby3U6W8CF5ZDhVHc16XpGnWvh3StskiKcbppWOMn/AA9K1pQ5&#10;nfod2Dw3tp3fwo1kVY0VFGFUYAHYVmat4hstKBWR/MnxxEh5/H0rn9a8YSTFoNMJjToZiPmP0Hb6&#10;1y7EsxZiWYnJJOSa63Lse1UxKWkTT1TxBf6qSsknlw9okOB+PrWXRRUXOGUnJ3YUUUUhBRRRQAUU&#10;U66mtdJgWfUAXkcbobRTh5B6t/dX9T2rSlSnVmoQV2zWlRnVlywV2PCRRWxvLyX7Paqcb8ZLn+6g&#10;/iP6DvXLa1rs+rMtnbRGCzVh5dunzGRuxY/xN/LtTby81LxBqMUe1prh/kggiXCoPRR2H/6zXRaX&#10;plvoChkZZ9SIw1wvKweqx+p9W/L1r6enRw+VQ9rW96o9l/X5/ce37KjgYc09Zf1sRaPoi6EBdXiq&#10;+pf8s4jhha+7er+g7fWrTMzsWZizMckk5JNJRXzuJxVXE1HUqPX8jxq9edaXNIKKKK5jAKKKu6PY&#10;nUdVgtsZVmy/+6OTRuNJt2R3Phix+w6LFuXEk371/wAen6YrYpFGBgDA7UtbHsRXKkgooooKFqtq&#10;P/IOuv8Ari/8jVmq2o/8g66/64v/ACNBMvhZ4kOg+lFA6D6UVznwh2fw3/5Cd7/1xX/0KvQ688+G&#10;/wDyE73/AK4r/wChV6HW0Nj6zLP92j8/zCkNLRVHoiUUUUAMljWaNo3GUcFWHqDXluoWT6ffzWj9&#10;YmwD6jsfyr1WuT8a6Zujj1GNeU+SXH93sfz/AJ1MldHNiYc0brocbRRRWZ5oUUUUAFSQzyW8nmRN&#10;tbGDxkEHqCO49qjooGm0ylqHh2K9VrjR4xHN1ksQevqYvUf7PUds1n6PrkumZtbiM3FizZeAnBQ/&#10;3kP8Lfoe9bwJBBBIIOQQeRTNQ0+11vLyultf9rgjCTe0mOh/2h+NfQ4TM4VIfV8YrxfX/P8AzPcw&#10;mYQnH2OI27k7RxtAl1azC4tJDhJQMYP91h/C3t+VRVg29zqXhjUHhmgwHGJreX7ky9uf5MOldEfI&#10;nto72zcyWspwN33o27o3uPXuOa4sfl7wz54O8HszlxuBdD34axZHRRRXlnmBRRRQAUUUUAKrFWDK&#10;SrA5BBwRXX6J4wUqttqjbWHCz44P+9/jXH0U07GlOpKD0PWisVxEQwWSNxyDyGH9a5XV/A8MxaXT&#10;HED9fKflD9D2rN8P+JJNLYW9yTJaE8dzH9Pb2rvYZY54llicOjjKspyCKppTWp2ONLExtJHk19pV&#10;/pzFbu1kjH97GVP4jiqeQe9ezlQwIIBB6g1Tl0fTZcmTT7Ziep8sVi6HZnBPKtfcl95n+ELv7X4f&#10;gUnLQExN+HT9MVz+gIk3jq7ZgDseVl9jnGf1Nadui+GPEH2cfLp2of6sk8RyDt/n+lYfhm5C+Lml&#10;dgFkMuSTj1P9KbfwplTm70oT3TszpfGd59l0F41OHuWEY+nU/oK85rptev5vE+pJZ6XA00VvnDD+&#10;InqfYelR2/gfVpXAmaCBe7F9x/IVFROctDnxUamJrXpq6WhztaGl6Hf6u4+zwkRZ5mfhB/j+Fdnp&#10;vgvTbMh7nddyD+/wo/4D/jVrWtdttFhEMaq9wR8kQ4Cj1PoKcaP8xdLLre9WdkUoLXSfB9t5krmW&#10;6kX72Pnf2UdhXM6vrV1rEwMvyQqfkiXoPc+pqpd3c99cNcXMhkkbqT29h6Coa1vpZG8qityQVkFF&#10;FFIyCiiigAooooAKciNI6oilmY4CgZJNEcbyyLHGpZ3O1VHc1Q1jXVsfMsNLkBkwVuLxe/qsZ7D1&#10;bqfpXXhMJUxVTkh832OrC4WeJnyx26ss6jq1vomYofLudQHXOGjtz79mf26D3rnrSz1DXr+RlJll&#10;Y75p5W+VB/eZuw/yKt6X4cluo0ur92s7NuVJH7yb/cX/ANmPH1rfaSNLdbS1hFtaocrEpzk/3mP8&#10;R9/yr3p4nDZZB06HvT6v+vyPbqV6GAh7OlrL+tyO1t7XSYHt7DLPIMT3bDDy+wH8Ke3U96Siivmq&#10;tWdWbnN3bPnqlWVSXNJ6hRRRWZmFFFFABXZ+CdO2W8uoOvzSnZH/ALo6n8/5VydlaSX15FaxD55W&#10;259B3P4V6ja28dpbR28QwkahVqorU68LC8uYmooorQ9AKWkpaACq2o/8g66/64v/ACNWaraj/wAg&#10;66/64v8AyNBMvhZ4kOg+lFA6D6UVznwh2fw3/wCQne/9cV/9Cr0OvPPhv/yE73/riv8A6FXodbQ2&#10;PrMs/wB2j8/zCiiiqPREooooAKiuLeO5t5IZV3RyKVYeoNS0UAeV6lYSaZfy2knOw/K395exqrXo&#10;XibRP7Us/MhX/SYRlP8AbHda89wQSCCCOoPasmrHlVqbhLyCiiikYhRRRQAUUUUASGSOe2FpeQLd&#10;W4+6jnDRn1Ruq/y9qbp9lY6Z9qNvezvBcRbTbSxDO/qrbgcceuOhptFdEMTVjTdNP3X0OmGKqwg6&#10;aej6BRRRXOcwUUUUAFFFFABRRRQAVs+Htfk0mcRysWtHPzL/AHP9oVjUU72KjJxd0euRyJLGskbB&#10;kYZVgeCKdXnvh7xDJpcq29wxazY8jqY/ce3tXoCOsiB0YMrDIIOQRWidz1KVRVFcxvF1tHP4cuWY&#10;fNEBIh9CDXm9vDJc3EcEXMkrBF+pr03xR/yLd/8A9cv6ivPdC/5D9h/13Wuat8aPHzCKdeC7/wCZ&#10;6Po2kQaNZLbwjLdZHI5dvWtGisLxJ4gXS4PIgIa7kHy/7A9T/SunRI9n3aUNNEhniHxImmA21th7&#10;sj6iP3Pv7Vwkksk0rSyuzyOcszHJJpHZndndizMcsxOSTTazbuebVquo/IKKKKRkFFFFABRRRQAU&#10;UUUAWLR41MweZoC8DokqpuKMRjOPpmqlpp+laYQ9vA13OvSa6UbV91Qcfnmn0VvTxFWnBwhKye50&#10;U8TVpwcIOyY+WWSeQyzSNI7dWY5NMoorA5wooooAKKKKACiitXw/o7atfAOCLaLmU+v+z+NC1ZUY&#10;uTsjoPBuk+TAdSmX55RtiB7L6/jXU01ECKFUBVUYAHYU6tUrHrQgoRsgoooplhS0UUAFVtR/5B11&#10;/wBcX/kas1W1H/kHXX/XF/5GgmXws8SHQfSigdB9KK5z4Q7P4b/8hO9/64r/AOhV6HXnnw3/AOQn&#10;e/8AXFf/AEKvQ62hsfWZZ/u0fn+YUUUVR6IUlLSUAFFFFABXI+KvDpYvqVmmTjM0YHX/AGh/Wuup&#10;MZpNXInBTVmeRUV2PiHwr5jPeaanzHl4B3919/auPYFSVYEMDgg9RWbVjy6lOUHZiUUUUjMKKKKA&#10;CiiigAooooAKKKKACiiigAooooAKKKKACuq8Ja75Trply3yMf3DE9D/d/wAK5WjpyDg+1NaF05uE&#10;ro9I8UH/AIpq+/65/wBRXnug/wDIfsP+u61051n+1PB19HM2bmGLD/7QyMNXMaEP+J5aP0WOTzHP&#10;ZVHJJrOrrOJnjJKVem15fmej61q8WkWLTNhpG+WNM/eb/CvNrieW6uHnncvJIcsxq5rWqyatqDTn&#10;IiX5YlPZf8TWfWrdzor1ed2WwUUUVJgFFFFABRRRQAUUUUAFFFFABRRRQAUUUUAFFFFABRRWhpOj&#10;XWrzbYF2xKfnlYfKv+J9qNxqLk7Ii03TbjVLtba3HJ5Zz0Qepr0jTtPg02zS2gBCr1J6se5NN0vS&#10;7bSrUQW6+7Oern1NXa0SsenRo+zWu4UUUVRuFFFFAC0UUUAFVtR/5B11/wBcX/kas1W1H/kHXX/X&#10;F/5GgmXws8SHQfSigdB9KK5z4Q7P4b/8hO9/64r/AOhV6HXnnw3/AOQne/8AXFf/AEKvQ62hsfWZ&#10;Z/u0fn+YUUUVR6IUhpaSgAooooAKKKKACsjVvDtnq2XdfKnxxKg5P1HeteigUoqSszzfUfDWo6du&#10;YxefEP8AlpEM4+o6ismvXcVl6l4d0/UgWkiEUp6SxjB/H1qHHscc8L/KzzaiuouvA90gJtbqOUf3&#10;ZBtP581jXOh6paZ86ylwP4kG4fmKmzOWVKcd0UKKVgUOGBU+hGKSkZhRRRQAUUUUAFFFFABRRRQA&#10;UUUUAFFFFAE9ncC2uA7rviYFJU/vIeoq1Na/2VZzxA5aecx7+5iUAj8yR+VZ1Wby+mvhB5uP3MQj&#10;GO+O/wBaLDsnq90VqKKKBBRRRQAUUUUAFFFFABRRRQAUUUUAFFFGR60AFFTRWd1Of3NtNJ/uxk1q&#10;WnhPVrrBaFbdT3lbn8hzTsy1CUtkYtSW9vPdyiK3heVz/CgzXZ2Pgmziw15M9w391flX/GuhtrO3&#10;s4/Lt4UiT0RcVSidEMLJ/EcppXgtiVl1Nxjr5MZ/mf8ACutggjt4lihjWNFGAqjAFSUVSVjshTjB&#10;aBRRRTNAooooAKKKWgAooooAKraj/wAg66/64v8AyNWaraj/AMg66/64v/I0Ey+FniQ6D6UUDoPp&#10;RXOfCHZ/Df8A5Cd7/wBcV/8AQq9Drzz4b/8AITvf+uK/+hV6HW0Nj6zLP92j8/zCiiiqPRCiiigB&#10;KKKKACiiigAooooAKKKKACkxS0UARyQQy8SRI/8AvKDVV9E0uT72n25/7ZgVeooE0mZTeGdGbrYR&#10;j6Ej+tRt4T0Vv+XQj6SN/jWzRRZE+zh2MFvBukN0SZfpKagk8D6ewPl3FxGfcg/0rpaKVkS6VN9D&#10;jJ/Aswybe9RvaRMfqKx73w7qliC0tqXQdXiO4f416XRScUZyw0HseQ0V6Rqnh2w1MFmj8qY9JYxg&#10;/j61w+raNdaROEnAZG+5IvRv8D7VLVjkqUJQ16GfRRRUmAUUUUAFFFFABRRRQAUUUUAFFH611+i+&#10;D1KrcamNxPIgB4H+8f6U0rlwpym7I5e1srq9fZa28kx77V4H41s2/gvU5QDM8MA923H9K7qGGOCM&#10;RxRrGg6KowBUlWoo7Y4WK+I5KLwJGAPOv3J/2IwP51ZTwPpw+/Pct/wID+ldJRTsjVUKa6HPjwXp&#10;I6/aD9ZP/rVIvg/R1PMEjfWU1uUUWRXsodjLj8N6PFythET/ALWW/nVyGws4P9Tawx/7sYFWKKZS&#10;jFbITGKWiigoKKKKACiiigAooooAKKKKAAUtFFABRRRQAVW1H/kHXX/XF/5GrNVtR/5B11/1xf8A&#10;kaCZfCzxIdB9KKB0H0ornPhDs/hv/wAhO9/64r/6FXodeefDf/kJ3v8A1xX/ANCr0OtobH1mWf7t&#10;H5/mFFFFUeiFFFFACUUtJQAUUUUAFFFFABRRRQAUUUUAFFFFABRRRQAUUUUAFFFFABXLeOZ0Wyt7&#10;fq7yb/oAP/r11Nec+Kb77brkoU5SD90v4df1pN6HPiJcsPUx6KKKyPMCiiigAooooAKKKKACiiig&#10;C7owQ61ZeZgr5y5z9a9QFeRq7RsrqcMpBB9xXq1lcLdWUNwvSVA35irid2EejRPRRRVnaFFFFABR&#10;RRQAUUUUAFFFFABRRRQAUUUUAFFFFABRRQKAFooooAKKKKACq2o/8g66/wCuL/yNWaraj/yDrr/r&#10;i/8AI0Ey+FniQ6D6UUDoPpRXOfCHZ/Df/kJ3v/XFf/Qq9Drzz4b/APITvf8Ariv/AKFXodbQ2PrM&#10;s/3aPz/MKKKKo9EKKKTIFAC0lG4Um4UALRSZFGRQAtFJkVna1rVnolmbm7fgnCIv3nPoKV0ioxlN&#10;qMVdmlRXO2Pi+zu9Sj0+a2uLKaRQ0YuAF3Z6AfWuhB4oTT2KqUp03aasLRSbhRkUzMWikBzS0AFF&#10;JkUZoAWikyKM0ALRSZFGRQAj7tp2kBscZ9a4G58I6wjM4WKckkko/JP413+RRkUmrmVSnGpueXTa&#10;RqVvnzbGdQO+wkfpVRgV4YFT6EYr1zIqOSGGUYkiRx/tKDU8pzvCLozyaivTZdC0mY/Pp8BPsmP5&#10;VWk8KaK//LqV/wB2Rh/WjkZDwsujPO6K78+DtHPRJh9JTSf8Ibo46rOf+2tLlZP1WZwNFehJ4R0V&#10;esDt9ZDU6eG9Gj6WEZ/3sn+dHKxrCz7nm2RViGwvbn/UWk0n+7Ga7bVdU0bw60MYtEe4mOI4YIxv&#10;PvUmkeJ7PVbyWyEcttcw9YZgAx9cfSiyva50xy2rye0exysPhXWZhn7KIx/00cCu50e1ksdJtrWY&#10;gyRJtbByM1cyKMirSsVToxp6oWikyKWmbBRRRQAUUUmRQAtFJmjcKAFoqOV2WNmRDIwGQoIGfbms&#10;LTPFtrf6s2mPbXFrcgH5ZwBkjt1645pNpbmkaU5puKvbc6GikzS0zMKKTcKMigBaKTIqK5uYbW3e&#10;4nkWKKMZZ2OABQC12JqBXJjx7YBY5ns7tLaSTYtwyDYfU9a6mKVJI1kRg6MMqynIIpKSexrUo1KV&#10;udWJKKTcKKZkLRRRQAVW1H/kHXX/AFxf+RqzVbUf+Qddf9cX/kaCZfCzxIdB9KKB0H0ornPhDs/h&#10;v/yE73/riv8A6FXodeefDf8A5Cd7/wBcV/8AQq9DraGx9Zln+7R+f5hRRRVHoiVz3i/X5dCsI2t0&#10;Vp52KoW5C4HJx3roTXD/ABM/499O/wCuj/yFZ1G1BtHbgKUauJhCaumZOmTeKteiubm21Z1W35YF&#10;9uTjOAAKl8NeMtS/tGCzvpftMM7hAzAb0J6HPervw+/5BWq/7w/9BNchov8AyGrD/r4j/wDQhXLe&#10;SUXfc+hdKlVlXpygrRWlkl0Ok8Xa7q1j4jnt7W/lhiVEIRcYGRzWrfapfx/Dy21BLqRbpgm6UYyc&#10;tzXN+OePFdz/ALif+g1taj/yS20+kf8A6FVqT5pnPOjTVHDPlWrV/Mb4H1rU9R1mWG8vZJ4xAWCv&#10;jg5HNS+PtYns7i0tbWURybTI7BQTjoByPY1m/Dr/AJD83/Xsf/QhWX4qvP7R8S3bKw2K/lIc8YXj&#10;+eannfsfM0+q05Zk1yrlir2JrXxFq1vq1q9/dNKgdC6yKpypwfT0Oa7/AMVXU9n4bu7m1lMUqBdr&#10;r1HzCvPfFv2NtWQ2U8c0X2ZFLRtkAqNv9BXVX99/aPwyNwTl/KRH/wB5WAP8qqEmuaNzHFUYzdCq&#10;o2TaTVvM5ey8X6zb3sM1xfSzwo4MkbYwy9+1dH431q9sxp8mm3rxRzozEoR8w4x/OuQ0fTG1aW6t&#10;4+ZUt2kjHqwI4/HkVHc6i93ptlaSZJs96qT/AHTggfhzWaqSUHd7noVMHRliYuEV7u68mtGei+Bd&#10;Qu9R0eaa9uHncTlQz9hgcV0cmRGxHYGuT+HH/IBn/wCvk/8AoIrrJP8AVP8A7prspu8EfL42KjiZ&#10;xS0ueUWHibW5dSto5NSmZGnVWU45G76V6vivFdN/5DFp/wBfCf8AoQr2smscO207no51ShTnDkSW&#10;nQ8+8V+L9Qt9Um0+wk+zxwHa8igFmPfr0FUr6XxVpFha6lNq0jR3GNoEm7GRkZBGOlZnin/kZdS/&#10;67H+Qrp/GP8AyJ2k/wDbP/0XWbbk5O+x3xp0qUaEIwXvb3V+hd8O+JbrWNFv/tGFurSIsJEGNwwc&#10;HHrkVxieK9eXa39qTMRg4OMH9K2PBH/Hnrn/AF6/0aud0azXUNUtbNzgTNsz6cHBpSlJxjZl0cPh&#10;6dWveKsrdNtNTuvEOvzSeEbXU9OuGgeaRQSnUcHcPzFQeCNav719Qe/vJJ0giVwHxx1z/KuRlu57&#10;TTbnRLhSDHchwP7rDIb8+K3fAv8Ax761/wBev9GqlUcqiOerg6dHBT066PybRWn8V67reox29ncG&#10;1E0gSKOM4xnplutLqeo+JvDV/HDc6s0jOm9ctvUjOOhFZXhz/kYdN/67pW5q/ifWbW/eK902zyC3&#10;lefb5JTJweTUqV48zbOmpSjCtGjTpxats7XfzO28Pao2saNb3zoEeQEMF6ZBwcflVnVZHh0q7ljb&#10;a6QuysOxAPNUPCl6+oaBBcyRxRs7MCsSbVGCe1XNa/5Al9/17v8A+gmuxP3bny84KOIcbW12+Z5n&#10;p+veI9RvYLOHVpRJM21SxAGffirF34g8TaFqT2tzf+bJFgsrAMrAjPpmsbR47qbVbWOxlEVyz4jc&#10;9FOKsatDdWWuuutD7XKNrSYkx5gxxzjiuFSly313PsJ0KPtuTlja21lc7jxNrF2nhK21Gzla2kna&#10;M5XqAQSRWf4H1jUtSv7xLy8knVIAyh8cHPWpPFd3b33ga0ubVdkLyR7E/u4BGPwrP+HP/IRv/wDr&#10;2H863cn7Vanj06MP7OqScdU/mtUYq6/rc92qrqEhlZwqMQuck4HOK3/7H8cCTzPtS7/73mpn88Vx&#10;8Qka8QQnEplGw56Nnj9a7m0sPG63sDXN3ugEimQeapyuee3pWVO8nrc78bGNJLk5Fp1Wr9B3jjVt&#10;S0x7BbS8kgLxsZNmPmIxVXwb4ovZ9XNlqN08y3C4iZ8fKw7fiKPiV/x86f8A7j/zFc4thLFocGtW&#10;5KvFdGNiP4SMFT+fFVOUlVduhjh8PRq4CKkknK6T89bGp4j8Raza69fQW+ozRxxyYRVIwBj6V6Rp&#10;7tLptrI7bneFGYnuSBXjWq3v9o6hcXm3aZjuI9Djn9a9j0z/AJBNn/1wT/0EVdGTlKWpyZpQjSoU&#10;rRSfX7kWqM1leIdUudI0z7Va2v2mTzFXZgng9+K5lfHOtM6qdCIBYAnbJx+lbOcYuzPLpYSrWjzQ&#10;tb1R3dcn471K+0yztHsrp4GeUhimORiuqU5FcX8Sf+PCx/67N/6DSqu0HY0y+MZYqEZK6uSeB9V1&#10;DUbbUGvLp5zFt2Fv4eDXMWPibXJdSto31OZkedVYHHI3fSmeH7DXLyK5OkXJhRMecBLs3cHH171n&#10;aZ/yFrPP/Pwn/oQrkc5csT6OOEoqpWej8u2h6l4r1F9L8P3E8L7JmIjiI6hiev5Zrzltf1wxrcm/&#10;l5YoJMLnIGeuPQ10fxIvcvZ2APTdM4/Qf1rBmW0Hgq2VbiM3Qu2kaIN8wUjHT8BV1ZNyaT2ObLaM&#10;IYeEpxu5Pt0PSPDmoHVNDtbt23SMm2T/AHhwf5VqVxHw3vt1rd2DHmNxKv0PB/UfrXbdq6acuaKZ&#10;4OMo+xxEoeZ5x4s17VrHxFc29rfyxRKF2ouMDKitjwX4hn1K0ubW8mMl1CC6u3VlP+B/nXL+OP8A&#10;ka7v/dT/ANBFNRZfDd7pmpxgmG6tw5HrkYdf61yqclUbb0PoZYWjUwcIpJTauvNpXJNK8S61PrFn&#10;DLqUzRvOqspxyM9OlbfjTxPd2d8dLs9kYVQ0kjKGJJ5AGeK5HRP+Q9Yen2lP/QhWn46H/FWXP+5H&#10;/wCg1KnL2b16m0sLReNhFxVuVv53HzJ4jg0CHWH1Em1cjbHuyRk4B24xXR+CfEtzqzy2F4qGSGPe&#10;kiLtyucEEDjuKp6j/wAkstPpH/6FVH4c/wDIfuP+vY/+hCtE3GoknuclSMK+DqzlFXi3ayttYzm8&#10;T64NQKf2nPt8/bjI6bunSvWxXiDf8hM/9fH/ALNXt9VQbd7nNnFKFP2fIkrrp8haKKK6TwgqtqP/&#10;ACDrr/ri/wDI1ZqtqP8AyDrr/ri/8jQTL4WeJDoPpRQOg+lFc58Idn8N/wDkJ3v/AFxX/wBCr0Ov&#10;MvA2pWWmX91Je3CQI8QVS3c5rtf+Er0H/oKQfma1hsfUZdVpxwyUpJb9fM2KKx/+Er0H/oKQfmaP&#10;+Er0H/oKQfmas9D29L+ZfejYrA8WeH316wjjhkCTwMWjLdGyOQan/wCEr0H/AKCkH5mj/hK9B/6C&#10;kH5mpaUlZl0sXClNThNXXmjhYIfE/he0uwtnsgkH71yocL2yCD70zwVo8ep6qk73MaraMH8kH53I&#10;6fhmu6bxP4ecFW1O3ZSMEHJBH5VDBrXhS1YNb3NjCwGMxptOPyrFUUmtdEerLPISpzWilLqmjK8X&#10;+ErvU706jYFXkZQskTHBOOhB/pWLJY+Lp9Jj0Z9Pf7NGRgbVHQ5HzZrtz4q0A/8AMUg/M0f8JVoH&#10;/QUg/M1TpRbvfcxpZzyQjBuMlHa/T8TF8MeGbzQbe6v5gJLx4SsUKHO3vgn1JxXPad4N1afU4P7R&#10;spI7d3zM/mL06nvXd/8ACVaB/wBBSD8zVPVtX8O6vp0llJrCRJJjLRnBGDn0odKNl5Dp5y1OUnNX&#10;lu+3pqYPiHwP5KQNodtLMST5qtKDj0PP40+w0bW4/CGp6XNYuJHdXgUsvzcjPf2zVzRD4Z0K5kuI&#10;deMxkTYRK2QBnPpW3/wlWg/9BSD8zSVON77FVM4XKqampJNO73vv3OZ8GaBquma41xe2bQxGFl3F&#10;gecj0NUtf8Hal/bM8mnWZltpTvUqwG0nqOT612f/AAlWg/8AQUg/M0f8JXoH/QUg/M0/ZQ5eUlZ3&#10;JV3W5o3at5fmU/BGm3ml6RLDewGGRpywUkHjA9PpXRSAmNgOpBxWSPFegj/mKQfmaX/hK9B/6CkH&#10;5mtIpJWRwVcZCrUdSUld+Z55H4T8RQzrNHpzh0fcp3LwQcjvXQ2k3jtr2AXMZ8jzF8z5Y/u55/Su&#10;h/4SrQf+gpB+Zo/4SrQf+gpB+ZrKNJR2Z6FXOo1laooP+vU5nxV4MvrrUZr/AE4CYTnc8RYBlPTj&#10;PUVQu7Hxbqtlbadcac3lW2Nhwq5wMDJz6V2v/CVaB/0FIPzNH/CVaB/0FIPzNN0ott33FTzrkjGL&#10;cXy7N9PxMzQPDFxo2jXyyssl3dxFdqdF4OBnvya53w94Y1uz12xuLiweOKKTLsXU4GPrXa/8JXoP&#10;/QUg/M0f8JVoH/QUg/M03Sjp5ERzhr2l5J8+/wDVzmvGXha9vNVW+022M3nL++AYDDDvz6j+VT+C&#10;9B1DT21BNQtWgS4iVASwOeueh963v+Eq0D/oKQfmaP8AhKtB/wCgpB+Zo9lHm5hPN28P9Xclb11/&#10;M4J/CniDSNSSW1tGnMMgaKWPBBx0yKtazoXinWJory7skaUrsEcTKNgHrz3ya7P/AISrQf8AoKQf&#10;maP+Eq0H/oKQfman2MbWub/26+aM3y8y6/0xnhKyudP8PwWt3EYpkZiUJBxlie1aGqxPPpd3DEu6&#10;SSFlVfUkcVS/4SvQP+gpB+ZoPivQf+gpB+ZrVJJWPNnjKc6jqOSu3fc4Gx8NeJtPu4buDTW82Fty&#10;7mUjP0zVi68M+KNc1E3N9bpE7gBnZlCqB7Amu2/4SvQf+gpB+Zo/4SrQP+gpB+ZrJUI2tfQ9R583&#10;Ln93m2v/AEzJ17w/cL4PttJ0+JriSF0J5AJ65PPuaqeCtD1TSr28kvbRoVkg2qSwOTnpwa6E+KtA&#10;P/MUg/M0f8JVoH/QUg/M1fs48ykcizW1CVHmVm7vXX8zz1PCfiKOdZY9OcMj7lO9eoOR3rbaf4hY&#10;P7o5/wByKun/AOEq0D/oKQfmaP8AhKtA/wCgpB+ZqFSS2Z0VM7jUtzqDt3/4cwPGWjarqy6c1tat&#10;M8cREuCBhjj3+tWvDvh+ceFLrS9SgMLTyPwSDjIGDx7itX/hKtB/6CkH5mj/AISrQf8AoKQfmav2&#10;cebmOd5regqKkkk776/medP4N8QDco05mxkZDrg+/WvVdPjaLTraORdrpCisPQgDNZ//AAlWg/8A&#10;QUg/M0f8JXoP/QUg/M0oU4w2Hi82+tJKpKOn9dzYxRisj/hK9B/6CkH5mj/hK9B/6CkH5mtbnB7e&#10;l/MvvRr4rlPHOlX2q2lpHY25neOQswBAwMe9an/CV6D/ANBSD8zSf8JXoP8A0FIPzNTJKSsbUMZC&#10;hUVSMldeZjeCtH1DS7bUFvbZoWl27ASDng+hrm7HwnrsWo20smnOESZWY714AbPrXe/8JVoH/QUg&#10;/M0f8JVoH/QUg/M1n7KLSXY7Y504znNOPvb/ANXOP8T6Druq69c3UWnu8OQsTb15UD6/WtC68BWq&#10;6Gz28craiIQQPM4L8ZGPzroP+Eq0D/oKQfmaP+Er0D/oKQfmaPZQu2+ov7ZmoQhGaSj2e/rqcp4T&#10;0PXNJ12OeewdIJEaOQl14B6Hr6gV6EOlZH/CVaD/ANBSD8zR/wAJXoP/AEFIPzNXCKgrI58VmEMT&#10;U9pJpPyf/BOR8VeHNY1DxDcXNrYvLC4XawZRnAA7mtrUfD09/wCCrSzMOL62jVkUkZ3Acrn3Fan/&#10;AAlWgf8AQUg/M0f8JVoH/QUg/M1Ps46+ZtLN24048y9zbX/gnC6V4V1y31azml091jjmRmO5eADz&#10;3rd8YeEbzU77+0bAq8jKFkiY4Jx0IP07Vu/8JVoP/QUg/M0HxVoJ4/tSD8zSVGCjymk87lKsqvNF&#10;Naf1qcRJZ+LLjSI9EbTz9njIxwoPByBnNdH4O8L3GiNLeXrL58qbBGhyEXqcn1rLg07wrBex3Q8R&#10;ysySCQKX4JznHTpXUDxVoI/5ikH5mlCmk7svFZtTlT9nTnGz1dtNfvZwB8Ja8b4yf2c+zzt2d69N&#10;2fWvVhWR/wAJVoP/AEFIPzNL/wAJXoP/AEFIPzNXCChexy4rM1ieXna07P8A4JsUVj/8JXoP/QUg&#10;/M0f8JXoP/QUg/M1ocft6X8y+9GxVbUf+Qddf9cX/kaof8JXoP8A0FIPzNQXnijQ5bK4RNShZmiY&#10;AAnkkGi6JlXpcr95feeUDoPpRS4IwPSiuc+JF7UlFFIAooooAKKKKACiiigAooooAKKKKAFNJRRQ&#10;AUUUUAFFFFABRRRQAUUUUAFFFFABRRRQAUUUUAFFFFABRRRQAUUUUAFFFFABRRRQAUUUUAFFFFAB&#10;RRRQAUUUUAFFFFABRRRQAUUUUAFFFFACmkoooAKKKKACiiigAoHWiigBw6UUUUxn/9k="/>
  <p:tag name="ISPRING_COMPANY_LOGO" val="ISPRING_PRESENTER_PHOTO_2"/>
  <p:tag name="ISPRING_COMPANY_WEBSITE" val="https://mnthachcau@longbien.edu.vn"/>
  <p:tag name="FLASHSPRING_PRESENTATION_REFERENCES" val=""/>
  <p:tag name="ISPRING_WEBLINKS_TARGET" val="_blank"/>
  <p:tag name="ISPRING_WEBLINKS_TARGETMJT" val="_self"/>
  <p:tag name="ISPRING_RESOURCE_FOLDER" val="D:\TRò chơi u-ư\thực hành chữ cái\LQchu uu"/>
  <p:tag name="ISPRING_PRESENTATION_PATH" val="D:\TRò chơi u-ư\thực hành chữ cái\LQchu uu.pptx"/>
  <p:tag name="ISPRING_SCREEN_RECS_UPDATED" val="D:\TRò chơi u-ư\thực hành chữ cái\LQchu uu"/>
  <p:tag name="ISPRING_PRESENTATION_INFO_2" val="&lt;?xml version=&quot;1.0&quot; encoding=&quot;UTF-8&quot; standalone=&quot;no&quot; ?&gt;&#10;&lt;presentation2&gt;&#10;&#10;  &lt;slides&gt;&#10;    &lt;slide id=&quot;{B197CACF-7FDA-41C2-8F5E-4C6E714D8091}&quot; pptId=&quot;319&quot;/&gt;&#10;    &lt;slide id=&quot;{A23A363D-EB57-43CB-A5C3-97DB8732F066}&quot; pptId=&quot;258&quot;/&gt;&#10;    &lt;slide id=&quot;{5CC2C8E7-B420-48EE-BF83-C4A51D44B4A2}&quot; pptId=&quot;309&quot;/&gt;&#10;    &lt;slide id=&quot;{4E865A2C-7277-4705-AF36-919CA3BDB78A}&quot; pptId=&quot;262&quot;/&gt;&#10;    &lt;slide id=&quot;{FDCE5C80-2BF1-4B06-A877-850A4B342876}&quot; pptId=&quot;268&quot;/&gt;&#10;    &lt;slide id=&quot;{6C6ECA4F-FEFD-453E-B511-D676A43A3D98}&quot; pptId=&quot;269&quot;/&gt;&#10;    &lt;slide id=&quot;{B98439AB-9782-408F-B9B8-50633BF5EA03}&quot; pptId=&quot;280&quot;/&gt;&#10;    &lt;slide id=&quot;{1F6198F8-402D-4864-92D1-5830DDB599DA}&quot; pptId=&quot;281&quot;/&gt;&#10;    &lt;slide id=&quot;{FFE53AC7-2E10-4192-9FC6-E2F478C99ED5}&quot; pptId=&quot;284&quot;/&gt;&#10;    &lt;slide id=&quot;{3E9C7482-1AA3-482D-9942-9DA363F25194}&quot; pptId=&quot;263&quot;/&gt;&#10;    &lt;slide id=&quot;{ACB67D76-F742-43DB-91E1-D5AF35278AE4}&quot; pptId=&quot;264&quot;/&gt;&#10;    &lt;slide id=&quot;{315FC4D7-6D86-47A9-90BD-DAB0B8847695}&quot; pptId=&quot;320&quot;/&gt;&#10;    &lt;slide id=&quot;{734E41C9-88CF-4C3F-AB6E-52BAAC10AC95}&quot; pptId=&quot;321&quot;/&gt;&#10;    &lt;slide id=&quot;{1724CD00-0A05-489C-AC67-BA2442ED497E}&quot; pptId=&quot;322&quot;/&gt;&#10;    &lt;slide id=&quot;{0F97026A-8E12-4321-914A-0EEFAC804226}&quot; pptId=&quot;323&quot;/&gt;&#10;    &lt;slide id=&quot;{8AE79CA2-6F66-4CF3-AF7D-BDF611AAA402}&quot; pptId=&quot;324&quot;/&gt;&#10;    &lt;slide id=&quot;{18216AE6-6835-4A9D-8DB8-E61E19F4A2E3}&quot; pptId=&quot;325&quot;/&gt;&#10;    &lt;slide id=&quot;{1347CE66-A5C4-4CC0-8611-62EA55E1BB17}&quot; pptId=&quot;326&quot;/&gt;&#10;    &lt;slide id=&quot;{96DE1DAB-3AB2-4652-AC8D-645834750710}&quot; pptId=&quot;327&quot;/&gt;&#10;    &lt;slide id=&quot;{7D656669-7F49-4428-B497-B4071C8B1056}&quot; pptId=&quot;328&quot;/&gt;&#10;    &lt;slide id=&quot;{07AC0FDC-F3EA-4872-865C-61362DAFD386}&quot; pptId=&quot;329&quot;/&gt;&#10;    &lt;slide id=&quot;{13FD20BC-6635-4AAA-900C-63018EB86229}&quot; pptId=&quot;330&quot;/&gt;&#10;    &lt;slide id=&quot;{81B124C0-0B16-4AE3-A6BE-BB5CC35CE7C4}&quot; pptId=&quot;331&quot;/&gt;&#10;    &lt;slide id=&quot;{56B96382-E905-4D62-AC8B-E438A2350E0A}&quot; pptId=&quot;332&quot;/&gt;&#10;    &lt;slide id=&quot;{5D95D76B-7619-4A44-B364-2F135353E3E8}&quot; pptId=&quot;333&quot;/&gt;&#10;  &lt;/slides&gt;&#10;&#10;  &lt;narration&gt;&#10;    &lt;audioTracks&gt;&#10;      &lt;audioTrack muted=&quot;false&quot; name=&quot;Audio 1&quot; resource=&quot;a2ddcf99&quot; slideId=&quot;{B197CACF-7FDA-41C2-8F5E-4C6E714D809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cf07bd22&quot; slideId=&quot;{A23A363D-EB57-43CB-A5C3-97DB8732F06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bd44a075&quot; slideId=&quot;{FDCE5C80-2BF1-4B06-A877-850A4B34287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99f7695c&quot; slideId=&quot;{6C6ECA4F-FEFD-453E-B511-D676A43A3D9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2f5fefbc&quot; slideId=&quot;{B98439AB-9782-408F-B9B8-50633BF5EA0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49296032&quot; slideId=&quot;{1F6198F8-402D-4864-92D1-5830DDB599D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4a4cfbd3&quot; slideId=&quot;{FFE53AC7-2E10-4192-9FC6-E2F478C99ED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87cc5a3a&quot; slideId=&quot;{3E9C7482-1AA3-482D-9942-9DA363F2519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1aa60c6f&quot; slideId=&quot;{315FC4D7-6D86-47A9-90BD-DAB0B884769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0268609c&quot; slideId=&quot;{734E41C9-88CF-4C3F-AB6E-52BAAC10AC9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2b5059c9&quot; slideId=&quot;{0F97026A-8E12-4321-914A-0EEFAC80422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97d23e00&quot; slideId=&quot;{8AE79CA2-6F66-4CF3-AF7D-BDF611AAA40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ac6cee29&quot; slideId=&quot;{1724CD00-0A05-489C-AC67-BA2442ED497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61447e59&quot; slideId=&quot;{1347CE66-A5C4-4CC0-8611-62EA55E1BB17}&quot; startTime=&quot;0&quot; volume=&quot;1&quot;&gt;&#10;        &lt;audio channels=&quot;1&quot; format=&quot;s16&quot; sampleRate=&quot;44100&quot;/&gt;&#10;      &lt;/audioTrack&gt;&#10;      &lt;audioTrack muted=&quot;false&quot; name=&quot;Audio 16&quot; resource=&quot;9694ff43&quot; slideId=&quot;{7D656669-7F49-4428-B497-B4071C8B1056}&quot; startTime=&quot;0&quot; volume=&quot;1&quot;&gt;&#10;        &lt;audio channels=&quot;1&quot; format=&quot;s16&quot; sampleRate=&quot;44100&quot;/&gt;&#10;      &lt;/audioTrack&gt;&#10;      &lt;audioTrack muted=&quot;false&quot; name=&quot;Audio 17&quot; resource=&quot;8750f455&quot; slideId=&quot;{07AC0FDC-F3EA-4872-865C-61362DAFD386}&quot; startTime=&quot;0&quot; volume=&quot;1&quot;&gt;&#10;        &lt;audio channels=&quot;1&quot; format=&quot;s16&quot; sampleRate=&quot;44100&quot;/&gt;&#10;      &lt;/audioTrack&gt;&#10;      &lt;audioTrack muted=&quot;false&quot; name=&quot;Audio 18&quot; resource=&quot;18ff3407&quot; slideId=&quot;{13FD20BC-6635-4AAA-900C-63018EB86229}&quot; startTime=&quot;0&quot; volume=&quot;1&quot;&gt;&#10;        &lt;audio channels=&quot;1&quot; format=&quot;s16&quot; sampleRate=&quot;44100&quot;/&gt;&#10;      &lt;/audioTrack&gt;&#10;      &lt;audioTrack muted=&quot;false&quot; name=&quot;Audio 19&quot; resource=&quot;3f10a99b&quot; slideId=&quot;{81B124C0-0B16-4AE3-A6BE-BB5CC35CE7C4}&quot; startTime=&quot;0&quot; volume=&quot;1&quot;&gt;&#10;        &lt;audio channels=&quot;1&quot; format=&quot;s16&quot; sampleRate=&quot;44100&quot;/&gt;&#10;      &lt;/audioTrack&gt;&#10;      &lt;audioTrack muted=&quot;false&quot; name=&quot;Audio 20&quot; resource=&quot;534fd804&quot; slideId=&quot;{56B96382-E905-4D62-AC8B-E438A2350E0A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COURSE_TITLE" val="Trò chơi chữ cái u-ư"/>
  <p:tag name="ISPRING_CURRENT_PLAYER_ID" val="universal"/>
  <p:tag name="ISPRING_PLAYERS_CUSTOMIZATION_2" val="UEsDBBQAAgAIAOB1d1M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OB1d1M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OB1d1M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DgdXdT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OB1d1P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DgdXdTjnP2+moAAADlAAAAGgAAAG5vbmUvaHRtbF9za2luX3NldHRpbmdzLmpzq+ZSAAKlHCUFK4VqMBvMTyotKcnP00vOzytJzSvRy8svyk0Eq1FSdgMDJR2civPLUosIKE1LTE5FMdTUyMLJBadKhIkmTuYuzpbI6goS01P1khKTs9OL8kvzUiDKnF1dDF2MlcCqarlqAVBLAwQUAAIACADgdXdTvH0190oAAABJAAAAFwAAAG5vbmUvbG9jYWxfc2V0dGluZ3MueG1ss7GvyM1RKEstKs7Mz7NVMtQzUFJIzUvOT8nMS7dVCg1x07VQUiguScxLSczJz0u1VcrLV1Kwt+OyyclPTswJTi0pASos1rfjAgBQSwMEFAACAAgAmlVv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AWPhFPjnyv0xgcAAKMbAAAdAAAAdW5pdmVyc2FsL2NvbW1vbl9tZXNzYWdlcy5sbme1WVFv29YVfi/Q/3BBwMAGtGk7oMEwOAooipYIU6RCXtnxhoGgKVoiLJGqRKr2nlYURVEURZNiL8UQNJmXFekSrEX6UgnbHhj0f3C/ZN+5pBSp0yZR8YBYDmmf7577nXO+e871/u2LQZ9N/NE4iMJb0js33paYH3pRJwi7t6Q2P3jzlxIbx27YcftR6N+Swkhityuvv7bfd8Nu4nZ9/P/11xjbH/jjMR7HFXp6+cyCzi2pVXVkRVFtW6vqqiNbmuzoclXVnaqsHDrcdKpqXTOkSj1iMf71fHbqd4MwhBMsOhMvxv2g4++/VaCWW8Tk3Gw6LdlQdalSjeI4GrCqO9oNzZCPtLrMNdNwqm0AG7ZUMdxJ0HVjUMhOE8CH492wbZVzzagDUfY8GASnQT+IL5ntxzG42BVV12qqVLF3Z5CbrTl9PBqW5a5d00zQZlk5awISO0w6QcRCdzQSxJUAbOnyiWo5tqIClKBN7tjtVsu0uFqDh5QtwSDp5wEJxiyMYjZOhsNoFPsdFoQiodwVhgdRKW7sQ81wsLzYX/Fa0zV+4jRN4pono5Bh8WtbxDCtpqyvoJ+dXQN8y1Jt1eCgs9UwuSlVWiN/7IexP2LDXhRHZfAozRzDMQ8cxWwbvMg4tnenrdoi8ka7WVWtPSrpPW5y7Gf+I3uvxEJHWGdNQh1hsd0S6lgGAU3ZOsw5USwVL2rOscYbUkUZ+S6lzftB3GOBPRyRKPkTt5/k+VVo56bl5kont1qFbsz9rrre+SZrxWyi/k4c3axDLLW6VNGjbsRe3PvxUciOstmnP/vFzZsX77x78+elkGzklD7Huk9YE2AxAfbu21tgGdwy9VwaHEO9i5hzLZv+o8V4NvuzUs7ebHNdM5DezWz22GN9+iyHgGQ+kip32vIJ07PpQ22jdduykPxF5mq2UBIiSFeFklSzKSgZ9rLpVcAu/AEOp/QhJD6bfcniEc4/fKZPwx47TR9egsBs9iGLg2z6zyGLt/G+ZjZl5BtKkFuaQrksVaxs+jjOUbw3WJw+8lgXD1eAT6/YJP2e9YJs9nHCeulzVzh1ip+GK54giB/A9JuQDfC7H4QsxNsbm705NnRTrokUbaI25DqC8eIe7Wr9OmGx2B8DNqHiewNOXV1i74KvJJvdB0XZ7Ak+O+AD3wLTFj59RLSmzxb11Oq7lxv9s+RjHI4oIlO3oYu1+Rupcgi2QFovnXrwZ/r3klCWbKuWVLkLRnewdEQNkTHtHMHzsP9yOA2t3tDxxcmNajqNKdqPQHMHgEk5rJZq5BibzArZl2372LSQ7Qby/NmQDfAZs3M8PEmKnF4b/U3wmqGYKC+FLy3RXMY+76XfI/TY6TTsbkaDs7KokaJcsWVkrMOF6pxECRskY3AfDYZ9P/bFER/QOeZ6eV/mn0Ujn/V9tGpUuD30BaKn3FgXutw2lIZT5QvFPuxls68CQc6Xm10v7FHo/72wvoNLyyU0zmbPFjWzVCMbnS3g0fPehZrB1Ub6B6Nexso8zH37wqiz9EEZyxPVLmO61EhDeuci+FJ3PbD8CfPS5wiWUNZRckm1hRxdJ75QRyHRox+/hSJ59Ob5jXI+2Cr6EYNrsr5G+z2S4v9cGHkWCQefkOZ/x8Ke0ADKjU/D3kYHcGQpao2q905b+7VzIGu66DyWcjv3pKiWggo6HkLWJ4k/Fbk4SZ9SHuEXBRPFb0+Ii6uYvZe4+Ap+Bwso5Dhvy4pTz6ipd/fK+rlyUK5ztyCO3H1GRAWkjSJykSCQaFzxgAY/tzNxQ8/fxRnSmP/pyTIV/z9/FjPJDoHcHEK0aPTgsQHaAOxr9rk4X796xYiuDFLbRNXDyc662fRvWH4LV16RytLhvX6XihGpqkFROdqXDxOh0Ntbqmj0ICrqwA3621s1yGGxaGOL0f2lnWYckKNFomHeDbtEz4OAjSMibXskwyzADnOwXI1fHdduIIxiZ7bvY3AdldidGP8W496uHhyrVVvjNEyL2n/fP91kK7RmTe+xkoc9MSGAooc4ILz0T3kLdf/lsXTeC9hIeHxOKRqsOVK26taXhoaVQ5hrXKddCVqEziSi6TqlwQ6TBDXrvW2owgLtpjpnLD8j1+ybMmIgWv2V0WfNtID3f8VUN/06LA5q2rdHplCU9Ac85JJ3+1U8K3a/tCxWfBRsglyITan4LgvNtQfYVmULbaMiGwr1nI1s9vUlRfHzLQ1RukSUzu1526pns8/gn5iV3ktopozTpwM6iaaPL7dEzQftmnogA7kgiBPKOQV/8K/f/2VLoJ/4dvhTr3K8X5VCox4bp4W6QP1NHcHwMBb+tjQObW0Bk19kxf5FvBmoXRVJaDvmwYFUMc/ONllwubrq9dzpbQyLS5O5aYmrE66hhq796iGmahPNzQMakOisHGyX74K1Ir9kzmWl0UR125Re6NbCbnKJJqkMyDxJFbNtYUovpEGJktHYZzyI+z5TL1waF8ug0jUhjg8xawMtPxXBd6mJfRlQhL5E0JdMd7kxW7a/vo6B6OBay5FrNXGzmN8mPB7OL8V66TfIlrxzIqUUc//8vnFbcKUhGzjl1uCLURHkU1Pm7r6OpaqLG0W6CRN3Sy/uCfkm9d9C3fK76eL8gATnz4t7g7ylp85lFWjxNBZ/Ttt/a+mva/8GUEsDBBQAAgAIAAWPh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Y+EUxcypnRRBgAAPiAAACcAAAB1bml2ZXJzYWwvZmxhc2hfcHVibGlzaGluZ19zZXR0aW5ncy54bWzlWc1u20YQvvspFixyjGU7tpMYkgJZpmMh+otEtzGKwliRa3FrcsmQSzvKqUBORVCkKXopiqB207Rom6At0ksltD0w6HuwT9JZUpYlS7aXdWykzSE/XM03Mzu7880Mmb1xz7bQDvF86rCcMjs9oyDCdMegrJ1T1rXVy9cU5HPMDGw5jOQU5ijoRn4q6wYti/pmk3AOoj4CNcxfcnlOMTl3lzKZ3d3daeq7nvjVsQIO+v1p3bEzrkd8wjjxMq6FO/AP77jEV/oaJBTAH9thfVh+agqhbKKp4hiBRRA1wHNGxaawtWph31QyiVgL69ttzwmYUXQsx0Neu5VT3pkrzqyo6oFMomqF2oSJmPh5WBTLfAkbBhVeYKtJ7xNkEto2wd3ZmXkF7VKDmznlysyc0APymXE9sfZk81joKToQBcb7BmzCsYE5Th4Tix7ZIh4cB/Hz3AsIKB1ZG5Lk5B4fLCRLRodhm+oa/IJErHLKirbZUFfVhlotqpvrjXLiqjRCK2llVQrTLJdW1M1qTVObm2tapZwapKl3tBSgtJ5Jq6831KZa1dTG5nKplhIh79QhRq0USuWUmPfU5WZJS2upWqikhdTXalU5TLFWqReqG6lcK9bWG800R7m2UVcb5VL11qZWq5W1Uv0QFSfKUEpkM6PZlYUsdAJvOIe4GdgthqkFjHYkkXzCgRMt7LWJ5qxSSPktbPlEQR+6pH07wBblHUEDQJ3bhLgF3yU6b4gUzykibZVDdYlCcAzyfkAgC9cH/HH12sjWM4n1w21N9DI7YNS66XDngr2fnVkYuH99/mT3j3E0C4zuYtYpO+0L935hceD93OLiye5PcjOLOce6CSzPD0h6eOVAiopdY53THSgh5MgmtwLLagau63j8kOeHFwceHKMmu+WwkVsrnlHLsYxBvIjdIkYV22SoNja3KVsFyVkFbUF+WRDJmksYamIG9ZhyiK4+UOAHLZ9THtfh1b50waPYQqAPGgaCKs2xaOsm9vyRhBocrKiBev79myZFuhl2P0jCnaweK920KBgSmS0lfyvq/gmMAep1tBN1f5fBLIddLiuHXj0O95mJjKj7LJAB3QlfYlk5xEErR3rUfSoDUW2gBRlBzcOsjXZJS2qXUXefIT18iewg6j1miFOIqQu+9Z7pqAW+wZIXPocgtMK9jlj/EVlR9zuG7hEbfhK2dAGFYw5/g4dtM/yVtW/IG3dNsEKR6YR7TJzlHtjSw68DCD6oBRN//Rz1vtRBMUVe1HtC4X9R7xHtGx/2jsFf06kt7wgDTzm6G2ChhoqDeQEh8JxYvTByKekrStUV9c4lxB2EjR0MPVp6Yxx8f3GOZpLwx2YeJIfJkBX+wOAse1/BXsPn4lRBEK720wPp4QjcDeh9QEBG+XEyjvgk5ciGE8Bt8uFqA59ahENCm9C1H1CbA76QLccjyCJ4h8bOUj+xNn22a2OHv4r13qM4ohd5b4YtQ6Anxe5M10YXqdCOuj+B/nOzdezdOf3WvHocP+gyzqXffUw18UHDLf5iwgEKqngwwl0pyA+8/TimwP7GvaAjWDnOzXFDsP+E+frXC1Ze/rsd6eG+PsEEJIsTu/K92MkviJlxnRBbfMhMKVMzs3NX5hcWr167vjSd+fujby+fCOp333ULU3bQfhdPHAylkUeG0FNwxwx7cqgjI98poGMHP2lcWjdPGAKlkRPmLWns0YFQGjg2Fp6CPGE4PBU5eUQ8BXbCoDiGXXU8G/p3YoxdoMkvJiTgJRGlQlErvVvSNiYoiHNvvFHOZkQTP7mnjyebN7WlT5ruuwHwGOLhcxttC9q1l2SIqRz1PoGKfFQDFxTXkVFQiftSS5bhD6YPGdnb64UNVI66eyWpLrsUdf+oIy3qfVOUkX/1adT7rHoThU+kBpu18PPqzdevVxuqM9DF71MpkKh0T+LGAI7sBRdF+CFqUyh/0H+JqnZhNeksFUIqwV9zcTk30v1v8NiZ300kRHg+PKYdchdcx3O7wm9HxTnPg/ofh/3Nfnn3Nr1eaxKCbMcjMrJrMNJKFU7xloe1gw7M0DLyxXishlH/WerIvLYcGb3kTbVSWq6VV96CcvCGRjB5GnznGvmwNfjgMvq5WfxiU0ZtCKt4+zL4Rp1fmJ/JZib/NDUF2ka/+een/gFQSwMEFAACAAgABY+EU6L7iIB9AwAA3AwAACEAAAB1bml2ZXJzYWwvZmxhc2hfc2tpbl9zZXR0aW5ncy54bWydV11P2zAUfedXVN07ZYyxIYVKUIKE1jE0GO9Oc9taOHZkO2Xdr9/1V2O3Sdut0SR87zn2/Ti+1jL1RvlgBVJRwa+H58PxyWCQzRopgesXqGpGNAwKouChvB7e/5pOhyMHEUzIZ9Ca8oUylmAbUAQWjdaCn84E17jPKReyImw4/nBvf9nIIg+xBIZ1LGdOZhAdc/nx69nlMZRwxl7CTFQ14eupWIjTgszeFlI0vDwY2nJdg2SUvyEyv//09aL3AEaVftBQJTHld+Y7jlJLUApMSJe5+Q6yGCmAhZPO7O9ITnvU/uy3aCuqqLa0m4/m66PVZAFpkc8nZ3d53o/nuHtCyO1vP0HDb32w7yj+Nch087v86vPVp16GqJv6XzRSS7EwBf0vDhOkxOt3PMEkZA6yjMurLxd9DMVoiW0QsnRSPDNfH9jX8uLOfBHI/xkPiczcbSnYk2nC1vQwCikYjLVsIBuFlfOppXj/0Wi8TDCeE6YQEJta0BNm+EQaFbZJbS3uJ7xTXkYgb2gRr4I1FUxcvBEwtbf4yeTWzpU4vo0tClDCyhujCFtji3zEsu4gI2OLfDbd+sHZege+7XGcoIdb4pu5v/roBU5wGeoVVsFrTpqaW66io70hYCpRwtjK6oVWYLqWjazNhTTaiSnjZEUXROO79N3girVNRmWjLYdXWreuMk01gy65zUQjFQaD7tck9w6HY7h3Q93oKcy1B6e2tiXmrYiVYNeHde6321TNrQcaX5LrYUXkG8gXIZgaDjwPbx9u497kXYaZ1fiSgnzgcxFxbGB9JC40qGPBwt3AY+FEazJbVhhTXwqbkrq+drcv88d29ZU3VQEyRzlQCHpMbQ63pIslw3/6lcI7lCmhx+mYeonbcUI3co8MXgFA5GwZLoNbOE/VME0ZrCCMlMhgE+7LLFMo/q58jboSSUaGLT1Gl7OVo58/rU7SuRTZO/CvGFSi8y3PYcVrUiibVjJNwmBvQ0lGfZiQRqnxcLRrL6NkY/R3lQ8bldSSNFo8ayJDKdu1z52s4IbTyg4fdETHd3gchwlR+6pYZ6jWjr0NwTxYm81UIHR4+ihmxI7PuyjWsz1fX/BujucSIJ6t1ngSTf9vsC4EkeXjBpI8Bx1ux8Yc8cG0oxqHfFXrbBSZXHPinlSUU/O/kkmjtKjoH7tX7p8cX4u9mBPcEH3jv1BLAwQUAAIACAAFj4RT7R8Ca0wGAADIHwAAJgAAAHVuaXZlcnNhbC9odG1sX3B1Ymxpc2hpbmdfc2V0dGluZ3MueG1s5VnNbttGEL77KRYscoxlO7GTGJIDWaZjIfqLRLcxisJYkWtxa3LJkEs7yqlATkVQpCl6KYqgdtO0aJugLZJLJbQ9MOh7sE/SWVKSJVuWl4ntIO3BP1zNNzM7u/PNjJi9fte20A7xfOqwnDI7PaMgwnTHoKyVU9a11YtXFeRzzAxsOYzkFOYo6PrSVNYNmhb1zQbhHER9BGqYv+jynGJy7i5mMru7u9PUdz3xqWMFHPT707pjZ1yP+IRx4mVcC7fhD2+7xFd6GiQUwI/tsB5saWoKoWyiqewYgUUQNcBzRsWmsLXGbUvJJFJNrG+3PCdgRsGxHA95rWZOeW+uMLOiqn2ZRNMKtQkTIfGXYFEs80VsGFQ4ga0GvUeQSWjLBG9nZy4raJca3Mwpl2bmhB6QzxzVE2tP9o6FnoIDQWC8Z8AmHBuY4+QxseiRLeLBaRB/iXsBAaUja0OSnNzlg4VkyWgzbFNdg0+QCFVOWdE26+qqWlcrBXVzvV5KXJVGaEWtpEphGqXiirpZqWpqY3NNK5dSgzT1tpYClNYzafW1utpQK5pa31wuVlMi5J06wKjlfLGUEvOButwoamktVfLltJDaWrUihylUy7V8ZSOVa4Xqer2R5ijXNmpqvVSs3NzUqtWSVqwdoOJEGUqJbGY0u7KQhU7gDecQNwO7yTC1gNAOJZJPOFCihb0W0ZxVCim/hS2fKOhjl7RuBdiivC1oAJhzmxA377tE53WR4jlFpK1yoC5RCI5B3g8IZP7agD+uXB3ZeiaxfrCtsV5mB4RaMx3unLP3szPzA/evXZ7s/jGOZoHQXczaJad17t7PLwy8n1tYmOz+ODezmHOsm8DyvE/Swyt9KSp2jXVOd6CEkEOb3AosqxG4ruPxA54fXhx4cIya7JbDRm6teEZNxzIG8SJ2kxgVbEPu1FaZgrYgoSwIXdUlDDUwg/pLOYRTHyD8oOlzyuO6u9qTznsUWwhqKzQIBJUbR8Krm9jzRzJocJKi6OlLH94wKdLNsPNREt9k9VjphkXBkEhlKfmbUecvoAhQr6OdqPOHDGY57HBZOfTqUbjPTGREnaeBDOh2+ALLyiEOWjnSo84TGYhqAw/ICGoeZi20S5pSu4w6+wzp4QtkB1H3EUOcQkxd8K37VEdN8A2WvPAZBKEZ7rXF+s/Iijo/MHSX2PCRsKULKBxz+Ds8bJvhS9a6Lm/cNcEKRaYT7jFxlntgSw+/DSD4oBZM/P1r1P1aB8UUeVH3MYX/ou5D2jM+7B2DX9OpLe8IA084uhNgoYaKg3kOIfCcWL0wciFpJIqVFfX2BcQdhI0dDE1ZemMcfH9+hmaS8Mdm7ieHyZAV/sTgLLvfwF7DZ+JUQRCu9pO+9HAE7gT0HiAgo/w4GUd8knJkwwngNvlwtYFALcIhoU3o0vtc5oAvZMvxCLII3qGxs9RPrE2/2bWxw5divfswjuh53pthyxDocbF7o2uji1RoRZ1fQP+Z2Tr27px8a149ih90GefS7z6mmvig4RZ/NeYABVXcH+GuFOQH3n4aU2Bv417QFqwc5+ZRQ7D/hPl61wtWXrzejvRwXx9jApLFiV35UezkN8TMuE6ILT5gppSpmdm5S5fnF65cvbY4nfnnk+8vTgT12u2ahSnr99uFiZOgNPLQ1HkC7pjpTg51aMY7AXTspCeNS+vmhKlPGjlmwJLGHp4ApYFH5sATkBOmwROR42fCE2ATJsMj2FXHs6FhJ8aRCzT+mwgJeFFEKV/Qiu8XtY0xCuLcO9ooZzOiax/fxMejzKEevvn2mvikzb4TAHMhHj6z0bYgWntRhopKUfczqMGHNXBBam0ZBeW4E7VkOb0/b8jI3lrPb6BS1NkrSvXVxajzZw1pUfe7goz8q8+j7heVGyh8LDXKrIVfVm6cvl5tqLJA375PpUCitj2OWwE4sudclN0HqEWh4EHHJerYuVWhN6kJUil9yuXkzGj23WCusV8/0InUlZDd2TCXdsBWcAHP7NK+w1Xl7Z3NfzjSY7PAH1fBUYPYVIDOtZT/P74xaxCCbMcjMrJrMKVKVUbxxQ1rBW0Yi2XkC/GkDNP709SRObX8GL3gDbVcXK6WVs70plO5q/5O0Mvphi95GryoGnkzNXhjMvq+eArWR9++L039C1BLAwQUAAIACAAFj4RTxYbXuKwBAAB1BgAAHwAAAHVuaXZlcnNhbC9odG1sX3NraW5fc2V0dGluZ3MuanOVlM9vwiAUx+/+FQ27Lkanc3O3ZdZkiYcl87bsQOuzNlIgQJ3O+L+v4C+gVB3vUr799Pt4UN62FVUDpSh6ibbm2cw/3LnRQGtKlHDv6qRBL7SOJMlnMM0LIDkF5CGr46cneXcmQsaIGtNk86ltpeWHmH4zx0TaOA9YiIAmA9oqoP0EtHUo8a9T2aGqfUXWNielUoy2U0YVUNWmTBTYMOhubIZdoAezFYgr6Byn4JoOus+dQRNpOda4lBUc082EZayd4HSZCVbSWVP+xYaDqA58uQfice+579iRXKp3BYWfOB7paCa5ACnhkHcQ6wjCBCdALN+OGRdQx7hekEevcpmrI/3a1WHTHGdQ26WHt84ojl2MVl4+F5tR5xSsVdPpcII3IGpWo3j4OOw5IOMlv+EAuWCZ3pH/oIThWU6zq5xerLY9goPhU98GTcdoJ0zMTn9FR4fNnDejP9KBnGtWeDdy3xuse7cIXOOiqdvc0CpU8LZLL+sk8CW5MSsLaPxS03JWovy+o+dfVc1YLEFMGSNVK40QVgqni6LqLtXSv+0uEVpm2lSO3wu9NbV2f1BLAwQUAAIACAAFj4RTlBOzImkAAABuAAAAHAAAAHVuaXZlcnNhbC9sb2NhbF9zZXR0aW5ncy54bWwNzDEOgzAMQNGdU1jeKe3WgcDGVpbSA1jERZEcG5GA4PZk+8PTb/szChy8pWDq8PV4IrDO5oMuDn/TUL8RUib1JKbsUA2h76pWbCb5cs4FJliFLt4mjiUyjxSLHHYRqOFTXv/AHpuuugFQSwMEFAACAAgABo+EUzGaJeIqSgAA0WYAABcAAAB1bml2ZXJzYWwvdW5pdmVyc2FsLnBuZ+y8eVyS6d8warPUmE1N2YxZli2KWSql41YKkzmZuU2rmQpTamSKJqaGCkyLmU3lgkKGypiV5caICuECrQOIStYYKSqZICmiiQIJAgdrFpzfc95z3vN5zvOe9zy/P/rEfd/X/b2++3rdZv0Q6PPlwpULjYyMvvTd7b3PyOgzMyOjT7K/mK+/4xKy3lr/37zEfT5eRjUdFsP6i89gOwJ2GBnVZpvMHP1cf218andIopHR4sez/+Yx4+9GGhkdP+7rvePAGYhUA70SGwqxPCMT+pSsHHCd2TJ/IvLqKuOsTMq3UaXmbLN70lrajWh86v2Rk1e/BeGObDnVeHR+Y5Cn0SB9X4DycFLObz+W+kX/Xo/qvBv5c9k8fnvYqioXi9AfyKimX+67+Mgzayr2HwzTuqvTyxDFR1IE0KpLbVdYLevfTBaAWlmvtiv6l+bSHHmuKd7ovoP4FPDkcGUQeHq6EqNO0aqv6oYZGswnehqaRxc+X3UL/HaSHPZ+FKzKFF2dp7+Le76hPrY1A6j9jYTfPLssFgs6ut9h5qEZ/Yca/aXRr36pGSROjHVFxuxV063g941BGinRzmx28WgeZEBSMcshm3HG9BfitkT0ma6IRhuR/uEpSIWvqZijv8MZv+e5Uc/wnyb3BeDcoCWTj0PRQdIdNP1rRdknb37WGybXOP8Spr/s8HH2/SSuRqVd+YOD/lJ8+8bGBLqHOJM6U9Lz+ConIwWkcAqGzlyFMlSt28fDsi5F2rGu59SWrnQyMhoLdw55k47sWBI/7dmQuarAhDFtatmiOg9MH0jds269rCEylrVi79XVRkbKiht2CXSIh5io4jJIkN+kdoxyxakyxIBfPAPlefWrpUiM464DEQuMHrRUAPyKSGZcGmLgAU6wP+3+Xtra9eTNXa8eBqNGMtGvR7CYQWZrVPlQ0ZiJEezuDbvVD8rR79QkbTtU/QMt1sX9ZZAWjJ5C8TAq0kyGMpzaToGPDhaPqyXj0x58tgIxPU1NHzxqyTTjTpdyMgTTQdoRzmDxwTWPy1CeDrNYlSMGCoIh3Xu8O2y6lGfq/J2Te73ns7gYNZXuAyB3Nca8L16Ceodi8iKng7VC4hnaWDzqvQ8Ecq2qbnoHP5zKgdEln4rQL5MJ6k+MlHdu2ElLZzyFqecK2Qkg3SPi9P4XgdsSr0xPW7h3wDByjK4EsfapF6BdA9+FwOCtH9JdGKZJRFio7ddknSB16vF4SDIMWDJJwJlIp8NPZgeVDHJR4pR8apM0ArHbne5RkpBPYoqUv6/JN1lPdvoD49HNGGPuT8WWo+b1kwkvaswkHa9FS/BjjdpJgSYRo/DkVMhTaO3wscdVzM+NVnVFRmceWtM8rsyRiKY9sG+q8L5pGH6I8D2iLdcXBmDC12MIg+jpSfphih/UIVLGBzxwtXVVKN64M6SFJjQMjdhF9hBzstJA4yaEBiGtLZEw6N7KG5SlnVyywNbMWyhDXEGsw050hix0j/lF8yBd8ZAxI6uf6QVgBsZ5fTM59+lFUSGu1BhTbe8deCXRSslTqu8eMB2lCCxi0HeHJpP7EJpYxraLkIZsFtBk+iwPFM8kcELASieJUJU8//ux0GuVGvLviqaZZmgKf/D0X5x/16R7qFOhTNkQwFMpLByz67s4bJSG+6Kd+1bCF4mP1XC4IkXaDueHcVRuKkEQAwnDy1VJdSRKrC2nR5uYDsQcYhzG+Z6gENTXRVIVS87hU6K6d2EYx/hPGjHpCBrQjMwYVYvGAbwMnyQMmaudbGk+07EkxEEIGnJLRDWB4SHXXJl9JEFNPDVGxawIx8NdpMkaRU9iCRMVslKokMZUYiA4puu2ay32eu37Jeyr3FDRCpFXoKCyJnvRDFR1hyTwP+YK/gXiX+J0mBJFmNcYysAgvVY9qIMAON27FAXcsoDW/VZClX9FIko97xWl7ndKN5Q3TmVYaFTdsLGd2y/2UitYLHgP6poFpmY8HitR8cWZAU1Lun02H+iBkz3wk49tmNezpz2obKi7KomfjCCgLak0oNGp+Ar288UEwc7LkjJNOicSiOdbtUBfoukUYiH8k2JitTSZFoAeU/Cv+WvJEP4uQuxxDYXIIs8siiMqXRhOYeM2MieQZZ0dX5K9jsmLw8sR4U3h18oCDtW1z4B+x4kQ9XwXd612K0vqylgQDuTKaQ4c2avva7hijvqFIC5er/cR+SZSupDeILaSDKnQmmQNhbmJ/xajbBMp5LW9kLQOfkRPTbYiqSCie6YjVXOdAocVdyb0smZ1r/XzpbSDi8MdIt/xF40+JbOEzqZ9CqR2JcP8FDSsJq5p+uFplDtHtrMaVSKNRZ+9r21mW7mfR6rTeVujQl4OkyRKPvSafs/RLrJI7v4y/Uo70IrHQVRJVSOUTkFm2Ni4UjZ5glkUxRnkLrlz6MmUuldJ17uwewC/T6dpDdPIELuf/S865cYQYed4ADQQUwIB/owHm0DD+mc8Wugg7KOT4ML38egFIWECwA3pJJxZKI3TfvcsnGf5eB/Gn9ari2oSwCi106tHUrspGvF7vOkrtGULelWXgtIX9/ZpIvoK/vtvQ/rXcLQyRDE8u0uGbOO9oEjlEgU0JaS8wLHa426c07Zrq0I+OP+166mtKLwJcEH/WGP7EqKZZaVemff2uWCFM+tznt9siV17HoHeAtPcIbYBD/KlH4m3kyhNpVUX4NR7QjNC8nEv4ZWzMw+i+bFPvXH2luUi8dZUf6j2dWqCOycuFWr0uv8A9vZZPFh5OSo3ikBM60siEAuBoENUKU9vaGZDM5BOwNkWPDgiJYwhdUtZvZOSyyUkj3ZC4yQUlIJ/Ca6GroHVS+/c34hxRdZW9fTLzihkb9zBkbQcNnJ7P2s8VJrAEmsintuRxql8B3GEUNl+6K1dPA+Mk7oh3KHbq0+wkqQJsaoovYnR+eK00L8o1zt71oOWmSUmAeiN8COvJFynrDjMVoz7Cb1M2pfckXCAC7rjkFhJXbFeZDnZrRdun2zSoNWcThIxSt18+sfTo0gP2XnrnkHczaOT+POSJARf8WoKX8ktW53YYJcdkDT0iK783GgswDmk5+hkGkt+b8QPiFlC0zaDozQibpskakImFsplM1Ud4+aa7iUteMb55Txq1vED6pM8mKUmSboCcWgHTg6ziUX3m+HLBDAM+BhfWzkYz2+H8l0ZhDCoIL7sL44coOXUfYdYpOF56dym8GkcCZ7fLvLYhayiwLermOB93vX4HfUSBEErqaVK3BSU2XBerDeI3KiK2gio+SmnU4cw8g6jHmJUjm8cwZuqtDghOf5V38yPjdoZ0do0DRLwCO5YlG1eX+fB7/+WzePIpinkDTj+VTSDYOnfJ1XLE0fhN9dwpN/SAl5yZAAeNaIdld2+pMiMJ87ciwHsdIhH/9J8v4hP4XSJO6+BOQiap5k04aRS7PInlwZE4+uAAAQnSu9hIP55/Fu/YswfcIjlfSogJpB+v0hOlqb3B71L6x4bEo/e7GWhe+69yyVOclDOBIFJTXZLgWU3LBbNoPWnUGjTSAyqSYuYwvK1aG+HYHU8UwDipsKbCIKARnUOB77Kvf/Qc29M0yrkRJGlrC2jffw7XnYUaGhS4WZniT0+dVg0Ec1lyiSbs31KsApk3Is1uhNQvFRiv2+fPDua0l0iMHAq7icqagcBMvQX5kZp8JD5vOTw+a8OfeINoMJDHGB92mTU0VwOvI9STbFjeExxVErk4SNxrghCMg18J72fRIzgovkybXKLFqSUiDI77tTSIUB1q7g7DkOY+Y4tDrFRx82qFRxM5SwhHwr0ZjB6x+78ybSdALiGW9fOrZfo4xivfXwdD0vzH3UBB5F4MRKKMRR9XOwijQAUcoyP22EWsJM00g0SO2VXJAHeYgEFVMHBtF6cvc0dWk34Nbt42OF6dSdOJKNolExiRJxEBBIiQhWyFKyEL2fi9LEOPKWP8XDaD33lvfhD5yJDdIeHJrVbo3E8pV7bZiAF3MneWDSzEb2YXKVZUyAhjyve+1zOoveeUDHte+g+zIQNHzNRb+Ev935bHMjl4JoOzzd6UQnw28z6bIspU9voP+U4PUbiW5u2iUK+PK3PEKn2ZmM7F97WTvsNkMfNV9LCMYdYLX86sAUBzsmnUvNNjIrqT5Lrzyl4IpfaNuZMV+p08NtwVZ3xRn3whQHNVGISKnxKYieKua0B4erMK5KundSnqAtE5y5ZfKtPJYfvQRznGdmU3bCrtgIHOe24UvT0GZHccXb2bQczWRGVdHY37Ydqnp95blK8PO/izsMG+xsZ9VaeJD+ZTp0o4oY5FN36I/dCPPs7fwVypwf+jObn76zcrk+VDxqkyn/iMc/oFKmCvcwgY//IJ6Of0g7OSdvnbiwrsuw30MRP9V73oCmgI1usdlON3/a0/QvKwQNYQEem/jYuW1LyF4pGp/r/E34zWfHaoXh90YG9h06x3OtwibVj/9XVG6jm9/VVx+Ds9ci9364tnS1L2r7XE1BZvnL7Lr3gjLaY6amvKjk5umKvvuB4EJZvgvjdAykTjnSW+QSTWhQ9XZtJzeRcTnyL/KV85fpWfanjltT6ufuZEs+0ZPn7icHKYChKHlX6g+/E2jw9HpcQ+qJq6GZYznnh9KSYQH498DgzKvfXgMtf5BruUd6sUfCDSQytqqNuOQU5eNW1hmqFLzJcMlhft3yNx5kfvpnvmquEfmWIfpp4+EU5oW55Rd5rB4TifFiy3ol6z1ZTiXsdWFvc/QbaXQXpXEyaW/3ybxDdhm9GyUjrJ4FWlY6vn8nQX859BsTqenNcD3sMhSzkv6fm44sNsCEXvhLw9PcjdfbIJRfzLZDZC3QVMsd9eh7PsuT6z4gBL6yvepCZHa8BWmWXfm2MJGaKyDOwy8u/sl0ty7u6fAkCZLDZqR3uQkZO89XRlNM478vncSjuLZaf2xpQ+n0anFJ92q3dgJX3fxJGzZ/OXhRTdDsHdVygYRDaRCf7ln9u77699AgM2h2/J7OoOFeXPGD9TaKBWB8V3tGYsBs69rGeoKcAV/VhgwyefH043q4wwm9gALV6yNc5+cpsVfqjQ2uGkx+AU+gWjB2J8DPPMVaDsPLlll0uiFF7d8kvR8SHm0mPUw2xn8+O1C+J0NzG4P1ZTuYMX0RbF0WGuFiUtPWImC5KgI9LTr1Q26pvG6BjbGPahxK8f/fMcSCwtPPyT/xIfq0SWH5YErV6A21ck7ab1bffgJ1P8hhDYuBbPdHP+osmfgCa7c76QWqT4cWhJL18STy6LiXIAH1TX+2+kv2TlVljtQ2Ydcgr7NOA4S4QX+0SSeS/DAnt6M15fMsQFSvYwl7lZ9vVnFWbKL7aWrK03aZuHNfQ/wsC31y1czHWQPI2Oep0Y29AW5ke7lvhlSsjbghi6L6aA5Iqe1ge66iBBhyV9TKfbDOdRukyhFvJ1R7DOqedazLz17iXrcOqzCGbOonh61L8DLBmJ7YhBnLiO87ghS0mlNWCjUjwRQvM5dyqNIEu5A2I+85NaaAG1z34EJdToYU/CeTQ3Wu2ueNGDg+6MAuZdjDPW6dZIYuZqSHsRU/baHMIFdYA57Gkk3iNfyMsoF9Suk2xU+tzMX9ed38p5Mi6TENsTHdrP4EGxKWwP1Md1nnJnrEL53ehWIXfMP37YTdb6td/zqQDq98KTu0bK5nDHv+fKo3jrLH96vdmeUwWxcn4pdvgerX/1rrqVxPE9YsJhovz/I9X+sZhGY1KXfjAcuy+W43xMdrgi/CngXsWuIcZWHHRblnw1Mk8gtPXgRN2GZv4/c2OsG+rCpojb24D6Gzf/GqojF6Fw1GfMlspSo/DMY4MadRS7f4nRw1V6QJZGvXpdNBX4rwZ18wR0FCUZUwkP8IhM8CQ+tYrwFVup2VE+wr1ipjmmbJU0s+Jqc0wQyMx5cTq1+xC4LySLBMPPUaVp9pe1i1PeG8gJLfa2LQIZuKNd0MMyAHl1ngIktid/M3TG7qWN2Fztdt4nOKa7IHXrcxtezdUwNfjvBL2Q1GaIQ9+lM2/1nVLWaS9SZcyvu0VE4Ljtvs9wVx2S5+ziqL5XlPUf+IUH3VF3Uo5twGWzZpDvjdWaXkXQEcyziWyKMrwS+ptiQ8wl+8zDNHuFCbpOFnxQrB9EUJGX0qL5/cnrhurDLurdcrUk1g0Z23kMnrRe5fy979dQ2LOw3XnEMP01oyTAuV0yRJ8vqG4i+DYiebgB7ZWuul18V7u2/yODtMhuJyISgVmU7b03hzvAOOrlwk1K44H9C/aCky7C0H86nc5Q60Kzuf3/yCjd9y4X2+Iw0RR66rtQ2cUqO7H+/ZkNFsMgKBjtVLw90Vv/AID13W92nozTB/4aBvNAj2QITucjUsGrq52WsoY5qxJRU4+aTZ7vNK3cO9qrIXNnKVlrsltfl+Nbe+GLTzLbx5dhwDs6lh5WL3o7IjgB1XQUqahuTjtdl56rZn6EGUNTHul4GlRQopTS37ZNv4jvYAghgLagbjzALHegomOYBaF59QtorSMP3Zwb1rHpP9m/k2Z8EzFoJy4/hregHGwHP+L1BbSw1Jd04607seUOutkdsIQasWYhAHqBczqSmx8HjLQ0AgA3Yq8CzuLW4nGKZQkviusbZV/jXzoimsAJHBfX2ahSe5+Q3/p5Augd11wi1OTz+vJNJXy6aNHeQQnByrxzXqYt7DtYhjRK+Iq3j9W7ZqPaDZkfFmsesmXrp4RayVi//MnQ9Us88Vl+Ije0+rq06xkpwkuJXtaYFWBTxfWFgwaytc8ij88o/a/kjj0OByi+FXSbl6nKco9xZfGJ155Xrpt/4aoSxZAA2F0bCx8BbR5GiBHzwvROQDTdu/NefQj/wIdjuGbf82st1utQDEuwLOPUjbMlYof4PcuoRtWipvhnW/S00btE4NtIvcR68wdt3LhLzea4xCL3HEW+8cek0/fhSyb9RUJhsbSlmeMcnanVxb15dR9tXiCfD52A7PQGN2a4/92iQaRtZOvbFtACzcU79E4tWPmbf/3TtNBS09Zsv2WqepW79tmMULvLbBwNaRoS+H1YFMhSpqa+JtzntMC2fML2tjMkVfZpRjfrDmK2LEF2f0wAHo8x+mzXfEdbjE9fnb6DMJCtxVyLNdr5zVDjwq7geJCXinbzYO2avzs4tQX82w3Hd92fnCOs7mCNU5yPhqnDzT3sEPNT44RXfPbkvpZE2jD9KXthRZhSYslN3tKv7ReBbPrhRoQ+T+RPq4np/7/4cVTtzxQqqmRgmAITRur8Uh/fyrRY+L1w/Pt4tmkdcgtuwDGLYEr8NmcD9lyAw/CD0PLu4JJ/emT7e0iK2Z+FJcIZqRKqqn9iaOdJEKkmpOkGj1C3+x+zSd7DZxS24Zo6gTfoUn1OSNHRLOMb574bUh22zCBy3WMoD0DkN0pu2k5EelqKdWVl53nuNZ0lAD4/jfyot3kav9G7CgY+w5nEUP4CcYIIdmTFv4cu1kZFZpsb2nNzL1Z9rUjZ4p5xFrpSZWOQ4kWfErUHA/tswdQ1NSa4V/kNJAdNoZlJ6o5ySQi61ocwx/qMMVOKpxRsEE9yRuYedmFX4gRigLjBD7mWiL/M1pAjTqyj76Wldwjcim0tObHZO8EDbVlwtWCBg8m1S5YJUHoegb3Fpi4v0we5UQSu1O2v9wk3do8ZehM9jmWWhSYTMeka2+UZEUR7iuwbXZcq0Z7rpUzVu2yty9JHUWxhwZOTTpeQDO6gxTFvqcBvd0YB/Hhnm3dyS8ryb1osp0FQp3MIPelg/ZAQZG6srplyfbQNX5NOo7jzT5u1C5uQlrVLvY2ZDrQ08DEruX7r6QGeDh1dpDRnzQVXRAjAI32hb0U4xkQdRzLuAbL4y+8+JbHkfYIQRK5OsCxO47XwD6l42ntOC4U64wd+r3SCn+nTom8KMWDfNxoJVEoRgjvJy7K5Uhruxs82LJRJ15Ut8z/ohWnrt9R41Ln8f0ufnLci5p4iUjboO7Jk1SiIPsM9M/CtgxxlO/dEIDA+nvhRV5N7XpU6uJpv0qv16E3LyB3IARl6hv1GpvqFcNKojRqlS8uSrOp8CfYdg7fgRSj3Dq7K9mjPySFT6/TytBA7L51Iq/t+9dT2ZphIjPKPU/4vkfD+H2OAHaZjsFNu8J4gJZCIYXxxgfqMpo4y3TOk23Mbojsh9WJDEZVXa/yLR1QeJqKsoNezIlMgyOK5T0i0MHanAPKSvBv4ZxQRPL3awbhw5bn9yKKpLUsOE7pHAI61B2XRATazuX6N9SA+/stDmA7wnhaRIkxEhRUmgOXY0dQepVzZgcidnkBpL6bV/ZEa+xDyjXO9BvXs8di/OKI0shlAobV+mEbXneHzC20NiebUw9XDGcn8GRW2QmXM6pWHVTYm5Glh/bVSx3q0qtkyCYd/sZcVf+ZD+itdntrw6EVZZ0gvIJ9UuKbQKkrOjOmJ9lxKySwpy7bImL7hvW+xs+CtHUt2npNelgg2UfZYK1mJVdEtCl6FIk04msxGr75m7wwIkrJUX8SwZMp8i5Rmr/exjkg8hrzwUAR7pL69QA2Rc1s8STZ09prmGPLDB3t7mjTsdsunW2RLqZc/10R7mfjOE7d7eReCvH6eKPGMQSGtKPVNAYouuOpxFgBJWw3oplT90VeLKnAxPYbsg5nF7omZYqZU+fckyR9pfbVnUCCxm100oRw+szNTWYV4l8Eyc9fRnNw3P1r+Fot5KSBilUV+VeUEduGEICbHOM47fr+oAvYEUXmbgpeekj0eCtWc+eL+8PoOnSaXcXoETT/1u4T/L7kNmntFfqZ3fsosWm2HGvDmH7B9+wPLQowTw4MccMLSdOaz7Yr67Y9HujNc3wUYgI1TK+Nsb6wwNtB7GeR5OKstzKgQJyzHKCBavjdRuKSos5Tb50CA50NNAUQgNmE2oCo+W8Wdf4HL461hJ0RFQS7eAtlZKmaYbiqN3T256kPPaX4D6uR+/SAW76f3UPsq4eq/GZ2g6LyrtaMy5eKgirGJ44XGqKEyD8gGGx3/EsAvWmzY17/vwToAzSjyzq2814sWJqrtInwNnzQP/2KG6bpbBqHBG3w9qbjrnxpvuEvAt1TaV8RVXwwUj4GA6E8i79aSuu5Ymy+qmJrhNkHmkWQ1s9/2rnvD0QesPf+l/0aux12RhwBTpQ/FbyXV5KaJzsKLu3+7dxc7N6KHsVrn/iQtK9NoPdL9l26lG5vvmp2Nv6HD0VM/XNo/veDHd6Rwf+tc6j/fV+0sOaWeDalTra7ktaA0enydwOPqyEYjbw9NZ6hUcjtRcsM8usdi2/YBJXE7jkfDEGKfoOkSRsCOt/NTE9Kqtm3bxkCtbL9HIKSd5G/vX8v1gbmsdHcwTDrFwayOeazDU/cZykFTuYIwIUijGFfsxqbpSvtOLSCHbII0W+IOrU1NL7l4DfzmDd/dBs3bMGusgFm3GebmyCRj2UMb+8a0kvBb35WHYZFiXAXm3G9t/zwCX2FLsnOE7lOLzHVRomQdwzw7t3Y1N+89eljOHcLy88+GQ6+naFbn4Ce25C96tq/0WYm4PLZcNim0T2Xz/OgmJZeNFaEgMxZZ317h3NnPOK3R+u4G1/JHbPKg4gQkq04x7DVGrwLZnrrsNtU2rpbd1e0DES0LnAnGpJV3J308lGt9uedC38+iWkPh55bN2nI5lF/rWSnMy07grhjy7aINxODTF4M+56hdEfb3oLdLNTQnUOipV3oDUxrsWFvmuzU9QQ0JkEtWeOZemAMPBPaOrn770j2uTlAV1B643cfiEOCJTtt2wH1Ep3zGw+DAL/jonmL4FEtdFmnY2oEU73JTXjfkAWP9Xn+KtEt0JhTl3YD06acaLC14xXEjrENBuKJXKFnv8+c7nbr57RsQ24cPf4+6Msy19NtE+xhQyIXOamC85XOtUrSRi7YECSswhflkTr1NvXq4JCcBwUqLWcLFYhfoPucVbOaGDgK1etrWmEvDNylheoVW+Is/N1Q85OH2l0FdjbKifcTg5KGa9jOVXvWpAkQGEOCt0+OdtchEALhl2bZuUVf10qrMtxeokVaQziK1seZSzjGaGGUKfMM0rv/RWkPNJI4p2O+Ni1qanzt4LPPH78NsBjUV1WNkP0dhp2eyHGh5+KKLDQWv6VXfnuh7UZKy9lIbN1GYbOhcBQdNcrvLtlxV33XD3BfdTS49tSlT3YOGbQQPqftdawVHNziveccCtr4bmr4xYB681SJBxKB2uxePte8or5zniA1K3piCMogFiM/rJVjR25uDLem5k76G0I8iJi/46CRhd/Che4CQwihNsC0u5d/2skxXzzXpFP29J8/yiNs6T/Uz3/IKGq+MmeyYjWe+cPXn1ELXM+0YcpzOIba6X5433yh9aKDIb+S8hdqu4Si24YOyMNW71Ye03XG64EY1ioXUJpiNNUEEW248wK/Drf7wwz8aEPeQ7VdmGEji1WMdfwwzjl6KtR242ydK/Fk0Qx1rncbcyZo6VXdigRzQ5iuHev670/cmVFemgycw2gE5RFcsH+gBvHN4xflQaRs7w7bOQLVl9a3iqbG85QRr+4cweBnbBa6kww50ZLnGlwFUBU0X1gnGVeTrOsgl3/uremBWAM5OZMGndvPuwtRlzOaI9eZalEmGXC2epOw7UIsqSco6OGpOTr2eHS/nfDK+SbcQs6o+k6uNlyENHQtsQHazyOdS+PHBgXeQ19apLScvYU5iFTNGTAhhh68vW1c+E4M9un1QdgtWeOxMXsDokiZZIcw7KLmOJax03FRjzDE7oNbqhL8EfcNHyqt4+8eDngd0V73WfLXi2Y7DvIbiJOG+4z7Xj5/8s0ap+aZtXqL8FzRrHsUbei0m23KnD49Xnh/fNN3zR5vpgxNAHJ8CnGpG4LYojIrnDbDIY4YwiV4pCliJZhMFuer4x6rZsUtmrioW5Mwd5GefSfz1gSVeNAgMTW3vrp3zXWfB2t4Dqs69twFvM2t++Z4x93lSNXUsPyIo2Fzm+Ub9MwHKD6leGT42qMMG5j9lf6YgeVvRjNeGHYsTbhvGQ5tKogJ50p/2lGKDrEuyQBa2BlEspezLbd7UXm+T/aaAuWG4zNBZrJ+wynaa6HA+RB24szM+wn5kfJcan9qZbNlbp1T5NicVVf6K9cCnd0aYrebDB7o3/4mz7CTdq5OetXC0uPMqZbfoq1hoQeUNgjcxTbDhpzZjcR084fuLW2Dz+cMBxPjgFknJp5feuFvSFQ7rcXq5lO/DYFOBnrvsEU8I5unjyrfGm79yeRvq+LzseNnPvCynDCCfqr3mSReTve+OavedpYhZKvFOflfdKE4fjsiOwypexApC3fH6+6+E7KxMm2GMvy64cbekXKDxV/ldhm6aO9DBuL4fGmI53/tixkFk3qcr6Jkei7EshTN8pehwdlrPBu1/oHWhh2G68vnkZplrYfgxaiF55d/tcQS1Jz67vXD/qgn8El9TlYJ45aEYxRdzaqRyuB4+vSQHJZok71Xfn3ofSI4km7Iq/LZBmBU6TMYEbEOq3Gp5YqqiNnMPYoGjztUAVp9V93sp88NZ0oe3fbcZR+CqzNHoMYy2wzb+Mr8cJFXx3LWtnbHwrXUJDzMoZ4fuap6xeEaLN6knq/EsZNns8X2kGUh/des+TEwJ2EEiBvZsjpY0VSd/gqm0b5Kk6JFMkeaAwdxx2t7R/povCCOgChdzaRMUdtTUUs7KS+Ek1EIQm9mbPnqoOeKpvHBpCzDLmYQOzIxlJbDnpDonQjizQ3u/vn1QuCkRuYyER9N7aZc9Y+bRPwUa8Nx7OwQa1yOOE5Xt2ak9zuII16yk3u0ZA8+icxV0Yoi4jiJ6SFg6tWRWk4SLYBSINQq+CyXuuLR7d/voLx4GQ4w1VTx4lYh7SqiuuNA45yzyahQGzVc9CTAkuRnqPNprRRjBOBG4VdK0y7/bXwrt6ffxfGAXFEYT5tKj1kFRxJFLmphMi2AGIZX5wgjwMhAx1rSGHQWjV6zTd0YQnp82igifLNRnv9rNdyKJpA2xpZ7AjhC/3P5TgcRGvIXLDH/ZdAR89zeqYnGJ3NEGktYC/uksYglnqSvuAt4gpr3a8yqQrdgkde1e3sYUlwY7yUJMMz/sFlhOpCTkUyA88fGH1OSyMX0W4fX+PhtTiDHbYYfUWnqD6hjYD6RRA5iAJDNszZwvY88o/iRjqbPXIzhbDHcsQc6hpX0SJPhG2Abb4WdKBeJB8mxb1/EN1nzRCAr12K78Tp0x3e7Hz4b84O6xPKTazjkSP42zeAPq32I+Z/amu1bJKy6kHzch0HEoTG2GxAEjzvd0GtN4YEVmrjt/X4Bc1nLjiT4K4dtnhSeDv7+u5oYoPGrhqtWEsX40S174qi9kJoYKodJ8McpQxhfry28DgvBKB5Q4OJGO7+ewgUcfOoUEHr3WkTokaXYA0AqS0wDsRV8EU67tUrRJAWFG7aSevdTAgBO88IDhZNIwhWKb4ouVRPWAVXwvVN5LnnJgO+uRSB7dI60PpnmM0R4HKH3NLmZq0IO/0aRbVC6ShQ8mEaU5D4UJshj2mC1lECQQ3ZZ1PR1Ye1JCeXYnSAoSBjBaF4dHwqRuvLgac0OWw2MfMyWD8AW/kTxPeEHGrcpq/ZnJeUaJ0JdRuuu+jfzXRAWGmFKof+dOg8JRbmZJeq0Qn0b0g/TJFvuvyXURoVAf6mv+5RczKqFIbffwfXSq7FytdPiisET0XxJPD++SYABUZjWvls7BS7MZ/gl6l6d35yzBnsAt2olbeejHLfGAUtPRAM3vML5K9Rs+VZsBFuYhmQgelHz8kTud+iH75HHUzn1zBS+Jo5fjSv/LJpzZN16tWGL/3Mr60eIRwTuJE9hnvdJKdj0F2ueHJh43dPWsujqqaa5p0AW/VRknuObjj12FOny+Eg0MOttNhC4mcUxCZTa/WTR1OthGESspPma49PLLjS8YAh/yeX4/q903v9+8f/uixYtYe9nP+wIsvT27ideWWr44GO3ymecnjbbbZo+4ugSeeXun75e9FbklT4SrxN2NRGnp+SnvbyFJ50AkbF3f7sS/kHZ8Gm2ZkaLff8wXyMbn/+yXzQqYkCgLSa2pGpXMdDytPHmuoSsaKUnSJ2tHegqR4/YcJgjgNkvRp51zX6sEUzUKeJbVLPfZgRDp7GYN8eEIFcu6D2ehJY8Bu8D7Sqy/LN1mJG/cJ+Yo3vBDybOZGXjsvmscvTbBTUlGI4rDjvmJ78dr1IFdO7zhBT93c8rJ87MyL89QrH+fKf8FXyyQ6mRt3s33vhx0qYGpAnWek3fTwB95FgZ3oShK+SGBZVG5Rf17fVE+7lH7Kj9NRQC0P8uWvAnxHOjxGbg9/IVCpn2k67IG8rJNYvEfn/wwD+/uTNCvsIF6e7tnHVHQRufuSZLEE7Z/nkCyFG1ZFmhXTD2xEnkY86I4RPZNFQDEw2+ZzMmIkSf3agtku71LCly+SOwbwnRvvsZutGSKZh+toDDdoqArEwo+dOprM+2BNNT378b6MLaBNWQaLoD8aNn2lwRMy1L0vldlprnwLgDHIJAV6obHVmCnmE0q1pdMTtp6bfgYHUFLlj7djA+Lm5yDDODbxWpW0MsOUzsizsftND/oEPkPl3rZlKsvujnlnim0eyuFSQvmp1dyp2VRBHjdhvG8y6gXa3SLCCFaybKQcgWeWUlRjmtQzolcOUh2jHMezEJH9YyTmnBVUHtLaO7lRTM+87s2Jdc5snpAGFVtnbiTy68wJl8KH0aoO0Efa6GCLHY7JRvgpkZaxpHLiKi3gHx2CGU0P8snBZNeydryzjW7WCfVmAimPmSoOmVX8kYStH1ElHcQfbw/g8Z2R07s9n+21WQvih7FUa1M6vAb62X9KPVUklMTU0JCNVouyjVfdWxwihajnSoMbbudjhv3Il/JA6sboaXoGZ0atnWj/Rtb7l+S2yXYQXbFEuoUoq8Fmb6j26I8tItu1QMhJ+pjdu8FhI32PjgxDD+6TiKT0Qj1UW3c6RU/hSvTyhaXlCk6cSEI3o+apktJ0NRW/Cp1HqpO2GdZVlUyHwraaMLDUq/dROpnZk+rk+IFLKtRLEKlxzO4NLfn+hPlVRLbrsGpUU/mdX2VrYM5OgbtG/LlX6bUqAZbhiKe0aWjp4Hz7wKCidNNNTzqfXkMlG2bppEb0btuWB1+7GssaXjzApWtyWHFBCI/+CjHPU0133Ww7SCfVHPTiXcp47ud6iXilRh+H2l4MpSLiJNnW8ivb9vS71UIKrKuNXy7Rsngfwsgtyc7f8c6/9sEtmx7C135V3IN7nn1hKpfAA8zV7krSMwBlKHg7loFt0FtioMv9LeHdcLgu2tr5eurgt7P2vi4+oe4emP8t6PM9HnJDdL8F5W+tQ+ddoxyy4bF2WeM8W/B7KMorWgWjNE4szWWQOWQpdNeG3+4ggtxziVOKJK5o804k7eFLyM54edHI7nP6/Zfpz2ld4m/rDkaE7G8oW0IqdFekba0CzsOY5rQ3DGHK5PSBzp6wU0elQIwA4MPkCXAdHVRVbjm8cxOULw97E16qH4V/7P+XL8IQehXc5ITP6Lso92EOpQj/eql/QQbIYQ9Xacn6xgHsLGQ4D6mzcxn/4G7y4POwGsOyGp10XWziwxy2QFa6cYwYH5ylw8oD62v2hCpYpa+gwUhJPoRT2Lt3bzU876iNLbDLhfU80mM1nJIt8GLqE1ZG0Xb2P5Ry9aSAljqb8RIl70p9ei+p/3C7cCCaxIRsBMWYFJ9d0TkicxJJS8fTE+BGcipeSiRKrYcmg55jFrFMyDbVcX2dZuZuhep7Vmyeiyi5ftC5t9CL9aksMuLTfx1Tp9v/BcM2bn5oVHVHyKnqhVXkMBlq7U8WsoPih+U3xOCKoYceQvRt4qTngGWZZb75vuB3HpBKj1Nb4jjSuiFC83lcZePC5AHEXyRytbzkaE2kRb+zD6Ka5Xm331PgVDLbISeKeZP3GUgt0PfO+VFM6hZKHV48tRPYRd+noGHs0TjWZqGb63PvNl58TyxQHI6CfIHz5a7iazOIJCYJ4cMFQXmPhiNLFplFHN66h38x6TPb8EAOayPmu599L9AhpMC6t2Oq2hf0XQfbvXnlEGRL3g4aHlRd98dNZ2rRlWpqqipK8yi14po/mCg44W21JQ0Z+Ny+O1PZmtpIOBmR+nNy4iLzVpGdL9Ue1zCDrhEn57r1XmmejPoJMfPHhMwYvSD3pQFEA7Neb+xG/D+xtB2quWmxkQ9y//OnYnWwB+34CxZvdpOjJBh9EtiJV/OugsoUAzCbW3Yfd2iBmaUA4pOPD8nyP50pl+qobUmuVInQy11ObKYnDTf8YE08v4XRYvP3zPyLOb3P/nKbt8jPJeEA4bGSeepqZHTDtzZv7aR6TUuurQ7nuHkvun6QwIus/R9a+Bh7JkdubVZYYZ5JFmZ3j5g785/J2gcCzTB0yCZ78gtWcaTkmG/OIZ4df+98u6OCOiR3jGjKgSIydpu7psQBNZlRhVkM72FEDmWTwuTc8e3/MX2Eq8SRAR1JKqGO3uMmO8fyqJ8RZa5I0Pp8eL09L/numFtISxoG7fC9PruMozhji5n/wwkNXOTlZ/n737emb2M4C7HxoD0/sdLrH2fvAjk+V6HMt2fRjTBtFOLUHOnvHR5QUJf5fN9ipcBemTIwOPM4GeqVNvR9hYG17M6LVZ2joEeisvnJltgvCIqwGFB6QEf1b/mcGrAfdyfF/pS306LVCYn+c12hUMbUkVFQTv0Ue8+5BEiw9TYAbW3mwNGB0WeGY9Jrov5U1d0GzoawhjJdgpCxAbeKKIuM2Ik77mONJAOvj2RgmnNn/xdE8HeTms6QOfJ1NkMIfI51jfQL3LxzqZLU6ifNd6Of+Lg46dI1BZjoYSwZYW1a4tv758YZnsF6Bl8tcnPnw2gLGBOkQew+6n4tnCuwGqukCsZANbppg+cS6f8fzOxt2O91pV1d+xRPSwt8rOOGyvfIX3mNPsJwhD6pMHrokkScQ6s498DaSHsW6lT+dl+M84DUebluV/GmKD/aWKmLW/YwsryX3DOsvKczetJbD1XdojfMB+jkYYQcFqoorRiGRexFc0rlCyDYptInNT/8breQk7ldicdUwH+qKQ5eP3kutNL0Y9034Sai36LvRl61mcCE1uBuN6a6SDDsy1CEF3+be7FSFBH0Q3LuRk+L/CA21YhUZSz2VH3J/pJM3+F1XKH1hSakAOuao465mZiS+D2Ny8Ts3u/gKeBiekeM7PVQemgTOShwIK0qthxVrJ/csfZcvGm3R9thE75ZLLvdUCjlgbbf2dX8f6Vy47TsJWRK7ShBjrIcUCJcLG/KUcZeh9ztZLvSky+XVSZ1Tpy7xx2qHv6uviKR9n/+O39Jj1qPHW9ZGPXvRHbsXeQp+rTydesIr6Dtw5jo2y/YrcovVcnidC40Q7OeHZOyKv1svWZoToGm6QBPlRId+EkKD0Kx/R8sWbuG//cRrf5TIRHS36zi+uzuPntbd3bDbGscm42Mqvv+BoIi01nJWO3SdNawhrdu65uNzGXgOvC9TRWLV5JEG6lLLsaOSBLR/tofg0LefYUffODjFqQF/TQi0iQxgeHJypBici+7/nd5vohdbo/ysZvediuv+83N6pFeRsioeaLazuA2FbtJT1zMDWmvQA12kVhxdFD1TarvhDNRrDrm+1XXuMD01Q+u7JOgSI3K4JWaRxzHXGkp7Sf2SJDt2V/22G1S8WXoQ/9br5r8a4dr3P1Q90E/Ue59rKD4YDnv1QyPmjzvzHVl4NcUh/Y0q8P+s55LD1iEC2MpnOTPlrCIPv4mQAMdOcYN0oUVPXDnU9O5n3r75n/fr/J75Q/yL0/SOzn5yom/96vUqPz8h+4icdvTV/ASGn0t4BtU8ZGzWtpJmFsJrUfvegpn2GfhKorxAKtFqBTh08Tlc7wDZBz3RNdiB7Cv7qbR4CmoG0E9l4kKI2Oxwl2gwd8Efp6d5ITOl4MWennGWlMlfdkKBZ9RxPf1KoaoCqG2RIsYd0DsGWmrc+fpbad5kk+vunQMQdLRs8bSP6ly3RM0xM81SLQN2iLxFnxO77da8tZ87/Kzjw+/Pgw6qS8emSSoGmTyDyF325vVJcPFk/hzEeZ979MmWmewNtVvWKQcxCFY2opv0DWOvnh0rD7ts1GbTYzx7caObAqTGQyY9ft2ZwyJsNZHY4AzFAHv03mP/OYBJsRY+UGJ0SqnmbrT1Bix3eYDm9G6kpFbohPLrIEfwCg0FB1RuK6NES3bslUE0PSdPTb6qAvs+A3lfhdTIo3aeGy+T7D9XpRlRwvQ/kahFRU5pf22VnVHA7fJ8CZPloLm5UWzPHrVqpQCut5KIVdWlBedSAu/Hq4Jnlq7rk/KmMRzV1K3YJlvDtsssZJE7ULJWvD8/i4CJ6FDTzJCgW1B+Z1wzvK+p8BlDRirJ0TLB2Am8qs+OIO+N02boJMF0lwzOau4/HvaB0HaCymYccIpGYJqJ2mIimoR2UgiXSMzdGrmSNnOmh9yhkyCYHSzXzDQyjgEHjGKlXFkcbnor69XJTs/gRIs+DDO/TqsLiiOVGrFvbYbuFkyxxCBBfB2EUHyfyp/D719xasftongQv8tpzbfl8eGiXvmx31rioOLlJiYSwDpe67PQ17jh+EbuWFG4wAXmwaaxOnyyALct0Jhj+Lgdq3fr1ppreO6j+SE1VUzNIQQvAuGPVRchnJD7dEoF7hADDQ0jbStAtWkRkXzJxPyA2NHnRXH1oSx56hChOBnhpGwWQvJwkchwDEs+DqzhS0RdSSifdkgxJo+0kQanV1GY6PALpTo6Le4GT868pHHMjXs0R/DEFopQtL3wLe1PMCaEeIVGlLhrRchOOEn5CsESPh8mxe9tKKFdForfjMEQbfofdXOeUwEKsgxkLo4w129oRfSMq0bbC09SsFBBFF7iUgzf9towfqabRGUURHdukipCXGHBkyHbsWn5lx6a718oFu553/HJJix6yNnd/cdM+hmf5Dy1PsTWTmenQ5PAAMkHU2CXnJCHcTSfuYOIvhHUkceoWU/oAPGqSmpOrRJ6QALmRrEY4tLYXWudREhbH2bemni+erMJKhxALf0arNdJrR/8h93yTopK5oso3wUfNWbRQ9Ciqew7DvGinQpINDjV8UvmDQxju32D+Deb/E2CiRhBnJ+V9+rTjX9MXuk7NYBRdMRKvEwzOTbiCdFNBeNNlrz2E/ygv34/CwJLRz932T/d3KN/PzaxmFPE6RZcPSJaLQHxSdCc9SJyW9vc5OcfZan3OJ8z/KecmCylh759CZ77vKNr995mp/XgTorpX7LYfrEwEp2j8f/6QDP9uOxsWd6jmBs7Ph/fPDa23guYG3xzQ3Lj6bwD/6wE8tcabfPiaSS2lksD8YkKVbmr4hcSvfG4Sc0fkBXj15+zhtzKf7JrZPxLQcjrNsTuOmhUbIa2P6HHVqJri1K2bSWHQbdX/zFtmj9jiMU+5ouWLym6ln/nwOVWqpLr91gwba0PIjhE7iGazl1k1fbBydsca4M+vYOdKkmaPUUi4/cT8xbOjiF2XM3H5y2ZPdwyplq+ozmHJ4ZoTPBv3DetNdWgkKD6aH0NZnXb5PCWQj8ZA65rB6vXMvpdcET3s8BouCJZaNZesGj1Zz5s6wljCbTCHyGMMf8DwkjUeZ5AuOx2o7HTAG3en9USfzcaOD7PD8MfW88fwcipbtFuG5KNDDxWYuHegW5J7ab0vx4FUNY9Y2Ik3Qabv866HH1QXWc9hcnhrxsznIFOR/40Ua9N3/kNOxkHRz1p/OvRZfT1jzCYkpVBf79etJV89ZCQ848iOH/b7yV/mNBE/jJezt9ma4YZ540CYoPrBiWiRV9oVVdtMXtY/UkwvQHvhjPLpAxBb6rg0Hqv0b050tyQcMjqAfVfx1VuTLDtJ9j0opj62MFnhtTBL4XgRrdEiGDpc8mgIMHv/S2n7jTkAXUReHdtYT5rAJq8BbClfuN1UqvU/DwopLx54lpellVWdaxb+Ak48Gnr2195gRmzoEfccJ4BKrubYfoPTaW4CzXDM7YlzUgICzqT6MCsSZCoG8GBvoF8vpoGwk7iqF5CeHI4mzSWy5dBG4aJMkfk8X4Vgz7kqAryhzsRxgDtRL0RsnodTt1IqEev4scxnFMEY7KBDpEDj50yuAkvWc3o0XIWKeYwyR+Fc7c0cd3Bvpd7TRDFSiRdEcMeH4zavbDepRBpvj893NoH4vuRmKAO8ah3sqyl+h0hbdS5sLJ7qMbg2JI7RQvRiVIuS66opWpn/xSq+IPskse6WYWC4z1m1rXX6H7FiN3FuNFmLmhtvzk39IyI9L/+fAXB5Z77JBwP8YKhp8bM9wS/dr/5Hdibxg7bPjgf1JqqQyV6UB7niTUWPoufgez+aluO0fHZmpsyfXx12KXOJZVxrpr4Q4CDW8W6nXzq0m+UxB9+4/Q7NstbNQJNzVhlem030VnJKPkSIjwNhtDPTaa0Z6dqeGFKLnSUi5OGWudkgv9luvciLeMjBDmiDouUoj5+RVFNd8Nj0fhzb4l/yeXJRd052rpNZvkniXITHEaVQwOTce3A9uKATITgT5Hkmjh7GYjYv9xoKmJNGExADnWU+QGh/zpTIq79tKzCFlYScZNLDdq/L5R8PETIC3bBH/6XMEqb/v+KGI1/rSR2aYEPf6woYTdkbze47fdCLxfqg2mz7n3t1LRw07YoeHXmBEQHDUFo+Qz4y+wcZu2b/lOJ1yDUnJmGwYyJYaWLU0c6YjrFsVPWBlbCgEZgLv0EAkxUN0apLJlEiZSk3nbfAhf/zSUzbPU8YUjsmS6tGnN2+/6O6Tlcv0bG68PRhCefs2AHh+0RwhXqBkfhNomB6tYi7o8OnZHCEJhDtB099aqNTW0ALxFu5MLnH+M2w1x1/WECHyKyAr90y/6f9Oexd8snsyURCVlRH+l3K0+jWyRBPbtNfXLqWmxhN+2OHtcBPq9DaBLQsLBj66YauZDd412Tzz38jdm9+3f6DfWAjtwX6gr40bG2FGKnXmJQ7HwW378vj5RWNmAcat6lVj/sVAaGrF4g3cVHyhofT7MRw1JdXDvAH6g9yJ/WyHvP/aIi3VrYFHkzS/TS4XbHq8XG+ujm6cvB1ka2ZQybi7N0ScXi+SW/hRy3Y7Xy9uGJEO4+ZYhm/qIlLoGxb3FGIGEBsNLs0guzX63mx7UdtOHC++17FmCBcRDqPZPYTmhMT0cNQ7cFaHUM4MXoeM+3JcS9KoY+TGOlVk7UYB7R4p2X6tMUVLX7qRAuKWnsAFT5V3uGjS5otkyl2ykqGlC6JsnTvsEjBaNatniRNBSj2SpvEbm4wPQ8SkkWPXDGPP5wRgGgeZuvwcsSe/4hnjCaWldQEMxQEh0ia4ceo+cvWU0MgRN+IhRf9p8jVFuNwXebWCCRddlic0DHYr31E8D2T5rDh6U7ngTXV1HEXHAUVLqR07+JDXrJBZDtmMXRLImosSNHUrKmRk6tjwfyWdmCl+ggauMavYRySRIi4q+irjEtc1EV3h84iqs+am3QT0J5844k0y/eUSvDMW58a7XuibuRO5N2X5YfmqsTJLdsPdmmafvb/XZYwFTx4eybjDLFuWRw5QIEX22GHtY0zGVSNnI6JUxljAANSPK0ztSxqA5/ugODTI1u3hbgym2Y4p8eC1Tf8bXNJxHCJKOIlG7XfwSLwA3Lwac0CUoFkvKzHVexHO+UeSAvbXfhuHKQDQzWdTEHv8oV7MviV/5H8Vz8KuPyTS241Ti7jidD72EcPYN8qZg5yI9SN7MTOPVl/4oGjSrOdLNVRGpTfvNw3P/JSyySLbZUR+HYoGTJDLmRE9iV7hUubgvuGVlSglBX8AzS/2q9meTW9poa+OG6z4Gd7Wlj1421xTpBgfsjO31QfTn+IxLQiiSqp4yEqXXfgn4o8dqwQhV/tlaRbXHrjh0MynjB5oXa3dlvLjGRb5t6Am2q2Soasosftkkibrva/lRxD8rVuk7XQQ31UFK+yZvut3my4LLhqRlTBhUNTQmdxO46HM/MO8Hw+8Cxq8UTP4ElBESl9STB0ATXXGOqnbZ1JEyjKOfJdMuci34MkVWOH7UQIxe6Fo0s9X86LD2PsAmvfRYDlJVHj2kyMNoYaOvO9h3IzT4nlQ5rCFeH2mOhfdSvWqOf1Hm+uoSSGSt35dzzx0knFGUU2Zx9Nms2gTd/IgkPPdwczim/HAiV9QxK72z58TOyeHE8umTUxlFYexef1hv9fMEP1opPKhhbhsTsWl9/wVmLlosnDqL4rL/kpq1o6eU9lFE3CUASjqjFeXRMcnrKbZnnbjHHrw2kYzWpMAy1MI8NDW8mxiZrXZk0nBS0jLqHhQWvyTk5TJGU9KaTGdkeCcV+NccfivwW4CZqCipsMFkUdfQVLXJlOjVODOMJqBsh6hx8GFWn3tq7oDCXhdoCdKyQ9iBpLuEuJFHTJjvO0Pkz0F1RzUqW091BaB+W2J95eOjFqiY9Khm+POOashUHLItM0yUrNtlAQE0VBaexEaeXccObU7X9xQuF2dePknXfHBOsOmLbeVuzCdJEBmIcdMaNKZPdnVKzvjKwqB9WfWOp6JF4A/7aJ7hCnLjFpp0uqDzpMMbwdMAMSESkYJcM/GsHX62kWqfhCfLsWGKghK5Dqw/dmrftFnvolWYofRh1UD6Wvrgh7+/PZ9PGDkitT2Jbl56fRl8Pihk2eEAJVN68aSykcxkKl6WOFZ/7Ndfc6vj1xhDx+ElkXoyuLAF9o4GRcYUiRcCgQGcZPgsv68iQyJIhSn0SgSBXX4ygpqKHv/OS9UVD4KvhM29YGSQ/3MiG9OIpgH8KAb+ZOyhRNU2AG7mlP+MH/cz04SkSUBiysjOq8nBFbPmxTYBEI4Etr262aNFFgXtRNQWuxAvoNwt36u5KycMlV3MFkVHgkEnqxnpQb1iGvZrEm5OP8nIj2pKaXMYgr1OmoJGiXMkLH0b3Fa17hREBkFz1N0+hXZseTgA99MGkr+KMusAsBuis+ZMsBPYNEafdV2+5noden8BGVXyce3NoJwBS+bZDEOQ7/jH7D6yCzChdqtk2U1JlBerOtmC6qykQ/vYlkoxQM6aslIpfBpIbina8UM9/7pXkokWEV0oNQ1wKFPLQ6BUuqozCavmleBYwT0G3yRhIaq/8H6hCJuF/5BcuqLkCxqfC1w1VAcS+kJNP//uQKcQS4s+NJS+pMIgoz/wFFnmwf2iNPWmo7v0dx5OFS97FYhr2EMX8SuXn5LolzdxxDurOSbsmHJrow8pegkaElh25An8s4Ic479K4/tEaw6rY9CfSRFVMY9lX/IwioK7ZUwmjuO9AQ38EL52Sg8wrqjQcCpvh3IYF7A4SzjEie770Z2APtwAtsOJ84dTvXxpj3Kf/ggEVrRpVgahDa0IIXee09LEcQ2lNT7MyOmOdoFJL+Q4zsW55rUg7+M5A0/RylCE/+okvz6TWSCh2L5MbcNJHiW3Gd0bf1IuuC39jbIxuJuD1rxwHW2AL+NyZ7pYTJJJ5eW/Kw4dj7cJXvAeezFQCEvvzoSaAYD3Pw25dH+G5PW8e+kMCDlobuwjL+QFBfT+8ZPbk98xQfURoEnV8vFdE4IgWSbHcUv/igQ/0B5TDlSGnJFfS1Pm95mGG2VPFw1AHXndK97oByiRt9RF0bxQPGh9DT++ANkAPqsYPU6F3RnMrsgg++R72y+HnLgT9w1HwP6i7amnie1HCHeLfBWEQRSRsJ/ioV3irSkciv/wQx/fzCWy7klfNLb7+k0dpxbWUE+Ja+bHMvq+npWBebpr1527NEM5jHCYDeVER5+dHXVMpO2DJz2g45CCV3ir/MtROUDVIqxKlz86yU2jY6Z3GpPtmaOCjItlfPPFoRQrp9ZM0/OdoOcszq9ld9A3OK3d5Uqo+2En1x3jtNquSNw3MOmNYd+nHKdGIW309u7ZG3PMuT2uPtG2JDUwSaYCZ6t57jN/VY9lLCDv8fjV1/UBNXHk//6NEZ7tQWNUOhl1NGkILEsxUKtsl5Eh2ktlawiFKWFpD2UKChmIqQ9WotdahGjJAZg0aNFQHJFiQJKyEr1DZALOlZw68QUk4WJDFEg5uQbDZ72eX8MXPXmf63uzNv336/7/u+38/3s+99n8LUbs/X6L1S06xHG5T41WTgPRs2oKqCB7FK+6qq0b2/HQE2j3sfyJtFFQZyxoqUY52WiKH8zLKwX4kmh85VnY0N/bgVR/e9PrHg0r5py4LIBfd2LZUMLgHWTuZyAAWLcu1Vq5mLHk6VtpwfrjjrKuBqhg9oLeK3w00Ym3Qi8+NFRz/ibm43Ffh6W9cTX7ZbNrfvi2yszk9dYxo0C0jjl9jJuAtZV1Tq1CJxXpg+P8GTVGiLNPWbKpW5W+NzsXO8Ps7/ANoniq5dGhT9onCSS/xsZBNdiAA7BhBG97xHRjgUwl/JeXD4qjzvsDkgk7ReMYY03r332W3aXGr9ku5LwCCnmBVDj47rX9y9nlXrZepjOUohNRE39h9l1hVfLP+lb2eM5lTFrWT26M2KxG7ru6GGm1CL5XZ2gcyuihU1rjHt6+zk7C7aERcrvgv3+WuDAeOO2mB9u+mbgExhndeOo22VyECdbSp3j7rFUiy4RJ5JaUpI7Kr+bWd0G0L8AFDpEHS1RS/Z7HHOTUvL2oqK0vYHzzdZ8b+O5kWMuKrzhKE2sC+MMDbQJhXvWdVhV+/W2r00xLwGaXPupbXsoSbEFf4KLzJW5L996HtEtZdfZ1ojttWFzP3kZSuaBx1AvNHfowkNum6Kt+Nlif8shAvhEjERw9Q25X/FX+HyJB2CZ1XQxOwfqy7UN/5i1iY1TykCIyI5FMN8A0CcMQif5koPeFoRL+sDAgHvb4FEOQL6pzrRgmBqBTckEalAzwr6HbXSK1pWBHJPCfSKfSvrgEVSP2bpUyBeej6Hlj/UT6iAHWLrghClIXbmPY6xnLayWGZ8iFzha44E8N68dbszaxzupqzhz1sNKmEeP0OhS0d7+uCJoZFtg3bluldHlr7EdgWCADMA+/Vd1NqGxKcI2kb0LCYtCWxBxycc38RigLCBBARRX5luYSe8V8mNN/mT7kSFnPJ9lGHWZjwDSO8XZva2p9vepyJ7e9Yb7aeXDVmmdWc+NquXRkpfe/nEA+ZMAB0LxJIhFDad1kX5lLtoz0sXT33SPXr85bk/Bzv05LQj+wNiiISgfpQn9EjAg6V/ONILX/YK4WNW/OFb2T6+BHB5kdORnjdBYsQN8WhbPXFhwYmolgWnLBjrHbQn2OPdX7DqFa9yuvDjgvfNrqsnOrfHjW3DIVa0pgltuFh+TvCknqox50BTEz6EIz6HX50h85y1wMJLijmSRJubyTm3NkNhO+WO93SzfN02Q/IA2+jWb0u3iHTbn9FE+Caq4/toD5wyAxtCd+rOZ3XIi/3W1Igi57qq0AXIQZeSfZxOlpN9MvIGJr+Tnxn7enWFw60lk2pKUzCCH0IVpGcjUYuj8cC4l4bXv4b2oNvjltAp28bkRWeeJmzn+BsvvUM1keEDjtW/q0m2p+1rja6nbdcujeMLCa8XbqD0a/E+EIVjEDZy4JnE8XHyvFBJ93Hq3OUL63f+6RXQmgvELOcfrNFckINboqfPcMvdZieOXuZgm7glmKeYHHQemotr+2lf52jBD5+WKE4HSzbBf0v/P5oAHci8AaL9FhahBPnSMdVoJGMs6IkM+uP9R6l1jRh0feVKx7s/fh0QJ3GqsdMd7ZZfB1PJHwBvdQaXvEaasQjVhswEdaPqeYYbFXAedTunWdNRhjJs/Vqnb4+2dWx5QzRNQ/Dl/ImzIuLW1CPeizX5/911UYN/frcV/84hlRIirksudWfPwzJvo22LYkAi41quigPp9j/2MEoAJyfMaOAOGPaPp6FZQtnd5iL8clfCq8x/p4F4FDRO3GqAQGLZ07Ioklzk4XBlx4xU+m1sL872qUk167r3JuS3YvJ5pU9Efk9+dzA6efC9WMbaaop26ZcdqRe9qTOWIvpEH0eXYX7kHh0/rn/+8KYNg2Eic1WnBh6xEIjQYgQxq6DYz8tn0wGLsSstW1T80kGhs358qmt5eYMPDwfKhhLsO6mTRxgCirdiMGZpio4xdoxirRgdIRQNxyiJAgQmkBUUuDyZPWHjEJPT+qeno1AHsPBXBO5uxM0s085aedRGjw9hquGN+JmQU9vgk75ZNinm8wJPDn/76IU1bP3RSaqKClZMDoDA+AuB53/p2ug9AqFWK/jcErVs7Minh0epDlJ47yQr/p7zxX8AUEsDBBQAAgAIAAaPhFPXGsa7TwAAAGsAAAAbAAAAdW5pdmVyc2FsL3VuaXZlcnNhbC5wbmcueG1ss7GvyM1RKEstKs7Mz7NVMtQzULK34+WyKShKLctMLVeosFUysrDUM4AAJYVKWyUTIwS3PDOlJMNWydzEFCGWkZqZnlFiq2RqitCnDzQTAFBLAwQUAAIACADldXdT9rEOQqMFAAClFQAAIAAAAHZpZGVvbGVjdHVyZS9jb21tb25fbWVzc2FnZXMubG5nrVjfb6M4EH5faf8HC6nSnbTX3dO97EObihCnRSWYA5O094JccFJrAef4kTb319/YQJrc7QrIVqqiYjTfjL/5Zjzm6uY1S9GOF6WQ+bXx++UXA/E8lonIN9dGSOe/fTVQWbE8YanM+bWRSwPdTD5+uEpZvqnZhsP/Hz8gdJXxsoTHcqKe3p6RSK4NbxqZloWDwJ46ODJ924wcc4qdaGpa9xEl0RTf2q4xuZWogr9njp74RuQ5BIHkWi+UqUj41ecWdZwTQilZRJ7pYseYTGVVyQxNWXEemmsu7VuT2sSNpiEAu4ExcdlObFgFFKKnGuDz8jzsAFNqu7eAaMYxGIgnkYpqjwJeVcDFuaiOPcPGJDifQUq8jj4qt2O5C2c2Adp8v2FNQ8IO60RIlLOi0MSNAPQc8xH7UWBhAFXQhEZB6HnEp3gGESq1iKxOm4SIEuWyQmW93cqi4gkSuRYUO2E4k6O4Ce5tNwL3en/tsu3Y9DFaEMU1rYscgfN3c+ISf2E6J+jr9TvAez4OsEuBTu+OUGJMvIKXPK94gbbPspJj8JTMIjci88gioUtbxaGLP0Mc6My74WKK/QtV0heUUNhP9yq4GOFoCX6+I6glODtPUCsTCFiY/n3DieVjWJhFK5veGROr4EzJ5kVUz0gE20I1Jb5jad3oq+2dfe66Tmd6Xts3urinLP7WZ22RBdTfY+SQWxIFoASws2S2ZfkeOXIj0S9/fP3y+vXLr/1ALvWJ01Rz5OIHSJP6HWcHqlmCVOC31y70fdBXKw470MWqduNgXayPskbPbMdV398J/qJLE/QnirblqxexhIW87hX3jCxMyB9Imvq2pbQBGpRFsf/UVHxdPcsC3JUoESV7SiGryqdKqHq/baTfpFWqLgG9I5EZE/llv+uV6xBzpvO7AGGZt6pQD5sCpBN4raadUuwncPGSp5IlaF1wACQBYtttKuK2f7WS81K274uirWQzCFbEB3axLmSGtqwsX2SRnLB8HE8fsO1aBBJp0SNw1WcPwLA/AWNDUfC46geDKE2dn1YXK9sFAiOq5agkkdVlBWnPtimvuI5WqK2wuDlj+VqCPlIOx67OHXjXYulNk2OGrnUXTemh+hxW5/HzQDsQ13fze5zNuuQnOeuNqUWDMeUBqgPKkYyxIPfGhNyPsXjEMF/AT5/N0aADddsVVVe0MVM1ku7bM0ipaSdkXcKKogRKS2ekHOclwHAiuNQ2nR+0hga0O8M3YschjCLhRS/NJKSO7eKI2tSB1LWPfVbQ4yw8g5kMjir7r2hu2o4+Gf6rV7bXUwZLdiyP1fgaMyWEPbxLRKLfqVrRUf9di38Qq9r+dtG2RneGHy4uR8Zz0k1/UEasqni2rfpcK5rb8M+JQvWFH4YwZOvn+T8Mge+SmaOx8afzczKejslRbxA/ydTwbL13JO2kieGUhvrGcLCmw61cAk7nqj9K9Dak2vlaDsdoa/+wMNxyhaeBTcF2xZ9KUfWOIrouBh9uuizOP9UgShL6MM6ekAQcybqIdbfsJ+kNoyXpsDDAshu3Ts6ZFufobgwbSkUG7CUDMMMF7vhvjocTHleyThNdxKn4po8I2G6d8f8PcusCbvtqNWVlJ+LmhLr5mShakhqn3ohR6lCHg9VxVIbnayQIpzrmAO5nczj+1us+C2rD3t9llmZNY8tkBku9kVJCHGp7kWWpOQ281k+VqNL+UeJgeGe6oEF1V4JbEgzS35Q+eCKgz2pm1a0phVvTUMB56DgB3Aqx20Q0r9O0jGFYz89AAPobFPwKAa0PUIOu7x2eurK1AtJYLn+thn0i6xC6cUibk7pKRT7Y1jPDoLX01GE62M4xH1uzAZeZg9WhCTemXe8fYb885sprJ9VxfL31Rw3id811qP2SOKqXaOOlTKFrnFoenkr9QfXq89H31X8BUEsDBBQAAgAIAOV1d1MVHmAbowAAAH8BAAAxAAAAdmlkZW9sZWN0dXJ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5XV3U6eK7jYMBQAA5RkAACoAAAB2aWRlb2xlY3R1cmUvZmxhc2hfcHVibGlzaGluZ19zZXR0aW5ncy54bWztWV9v4jgQf++nsHLaxy3077UVULE0aKOlwJG03T5VJjHgq2NnbYeWfbpPcx/sPsmNEwhQCjXVtrenu0qoij2/n8fjmfFMUjl/jBkaE6mo4FVnb7fsIMJDEVE+rDpXQfPjiYOUxjzCTHBSdbhw0Hltp5KkfUbVyCdag6hCQMPVWaKrzkjr5KxUenh42KUqkWZWsFQDv9oNRVxKJFGEayJLCcMT+KcnCVHOlMGCAH6x4FNYbWcHoUrOdCmilBFEo6pzTSMiWiTUqSRNhtXIKeWSfRzeD6VIedQQTEgkh/2q88tB9jeTydkuaEy4MYuqwaAZ1mc4iqhRBDOffidoROhwBBqD0R5opEdV56BcNiwgXVplybjz3WPD0hBgBq6n9DHROMIa54/5epIMiITzIKqmZUqAdGlsQVKTR10M5EPRhOOYhgHMIGOsqnMR3PXcpttz2w337qrXylW1RgRe0HKtMH7Lu9hGvttzfbcduL27T15nS8RrVnEv615rS8yN+8n3gm1Xatcvt4V0P3faW2Hqgddpb2GHRueyW2/fbrWjz7ddt9fy2l/ugk6nFXjdOSrzygX/q5SWXbkCLi9SueiwepTGfY4pg/zxxGsV0ZCBGJZDEogmhegaYKaIg35PyPC3FDOqJ5CoIM7QPSFJXSUQ5T0TT1XHxIgzp8sJQTEIsiJWT/eLYN3bP13aeylffr6vZ9WsFAmsOxJavLP6e+WjQv/Tw83qr1G0Agk0wXzSEsN31/7oeJ4qT8qb1X9OzcrYJPY2ljLLoKvqv2i+/cP5+R8cH29WYc1qFaw1DkeQ2fUsMS+OzKSosT0ONR3DpUGe6DpIGfPTJBFSz3P74mChxBqaykDwpeAxz6gvWFScGon7JGrjmEwvRJZfiP495U0Q3nPQACKdwZF2EsKRjzncw1TDMYcFh0r7SlOd3b/NqXRdUszQFadQKBB06a8cezjCUi2FdnFE5uoLa124HHNz589r5XCqiI1g22QrxWCXVrSSjKlIlT3iGkqQ2Eqyk2pGuZVob5YYLXXOo9lG2I0ha9kI3pC+otrOxAIVOiCPD4QNqAkerUJJCLdS+5FqNCggKBZ2p3MjUhahiUgRo/cEaYFAUTgvpEcELZZcaCBFnI1CUTh1GDSm5IFE5zYL3cIScQpIk5wY0fkK31L6HfXJQEjgJXgMJSuM06l77b6euAh90PwH8SdYqbnSeGaDD3nJ5rUv3K8fjAFxNMZQZG5HDlmQxIl+E348QVzoGQ7MEZrckB16RKNszmZv1guO8DjzJOMdGSn4EIUDyDlhIoQUSnlKbAlDzJHgbIJwCCGvjF9mSQhGcg/MqdWrFczh4DTZ05COIYKEjIi02nN5b//g8Oj415PTs93SX3/8+XEjaFokQh43y+VVYmNjs2CNfNKYvIBb02q8gFrbcFjjXr/iSvNhjXymYLfGPm1ErIEr7Ygdck1T8gJ4Q2vyAnJDg7KCbQoZm1QVLeA9s9l6I/CuveD2LnC/BssEWTSs1jWVkim7nq/Csor4Jy7COlcBGMy1qlRcv3PVa7i+VaUy8x2rTGbH2e5Y1V5fLMsuUxt0F+oCKxXg4h3mVQRcvYzGUDdF75ZZ3yGS3yksfkRzkofW24TFq47r35NS/qum++l74jcynu9eep86rYv/g/cfNGL+VLwgXXojWryoW/4oYGZiymmMmW8K++JLQu3osFwpPT+1swNsy59majt/A1BLAwQUAAIACADldXdTj3ZV/m8CAACHCAAAJAAAAHZpZGVvbGVjdHVyZS9mbGFzaF9za2luX3NldHRpbmdzLnhtbJ1W247aMBB971eg7QfQJRCElCIlXERVdkELP2DIECwcO7IntPx9becGJFnYJi945py5nLEdPHWifPyt0/H2ggm5AUTKI2Usha1Dw58vIVVkxyAMUkTBX8bfB77rDH2vayE1+FGcQZbY+XwyG/RbsZcEJKP8ZJBuEPR7bUguZExYGXbqTN3pqA1sKtgwGsKSKpwxiIGjJvVGrh+0ZkhIBEGkYY59WmGMXHZkbyqeTf3R6/QzoBbCRHz9Yd5WoEjSZE04sCz90PHbdajACyChnpdRzjdvG0MBgz1CuPofUQry14kavyNybcpdmHn8QogDrVskRcpDs4t6A9d9im+oW/iL73YPPG64gWqat7vRPF8hbnIBzGBcx3eeIhekWs+f73FlRFZvRJ5AqofVoq7uoRZ4TOMdJ5Q9sbORxqDPItxU3Hf6fvv5RSEY0uSG8SBJxthmxc+G5m3HJoHQB15rKG9TjJx5/1qY/Of1FeYhRQb2pNzdbGeqqL7PxihT8LrFKvOpo/izFJHIneXS5miOqAvmKAVrSkVSFAs91DxcuaySrVK0mtuL7Srrrb3CTya56UCYyrGlrYKtJSh9TIuL+CrwvafifIASqdyDqnHuPRVnnjKm9hKA10g1Vz6nZrGsirqu5oGFIKxjxZdwwHJyd+YyQVMcT9VHs0Ei8Wo22TrvjpzB5zQmSAXXDgRVNNfgyThMiCTX1zqLIdXsVQlr/ZUog6mC0OBpo2z1qR33mijWk9E4OdPIWrf6izs+6Kl43TtjhgRuvvW/4bITRIbvJSTvvdWdsXWPaQxvQm/xRIo4Qa97ZbLzqcagf5s/IP8AUEsDBBQAAgAIAOV1d1N8n4QKAgUAAF0ZAAApAAAAdmlkZW9sZWN0dXJlL2h0bWxfcHVibGlzaGluZ19zZXR0aW5ncy54bWztWd1u4jgUvu9TWFnN5RT6u20FVJQGTTT8LaTt9KoyiQFvHTtjO7TM1T7NPtg+yR4nEKAUarpbRittpaqKc77Px8fnfD5OS5fPEUNjIhUVvOwc7BcdRHggQsqHZefGr38+c5DSmIeYCU7KDhcOuqzsleKkz6ga9YjWYKoQ0HB1EeuyM9I6vigUnp6e9qmKpXkrWKKBX+0HIirEkijCNZGFmOEJ/NGTmChnymBBAL+R4FNYZW8PoVLG1BRhwgiiYdm5pSERDRLoRJIvOmJOITPs4+BxKEXCw5pgQiI57JedX47Sn5lNRnZNI8JNVFQFBs2wvsBhSI0fmPXoD4JGhA5H4DDE7ImGelR2jopFwwLWhVWWlDtbPDYsNQFR4HpKHxGNQ6xx9pjNJ8mASNgOoipaJgRIl8YWLDV51vlANhROOI5o4MMbZGJVdq79h65bd7tuq+Y+3HQbmavWCN/zG64Vptfwrrex73Tdntvy3e7DldfeEvGeWdxm1Wtsiblzr3qev+1MrWpzW0jnS7u1Fabqe+3WFnGotZudaut+qxV9ue+43YbX+vrgt9sN3+vMUWlWLuRfqbCcyiVIeZHIxYTVoyTqc0wZyMeLrFVEgwAxLIfEF3UK1TXATBEH/R6T4W8JZlRPQKegztAjIXFVxVDkXVNPZcfUiDOnywjBMSiyvFbPD/NiPTg8X1p7IZt+vq5X3Szl+tUZCS127P5B8ST3//x4s/trHC2BfsaYTxpiuHPvT07nUnlW3Oz+a26WxkbXW1jKVEFX3X8zfIfH8/0/Oj3d7MKa2UpYaxyMQNn1TJgXR2ZW1MQeB5qO4dAgL3wdJIz1kjgWUs+1fXEwd2INTWkg+FLxmGfUFyzMd41EfRK2cAQl3KlzBw2grhlsYDsmHPUwh0OXatjUIEeopK801elhW59aVyXFDN1wCl0BQc3eyiYHIyzVUiHnG2IOuqDSgaMwC272vNYOJ4rYGLaMNikGu2NFK8mYikTZI26h34isLNuJZpRbmXZnMmjpc1a7NsZuBBplY3hH+opquxALlPuAPD4QNqA65K8KJCHcyu1nqtEgh6BI2O3OnUhYiCYiQYw+EqQFAkdhv5AeEbTYYKGBFFE6yrCaJgwaU/JEwkubie5hiigBpJEiRnQ2w/eE/kB9MhASeAkeQ38K43SaXvvvJ84LHTz/l/hjrNTcaTyLwaesQfNa1+63TyaAOBxjaCm3IwfNI1GsP4QfTxAXeoaDcARGG9JND2mYvrNZm/WEIzxOM8lkR0oKOURhAzJOeBGAulKeEFvCAHMkOJsgHEDJK5OXqQjBSJaBGbV6t4MZHJImfRrSMVSQkCGRVmsuHhweHZ+c/np2frFf+OuPPz9vBE1bQtBxM13WE9Y2Xg2skS+uIW/g1lws3kCtvV5Y494/48pVwxr5SntujX157bAGrlw+7JBrriBvgDdcRN5AbriOrGDrQkZGqsIFvGcWW6353q3n3z/47jd/mSCthtW+plQwTdbrPVfa/75oufo/r+dq3/gQH9eqMXF77Ztuze1ZNSazVLESLjvOVtuq1fpq2WWZVqCz0AZYuQDn7DBrGuCkZTSCNincmZDuoHB3VAWv3jzoxjLICudjquBdu/MzBeP/UFlnlXpNXVGPRNSAdiSzHxS1ntv0rtqN6w8NH7WL338w6f5p+LKn/Hvm0gfM/Lva8jf8PRhf/pdIZe9vUEsDBBQAAgAIAOV1d1OTaEB+hwEAANkEAAAiAAAAdmlkZW9sZWN0dXJlL2h0bWxfc2tpbl9zZXR0aW5ncy5qc5WUzY6CMBDH7z6FYa8edi1i2FtZIG6yHyb6AkVGbSy0KcVojO++FFEpluxue6Ezv2nnP3R6Ggyr4ayc4evwVH/X67VeK1nC6G7bWmzcYhMWm7TYDtq2JqyA2nYeNamITi57dg02ONbBUlqQhEEalErxXDudpwn20BQ7bRF8D7KNxPFbNHEN5ChAMprvGsALAnfcBnIuM8Lam4Qo9EK/zehjFoym8EELFTHIIFcXdux7ODD2E2QDwebiRfUwvIwcE7JqsolC7L+EXX8lqYl/edbT8HNRijnJgd3OmCJsKrozMyApzRswxnq2wQIYrBSk3/+Qd435M19hCZFzndNM1/FdQRZUFdhIXuZp82fHE8/rDdMRSzior/pP9YqxRGhh14uhx2/8ohHXVNZDGPXGXFmbnsdbVuhyFZ9E7kAWfSmpKoU+eWpbZklOKOu/W4pmUN106GbjIhebTaE4Z4qKLmjZ8gIub4lFUz1NRAS8ap6qCPJhQx/FbuwYna46nc4sj8nefCMG5x9QSwMEFAACAAgA5XV3U7x9NfdKAAAASQAAAB8AAAB2aWRlb2xlY3R1cmUvbG9jYWxfc2V0dGluZ3MueG1ss7GvyM1RKEstKs7Mz7NVMtQzUFJIzUvOT8nMS7dVCg1x07VQUiguScxLSczJz0u1VcrLV1Kwt+OyyclPTswJTi0pASos1rfjAgBQSwECAAAUAAIACADgdXdTMhu6IvkDAADgDgAAGAAAAAAAAAABAAAAAAAAAAAAbm9uZS9jb21tb25fbWVzc2FnZXMubG5nUEsBAgAAFAACAAgA4HV3UxUeYBujAAAAfwEAACkAAAAAAAAAAQAAAAAALwQAAG5vbmUvcGxheWJhY2tfYW5kX25hdmlnYXRpb25fc2V0dGluZ3MueG1sUEsBAgAAFAACAAgA4HV3Ux9UimowAwAAxw4AACIAAAAAAAAAAQAAAAAAGQUAAG5vbmUvZmxhc2hfcHVibGlzaGluZ19zZXR0aW5ncy54bWxQSwECAAAUAAIACADgdXdTcVeUnRUBAADRAgAAHAAAAAAAAAABAAAAAACJCAAAbm9uZS9mbGFzaF9za2luX3NldHRpbmdzLnhtbFBLAQIAABQAAgAIAOB1d1PXm3CWKwMAAG8OAAAhAAAAAAAAAAEAAAAAANgJAABub25lL2h0bWxfcHVibGlzaGluZ19zZXR0aW5ncy54bWxQSwECAAAUAAIACADgdXdTjnP2+moAAADlAAAAGgAAAAAAAAABAAAAAABCDQAAbm9uZS9odG1sX3NraW5fc2V0dGluZ3MuanNQSwECAAAUAAIACADgdXdTvH0190oAAABJAAAAFwAAAAAAAAABAAAAAADkDQAAbm9uZS9sb2NhbF9zZXR0aW5ncy54bWxQSwECAAAUAAIACACaVW9Tw8SYdkcDAADhCQAAFAAAAAAAAAABAAAAAABjDgAAdW5pdmVyc2FsL3BsYXllci54bWxQSwECAAAUAAIACAAFj4RT458r9MYHAACjGwAAHQAAAAAAAAABAAAAAADcEQAAdW5pdmVyc2FsL2NvbW1vbl9tZXNzYWdlcy5sbmdQSwECAAAUAAIACAAFj4RTFR5gG6MAAAB/AQAALgAAAAAAAAABAAAAAADdGQAAdW5pdmVyc2FsL3BsYXliYWNrX2FuZF9uYXZpZ2F0aW9uX3NldHRpbmdzLnhtbFBLAQIAABQAAgAIAAWPhFMXMqZ0UQYAAD4gAAAnAAAAAAAAAAEAAAAAAMwaAAB1bml2ZXJzYWwvZmxhc2hfcHVibGlzaGluZ19zZXR0aW5ncy54bWxQSwECAAAUAAIACAAFj4RTovuIgH0DAADcDAAAIQAAAAAAAAABAAAAAABiIQAAdW5pdmVyc2FsL2ZsYXNoX3NraW5fc2V0dGluZ3MueG1sUEsBAgAAFAACAAgABY+EU+0fAmtMBgAAyB8AACYAAAAAAAAAAQAAAAAAHiUAAHVuaXZlcnNhbC9odG1sX3B1Ymxpc2hpbmdfc2V0dGluZ3MueG1sUEsBAgAAFAACAAgABY+EU8WG17isAQAAdQYAAB8AAAAAAAAAAQAAAAAArisAAHVuaXZlcnNhbC9odG1sX3NraW5fc2V0dGluZ3MuanNQSwECAAAUAAIACAAFj4RTlBOzImkAAABuAAAAHAAAAAAAAAABAAAAAACXLQAAdW5pdmVyc2FsL2xvY2FsX3NldHRpbmdzLnhtbFBLAQIAABQAAgAIAAaPhFMxmiXiKkoAANFmAAAXAAAAAAAAAAAAAAAAADouAAB1bml2ZXJzYWwvdW5pdmVyc2FsLnBuZ1BLAQIAABQAAgAIAAaPhFPXGsa7TwAAAGsAAAAbAAAAAAAAAAEAAAAAAJl4AAB1bml2ZXJzYWwvdW5pdmVyc2FsLnBuZy54bWxQSwECAAAUAAIACADldXdT9rEOQqMFAAClFQAAIAAAAAAAAAABAAAAAAAheQAAdmlkZW9sZWN0dXJlL2NvbW1vbl9tZXNzYWdlcy5sbmdQSwECAAAUAAIACADldXdTFR5gG6MAAAB/AQAAMQAAAAAAAAABAAAAAAACfwAAdmlkZW9sZWN0dXJlL3BsYXliYWNrX2FuZF9uYXZpZ2F0aW9uX3NldHRpbmdzLnhtbFBLAQIAABQAAgAIAOV1d1Oniu42DAUAAOUZAAAqAAAAAAAAAAEAAAAAAPR/AAB2aWRlb2xlY3R1cmUvZmxhc2hfcHVibGlzaGluZ19zZXR0aW5ncy54bWxQSwECAAAUAAIACADldXdTj3ZV/m8CAACHCAAAJAAAAAAAAAABAAAAAABIhQAAdmlkZW9sZWN0dXJlL2ZsYXNoX3NraW5fc2V0dGluZ3MueG1sUEsBAgAAFAACAAgA5XV3U3yfhAoCBQAAXRkAACkAAAAAAAAAAQAAAAAA+YcAAHZpZGVvbGVjdHVyZS9odG1sX3B1Ymxpc2hpbmdfc2V0dGluZ3MueG1sUEsBAgAAFAACAAgA5XV3U5NoQH6HAQAA2QQAACIAAAAAAAAAAQAAAAAAQo0AAHZpZGVvbGVjdHVyZS9odG1sX3NraW5fc2V0dGluZ3MuanNQSwECAAAUAAIACADldXdTvH0190oAAABJAAAAHwAAAAAAAAABAAAAAAAJjwAAdmlkZW9sZWN0dXJlL2xvY2FsX3NldHRpbmdzLnhtbFBLBQYAAAAAGAAYAGQHAACQjwAAAAA="/>
  <p:tag name="ISPRING_LMS_API_VERSION" val="SCORM 2004 (2nd edition)"/>
  <p:tag name="ISPRING_ULTRA_SCORM_COURCE_TITLE" val="Trochoichucai u-ư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0005n{1E233FC6-5F4B-403F-AE88-19E14BBB6CE1}&quot;,&quot;D:\\TRò chơi u-ư\\thực hành chữ cá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PASSING_SCORE" val="80.000000"/>
  <p:tag name="ISPRING_PRESENTATION_TITLE" val="Trochoichucai u-ư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A5D33B1-0665-48C7-AE7C-E1FA82DCBB2C}:284"/>
  <p:tag name="GENSWF_ADVANCE_TIME" val="11.988"/>
  <p:tag name="GENSWF_SLIDE_TITLE" val="Hái chữ ư"/>
  <p:tag name="ISPRING_SLIDE_INDENT_LEVEL" val="0"/>
  <p:tag name="ISPRING_PRESENTER_ID" val="{E1924A10-1E8D-4964-9B7E-65CFEF0E45E4}"/>
  <p:tag name="ISPRING_PLAYER_LAYOUT_TYPE" val="Full"/>
  <p:tag name="ISPRING_SLIDE_ID_2" val="{FFE53AC7-2E10-4192-9FC6-E2F478C99ED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89C316B-711F-4B6D-A693-AD4A3D4F0B70}:320"/>
  <p:tag name="ISPRING_SLIDE_INDENT_LEVEL" val="0"/>
  <p:tag name="GENSWF_ADVANCE_TIME" val="32.648"/>
  <p:tag name="GENSWF_SLIDE_TITLE" val="Trò chơi Ong xinh học bài"/>
  <p:tag name="ISPRING_PRESENTER_ID" val="{E1924A10-1E8D-4964-9B7E-65CFEF0E45E4}"/>
  <p:tag name="ISPRING_PLAYER_LAYOUT_TYPE" val="Full"/>
  <p:tag name="ISPRING_SLIDE_ID_2" val="{315FC4D7-6D86-47A9-90BD-DAB0B884769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AFECFFA-DE39-4650-AE6A-D1D6A60CE78F}:321"/>
  <p:tag name="GENSWF_ADVANCE_TIME" val="28.547"/>
  <p:tag name="TIMING" val="|1.119|10.13|3.076|2.65|2.568"/>
  <p:tag name="GENSWF_SLIDE_TITLE" val="Câu 1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734E41C9-88CF-4C3F-AB6E-52BAAC10AC9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6F1D2D-FABD-4CC1-8ED6-05617531E04B}:322"/>
  <p:tag name="GENSWF_ADVANCE_TIME" val="33.522"/>
  <p:tag name="TIMING" val="|19.993|2.125|2.234|2.127"/>
  <p:tag name="GENSWF_SLIDE_TITLE" val="Câu 2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1724CD00-0A05-489C-AC67-BA2442ED497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A75AA8E-7F08-414F-A596-36AE0452B769}:323"/>
  <p:tag name="GENSWF_ADVANCE_TIME" val="30.286"/>
  <p:tag name="TIMING" val="|14.467|2.899|2.405|2.606"/>
  <p:tag name="GENSWF_SLIDE_TITLE" val="Câu 3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0F97026A-8E12-4321-914A-0EEFAC80422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9D532D8-D3F0-4D25-9112-C4A3D3039937}:324"/>
  <p:tag name="GENSWF_ADVANCE_TIME" val="44.490"/>
  <p:tag name="TIMING" val="|25.687|2.631|2.693|2.675"/>
  <p:tag name="GENSWF_SLIDE_TITLE" val="Câu 4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8AE79CA2-6F66-4CF3-AF7D-BDF611AAA40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139B49E8-7EC6-4A37-B1A3-D99EBEE28DA3}:325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LQchu uu\quiz\quiz1.quiz"/>
  <p:tag name="ISPRING_QUIZ_FULL_PATH" val="D:\TRò chơi u-ư\thực hành chữ cái\LQchu uu\quiz\quiz1.quiz"/>
  <p:tag name="GENSWF_SLIDE_TITLE" val="Câu hỏi Quiz"/>
  <p:tag name="ISPRING_SLIDE_INDENT_LEVEL" val="0"/>
  <p:tag name="ISPRING_PRESENTER_ID" val="{E1924A10-1E8D-4964-9B7E-65CFEF0E45E4}"/>
  <p:tag name="ISPRING_PLAYER_LAYOUT_TYPE" val="Full"/>
  <p:tag name="ISPRING_SLIDE_ID_2" val="{18216AE6-6835-4A9D-8DB8-E61E19F4A2E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6D6DAAF-CE20-44B9-80A7-80BDA679C097}:326"/>
  <p:tag name="ISPRING_SLIDE_INDENT_LEVEL" val="0"/>
  <p:tag name="GENSWF_ADVANCE_TIME" val="43.194"/>
  <p:tag name="TIMING" val="|43.193"/>
  <p:tag name="ISPRING_PRESENTER_ID" val="{E1924A10-1E8D-4964-9B7E-65CFEF0E45E4}"/>
  <p:tag name="ISPRING_PLAYER_LAYOUT_TYPE" val="Full"/>
  <p:tag name="ISPRING_PLAYER_PLAYLIST_ID" val="b9cb4d335513addc2ae1d0451d9e79458a7282cd"/>
  <p:tag name="ISPRING_SLIDE_ID_2" val="{1347CE66-A5C4-4CC0-8611-62EA55E1BB1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1FA706B1-A62B-4011-B53E-B99258ABBF92}:327"/>
  <p:tag name="GENSWF_SLIDE_TITLE" val="Hái táo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96DE1DAB-3AB2-4652-AC8D-64583475071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318B4AA-4398-4A9A-8E3C-1D2DC77D4869}:328"/>
  <p:tag name="GENSWF_ADVANCE_TIME" val="26.170"/>
  <p:tag name="TIMING" val="|5.175|2.66|2.6|2.56"/>
  <p:tag name="GENSWF_SLIDE_TITLE" val="Câu 1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7D656669-7F49-4428-B497-B4071C8B105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GENSWF_SLIDE_TITLE" val="Trang giới thiệu"/>
  <p:tag name="GENSWF_ADVANCE_TIME" val="32.139"/>
  <p:tag name="GENSWF_SLIDE_UID" val="{CB83002C-98B1-4793-B105-2C8C33135DE5}:319"/>
  <p:tag name="ISPRING_PRESENTER_ID" val="{E1924A10-1E8D-4964-9B7E-65CFEF0E45E4}"/>
  <p:tag name="ISPRING_PLAYER_PLAYLIST_ID" val="b9cb4d335513addc2ae1d0451d9e79458a7282cd"/>
  <p:tag name="TIMING" val="|0.988|2.996|2.337|1.5|3.065|4.698|3.4|2.841"/>
  <p:tag name="ISPRING_SLIDE_ID_2" val="{B197CACF-7FDA-41C2-8F5E-4C6E714D809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F22CF28-BF23-4AB5-B6BD-6B95440700A6}:329"/>
  <p:tag name="GENSWF_ADVANCE_TIME" val="25.055"/>
  <p:tag name="TIMING" val="|5.901|2.459|2.803|2.67"/>
  <p:tag name="GENSWF_SLIDE_TITLE" val="Câu 2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07AC0FDC-F3EA-4872-865C-61362DAFD38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B54255D-479E-41EF-AE13-A1E0C1E1811D}:330"/>
  <p:tag name="GENSWF_ADVANCE_TIME" val="30.699"/>
  <p:tag name="TIMING" val="|4.396|4.558|4.305|5.108"/>
  <p:tag name="GENSWF_SLIDE_TITLE" val="Câu 3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13FD20BC-6635-4AAA-900C-63018EB8622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B11FA64-D991-42BD-93EE-8A04BA8E472B}:331"/>
  <p:tag name="GENSWF_ADVANCE_TIME" val="43.583"/>
  <p:tag name="TIMING" val="|4.48|3.675|5.102|0.99|4.272"/>
  <p:tag name="GENSWF_SLIDE_TITLE" val="Câu 4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81B124C0-0B16-4AE3-A6BE-BB5CC35CE7C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35184D0-3CD8-4234-827D-F8E4620601F6}:332"/>
  <p:tag name="GENSWF_ADVANCE_TIME" val="36.288"/>
  <p:tag name="TIMING" val="|13.584|3.061|2.776|3.044"/>
  <p:tag name="GENSWF_SLIDE_TITLE" val="Câu 5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56B96382-E905-4D62-AC8B-E438A2350E0A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000"/>
  <p:tag name="ISPRING_CUSTOM_TIMING_USED" val="1"/>
  <p:tag name="GENSWF_SLIDE_TITLE" val="Kết thúc"/>
  <p:tag name="ISPRING_SLIDE_INDENT_LEVEL" val="0"/>
  <p:tag name="ISPRING_PLAYER_LAYOUT_TYPE" val="Full"/>
  <p:tag name="GENSWF_SLIDE_UID" val="{94D88902-F201-43D4-AD60-68F462C83E38}:333"/>
  <p:tag name="ISPRING_PRESENTER_ID" val="{E1924A10-1E8D-4964-9B7E-65CFEF0E45E4}"/>
  <p:tag name="ISPRING_SLIDE_ID_2" val="{5D95D76B-7619-4A44-B364-2F135353E3E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PLAYER_LAYOUT_TYPE" val="Full"/>
  <p:tag name="ISPRING_CUSTOM_TIMING_USED" val="1"/>
  <p:tag name="GENSWF_ADVANCE_TIME" val="50.401"/>
  <p:tag name="GENSWF_SLIDE_UID" val="{7EF62CDF-A620-4A29-B170-1D6A7983B8C9}:258"/>
  <p:tag name="ISPRING_PRESENTER_ID" val="{E1924A10-1E8D-4964-9B7E-65CFEF0E45E4}"/>
  <p:tag name="ISPRING_PLAYER_PLAYLIST_ID" val="b9cb4d335513addc2ae1d0451d9e79458a7282cd"/>
  <p:tag name="TIMING" val="|0.647|2.244|1.685|5.047|6.39|4.109|2.7|5.996|7.597|3.667|2.034"/>
  <p:tag name="ISPRING_SLIDE_ID_2" val="{A23A363D-EB57-43CB-A5C3-97DB8732F0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595"/>
  <p:tag name="ISPRING_CUSTOM_TIMING_USED" val="1"/>
  <p:tag name="GENSWF_SLIDE_UID" val="{AE933DB9-7A9E-4BB8-B816-E219B48F72E5}:309"/>
  <p:tag name="GENSWF_SLIDE_TITLE" val="Giới thiệu với trẻ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5CC2C8E7-B420-48EE-BF83-C4A51D44B4A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3.073"/>
  <p:tag name="ISPRING_CUSTOM_TIMING_USED" val="1"/>
  <p:tag name="GENSWF_SLIDE_UID" val="{1B0411E3-5106-42BF-AA81-E0E0CA4D91D0}:262"/>
  <p:tag name="GENSWF_SLIDE_TITLE" val="Bài Hát: Những chữ cái vui nhộn"/>
  <p:tag name="ISPRING_SLIDE_INDENT_LEVEL" val="0"/>
  <p:tag name="ISPRING_PRESENTER_ID" val="{E1924A10-1E8D-4964-9B7E-65CFEF0E45E4}"/>
  <p:tag name="ISPRING_PLAYER_LAYOUT_TYPE" val="Full"/>
  <p:tag name="ISPRING_SLIDE_ID_2" val="{4E865A2C-7277-4705-AF36-919CA3BDB78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72D616D-E8F8-43CD-A063-36DCDCA1B0E5}:268"/>
  <p:tag name="GENSWF_ADVANCE_TIME" val="19.824"/>
  <p:tag name="GENSWF_SLIDE_TITLE" val="Món quà"/>
  <p:tag name="ISPRING_SLIDE_INDENT_LEVEL" val="0"/>
  <p:tag name="ISPRING_PRESENTER_ID" val="{E1924A10-1E8D-4964-9B7E-65CFEF0E45E4}"/>
  <p:tag name="ISPRING_PLAYER_LAYOUT_TYPE" val="Full"/>
  <p:tag name="ISPRING_PLAYER_PLAYLIST_ID" val="b9cb4d335513addc2ae1d0451d9e79458a7282cd"/>
  <p:tag name="ISPRING_SLIDE_ID_2" val="{FDCE5C80-2BF1-4B06-A877-850A4B3428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B7521A0-E8FC-44FA-983D-F8C36116D999}:269"/>
  <p:tag name="ISPRING_SLIDE_INDENT_LEVEL" val="0"/>
  <p:tag name="GENSWF_ADVANCE_TIME" val="44.357"/>
  <p:tag name="GENSWF_SLIDE_TITLE" val="Ôn lại chữ u-ư"/>
  <p:tag name="ISPRING_PRESENTER_ID" val="{E1924A10-1E8D-4964-9B7E-65CFEF0E45E4}"/>
  <p:tag name="ISPRING_PLAYER_LAYOUT_TYPE" val="Full"/>
  <p:tag name="ISPRING_SLIDE_ID_2" val="{6C6ECA4F-FEFD-453E-B511-D676A43A3D98}"/>
  <p:tag name="TIMING" val="|18.773|1.049|3.157|1.706|5.565|1.253"/>
  <p:tag name="ISPRING_PLAYER_PLAYLIST_ID" val="b9cb4d335513addc2ae1d0451d9e79458a7282c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F112168-6966-43CB-85A5-15CD22FE181F}:280"/>
  <p:tag name="GENSWF_SLIDE_TITLE" val="Trò chơi"/>
  <p:tag name="ISPRING_SLIDE_INDENT_LEVEL" val="0"/>
  <p:tag name="GENSWF_ADVANCE_TIME" val="6.055"/>
  <p:tag name="ISPRING_PRESENTER_ID" val="{E1924A10-1E8D-4964-9B7E-65CFEF0E45E4}"/>
  <p:tag name="ISPRING_PLAYER_LAYOUT_TYPE" val="Full"/>
  <p:tag name="ISPRING_PLAYER_PLAYLIST_ID" val="b9cb4d335513addc2ae1d0451d9e79458a7282cd"/>
  <p:tag name="ISPRING_SLIDE_ID_2" val="{B98439AB-9782-408F-B9B8-50633BF5EA0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9AD020F-2489-4203-A018-54C02CD02B3F}:281"/>
  <p:tag name="GENSWF_ADVANCE_TIME" val="20.255"/>
  <p:tag name="GENSWF_SLIDE_TITLE" val="Hái chữ u"/>
  <p:tag name="ISPRING_SLIDE_INDENT_LEVEL" val="0"/>
  <p:tag name="ISPRING_PRESENTER_ID" val="{E1924A10-1E8D-4964-9B7E-65CFEF0E45E4}"/>
  <p:tag name="ISPRING_PLAYER_LAYOUT_TYPE" val="Full"/>
  <p:tag name="ISPRING_SLIDE_ID_2" val="{1F6198F8-402D-4864-92D1-5830DDB599D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550</Words>
  <Application>Microsoft Office PowerPoint</Application>
  <PresentationFormat>On-screen Show (4:3)</PresentationFormat>
  <Paragraphs>130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#9Slide03 Arima Madurai Light</vt:lpstr>
      <vt:lpstr>#9Slide03 BoosterNextFYBlack</vt:lpstr>
      <vt:lpstr>#9Slide03 IcielNovecento sans E</vt:lpstr>
      <vt:lpstr>#9Slide03 IcielPanton Black</vt:lpstr>
      <vt:lpstr>.VnAristote</vt:lpstr>
      <vt:lpstr>.VnAvant</vt:lpstr>
      <vt:lpstr>.VnAvantH</vt:lpstr>
      <vt:lpstr>Arial</vt:lpstr>
      <vt:lpstr>Calibri</vt:lpstr>
      <vt:lpstr>Calibri Light</vt:lpstr>
      <vt:lpstr>Segoe UI</vt:lpstr>
      <vt:lpstr>Segoe UI Semibold</vt:lpstr>
      <vt:lpstr>Times New Roman</vt:lpstr>
      <vt:lpstr>Office Theme</vt:lpstr>
      <vt:lpstr>3_Office Theme</vt:lpstr>
      <vt:lpstr>4_Office Theme</vt:lpstr>
      <vt:lpstr>1_Office Theme</vt:lpstr>
      <vt:lpstr>2_Office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HÁI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Trochoichucai u-ư</dc:title>
  <dc:creator>PHUONG_OT</dc:creator>
  <cp:lastModifiedBy>LA080522</cp:lastModifiedBy>
  <cp:revision>230</cp:revision>
  <dcterms:created xsi:type="dcterms:W3CDTF">2021-09-18T08:22:19Z</dcterms:created>
  <dcterms:modified xsi:type="dcterms:W3CDTF">2023-02-04T08:01:32Z</dcterms:modified>
</cp:coreProperties>
</file>