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3" r:id="rId4"/>
    <p:sldId id="257" r:id="rId5"/>
    <p:sldId id="258" r:id="rId6"/>
    <p:sldId id="259" r:id="rId7"/>
    <p:sldId id="268" r:id="rId8"/>
    <p:sldId id="269" r:id="rId9"/>
    <p:sldId id="270" r:id="rId10"/>
    <p:sldId id="271" r:id="rId11"/>
    <p:sldId id="266" r:id="rId12"/>
    <p:sldId id="275" r:id="rId13"/>
    <p:sldId id="267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DA"/>
    <a:srgbClr val="2D2DFF"/>
    <a:srgbClr val="3D7AF5"/>
    <a:srgbClr val="12018D"/>
    <a:srgbClr val="99C9F1"/>
    <a:srgbClr val="6595F5"/>
    <a:srgbClr val="948FFF"/>
    <a:srgbClr val="535BFF"/>
    <a:srgbClr val="FFB3B3"/>
    <a:srgbClr val="FF9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CC30D-C4E0-47E2-A4E2-8EDF85E9CF04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15F23-6D0A-4328-8C5F-D3495DBBE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04/02/2023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LA080522\Downloads\PTV&#272;%20%20&#272;i%20buoc%20don%20ngang%20tran%20ghe%20TD\nh&#7841;c\B&#233;%20Long%20Nh&#7853;t%20-%20c&#432;&#7905;i%20ng&#7921;a%20tre.mp3" TargetMode="External"/><Relationship Id="rId1" Type="http://schemas.microsoft.com/office/2007/relationships/media" Target="file:///C:\Users\LA080522\Downloads\PTV&#272;%20%20&#272;i%20buoc%20don%20ngang%20tran%20ghe%20TD\nh&#7841;c\B&#233;%20Long%20Nh&#7853;t%20-%20c&#432;&#7905;i%20ng&#7921;a%20tre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LA080522\Downloads\PTV&#272;%20%20&#272;i%20buoc%20don%20ngang%20tran%20ghe%20TD\nh&#7841;c\Various%20Artists%20-%20&#272;&#224;n%20G&#224;%20Con.mp3" TargetMode="External"/><Relationship Id="rId1" Type="http://schemas.microsoft.com/office/2007/relationships/media" Target="file:///C:\Users\LA080522\Downloads\PTV&#272;%20%20&#272;i%20buoc%20don%20ngang%20tran%20ghe%20TD\nh&#7841;c\Various%20Artists%20-%20&#272;&#224;n%20G&#224;%20Con.mp3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LA080522\Downloads\PTV&#272;%20%20&#272;i%20buoc%20don%20ngang%20tran%20ghe%20TD\nh&#7841;c\Xu&#226;n%20Trang%20-%20&#272;&#7889;%20B&#7841;n.mp3" TargetMode="External"/><Relationship Id="rId1" Type="http://schemas.microsoft.com/office/2007/relationships/media" Target="file:///C:\Users\LA080522\Downloads\PTV&#272;%20%20&#272;i%20buoc%20don%20ngang%20tran%20ghe%20TD\nh&#7841;c\Xu&#226;n%20Trang%20-%20&#272;&#7889;%20B&#7841;n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LA080522\Downloads\PTV&#272;%20%20&#272;i%20buoc%20don%20ngang%20tran%20ghe%20TD\nh&#7841;c\TD%20Gia%20Thuong%202016.wma" TargetMode="External"/><Relationship Id="rId1" Type="http://schemas.microsoft.com/office/2007/relationships/media" Target="file:///C:\Users\LA080522\Downloads\PTV&#272;%20%20&#272;i%20buoc%20don%20ngang%20tran%20ghe%20TD\nh&#7841;c\TD%20Gia%20Thuong%202016.wma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LA080522\Downloads\PTV&#272;%20%20&#272;i%20buoc%20don%20ngang%20tran%20ghe%20TD\nh&#7841;c\Thanh%20Th&#7843;o%20-%20&#272;&#224;n%20G&#224;%20Trong%20S&#226;n.mp3" TargetMode="External"/><Relationship Id="rId1" Type="http://schemas.microsoft.com/office/2007/relationships/media" Target="file:///C:\Users\LA080522\Downloads\PTV&#272;%20%20&#272;i%20buoc%20don%20ngang%20tran%20ghe%20TD\nh&#7841;c\Thanh%20Th&#7843;o%20-%20&#272;&#224;n%20G&#224;%20Trong%20S&#226;n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8600"/>
            <a:ext cx="54561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PHÒNG GIÁO DỤC VÀ ĐÀO TẠO QUẬN LONG BIÊN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NON 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THẠCH CẦU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2845" y="1905000"/>
            <a:ext cx="5685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PHÁT TRIỂN VẬN ĐỘNG</a:t>
            </a:r>
          </a:p>
        </p:txBody>
      </p:sp>
      <p:sp>
        <p:nvSpPr>
          <p:cNvPr id="7" name="Rectangle 6"/>
          <p:cNvSpPr/>
          <p:nvPr/>
        </p:nvSpPr>
        <p:spPr>
          <a:xfrm>
            <a:off x="-113958" y="2649479"/>
            <a:ext cx="9181552" cy="9202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ĐI BƯỚC DỒN NGANG TRÊN GHẾ THỂ DỤC</a:t>
            </a:r>
          </a:p>
        </p:txBody>
      </p:sp>
      <p:sp>
        <p:nvSpPr>
          <p:cNvPr id="9" name="Rectangle 8"/>
          <p:cNvSpPr/>
          <p:nvPr/>
        </p:nvSpPr>
        <p:spPr>
          <a:xfrm>
            <a:off x="3609661" y="6019800"/>
            <a:ext cx="2374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 học: 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2022-2023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4629090"/>
            <a:ext cx="51194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Mẫu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(5-6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 viên: Nguyễn Thị 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Phượng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5545" y="37338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D2DFF"/>
                </a:solidFill>
              </a:rPr>
              <a:t>CHẠY NHẤC CAO ĐÙI</a:t>
            </a:r>
            <a:endParaRPr lang="en-US" sz="4400" b="1" dirty="0">
              <a:solidFill>
                <a:srgbClr val="2D2D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28800"/>
            <a:ext cx="7279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 THI ĐUA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 ĐỘI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3346" y="2895600"/>
            <a:ext cx="824065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“CHẠY NHẤC CAO ĐÙI”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8288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A00DA"/>
                </a:solidFill>
              </a:rPr>
              <a:t>3: </a:t>
            </a:r>
            <a:r>
              <a:rPr lang="en-US" sz="6600" b="1" dirty="0" err="1" smtClean="0">
                <a:solidFill>
                  <a:srgbClr val="0A00DA"/>
                </a:solidFill>
              </a:rPr>
              <a:t>Vận</a:t>
            </a:r>
            <a:r>
              <a:rPr lang="en-US" sz="6600" b="1" dirty="0" smtClean="0">
                <a:solidFill>
                  <a:srgbClr val="0A00DA"/>
                </a:solidFill>
              </a:rPr>
              <a:t> </a:t>
            </a:r>
            <a:r>
              <a:rPr lang="en-US" sz="6600" b="1" dirty="0" err="1" smtClean="0">
                <a:solidFill>
                  <a:srgbClr val="0A00DA"/>
                </a:solidFill>
              </a:rPr>
              <a:t>động</a:t>
            </a:r>
            <a:r>
              <a:rPr lang="en-US" sz="6600" b="1" dirty="0" smtClean="0">
                <a:solidFill>
                  <a:srgbClr val="0A00DA"/>
                </a:solidFill>
              </a:rPr>
              <a:t>:</a:t>
            </a:r>
            <a:endParaRPr lang="en-US" sz="6600" b="1" dirty="0">
              <a:solidFill>
                <a:srgbClr val="0A00D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419600"/>
            <a:ext cx="80091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(</a:t>
            </a:r>
            <a:r>
              <a:rPr lang="en-US" sz="4400" dirty="0" err="1" smtClean="0">
                <a:solidFill>
                  <a:srgbClr val="FF0000"/>
                </a:solidFill>
              </a:rPr>
              <a:t>Giáo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viên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tổ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chức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cả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lớp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chạy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nhấc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cao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đúi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theo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đội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hình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tự</a:t>
            </a:r>
            <a:r>
              <a:rPr lang="en-US" sz="4400" dirty="0" smtClean="0">
                <a:solidFill>
                  <a:srgbClr val="FF0000"/>
                </a:solidFill>
              </a:rPr>
              <a:t> do)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é Long Nhật - cưỡi ngựa tr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29600" y="5867400"/>
            <a:ext cx="685800" cy="685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09800" y="1676400"/>
            <a:ext cx="4884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Nhạc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trò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chơi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8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90" y="1219200"/>
            <a:ext cx="896271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 HỒI TĨNH</a:t>
            </a:r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Trẻ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lại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nhẹ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nhàng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quanh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sân</a:t>
            </a:r>
            <a:endParaRPr lang="en-US" sz="5400" b="1" cap="none" spc="0" dirty="0" smtClean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</a:t>
            </a:r>
            <a:r>
              <a:rPr lang="en-US" sz="5400" b="1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nhạc</a:t>
            </a:r>
            <a:endParaRPr lang="en-US" sz="5400" b="1" cap="none" spc="0" dirty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Various Artists - Đàn Gà C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 flipV="1">
            <a:off x="8610600" y="6096000"/>
            <a:ext cx="304800" cy="548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3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I. MỤC ĐÍCH YÊU CẦU:</a:t>
            </a:r>
            <a:endParaRPr lang="en-US" sz="3600" dirty="0" smtClean="0">
              <a:solidFill>
                <a:srgbClr val="0A00DA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dồn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sang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dồn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1295400"/>
            <a:ext cx="6858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cô</a:t>
            </a:r>
            <a:r>
              <a:rPr lang="nl-NL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Săc xô, ghế thể dục.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Nhạc theo chủ điểm.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nl-NL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trẻ 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Quần áo gọn gàng, trẻ khỏe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 ghế thể dục</a:t>
            </a:r>
            <a:endParaRPr lang="nl-NL" sz="4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013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CHUẨN BỊ: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0"/>
            <a:ext cx="7300973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endParaRPr lang="en-US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vận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6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</a:t>
            </a:r>
            <a:r>
              <a:rPr lang="en-US" sz="6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Đố</a:t>
            </a:r>
            <a:r>
              <a:rPr lang="en-US" sz="6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bạn</a:t>
            </a:r>
            <a:r>
              <a:rPr lang="en-US" sz="6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sz="40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Xuân Trang - Đố Bạ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582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69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2D2D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I.KHỞI ĐỘNG: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chạy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nhạc</a:t>
            </a:r>
            <a:r>
              <a:rPr lang="en-US" sz="5400" dirty="0" smtClean="0">
                <a:solidFill>
                  <a:srgbClr val="FF0000"/>
                </a:solidFill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các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kiểu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chân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đội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hình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vòng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tròn</a:t>
            </a:r>
            <a:r>
              <a:rPr lang="en-US" sz="5400" dirty="0" smtClean="0">
                <a:solidFill>
                  <a:srgbClr val="FF0000"/>
                </a:solidFill>
              </a:rPr>
              <a:t>...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trung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về</a:t>
            </a:r>
            <a:r>
              <a:rPr lang="en-US" sz="5400" dirty="0" smtClean="0">
                <a:solidFill>
                  <a:srgbClr val="FF0000"/>
                </a:solidFill>
              </a:rPr>
              <a:t> 2 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. 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điểm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số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tổ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và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chuyển</a:t>
            </a:r>
            <a:r>
              <a:rPr lang="en-US" sz="5400" dirty="0" smtClean="0">
                <a:solidFill>
                  <a:srgbClr val="FF0000"/>
                </a:solidFill>
              </a:rPr>
              <a:t> 4 </a:t>
            </a:r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BTPTC. </a:t>
            </a:r>
            <a:endParaRPr lang="en-US" sz="54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TD Gia Thuong 2016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8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 TRỌNG ĐỘNG:</a:t>
            </a: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trung</a:t>
            </a:r>
            <a:endParaRPr lang="en-US" sz="5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nhạc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hát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Đàn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gà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trong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sân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endParaRPr lang="en-US" sz="5400" b="1" cap="none" spc="0" dirty="0">
              <a:ln w="1905"/>
              <a:solidFill>
                <a:srgbClr val="0A00D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Thanh Thảo - Đàn Gà Trong Sâ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6868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6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4800" y="914400"/>
            <a:ext cx="10287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        2. </a:t>
            </a:r>
            <a:r>
              <a:rPr lang="en-US" sz="6600" b="1" dirty="0" err="1" smtClean="0">
                <a:solidFill>
                  <a:srgbClr val="7030A0"/>
                </a:solidFill>
              </a:rPr>
              <a:t>Vận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động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cơ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bản</a:t>
            </a:r>
            <a:r>
              <a:rPr lang="en-US" sz="6600" b="1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“ </a:t>
            </a:r>
            <a:r>
              <a:rPr lang="en-US" sz="7200" b="1" dirty="0" err="1" smtClean="0">
                <a:solidFill>
                  <a:srgbClr val="FF0000"/>
                </a:solidFill>
              </a:rPr>
              <a:t>Đi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bước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dồn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ngang</a:t>
            </a:r>
            <a:endParaRPr lang="en-US" sz="7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trên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ghế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thể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dục</a:t>
            </a:r>
            <a:r>
              <a:rPr lang="en-US" sz="7200" b="1" dirty="0" smtClean="0">
                <a:solidFill>
                  <a:srgbClr val="FF0000"/>
                </a:solidFill>
              </a:rPr>
              <a:t>”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3D7AF5"/>
                </a:solidFill>
              </a:rPr>
              <a:t>Mời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trẻ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quan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sát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cô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tập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mẫu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lần</a:t>
            </a:r>
            <a:r>
              <a:rPr lang="en-US" sz="8000" b="1" dirty="0" smtClean="0">
                <a:solidFill>
                  <a:srgbClr val="3D7AF5"/>
                </a:solidFill>
              </a:rPr>
              <a:t> 1</a:t>
            </a:r>
          </a:p>
          <a:p>
            <a:pPr algn="ctr"/>
            <a:r>
              <a:rPr lang="en-US" sz="8000" b="1" dirty="0" err="1" smtClean="0">
                <a:solidFill>
                  <a:srgbClr val="3D7AF5"/>
                </a:solidFill>
              </a:rPr>
              <a:t>không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giải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thích</a:t>
            </a:r>
            <a:endParaRPr lang="en-US" sz="8000" b="1" dirty="0">
              <a:solidFill>
                <a:srgbClr val="3D7AF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Mời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trẻ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quan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sát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cô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tập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mẫu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lần</a:t>
            </a:r>
            <a:r>
              <a:rPr lang="en-US" sz="7200" b="1" dirty="0" smtClean="0">
                <a:solidFill>
                  <a:srgbClr val="FF0000"/>
                </a:solidFill>
              </a:rPr>
              <a:t> 2</a:t>
            </a: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có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giải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thích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494D259-3CC2-4A5F-9C01-D9B2CA314A60}"/>
  <p:tag name="ISPRING_RESOURCE_FOLDER" val="D:\A3\su ky dieu cua mau sac\"/>
  <p:tag name="ISPRING_PRESENTATION_PATH" val="D:\A3\su ky dieu cua mau sac.pptx"/>
  <p:tag name="ISPRING_PROJECT_FOLDER_UPDATED" val="1"/>
  <p:tag name="ISPRING_SCREEN_RECS_UPDATED" val="D:\A3\su ky dieu cua mau sa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246</Words>
  <Application>Microsoft Office PowerPoint</Application>
  <PresentationFormat>On-screen Show (4:3)</PresentationFormat>
  <Paragraphs>53</Paragraphs>
  <Slides>13</Slides>
  <Notes>1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LA080522</cp:lastModifiedBy>
  <cp:revision>35</cp:revision>
  <dcterms:created xsi:type="dcterms:W3CDTF">2018-01-10T11:15:30Z</dcterms:created>
  <dcterms:modified xsi:type="dcterms:W3CDTF">2023-02-04T05:07:22Z</dcterms:modified>
</cp:coreProperties>
</file>