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8" r:id="rId3"/>
    <p:sldId id="307" r:id="rId4"/>
    <p:sldId id="257" r:id="rId5"/>
    <p:sldId id="297" r:id="rId6"/>
    <p:sldId id="298" r:id="rId7"/>
    <p:sldId id="284" r:id="rId8"/>
    <p:sldId id="266" r:id="rId9"/>
    <p:sldId id="309" r:id="rId10"/>
    <p:sldId id="310" r:id="rId11"/>
    <p:sldId id="313" r:id="rId12"/>
    <p:sldId id="312" r:id="rId13"/>
    <p:sldId id="311" r:id="rId14"/>
    <p:sldId id="314" r:id="rId15"/>
    <p:sldId id="315" r:id="rId16"/>
    <p:sldId id="316" r:id="rId17"/>
    <p:sldId id="285" r:id="rId18"/>
    <p:sldId id="304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LA080522\Downloads\LQVH%20%20Be%20tap%20di%20xe%20dap\nhac\B&#233;%20t&#7853;p%20&#273;i%20xe%20&#273;&#7841;p%20-%20Th&#417;%20cho%20b&#233;.mp4" TargetMode="External"/><Relationship Id="rId1" Type="http://schemas.microsoft.com/office/2007/relationships/media" Target="file:///C:\Users\LA080522\Downloads\LQVH%20%20Be%20tap%20di%20xe%20dap\nhac\B&#233;%20t&#7853;p%20&#273;i%20xe%20&#273;&#7841;p%20-%20Th&#417;%20cho%20b&#233;.mp4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LA080522\Downloads\LQVH%20%20Be%20tap%20di%20xe%20dap\nhac\Nh&#7919;ng%20B&#7843;n%20Nh&#7841;c%20Kh&#244;ng%20L&#7901;i%20Nh&#7865;%20Nh&#224;ng%20Th&#432;%20Th&#225;i%20Hay%20Nh&#7845;t%20Mp3%20-Nhac.vn.mp3" TargetMode="External"/><Relationship Id="rId1" Type="http://schemas.microsoft.com/office/2007/relationships/media" Target="file:///C:\Users\LA080522\Downloads\LQVH%20%20Be%20tap%20di%20xe%20dap\nhac\Nh&#7919;ng%20B&#7843;n%20Nh&#7841;c%20Kh&#244;ng%20L&#7901;i%20Nh&#7865;%20Nh&#224;ng%20Th&#432;%20Th&#225;i%20Hay%20Nh&#7845;t%20Mp3%20-Nhac.vn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LA080522\Downloads\LQVH%20%20Be%20tap%20di%20xe%20dap\nhac\Nh&#7841;c%20Thi&#7871;u%20Nhi%20-%20B&#225;c%20&#272;&#432;a%20Th&#432;%20Vui%20T&#237;nh.mp3" TargetMode="External"/><Relationship Id="rId1" Type="http://schemas.microsoft.com/office/2007/relationships/media" Target="file:///C:\Users\LA080522\Downloads\LQVH%20%20Be%20tap%20di%20xe%20dap\nhac\Nh&#7841;c%20Thi&#7871;u%20Nhi%20-%20B&#225;c%20&#272;&#432;a%20Th&#432;%20Vui%20T&#237;nh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THẠCH CẦU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0390" y="1764269"/>
            <a:ext cx="50983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3680" y="2374375"/>
            <a:ext cx="6811738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THƠ: BÉ TẬP ĐI XE ĐẠP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6128" y="6305490"/>
            <a:ext cx="23743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 học: 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2022-2023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799" y="4055239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 viên: Nguyễn Thị 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Phượng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80186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thuộc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lòng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diễn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thơ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</a:rPr>
              <a:t>Trẻ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thức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khác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nhau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Tổ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nhóm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cá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nhân</a:t>
            </a:r>
            <a:r>
              <a:rPr lang="en-US" sz="4000" b="1" dirty="0" smtClean="0">
                <a:solidFill>
                  <a:srgbClr val="002060"/>
                </a:solidFill>
              </a:rPr>
              <a:t>,…)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74719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Mời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bé</a:t>
            </a:r>
            <a:endParaRPr lang="en-US" sz="5400" b="1" cap="none" spc="0" dirty="0" smtClean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cùng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đọc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lại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bài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thơ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nào</a:t>
            </a:r>
            <a:r>
              <a:rPr lang="en-US" sz="54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en-US" sz="5400" b="1" cap="none" spc="0" dirty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733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 </a:t>
            </a:r>
            <a:r>
              <a:rPr lang="en-US" sz="4000" dirty="0" err="1" smtClean="0"/>
              <a:t>cùng</a:t>
            </a:r>
            <a:r>
              <a:rPr lang="en-US" sz="4000" dirty="0" smtClean="0"/>
              <a:t> video)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é tập đi xe đạp - Thơ cho bé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78486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cùng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nhau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vẽ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những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chiếc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xe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đạp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thật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đẹp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để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trang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trí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cho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lớp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thêm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đẹp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nào</a:t>
            </a:r>
            <a:r>
              <a:rPr lang="en-US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6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ững Bản Nhạc Không Lời Nhẹ Nhàng Thư Thái Hay Nhất Mp3 -Nhac.v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617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: 2018 - 2019</a:t>
            </a:r>
            <a:endParaRPr lang="en-US" sz="2000" b="1" dirty="0">
              <a:solidFill>
                <a:srgbClr val="1601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3515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33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nhớ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thơ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tên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tác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giả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hiểu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nội</a:t>
            </a:r>
            <a:r>
              <a:rPr lang="en-US" sz="2800" dirty="0" smtClean="0">
                <a:solidFill>
                  <a:srgbClr val="002060"/>
                </a:solidFill>
              </a:rPr>
              <a:t> dung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thơ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Nói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về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nhỏ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bố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mua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chiếc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xe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đạp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nhỏ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mẹ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dạy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đi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nhỏ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thích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thú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trung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đạp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nhỏ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quên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tham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giao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thơ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ngọng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diễn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cảm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cảm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âm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điệu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thiết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thơ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tham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giao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405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bị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708660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* </a:t>
            </a:r>
            <a:r>
              <a:rPr lang="fr-FR" sz="3600" b="1" dirty="0" err="1" smtClean="0">
                <a:solidFill>
                  <a:srgbClr val="FF0000"/>
                </a:solidFill>
              </a:rPr>
              <a:t>Đồ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dùng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của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cô</a:t>
            </a:r>
            <a:r>
              <a:rPr lang="fr-FR" sz="3600" b="1" dirty="0" smtClean="0">
                <a:solidFill>
                  <a:srgbClr val="FF0000"/>
                </a:solidFill>
              </a:rPr>
              <a:t>: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fr-FR" sz="3600" dirty="0" smtClean="0">
                <a:solidFill>
                  <a:srgbClr val="002060"/>
                </a:solidFill>
              </a:rPr>
              <a:t>- </a:t>
            </a:r>
            <a:r>
              <a:rPr lang="fr-FR" sz="3600" dirty="0" err="1" smtClean="0">
                <a:solidFill>
                  <a:srgbClr val="002060"/>
                </a:solidFill>
              </a:rPr>
              <a:t>Tranh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minh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họa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cho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bài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thơ</a:t>
            </a:r>
            <a:r>
              <a:rPr lang="fr-FR" sz="3600" dirty="0" smtClean="0">
                <a:solidFill>
                  <a:srgbClr val="002060"/>
                </a:solidFill>
              </a:rPr>
              <a:t> : Bé </a:t>
            </a:r>
            <a:r>
              <a:rPr lang="fr-FR" sz="3600" dirty="0" err="1" smtClean="0">
                <a:solidFill>
                  <a:srgbClr val="002060"/>
                </a:solidFill>
              </a:rPr>
              <a:t>tập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đi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xe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đạp</a:t>
            </a:r>
            <a:endParaRPr lang="en-US" sz="36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Video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bài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thơ</a:t>
            </a:r>
            <a:r>
              <a:rPr lang="fr-FR" sz="3600" dirty="0" smtClean="0">
                <a:solidFill>
                  <a:srgbClr val="002060"/>
                </a:solidFill>
              </a:rPr>
              <a:t>: Bé </a:t>
            </a:r>
            <a:r>
              <a:rPr lang="fr-FR" sz="3600" dirty="0" err="1" smtClean="0">
                <a:solidFill>
                  <a:srgbClr val="002060"/>
                </a:solidFill>
              </a:rPr>
              <a:t>tập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đi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xe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đạp</a:t>
            </a:r>
            <a:endParaRPr lang="fr-FR" sz="36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Nhạc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bài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hát</a:t>
            </a:r>
            <a:r>
              <a:rPr lang="fr-FR" sz="3600" dirty="0" smtClean="0">
                <a:solidFill>
                  <a:srgbClr val="002060"/>
                </a:solidFill>
              </a:rPr>
              <a:t>: </a:t>
            </a:r>
            <a:r>
              <a:rPr lang="fr-FR" sz="3600" dirty="0" err="1" smtClean="0">
                <a:solidFill>
                  <a:srgbClr val="002060"/>
                </a:solidFill>
              </a:rPr>
              <a:t>Bác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đưa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thư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vui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tính</a:t>
            </a:r>
            <a:r>
              <a:rPr lang="fr-FR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Bảng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tương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tác</a:t>
            </a:r>
            <a:r>
              <a:rPr lang="fr-FR" sz="3600" dirty="0" smtClean="0">
                <a:solidFill>
                  <a:srgbClr val="002060"/>
                </a:solidFill>
              </a:rPr>
              <a:t>, que </a:t>
            </a:r>
            <a:r>
              <a:rPr lang="fr-FR" sz="3600" dirty="0" err="1" smtClean="0">
                <a:solidFill>
                  <a:srgbClr val="002060"/>
                </a:solidFill>
              </a:rPr>
              <a:t>chỉ</a:t>
            </a:r>
            <a:r>
              <a:rPr lang="fr-FR" sz="3600" dirty="0" smtClean="0">
                <a:solidFill>
                  <a:srgbClr val="002060"/>
                </a:solidFill>
              </a:rPr>
              <a:t>.</a:t>
            </a:r>
            <a:r>
              <a:rPr lang="fr-FR" sz="3600" b="1" dirty="0" smtClean="0"/>
              <a:t> </a:t>
            </a:r>
            <a:endParaRPr lang="en-US" sz="3600" dirty="0" smtClean="0"/>
          </a:p>
          <a:p>
            <a:r>
              <a:rPr lang="fr-FR" sz="3600" dirty="0" smtClean="0">
                <a:solidFill>
                  <a:srgbClr val="FF0000"/>
                </a:solidFill>
              </a:rPr>
              <a:t>* 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Đồ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dùng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của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err="1" smtClean="0">
                <a:solidFill>
                  <a:srgbClr val="FF0000"/>
                </a:solidFill>
              </a:rPr>
              <a:t>trẻ</a:t>
            </a:r>
            <a:r>
              <a:rPr lang="fr-FR" sz="3600" b="1" dirty="0" smtClean="0">
                <a:solidFill>
                  <a:srgbClr val="FF0000"/>
                </a:solidFill>
              </a:rPr>
              <a:t>: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fr-FR" sz="3600" dirty="0" smtClean="0">
                <a:solidFill>
                  <a:srgbClr val="002060"/>
                </a:solidFill>
              </a:rPr>
              <a:t>- </a:t>
            </a:r>
            <a:r>
              <a:rPr lang="fr-FR" sz="3600" dirty="0" err="1" smtClean="0">
                <a:solidFill>
                  <a:srgbClr val="002060"/>
                </a:solidFill>
              </a:rPr>
              <a:t>Tranh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vẽ</a:t>
            </a:r>
            <a:r>
              <a:rPr lang="fr-FR" sz="3600" dirty="0" smtClean="0">
                <a:solidFill>
                  <a:srgbClr val="002060"/>
                </a:solidFill>
              </a:rPr>
              <a:t>, </a:t>
            </a:r>
            <a:r>
              <a:rPr lang="fr-FR" sz="3600" dirty="0" err="1" smtClean="0">
                <a:solidFill>
                  <a:srgbClr val="002060"/>
                </a:solidFill>
              </a:rPr>
              <a:t>bút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sáp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màu</a:t>
            </a:r>
            <a:r>
              <a:rPr lang="fr-FR" sz="3600" dirty="0" smtClean="0">
                <a:solidFill>
                  <a:srgbClr val="002060"/>
                </a:solidFill>
              </a:rPr>
              <a:t>, </a:t>
            </a:r>
            <a:r>
              <a:rPr lang="fr-FR" sz="3600" dirty="0" err="1" smtClean="0">
                <a:solidFill>
                  <a:srgbClr val="002060"/>
                </a:solidFill>
              </a:rPr>
              <a:t>màu</a:t>
            </a:r>
            <a:r>
              <a:rPr lang="fr-FR" sz="3600" dirty="0" smtClean="0">
                <a:solidFill>
                  <a:srgbClr val="002060"/>
                </a:solidFill>
              </a:rPr>
              <a:t> </a:t>
            </a:r>
            <a:r>
              <a:rPr lang="fr-FR" sz="3600" dirty="0" err="1" smtClean="0">
                <a:solidFill>
                  <a:srgbClr val="002060"/>
                </a:solidFill>
              </a:rPr>
              <a:t>nước</a:t>
            </a:r>
            <a:r>
              <a:rPr lang="fr-FR" sz="3600" dirty="0" smtClean="0">
                <a:solidFill>
                  <a:srgbClr val="002060"/>
                </a:solidFill>
              </a:rPr>
              <a:t>, </a:t>
            </a:r>
            <a:r>
              <a:rPr lang="fr-FR" sz="3600" dirty="0" err="1" smtClean="0">
                <a:solidFill>
                  <a:srgbClr val="002060"/>
                </a:solidFill>
              </a:rPr>
              <a:t>giấy</a:t>
            </a:r>
            <a:r>
              <a:rPr lang="fr-FR" sz="3600" dirty="0" smtClean="0">
                <a:solidFill>
                  <a:srgbClr val="002060"/>
                </a:solidFill>
              </a:rPr>
              <a:t>.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/>
              <a:t> </a:t>
            </a:r>
          </a:p>
          <a:p>
            <a:r>
              <a:rPr lang="en-US" sz="3600" dirty="0" smtClean="0"/>
              <a:t> </a:t>
            </a:r>
          </a:p>
          <a:p>
            <a:r>
              <a:rPr lang="en-US" sz="3600" dirty="0" smtClean="0"/>
              <a:t> </a:t>
            </a:r>
          </a:p>
          <a:p>
            <a:r>
              <a:rPr lang="en-US" sz="3600" dirty="0" smtClean="0"/>
              <a:t> </a:t>
            </a:r>
          </a:p>
          <a:p>
            <a:r>
              <a:rPr lang="en-US" sz="3600" dirty="0" smtClean="0"/>
              <a:t> </a:t>
            </a:r>
          </a:p>
          <a:p>
            <a:r>
              <a:rPr lang="en-US" sz="3600" dirty="0" smtClean="0"/>
              <a:t> </a:t>
            </a:r>
          </a:p>
          <a:p>
            <a:r>
              <a:rPr lang="en-US" sz="3600" dirty="0" smtClean="0"/>
              <a:t> </a:t>
            </a:r>
          </a:p>
          <a:p>
            <a:r>
              <a:rPr lang="en-US" sz="3600" dirty="0" smtClean="0"/>
              <a:t> 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đưa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vui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tính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ạc Thiếu Nhi - Bác Đưa Thư Vui Tí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253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Phương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</a:rPr>
              <a:t>Cô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giới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thiệu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tên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bài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thơ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và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tên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tác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giả</a:t>
            </a:r>
            <a:r>
              <a:rPr lang="en-US" sz="4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4400" dirty="0" err="1" smtClean="0">
                <a:solidFill>
                  <a:srgbClr val="FF0000"/>
                </a:solidFill>
              </a:rPr>
              <a:t>Bài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thơ</a:t>
            </a:r>
            <a:r>
              <a:rPr lang="en-US" sz="4400" dirty="0" smtClean="0">
                <a:solidFill>
                  <a:srgbClr val="FF0000"/>
                </a:solidFill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xe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đạp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dirty="0" err="1" smtClean="0">
                <a:solidFill>
                  <a:srgbClr val="7030A0"/>
                </a:solidFill>
              </a:rPr>
              <a:t>Tác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giả</a:t>
            </a:r>
            <a:r>
              <a:rPr lang="en-US" sz="4400" dirty="0" smtClean="0">
                <a:solidFill>
                  <a:srgbClr val="7030A0"/>
                </a:solidFill>
              </a:rPr>
              <a:t>: </a:t>
            </a:r>
            <a:r>
              <a:rPr lang="en-US" sz="4400" b="1" dirty="0" smtClean="0">
                <a:solidFill>
                  <a:srgbClr val="002060"/>
                </a:solidFill>
              </a:rPr>
              <a:t>Cao </a:t>
            </a:r>
            <a:r>
              <a:rPr lang="en-US" sz="4400" b="1" dirty="0" err="1" smtClean="0">
                <a:solidFill>
                  <a:srgbClr val="002060"/>
                </a:solidFill>
              </a:rPr>
              <a:t>Thúy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Hưng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905000"/>
            <a:ext cx="72927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Mời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lắng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đọc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lần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840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lần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kèm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minh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họa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đàm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355</Words>
  <Application>Microsoft Office PowerPoint</Application>
  <PresentationFormat>On-screen Show (4:3)</PresentationFormat>
  <Paragraphs>55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LA080522</cp:lastModifiedBy>
  <cp:revision>100</cp:revision>
  <dcterms:created xsi:type="dcterms:W3CDTF">2018-01-10T11:15:30Z</dcterms:created>
  <dcterms:modified xsi:type="dcterms:W3CDTF">2023-02-04T05:22:27Z</dcterms:modified>
</cp:coreProperties>
</file>