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2" r:id="rId3"/>
    <p:sldId id="273" r:id="rId4"/>
    <p:sldId id="257" r:id="rId5"/>
    <p:sldId id="258" r:id="rId6"/>
    <p:sldId id="259" r:id="rId7"/>
    <p:sldId id="268" r:id="rId8"/>
    <p:sldId id="269" r:id="rId9"/>
    <p:sldId id="270" r:id="rId10"/>
    <p:sldId id="271" r:id="rId11"/>
    <p:sldId id="267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0DA"/>
    <a:srgbClr val="2D2DFF"/>
    <a:srgbClr val="3D7AF5"/>
    <a:srgbClr val="12018D"/>
    <a:srgbClr val="99C9F1"/>
    <a:srgbClr val="6595F5"/>
    <a:srgbClr val="948FFF"/>
    <a:srgbClr val="535BFF"/>
    <a:srgbClr val="FFB3B3"/>
    <a:srgbClr val="FF9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CC30D-C4E0-47E2-A4E2-8EDF85E9CF04}" type="datetimeFigureOut">
              <a:rPr lang="en-US" smtClean="0"/>
              <a:pPr/>
              <a:t>06/02/2023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15F23-6D0A-4328-8C5F-D3495DBBED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97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15F23-6D0A-4328-8C5F-D3495DBBED4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36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15F23-6D0A-4328-8C5F-D3495DBBED4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38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06/02/2023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06/02/2023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06/02/2023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06/02/2023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06/02/2023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06/02/2023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06/02/2023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06/02/2023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06/02/2023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06/02/2023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06/02/2023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415BC-07E8-44A8-BEE0-00BA74FEBF4C}" type="datetimeFigureOut">
              <a:rPr lang="en-US" smtClean="0"/>
              <a:pPr/>
              <a:t>06/02/2023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LA080522\Downloads\PTTH\PTTH%20Bo%20cao%20dic%20dac\nh&#7841;c\B&#233;%20Long%20Nh&#7853;t%20-%20c&#432;&#7905;i%20ng&#7921;a%20tre.mp3" TargetMode="External"/><Relationship Id="rId1" Type="http://schemas.microsoft.com/office/2007/relationships/media" Target="file:///C:\Users\LA080522\Downloads\PTTH\PTTH%20Bo%20cao%20dic%20dac\nh&#7841;c\B&#233;%20Long%20Nh&#7853;t%20-%20c&#432;&#7905;i%20ng&#7921;a%20tre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LA080522\Downloads\PTTH\PTTH%20Bo%20cao%20dic%20dac\nh&#7841;c\Various%20Artists%20-%20&#272;&#224;n%20G&#224;%20Con.mp3" TargetMode="External"/><Relationship Id="rId1" Type="http://schemas.microsoft.com/office/2007/relationships/media" Target="file:///C:\Users\LA080522\Downloads\PTTH\PTTH%20Bo%20cao%20dic%20dac\nh&#7841;c\Various%20Artists%20-%20&#272;&#224;n%20G&#224;%20Con.mp3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LA080522\Downloads\PTTH\PTTH%20Bo%20cao%20dic%20dac\nh&#7841;c\Kh&#7903;i%20&#273;&#7897;ng.mp3" TargetMode="External"/><Relationship Id="rId1" Type="http://schemas.microsoft.com/office/2007/relationships/media" Target="file:///C:\Users\LA080522\Downloads\PTTH\PTTH%20Bo%20cao%20dic%20dac\nh&#7841;c\Kh&#7903;i%20&#273;&#7897;ng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228600"/>
            <a:ext cx="54561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PHÒNG GIÁO DỤC VÀ ĐÀO TẠO QUẬN LONG BIÊN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609600"/>
            <a:ext cx="468643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TRƯỜNG MẦM NON THẠCH CẦU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01890" y="1377434"/>
            <a:ext cx="56857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PHÁT TRIỂN VẬN ĐỘNG</a:t>
            </a:r>
          </a:p>
        </p:txBody>
      </p:sp>
      <p:sp>
        <p:nvSpPr>
          <p:cNvPr id="7" name="Rectangle 6"/>
          <p:cNvSpPr/>
          <p:nvPr/>
        </p:nvSpPr>
        <p:spPr>
          <a:xfrm>
            <a:off x="2586090" y="2426434"/>
            <a:ext cx="5076188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BTTH: +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Bò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cao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dích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dắc</a:t>
            </a:r>
            <a:endParaRPr lang="en-US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     +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Ném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đích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đứng</a:t>
            </a:r>
            <a:endParaRPr lang="en-US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     +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Chạy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nhanh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18m</a:t>
            </a:r>
          </a:p>
          <a:p>
            <a:pPr algn="ctr">
              <a:lnSpc>
                <a:spcPct val="150000"/>
              </a:lnSpc>
            </a:pPr>
            <a:endParaRPr lang="en-US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6154747"/>
            <a:ext cx="23743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Năm học: 2022-2023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53984" y="4607402"/>
            <a:ext cx="51816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Lứa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tuổi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Mẫu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giáo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lớn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(5-6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tuổi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Giáo viên: Nguyễn Thị Thu Trang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5764649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2D2DFF"/>
                </a:solidFill>
              </a:rPr>
              <a:t>       </a:t>
            </a:r>
            <a:endParaRPr lang="en-US" sz="4800" b="1" dirty="0">
              <a:solidFill>
                <a:srgbClr val="2D2D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828800"/>
            <a:ext cx="7279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TRẺ THI ĐUA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GiỮA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2 ĐỘI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Bé Long Nhật - cưỡi ngựa tr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285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290" y="1219200"/>
            <a:ext cx="8962710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III. HỒI TĨNH</a:t>
            </a:r>
            <a:r>
              <a:rPr lang="en-US" sz="5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Trẻ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đi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lại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nhẹ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nhàng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quanh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sân</a:t>
            </a:r>
            <a:endParaRPr lang="en-US" sz="5400" b="1" cap="none" spc="0" dirty="0" smtClean="0">
              <a:ln w="11430"/>
              <a:solidFill>
                <a:srgbClr val="12018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theo</a:t>
            </a:r>
            <a:r>
              <a:rPr lang="en-US" sz="5400" b="1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nhạc</a:t>
            </a:r>
            <a:endParaRPr lang="en-US" sz="5400" b="1" cap="none" spc="0" dirty="0">
              <a:ln w="11430"/>
              <a:solidFill>
                <a:srgbClr val="12018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Various Artists - Đàn Gà Co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 flipV="1">
            <a:off x="8610600" y="6096000"/>
            <a:ext cx="304800" cy="548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38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04800"/>
            <a:ext cx="84582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A00DA"/>
                </a:solidFill>
                <a:latin typeface="Times New Roman" pitchFamily="18" charset="0"/>
                <a:cs typeface="Times New Roman" pitchFamily="18" charset="0"/>
              </a:rPr>
              <a:t>I. MỤC ĐÍCH YÊU CẦU:</a:t>
            </a:r>
            <a:endParaRPr lang="en-US" sz="3600" dirty="0" smtClean="0">
              <a:solidFill>
                <a:srgbClr val="0A00DA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BTTH: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dắc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18m.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- Trẻ có kĩ năng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- Thực hiện các động tác rõ ràng theo hiệu lệnh của cô.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- Biết chuyển đội hình đội ngũ theo hiệu lệnh.</a:t>
            </a:r>
          </a:p>
          <a:p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1295400"/>
            <a:ext cx="6858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3600" dirty="0" smtClean="0">
                <a:solidFill>
                  <a:srgbClr val="0A00DA"/>
                </a:solidFill>
                <a:latin typeface="Times New Roman" pitchFamily="18" charset="0"/>
                <a:cs typeface="Times New Roman" pitchFamily="18" charset="0"/>
              </a:rPr>
              <a:t>* Đồ dùng của cô</a:t>
            </a:r>
            <a:r>
              <a:rPr lang="nl-NL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nl-NL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Vòng thể dục, bóng, rổ.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Sắc xô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Nhạc theo chủ điểm.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Bài giảng tương tác, que chỉ.</a:t>
            </a:r>
            <a:endParaRPr lang="nl-NL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600" dirty="0" smtClean="0">
                <a:solidFill>
                  <a:srgbClr val="0A00DA"/>
                </a:solidFill>
                <a:latin typeface="Times New Roman" pitchFamily="18" charset="0"/>
                <a:cs typeface="Times New Roman" pitchFamily="18" charset="0"/>
              </a:rPr>
              <a:t>* Đồ dùng của trẻ </a:t>
            </a:r>
            <a:r>
              <a:rPr lang="nl-NL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Quần áo gọn gàng, trẻ khỏe.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4013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CHUẨN BỊ: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362200"/>
            <a:ext cx="8915399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</a:t>
            </a:r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Ổn</a:t>
            </a:r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định</a:t>
            </a:r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tổ</a:t>
            </a:r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chức</a:t>
            </a:r>
            <a:endParaRPr lang="en-US" sz="4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Cô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trẻ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cùng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hát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endParaRPr lang="en-US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vận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động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bài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hát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r>
              <a:rPr 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 </a:t>
            </a:r>
            <a:r>
              <a:rPr 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Em</a:t>
            </a:r>
            <a:r>
              <a:rPr 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yêu</a:t>
            </a:r>
            <a:r>
              <a:rPr 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cây</a:t>
            </a:r>
            <a:r>
              <a:rPr 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xanh</a:t>
            </a:r>
            <a:r>
              <a:rPr 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48690"/>
            <a:ext cx="9144000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2D2D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I.KHỞI ĐỘNG:</a:t>
            </a:r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Trẻ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đi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chạy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theo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nhạc</a:t>
            </a:r>
            <a:r>
              <a:rPr lang="en-US" sz="5400" dirty="0" smtClean="0">
                <a:solidFill>
                  <a:srgbClr val="FF0000"/>
                </a:solidFill>
              </a:rPr>
              <a:t>, </a:t>
            </a:r>
            <a:r>
              <a:rPr lang="en-US" sz="5400" dirty="0" err="1" smtClean="0">
                <a:solidFill>
                  <a:srgbClr val="FF0000"/>
                </a:solidFill>
              </a:rPr>
              <a:t>đi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các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kiểu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chân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theo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đội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hình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vòng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tròn</a:t>
            </a:r>
            <a:r>
              <a:rPr lang="en-US" sz="5400" dirty="0" smtClean="0">
                <a:solidFill>
                  <a:srgbClr val="FF0000"/>
                </a:solidFill>
              </a:rPr>
              <a:t>...</a:t>
            </a:r>
            <a:r>
              <a:rPr lang="en-US" sz="5400" dirty="0" err="1" smtClean="0">
                <a:solidFill>
                  <a:srgbClr val="FF0000"/>
                </a:solidFill>
              </a:rPr>
              <a:t>Trẻ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tập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trung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về</a:t>
            </a:r>
            <a:r>
              <a:rPr lang="en-US" sz="5400" dirty="0" smtClean="0">
                <a:solidFill>
                  <a:srgbClr val="FF0000"/>
                </a:solidFill>
              </a:rPr>
              <a:t> 2 </a:t>
            </a:r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hàng</a:t>
            </a:r>
            <a:r>
              <a:rPr lang="en-US" sz="5400" dirty="0" smtClean="0">
                <a:solidFill>
                  <a:srgbClr val="FF0000"/>
                </a:solidFill>
              </a:rPr>
              <a:t>. </a:t>
            </a:r>
            <a:r>
              <a:rPr lang="en-US" sz="5400" dirty="0" err="1" smtClean="0">
                <a:solidFill>
                  <a:srgbClr val="FF0000"/>
                </a:solidFill>
              </a:rPr>
              <a:t>Trẻ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điểm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số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theo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tổ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và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chuyển</a:t>
            </a:r>
            <a:r>
              <a:rPr lang="en-US" sz="5400" dirty="0" smtClean="0">
                <a:solidFill>
                  <a:srgbClr val="FF0000"/>
                </a:solidFill>
              </a:rPr>
              <a:t> 4 </a:t>
            </a:r>
            <a:r>
              <a:rPr lang="en-US" sz="5400" dirty="0" err="1" smtClean="0">
                <a:solidFill>
                  <a:srgbClr val="FF0000"/>
                </a:solidFill>
              </a:rPr>
              <a:t>hàng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tập</a:t>
            </a:r>
            <a:r>
              <a:rPr lang="en-US" sz="5400" dirty="0" smtClean="0">
                <a:solidFill>
                  <a:srgbClr val="FF0000"/>
                </a:solidFill>
              </a:rPr>
              <a:t> BTPTC. </a:t>
            </a:r>
            <a:endParaRPr lang="en-US" sz="5400" b="1" cap="none" spc="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Khởi động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01000" y="5867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164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II. TRỌNG ĐỘNG:</a:t>
            </a:r>
          </a:p>
          <a:p>
            <a:pPr algn="ctr"/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Tập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tập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phát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triển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trung</a:t>
            </a:r>
            <a:endParaRPr lang="en-US" sz="54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theo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nhạc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hát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en-US" sz="5400" b="1" cap="none" spc="0" dirty="0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 </a:t>
            </a:r>
            <a:r>
              <a:rPr lang="en-US" sz="5400" b="1" cap="none" spc="0" dirty="0" err="1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Đàn</a:t>
            </a:r>
            <a:r>
              <a:rPr lang="en-US" sz="5400" b="1" cap="none" spc="0" dirty="0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gà</a:t>
            </a:r>
            <a:r>
              <a:rPr lang="en-US" sz="5400" b="1" cap="none" spc="0" dirty="0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trong</a:t>
            </a:r>
            <a:r>
              <a:rPr lang="en-US" sz="5400" b="1" cap="none" spc="0" dirty="0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sân</a:t>
            </a:r>
            <a:r>
              <a:rPr lang="en-US" sz="5400" b="1" cap="none" spc="0" dirty="0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”</a:t>
            </a:r>
            <a:endParaRPr lang="en-US" sz="5400" b="1" cap="none" spc="0" dirty="0">
              <a:ln w="1905"/>
              <a:solidFill>
                <a:srgbClr val="0A00D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04800" y="914400"/>
            <a:ext cx="10287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        </a:t>
            </a:r>
            <a:r>
              <a:rPr lang="en-US" sz="7200" b="1" dirty="0" smtClean="0">
                <a:solidFill>
                  <a:srgbClr val="FF0000"/>
                </a:solidFill>
              </a:rPr>
              <a:t>2. </a:t>
            </a:r>
            <a:r>
              <a:rPr lang="en-US" sz="7200" b="1" dirty="0" err="1" smtClean="0">
                <a:solidFill>
                  <a:srgbClr val="FF0000"/>
                </a:solidFill>
              </a:rPr>
              <a:t>Bài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tập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tổng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hợp</a:t>
            </a:r>
            <a:r>
              <a:rPr lang="en-US" sz="7200" b="1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US" sz="4400" b="1" dirty="0" smtClean="0">
                <a:solidFill>
                  <a:srgbClr val="7030A0"/>
                </a:solidFill>
              </a:rPr>
              <a:t>              + </a:t>
            </a:r>
            <a:r>
              <a:rPr lang="en-US" sz="4400" b="1" dirty="0" err="1" smtClean="0">
                <a:solidFill>
                  <a:srgbClr val="7030A0"/>
                </a:solidFill>
              </a:rPr>
              <a:t>Bò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theo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đường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díc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dắc</a:t>
            </a:r>
            <a:endParaRPr lang="en-US" sz="4400" b="1" dirty="0" smtClean="0">
              <a:solidFill>
                <a:srgbClr val="7030A0"/>
              </a:solidFill>
            </a:endParaRPr>
          </a:p>
          <a:p>
            <a:pPr algn="just"/>
            <a:r>
              <a:rPr lang="en-US" sz="4400" b="1" dirty="0" smtClean="0">
                <a:solidFill>
                  <a:srgbClr val="7030A0"/>
                </a:solidFill>
              </a:rPr>
              <a:t>              + </a:t>
            </a:r>
            <a:r>
              <a:rPr lang="en-US" sz="4400" b="1" dirty="0" err="1" smtClean="0">
                <a:solidFill>
                  <a:srgbClr val="7030A0"/>
                </a:solidFill>
              </a:rPr>
              <a:t>Ném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đích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đứng</a:t>
            </a:r>
            <a:endParaRPr lang="en-US" sz="4400" b="1" dirty="0" smtClean="0">
              <a:solidFill>
                <a:srgbClr val="7030A0"/>
              </a:solidFill>
            </a:endParaRPr>
          </a:p>
          <a:p>
            <a:pPr algn="just"/>
            <a:r>
              <a:rPr lang="en-US" sz="4400" b="1" dirty="0" smtClean="0">
                <a:solidFill>
                  <a:srgbClr val="7030A0"/>
                </a:solidFill>
              </a:rPr>
              <a:t>              + </a:t>
            </a:r>
            <a:r>
              <a:rPr lang="en-US" sz="4400" b="1" dirty="0" err="1" smtClean="0">
                <a:solidFill>
                  <a:srgbClr val="7030A0"/>
                </a:solidFill>
              </a:rPr>
              <a:t>Chạy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nhanh</a:t>
            </a:r>
            <a:r>
              <a:rPr lang="en-US" sz="4400" b="1" dirty="0" smtClean="0">
                <a:solidFill>
                  <a:srgbClr val="7030A0"/>
                </a:solidFill>
              </a:rPr>
              <a:t> 18m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4384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3D7AF5"/>
                </a:solidFill>
              </a:rPr>
              <a:t>Mời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trẻ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quan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sát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cô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tập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mẫu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lần</a:t>
            </a:r>
            <a:r>
              <a:rPr lang="en-US" sz="8000" b="1" dirty="0" smtClean="0">
                <a:solidFill>
                  <a:srgbClr val="3D7AF5"/>
                </a:solidFill>
              </a:rPr>
              <a:t> 1</a:t>
            </a:r>
          </a:p>
          <a:p>
            <a:pPr algn="ctr"/>
            <a:r>
              <a:rPr lang="en-US" sz="8000" b="1" dirty="0" err="1" smtClean="0">
                <a:solidFill>
                  <a:srgbClr val="3D7AF5"/>
                </a:solidFill>
              </a:rPr>
              <a:t>không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giải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thích</a:t>
            </a:r>
            <a:endParaRPr lang="en-US" sz="8000" b="1" dirty="0">
              <a:solidFill>
                <a:srgbClr val="3D7AF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447800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FF0000"/>
                </a:solidFill>
              </a:rPr>
              <a:t>Mời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trẻ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quan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sát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cô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tập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mẫu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lần</a:t>
            </a:r>
            <a:r>
              <a:rPr lang="en-US" sz="7200" b="1" dirty="0" smtClean="0">
                <a:solidFill>
                  <a:srgbClr val="FF0000"/>
                </a:solidFill>
              </a:rPr>
              <a:t> 2</a:t>
            </a:r>
          </a:p>
          <a:p>
            <a:pPr algn="ctr"/>
            <a:r>
              <a:rPr lang="en-US" sz="7200" b="1" dirty="0" err="1" smtClean="0">
                <a:solidFill>
                  <a:srgbClr val="FF0000"/>
                </a:solidFill>
              </a:rPr>
              <a:t>có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giải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thích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5494D259-3CC2-4A5F-9C01-D9B2CA314A60}"/>
  <p:tag name="ISPRING_RESOURCE_FOLDER" val="D:\A3\su ky dieu cua mau sac\"/>
  <p:tag name="ISPRING_PRESENTATION_PATH" val="D:\A3\su ky dieu cua mau sac.pptx"/>
  <p:tag name="ISPRING_PROJECT_FOLDER_UPDATED" val="1"/>
  <p:tag name="ISPRING_SCREEN_RECS_UPDATED" val="D:\A3\su ky dieu cua mau sa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230</Words>
  <Application>Microsoft Office PowerPoint</Application>
  <PresentationFormat>On-screen Show (4:3)</PresentationFormat>
  <Paragraphs>55</Paragraphs>
  <Slides>11</Slides>
  <Notes>2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LA080522</cp:lastModifiedBy>
  <cp:revision>54</cp:revision>
  <dcterms:created xsi:type="dcterms:W3CDTF">2018-01-10T11:15:30Z</dcterms:created>
  <dcterms:modified xsi:type="dcterms:W3CDTF">2023-02-06T02:27:05Z</dcterms:modified>
</cp:coreProperties>
</file>