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665" y="0"/>
            <a:ext cx="9163665" cy="6872749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50958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nào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Trang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</a:t>
            </a:r>
            <a:r>
              <a:rPr lang="vi-VN" alt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vi-VN" altLang="vi-VN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vi-VN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vi-VN" altLang="vi-V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18</cp:revision>
  <dcterms:created xsi:type="dcterms:W3CDTF">2018-10-08T06:55:08Z</dcterms:created>
  <dcterms:modified xsi:type="dcterms:W3CDTF">2023-06-01T17:28:17Z</dcterms:modified>
</cp:coreProperties>
</file>