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3" r:id="rId3"/>
    <p:sldId id="274" r:id="rId4"/>
    <p:sldId id="259" r:id="rId5"/>
    <p:sldId id="276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64" d="100"/>
          <a:sy n="64" d="100"/>
        </p:scale>
        <p:origin x="-1882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B498B-4CE2-48D2-BB5A-D2A8EA1C115F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4F2D-4314-4C1A-932E-16D17A96B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6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8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3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D644-2F58-42E0-B97E-68BB3A99EB8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7A9F-7308-4473-94AA-431CDC10F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94" y="1881"/>
            <a:ext cx="9176693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167" y="0"/>
            <a:ext cx="81240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208" y="2348880"/>
            <a:ext cx="3068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KỸ NĂNG SỐNG </a:t>
            </a:r>
            <a:endParaRPr lang="en-US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688" y="287210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8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1F08C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34" y="866587"/>
            <a:ext cx="13954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9712" y="3998290"/>
            <a:ext cx="612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1F08CA"/>
                </a:solidFill>
                <a:latin typeface="Times New Roman" pitchFamily="18" charset="0"/>
                <a:cs typeface="Times New Roman" pitchFamily="18" charset="0"/>
              </a:rPr>
              <a:t> Minh Thu </a:t>
            </a:r>
            <a:endParaRPr lang="en-US" sz="3200" b="1" dirty="0">
              <a:solidFill>
                <a:srgbClr val="1F08C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" y="0"/>
            <a:ext cx="9128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835696" y="9144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7848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 tranh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6"/>
            <a:ext cx="9144000" cy="68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03648" y="908720"/>
            <a:ext cx="7239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6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6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Ai nhanh nhất’’</a:t>
            </a:r>
            <a:endParaRPr lang="en-US" sz="5400" b="1" i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9" y="3340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772816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72200" y="48877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22199" y="0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" y="5499818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2" y="3645024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75656" y="177281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75656" y="3340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87824" y="26967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32040" y="47506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84040" y="3645023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22199" y="1761419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07191" y="1797968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932039" y="1770352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87823" y="1772814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Kết quả hình ảnh cho hình ảnh bắt cóc trẻ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3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4"/>
            <a:ext cx="1340286" cy="13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82" y="1739785"/>
            <a:ext cx="1307318" cy="13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987822" y="3645022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33648" y="3612830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46543" y="5480284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759692" y="549879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23838" y="3565646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088922" y="5499817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521467" y="5499818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835854" y="3565645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04725" y="5491301"/>
            <a:ext cx="1321801" cy="1307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980535" y="2861651"/>
            <a:ext cx="133637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19567" y="1152008"/>
            <a:ext cx="135120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7763" y="2870584"/>
            <a:ext cx="133637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" descr="Kết quả hình ảnh cho hình ảnh bắt cóc trẻ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08" y="32948"/>
            <a:ext cx="1331640" cy="13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902633" y="1125324"/>
            <a:ext cx="135120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kẹo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7" y="3599520"/>
            <a:ext cx="1291639" cy="12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Kết quả hình ảnh cho kỹ năng giúp trẻ đối phó khi kẻ xấu dụ dỗ bắt có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7" y="3651659"/>
            <a:ext cx="1373486" cy="13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-12107" y="4729419"/>
            <a:ext cx="135585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đồ chơi của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7698" y="4657565"/>
            <a:ext cx="135585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đồ chơi của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67"/>
            <a:ext cx="1310547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29" y="60372"/>
            <a:ext cx="1310547" cy="12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385017" y="1102595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04581" y="1118886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 descr="Kết quả hình ảnh cho chú bảo vệ và bạn nh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7" y="1761419"/>
            <a:ext cx="1351207" cy="1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-33296" y="2853338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2" descr="Kết quả hình ảnh cho chú bảo vệ và bạn nh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90" y="1733634"/>
            <a:ext cx="1307851" cy="1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887698" y="2889887"/>
            <a:ext cx="1310547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người đáng tin cậy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05" y="3655949"/>
            <a:ext cx="1348670" cy="129842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91" y="3574581"/>
            <a:ext cx="1348670" cy="129842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471891" y="4738932"/>
            <a:ext cx="1331641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nhớ số ĐT của bố mẹ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07191" y="4631210"/>
            <a:ext cx="1331641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nhớ số ĐT của bố mẹ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 descr="Kết quả hình ảnh cho những hình ảnh giúp trẻ thoát bị dụ dỗ bắt có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05" y="1761418"/>
            <a:ext cx="1372663" cy="12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Kết quả hình ảnh cho những hình ảnh giúp trẻ thoát bị dụ dỗ bắt có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76" y="1810594"/>
            <a:ext cx="1372663" cy="12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 rot="10800000" flipV="1">
            <a:off x="1475656" y="2840711"/>
            <a:ext cx="1403649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theo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0800000" flipV="1">
            <a:off x="6348754" y="2889887"/>
            <a:ext cx="1403649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theo người lạ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2" descr="C:\Users\PHUONG NGUYEN\Downloads\20170417_1811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" y="5518449"/>
            <a:ext cx="1303410" cy="12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PHUONG NGUYEN\Downloads\20170417_1811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26" y="5505028"/>
            <a:ext cx="1293520" cy="12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02633" y="6572203"/>
            <a:ext cx="133164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bánh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90" y="6590714"/>
            <a:ext cx="1331640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bánh của người lạ 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47763" y="3604674"/>
            <a:ext cx="1296237" cy="1241979"/>
          </a:xfrm>
          <a:prstGeom prst="rect">
            <a:avLst/>
          </a:prstGeom>
          <a:noFill/>
        </p:spPr>
      </p:pic>
      <p:pic>
        <p:nvPicPr>
          <p:cNvPr id="80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87824" y="3604675"/>
            <a:ext cx="1340286" cy="1315518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2957292" y="4729419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87996" y="4643148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2" descr="C:\Users\PHUONG NGUYEN\Pictures\IMG_20170419_0950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84" y="5498795"/>
            <a:ext cx="1296144" cy="1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PHUONG NGUYEN\Pictures\IMG_20170419_09505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76" y="5498795"/>
            <a:ext cx="1296144" cy="1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559642" y="6541332"/>
            <a:ext cx="125963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72200" y="6563724"/>
            <a:ext cx="1259633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9535" y="16398"/>
            <a:ext cx="1296237" cy="1315518"/>
          </a:xfrm>
          <a:prstGeom prst="rect">
            <a:avLst/>
          </a:prstGeom>
          <a:noFill/>
        </p:spPr>
      </p:pic>
      <p:pic>
        <p:nvPicPr>
          <p:cNvPr id="93" name="Picture 2" descr="C:\Users\Administrator\Downloads\IMG_20170418_13105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65566" y="51934"/>
            <a:ext cx="1340286" cy="1315518"/>
          </a:xfrm>
          <a:prstGeom prst="rect">
            <a:avLst/>
          </a:prstGeom>
          <a:noFill/>
        </p:spPr>
      </p:pic>
      <p:sp>
        <p:nvSpPr>
          <p:cNvPr id="94" name="TextBox 93"/>
          <p:cNvSpPr txBox="1"/>
          <p:nvPr/>
        </p:nvSpPr>
        <p:spPr>
          <a:xfrm>
            <a:off x="7826771" y="1105308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09708" y="1137241"/>
            <a:ext cx="1296144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2949"/>
            <a:ext cx="72008" cy="674198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0"/>
            <a:ext cx="9144000" cy="68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1124744"/>
            <a:ext cx="7416824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học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 sống 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 lớp </a:t>
            </a:r>
            <a:r>
              <a:rPr lang="vi-VN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hôm nay đã kết thúc.</a:t>
            </a:r>
            <a:endParaRPr lang="en-US" sz="4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 chúc các vị đại biểu sức khỏe,hạnh phúc.</a:t>
            </a:r>
          </a:p>
        </p:txBody>
      </p:sp>
    </p:spTree>
    <p:extLst>
      <p:ext uri="{BB962C8B-B14F-4D97-AF65-F5344CB8AC3E}">
        <p14:creationId xmlns:p14="http://schemas.microsoft.com/office/powerpoint/2010/main" val="344224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9133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0"/>
            <a:ext cx="6324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Dồi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dào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bé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204781" dir="16627501" sy="50000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19387806" algn="ctr" rotWithShape="0">
                  <a:srgbClr val="00000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215" y="320538"/>
            <a:ext cx="8731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solidFill>
                  <a:srgbClr val="FF0000"/>
                </a:solidFill>
                <a:latin typeface="+mj-lt"/>
              </a:rPr>
              <a:t>Kính chúc các cô</a:t>
            </a:r>
            <a:endParaRPr lang="en-US" sz="8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9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221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</cp:lastModifiedBy>
  <cp:revision>51</cp:revision>
  <dcterms:created xsi:type="dcterms:W3CDTF">2017-04-09T07:52:50Z</dcterms:created>
  <dcterms:modified xsi:type="dcterms:W3CDTF">2023-02-04T03:22:10Z</dcterms:modified>
</cp:coreProperties>
</file>