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82" r:id="rId2"/>
    <p:sldId id="266" r:id="rId3"/>
    <p:sldId id="263" r:id="rId4"/>
    <p:sldId id="269" r:id="rId5"/>
    <p:sldId id="272" r:id="rId6"/>
    <p:sldId id="262" r:id="rId7"/>
    <p:sldId id="261" r:id="rId8"/>
    <p:sldId id="260" r:id="rId9"/>
    <p:sldId id="259" r:id="rId10"/>
    <p:sldId id="258" r:id="rId11"/>
    <p:sldId id="267" r:id="rId12"/>
    <p:sldId id="280" r:id="rId13"/>
    <p:sldId id="279" r:id="rId1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01" autoAdjust="0"/>
    <p:restoredTop sz="93935" autoAdjust="0"/>
  </p:normalViewPr>
  <p:slideViewPr>
    <p:cSldViewPr>
      <p:cViewPr varScale="1">
        <p:scale>
          <a:sx n="87" d="100"/>
          <a:sy n="87" d="100"/>
        </p:scale>
        <p:origin x="523" y="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vi-VN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0B1839-5A6E-46C5-B99C-EE7C10D2E4A3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7546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E05390-6D91-401F-9016-F5F6AEDDD8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4DCDE-D246-48E3-ACAD-A09A84303B88}" type="slidenum">
              <a:rPr lang="en-US"/>
              <a:pPr/>
              <a:t>2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2547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6CFAFB-A8D7-49E1-9224-06F6C87843F7}" type="slidenum">
              <a:rPr lang="en-US"/>
              <a:pPr/>
              <a:t>11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919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965167-38F3-40B6-A490-7F61A2280907}" type="slidenum">
              <a:rPr lang="en-US"/>
              <a:pPr/>
              <a:t>3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0589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E6951-C0EB-4EA6-B8C2-E65C5564074D}" type="slidenum">
              <a:rPr lang="en-US"/>
              <a:pPr/>
              <a:t>4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7800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F35C70-E58F-44A4-8359-D6BD7A73673C}" type="slidenum">
              <a:rPr lang="en-US"/>
              <a:pPr/>
              <a:t>5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6483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82CAC2-53FD-4800-AF27-D7D0533DB99D}" type="slidenum">
              <a:rPr lang="en-US"/>
              <a:pPr/>
              <a:t>6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5248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A1949-625E-4C08-B14C-4991F8D40F26}" type="slidenum">
              <a:rPr lang="en-US"/>
              <a:pPr/>
              <a:t>7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6795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48E322-8F28-4ED3-AF16-94E4D00F8208}" type="slidenum">
              <a:rPr lang="en-US"/>
              <a:pPr/>
              <a:t>8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6461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9A4C4D-9A42-41EE-B392-F56FA7A5F106}" type="slidenum">
              <a:rPr lang="en-US"/>
              <a:pPr/>
              <a:t>9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0039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DD904-7D0A-4F8F-A0F3-089FB24F441D}" type="slidenum">
              <a:rPr lang="en-US"/>
              <a:pPr/>
              <a:t>10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7747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3628-1779-4406-9C0B-E2C5A86D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68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2114-A090-431C-89D6-441B96716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09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389-336A-4579-BA41-E2BB74F3A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62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9D08-BD09-4BF2-9982-01FD99CC4D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53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4F8C-9367-41BA-B181-407EC51219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7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336F9-C1F5-4514-92EE-C04FA6C704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45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763D-7695-49CE-8A04-7AFE482A1B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22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6449-D005-439A-8989-420A4D4D9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34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721A-6CB7-407E-8D1F-9AE066F7B0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70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4687-ED6B-464B-B89E-7475FA12A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66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2105-5CF8-48E1-8022-6D738A1535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7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D2AE9-B13F-4F70-A2DD-EB2316BFA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52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pp cute - hinhanhsieudep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114800" y="3429000"/>
            <a:ext cx="504319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Lĩnh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vực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Phát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triển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Ngôn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Ngữ</a:t>
            </a:r>
            <a:endParaRPr lang="en-US" altLang="zh-CN" sz="20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Đề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tài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Truyện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Món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quà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của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cô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giáo</a:t>
            </a:r>
            <a:endParaRPr lang="en-US" altLang="zh-CN" sz="20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Lứa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tuổi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Mẫu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giáo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Nhỡ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 4 - 5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tuổi</a:t>
            </a:r>
            <a:endParaRPr lang="en-US" altLang="zh-CN" sz="20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Giáo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viên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Trần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Thu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Thủy</a:t>
            </a:r>
            <a:endParaRPr lang="en-US" altLang="zh-CN" sz="20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4715" y="267196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PHÒNG GIÁO DỤC &amp; ĐÀO TẠO QUẬN LONG BIÊN</a:t>
            </a:r>
          </a:p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TRƯỜNG MẦM NON LONG BIÊN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0" y="6019801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FF0000"/>
                </a:solidFill>
              </a:rPr>
              <a:t>Năm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học</a:t>
            </a:r>
            <a:r>
              <a:rPr lang="en-US" sz="1400" b="1" dirty="0">
                <a:solidFill>
                  <a:srgbClr val="FF0000"/>
                </a:solidFill>
              </a:rPr>
              <a:t>: 2022 - 2023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2667001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BÀI GIẢNG ĐIỆN TỬ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7" name="Picture 1" descr="Description: Logo MNLB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356" y="1150112"/>
            <a:ext cx="1538288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58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2" name="Picture 4" descr="Untitled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3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6" name="Picture 16" descr="slide 9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tay tr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1"/>
            <a:ext cx="1549400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15" name="Group 15"/>
          <p:cNvGrpSpPr>
            <a:grpSpLocks/>
          </p:cNvGrpSpPr>
          <p:nvPr/>
        </p:nvGrpSpPr>
        <p:grpSpPr bwMode="auto">
          <a:xfrm>
            <a:off x="5029200" y="2811464"/>
            <a:ext cx="3886200" cy="1303337"/>
            <a:chOff x="2208" y="1771"/>
            <a:chExt cx="2448" cy="821"/>
          </a:xfrm>
        </p:grpSpPr>
        <p:pic>
          <p:nvPicPr>
            <p:cNvPr id="25607" name="Picture 7" descr="x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771"/>
              <a:ext cx="1307" cy="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10" name="Picture 10" descr="diem no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3982" y="1377"/>
              <a:ext cx="72" cy="1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621" name="Group 21"/>
          <p:cNvGrpSpPr>
            <a:grpSpLocks/>
          </p:cNvGrpSpPr>
          <p:nvPr/>
        </p:nvGrpSpPr>
        <p:grpSpPr bwMode="auto">
          <a:xfrm>
            <a:off x="1871664" y="6097588"/>
            <a:ext cx="1798637" cy="684212"/>
            <a:chOff x="240" y="3841"/>
            <a:chExt cx="1133" cy="431"/>
          </a:xfrm>
        </p:grpSpPr>
        <p:pic>
          <p:nvPicPr>
            <p:cNvPr id="25617" name="Picture 17" descr="chiếc gia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841"/>
              <a:ext cx="720" cy="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20" name="Picture 20" descr="diem noi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1077" y="3639"/>
              <a:ext cx="84" cy="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" dur="5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Bài Giảng Powerpoint Đẹp Nhất, Hình Nền Đẹp Cho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57315" y="2766219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err="1">
                <a:solidFill>
                  <a:srgbClr val="0070C0"/>
                </a:solidFill>
                <a:latin typeface="+mn-lt"/>
              </a:rPr>
              <a:t>Đàm</a:t>
            </a:r>
            <a:r>
              <a:rPr lang="en-US" sz="96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9600" b="1" dirty="0" err="1">
                <a:solidFill>
                  <a:srgbClr val="0070C0"/>
                </a:solidFill>
                <a:latin typeface="+mn-lt"/>
              </a:rPr>
              <a:t>thoại</a:t>
            </a:r>
            <a:endParaRPr lang="en-US" sz="96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41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" b="96667" l="0" r="93821">
                        <a14:foregroundMark x1="10776" y1="47647" x2="16503" y2="57353"/>
                        <a14:foregroundMark x1="30369" y1="22647" x2="75961" y2="25490"/>
                        <a14:foregroundMark x1="32178" y1="29118" x2="71063" y2="27843"/>
                        <a14:foregroundMark x1="31424" y1="88627" x2="35343" y2="937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2" y="0"/>
            <a:ext cx="122682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90800" y="35052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VỞ KỊCH RỐI 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 MÓN QUÀ CỦA CÔ GIÁO”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21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slid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5" name="Group 13"/>
          <p:cNvGrpSpPr>
            <a:grpSpLocks/>
          </p:cNvGrpSpPr>
          <p:nvPr/>
        </p:nvGrpSpPr>
        <p:grpSpPr bwMode="auto">
          <a:xfrm>
            <a:off x="6320345" y="2007279"/>
            <a:ext cx="1446213" cy="1447800"/>
            <a:chOff x="2784" y="1296"/>
            <a:chExt cx="911" cy="912"/>
          </a:xfrm>
        </p:grpSpPr>
        <p:pic>
          <p:nvPicPr>
            <p:cNvPr id="23560" name="Picture 8" descr="tay pha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55"/>
              <a:ext cx="858" cy="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3" name="Picture 11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648" y="1296"/>
              <a:ext cx="47" cy="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559" name="Picture 7" descr="nguoi co gia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49" y="2647042"/>
            <a:ext cx="685800" cy="10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7128658" y="1403121"/>
            <a:ext cx="1549400" cy="2809875"/>
            <a:chOff x="3083" y="880"/>
            <a:chExt cx="976" cy="1770"/>
          </a:xfrm>
        </p:grpSpPr>
        <p:pic>
          <p:nvPicPr>
            <p:cNvPr id="23561" name="Picture 9" descr="tay tra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" y="1632"/>
              <a:ext cx="976" cy="1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8" name="Picture 6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984" y="88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6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" presetID="8" presetClass="emph" presetSubtype="0" repeatCount="3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slid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1946276"/>
            <a:ext cx="5510213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meo khoang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3249613"/>
            <a:ext cx="3470275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7391401" y="2320926"/>
            <a:ext cx="2003425" cy="5146675"/>
            <a:chOff x="3696" y="1462"/>
            <a:chExt cx="1262" cy="3242"/>
          </a:xfrm>
        </p:grpSpPr>
        <p:pic>
          <p:nvPicPr>
            <p:cNvPr id="17417" name="Picture 9" descr="meo khoang 1"/>
            <p:cNvPicPr>
              <a:picLocks noChangeAspect="1" noChangeArrowheads="1"/>
            </p:cNvPicPr>
            <p:nvPr/>
          </p:nvPicPr>
          <p:blipFill>
            <a:blip r:embed="rId6">
              <a:lum bright="-8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96" y="1462"/>
              <a:ext cx="1262" cy="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2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4128" y="3712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414" name="Picture 6" descr="nen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880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2222 L 0.00156 0.0414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9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111 L -0.02622 0.01967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41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5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05642 0.2057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slid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3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2" descr="tay co gi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57600"/>
            <a:ext cx="1981200" cy="111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11" descr="tay ch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76" y="3282950"/>
            <a:ext cx="1749425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4495801" y="2416175"/>
            <a:ext cx="2638425" cy="1289050"/>
            <a:chOff x="1872" y="1522"/>
            <a:chExt cx="1662" cy="812"/>
          </a:xfrm>
        </p:grpSpPr>
        <p:pic>
          <p:nvPicPr>
            <p:cNvPr id="29702" name="Picture 6" descr="kho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" y="1522"/>
              <a:ext cx="856" cy="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5" name="Picture 9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580056">
              <a:off x="2340" y="174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04167 0.032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slid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do ch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495800"/>
            <a:ext cx="29718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che t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38" y="3810000"/>
            <a:ext cx="2176462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09583 -0.1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" presetID="64" presetClass="path" presetSubtype="0" accel="50000" decel="50000" autoRev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1.85185E-6 L -0.10416 -0.1120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slid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2667000" y="609600"/>
            <a:ext cx="3657600" cy="5867400"/>
            <a:chOff x="720" y="384"/>
            <a:chExt cx="2180" cy="3558"/>
          </a:xfrm>
        </p:grpSpPr>
        <p:pic>
          <p:nvPicPr>
            <p:cNvPr id="15367" name="Picture 7" descr="tay c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" y="2208"/>
              <a:ext cx="1596" cy="1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0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24272" flipH="1">
              <a:off x="720" y="384"/>
              <a:ext cx="115" cy="2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Untitled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1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Untitled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82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slid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5867401" y="1828801"/>
            <a:ext cx="2562225" cy="957263"/>
            <a:chOff x="2610" y="1115"/>
            <a:chExt cx="1838" cy="687"/>
          </a:xfrm>
        </p:grpSpPr>
        <p:pic>
          <p:nvPicPr>
            <p:cNvPr id="9223" name="Picture 7" descr="hoi lo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" y="1251"/>
              <a:ext cx="1101" cy="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15339">
              <a:off x="3924" y="647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1307</TotalTime>
  <Words>79</Words>
  <Application>Microsoft Office PowerPoint</Application>
  <PresentationFormat>Widescreen</PresentationFormat>
  <Paragraphs>21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SimSun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LENOVO</cp:lastModifiedBy>
  <cp:revision>62</cp:revision>
  <dcterms:created xsi:type="dcterms:W3CDTF">2009-06-14T10:18:10Z</dcterms:created>
  <dcterms:modified xsi:type="dcterms:W3CDTF">2022-11-03T04:42:01Z</dcterms:modified>
</cp:coreProperties>
</file>